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notesSlides/notesSlide2.xml" ContentType="application/vnd.openxmlformats-officedocument.presentationml.notesSlide+xml"/>
  <Override PartName="/ppt/tags/tag26.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ags/tag27.xml" ContentType="application/vnd.openxmlformats-officedocument.presentationml.tags+xml"/>
  <Override PartName="/ppt/notesSlides/notesSlide4.xml" ContentType="application/vnd.openxmlformats-officedocument.presentationml.notesSlide+xml"/>
  <Override PartName="/ppt/tags/tag28.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0"/>
  </p:notesMasterIdLst>
  <p:sldIdLst>
    <p:sldId id="256" r:id="rId3"/>
    <p:sldId id="282" r:id="rId4"/>
    <p:sldId id="283" r:id="rId5"/>
    <p:sldId id="260" r:id="rId6"/>
    <p:sldId id="261" r:id="rId7"/>
    <p:sldId id="259" r:id="rId8"/>
    <p:sldId id="262" r:id="rId9"/>
    <p:sldId id="284" r:id="rId10"/>
    <p:sldId id="263" r:id="rId11"/>
    <p:sldId id="264" r:id="rId12"/>
    <p:sldId id="265" r:id="rId13"/>
    <p:sldId id="266" r:id="rId14"/>
    <p:sldId id="269" r:id="rId15"/>
    <p:sldId id="285" r:id="rId16"/>
    <p:sldId id="270" r:id="rId17"/>
    <p:sldId id="271" r:id="rId18"/>
    <p:sldId id="272" r:id="rId19"/>
    <p:sldId id="273" r:id="rId20"/>
    <p:sldId id="274" r:id="rId21"/>
    <p:sldId id="277" r:id="rId22"/>
    <p:sldId id="286" r:id="rId23"/>
    <p:sldId id="276" r:id="rId24"/>
    <p:sldId id="278" r:id="rId25"/>
    <p:sldId id="279" r:id="rId26"/>
    <p:sldId id="280" r:id="rId27"/>
    <p:sldId id="281" r:id="rId28"/>
    <p:sldId id="287"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E9DE"/>
    <a:srgbClr val="3E2714"/>
    <a:srgbClr val="7F7F7F"/>
    <a:srgbClr val="CDA477"/>
    <a:srgbClr val="0D274A"/>
    <a:srgbClr val="D13131"/>
    <a:srgbClr val="4E2F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3E2714"/>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CDA477"/>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3E2714"/>
            </a:solidFill>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ser>
          <c:idx val="3"/>
          <c:order val="3"/>
          <c:tx>
            <c:strRef>
              <c:f>Sheet1!$E$1</c:f>
              <c:strCache>
                <c:ptCount val="1"/>
                <c:pt idx="0">
                  <c:v>系列 4</c:v>
                </c:pt>
              </c:strCache>
            </c:strRef>
          </c:tx>
          <c:spPr>
            <a:solidFill>
              <a:srgbClr val="CDA477"/>
            </a:solidFill>
          </c:spPr>
          <c:invertIfNegative val="0"/>
          <c:cat>
            <c:strRef>
              <c:f>Sheet1!$A$2:$A$5</c:f>
              <c:strCache>
                <c:ptCount val="4"/>
                <c:pt idx="0">
                  <c:v>类别 1</c:v>
                </c:pt>
                <c:pt idx="1">
                  <c:v>类别 2</c:v>
                </c:pt>
                <c:pt idx="2">
                  <c:v>类别 3</c:v>
                </c:pt>
                <c:pt idx="3">
                  <c:v>类别 4</c:v>
                </c:pt>
              </c:strCache>
            </c:strRef>
          </c:cat>
          <c:val>
            <c:numRef>
              <c:f>Sheet1!$E$2:$E$5</c:f>
              <c:numCache>
                <c:formatCode>General</c:formatCode>
                <c:ptCount val="4"/>
                <c:pt idx="0">
                  <c:v>3</c:v>
                </c:pt>
                <c:pt idx="1">
                  <c:v>2.2999999999999998</c:v>
                </c:pt>
                <c:pt idx="2">
                  <c:v>2.7</c:v>
                </c:pt>
                <c:pt idx="3">
                  <c:v>4</c:v>
                </c:pt>
              </c:numCache>
            </c:numRef>
          </c:val>
        </c:ser>
        <c:dLbls>
          <c:showLegendKey val="0"/>
          <c:showVal val="0"/>
          <c:showCatName val="0"/>
          <c:showSerName val="0"/>
          <c:showPercent val="0"/>
          <c:showBubbleSize val="0"/>
        </c:dLbls>
        <c:gapWidth val="295"/>
        <c:overlap val="-14"/>
        <c:axId val="213564416"/>
        <c:axId val="213763584"/>
      </c:barChart>
      <c:catAx>
        <c:axId val="213564416"/>
        <c:scaling>
          <c:orientation val="minMax"/>
        </c:scaling>
        <c:delete val="0"/>
        <c:axPos val="b"/>
        <c:numFmt formatCode="General" sourceLinked="0"/>
        <c:majorTickMark val="out"/>
        <c:minorTickMark val="none"/>
        <c:tickLblPos val="nextTo"/>
        <c:spPr>
          <a:ln w="9525" cap="flat" cmpd="sng" algn="ctr">
            <a:noFill/>
            <a:prstDash val="solid"/>
            <a:round/>
          </a:ln>
        </c:spPr>
        <c:txPr>
          <a:bodyPr rot="-60000000" spcFirstLastPara="0" vertOverflow="ellipsis" vert="horz" wrap="square" anchor="ctr" anchorCtr="1"/>
          <a:lstStyle/>
          <a:p>
            <a:pPr>
              <a:defRPr lang="zh-CN" sz="1400" b="0" i="0" u="none" strike="noStrike" kern="1200" baseline="0">
                <a:solidFill>
                  <a:schemeClr val="tx1">
                    <a:lumMod val="85000"/>
                    <a:lumOff val="15000"/>
                  </a:schemeClr>
                </a:solidFill>
                <a:latin typeface="微软雅黑" panose="020B0503020204020204" charset="-122"/>
                <a:ea typeface="微软雅黑" panose="020B0503020204020204" charset="-122"/>
                <a:cs typeface="+mn-cs"/>
              </a:defRPr>
            </a:pPr>
            <a:endParaRPr lang="zh-CN"/>
          </a:p>
        </c:txPr>
        <c:crossAx val="213763584"/>
        <c:crosses val="autoZero"/>
        <c:auto val="1"/>
        <c:lblAlgn val="ctr"/>
        <c:lblOffset val="100"/>
        <c:noMultiLvlLbl val="0"/>
      </c:catAx>
      <c:valAx>
        <c:axId val="213763584"/>
        <c:scaling>
          <c:orientation val="minMax"/>
        </c:scaling>
        <c:delete val="0"/>
        <c:axPos val="l"/>
        <c:numFmt formatCode="General" sourceLinked="1"/>
        <c:majorTickMark val="none"/>
        <c:minorTickMark val="none"/>
        <c:tickLblPos val="nextTo"/>
        <c:txPr>
          <a:bodyPr rot="-60000000" spcFirstLastPara="0" vertOverflow="ellipsis" vert="horz" wrap="square" anchor="ctr" anchorCtr="1"/>
          <a:lstStyle/>
          <a:p>
            <a:pPr>
              <a:defRPr lang="zh-CN" sz="1800" b="0" i="0" u="none" strike="noStrike" kern="1200" baseline="0">
                <a:solidFill>
                  <a:schemeClr val="tx1">
                    <a:lumMod val="85000"/>
                    <a:lumOff val="15000"/>
                  </a:schemeClr>
                </a:solidFill>
                <a:latin typeface="+mn-lt"/>
                <a:ea typeface="+mn-ea"/>
                <a:cs typeface="+mn-cs"/>
              </a:defRPr>
            </a:pPr>
            <a:endParaRPr lang="zh-CN"/>
          </a:p>
        </c:txPr>
        <c:crossAx val="213564416"/>
        <c:crosses val="autoZero"/>
        <c:crossBetween val="between"/>
      </c:valAx>
    </c:plotArea>
    <c:plotVisOnly val="1"/>
    <c:dispBlanksAs val="gap"/>
    <c:showDLblsOverMax val="0"/>
  </c:chart>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3E2714"/>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0"/>
        </c:dLbls>
        <c:firstSliceAng val="0"/>
        <c:holeSize val="68"/>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3E2714"/>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0"/>
        </c:dLbls>
        <c:firstSliceAng val="0"/>
        <c:holeSize val="68"/>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3E2714"/>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ser>
        <c:dLbls>
          <c:showLegendKey val="0"/>
          <c:showVal val="0"/>
          <c:showCatName val="0"/>
          <c:showSerName val="0"/>
          <c:showPercent val="0"/>
          <c:showBubbleSize val="0"/>
          <c:showLeaderLines val="0"/>
        </c:dLbls>
        <c:firstSliceAng val="0"/>
        <c:holeSize val="68"/>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167998" y="0"/>
            <a:ext cx="3188595" cy="574719"/>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2019/9/29</a:t>
            </a:fld>
            <a:endParaRPr lang="zh-CN" altLang="en-US"/>
          </a:p>
        </p:txBody>
      </p:sp>
      <p:sp>
        <p:nvSpPr>
          <p:cNvPr id="4" name="幻灯片图像占位符 3"/>
          <p:cNvSpPr>
            <a:spLocks noGrp="1" noRot="1" noChangeAspect="1"/>
          </p:cNvSpPr>
          <p:nvPr>
            <p:ph type="sldImg" idx="2"/>
          </p:nvPr>
        </p:nvSpPr>
        <p:spPr>
          <a:xfrm>
            <a:off x="242770" y="1431824"/>
            <a:ext cx="6872756" cy="38659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35830" y="5512523"/>
            <a:ext cx="5886637" cy="4510246"/>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10879875"/>
            <a:ext cx="3188595" cy="57471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167998" y="10879875"/>
            <a:ext cx="3188595" cy="574718"/>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508378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8</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21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2019/9/29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2019/9/29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26908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3666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89152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9367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18025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58127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42539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2834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2019/9/29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78910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99762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6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2019/9/29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2019/9/29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2019/9/29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684466" y="641479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2019/9/29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2019/9/29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2019/9/29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2019/9/29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trellis">
          <a:fgClr>
            <a:srgbClr val="F3E9DE"/>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2019/9/29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88008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1.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notesSlide" Target="../notesSlides/notesSlide1.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image" Target="../media/image3.png"/><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1.xml"/><Relationship Id="rId1" Type="http://schemas.openxmlformats.org/officeDocument/2006/relationships/tags" Target="../tags/tag28.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tags" Target="../tags/tag2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xml"/><Relationship Id="rId1" Type="http://schemas.openxmlformats.org/officeDocument/2006/relationships/tags" Target="../tags/tag26.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2c7ef44ce0ecdb56659f1a201514921a"/>
          <p:cNvPicPr>
            <a:picLocks noChangeAspect="1"/>
          </p:cNvPicPr>
          <p:nvPr/>
        </p:nvPicPr>
        <p:blipFill>
          <a:blip r:embed="rId2"/>
          <a:stretch>
            <a:fillRect/>
          </a:stretch>
        </p:blipFill>
        <p:spPr>
          <a:xfrm flipH="1">
            <a:off x="-13335" y="-22225"/>
            <a:ext cx="12186920" cy="6865620"/>
          </a:xfrm>
          <a:prstGeom prst="rect">
            <a:avLst/>
          </a:prstGeom>
        </p:spPr>
      </p:pic>
      <p:sp>
        <p:nvSpPr>
          <p:cNvPr id="5" name="矩形 4"/>
          <p:cNvSpPr/>
          <p:nvPr/>
        </p:nvSpPr>
        <p:spPr>
          <a:xfrm>
            <a:off x="-332775" y="1550318"/>
            <a:ext cx="8733631" cy="3024336"/>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259"/>
          <p:cNvSpPr>
            <a:spLocks noChangeArrowheads="1"/>
          </p:cNvSpPr>
          <p:nvPr/>
        </p:nvSpPr>
        <p:spPr bwMode="auto">
          <a:xfrm>
            <a:off x="551984" y="2293647"/>
            <a:ext cx="756084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buNone/>
            </a:pPr>
            <a:r>
              <a:rPr lang="zh-CN" altLang="en-US" sz="7200" b="1" dirty="0">
                <a:solidFill>
                  <a:srgbClr val="3E2714"/>
                </a:solidFill>
                <a:cs typeface="Arial" panose="020B0604020202020204" pitchFamily="34" charset="0"/>
              </a:rPr>
              <a:t>影视娱乐公司模板</a:t>
            </a:r>
          </a:p>
        </p:txBody>
      </p:sp>
      <p:sp>
        <p:nvSpPr>
          <p:cNvPr id="13" name="矩形 259"/>
          <p:cNvSpPr>
            <a:spLocks noChangeArrowheads="1"/>
          </p:cNvSpPr>
          <p:nvPr/>
        </p:nvSpPr>
        <p:spPr bwMode="auto">
          <a:xfrm>
            <a:off x="551984" y="1865908"/>
            <a:ext cx="6641493" cy="586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buNone/>
            </a:pPr>
            <a:r>
              <a:rPr lang="en-US" altLang="zh-CN" dirty="0">
                <a:solidFill>
                  <a:srgbClr val="3E2714"/>
                </a:solidFill>
                <a:latin typeface="Vani" panose="020B0502040204020203" charset="0"/>
                <a:cs typeface="Arial" panose="020B0604020202020204" pitchFamily="34" charset="0"/>
              </a:rPr>
              <a:t>MEDICAL HEALTH MEDICAL PPT</a:t>
            </a:r>
          </a:p>
        </p:txBody>
      </p:sp>
      <p:sp>
        <p:nvSpPr>
          <p:cNvPr id="15" name="矩形 259"/>
          <p:cNvSpPr>
            <a:spLocks noChangeArrowheads="1"/>
          </p:cNvSpPr>
          <p:nvPr/>
        </p:nvSpPr>
        <p:spPr bwMode="auto">
          <a:xfrm>
            <a:off x="596707" y="3971285"/>
            <a:ext cx="1963100" cy="266700"/>
          </a:xfrm>
          <a:prstGeom prst="rect">
            <a:avLst/>
          </a:prstGeom>
          <a:noFill/>
          <a:ln w="9525">
            <a:solidFill>
              <a:srgbClr val="3E2714"/>
            </a:solidFill>
            <a:miter lim="800000"/>
          </a:ln>
          <a:effec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spcBef>
                <a:spcPts val="0"/>
              </a:spcBef>
              <a:buNone/>
            </a:pPr>
            <a:r>
              <a:rPr lang="zh-CN" altLang="en-US" sz="1200" dirty="0">
                <a:solidFill>
                  <a:srgbClr val="3E2714"/>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汇报</a:t>
            </a:r>
            <a:r>
              <a:rPr lang="en-US" altLang="zh-CN" sz="1200" dirty="0" smtClean="0">
                <a:solidFill>
                  <a:srgbClr val="3E2714"/>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a:t>
            </a:r>
            <a:r>
              <a:rPr lang="zh-CN" altLang="en-US" sz="1200" dirty="0" smtClean="0">
                <a:solidFill>
                  <a:srgbClr val="3E2714"/>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第一</a:t>
            </a:r>
            <a:r>
              <a:rPr lang="en-US" altLang="zh-CN" sz="1200" dirty="0" smtClean="0">
                <a:solidFill>
                  <a:srgbClr val="3E2714"/>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PPT</a:t>
            </a:r>
            <a:r>
              <a:rPr lang="zh-CN" altLang="en-US" sz="1200" dirty="0" smtClean="0">
                <a:solidFill>
                  <a:srgbClr val="3E2714"/>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 </a:t>
            </a:r>
            <a:endParaRPr lang="zh-CN" altLang="en-US" sz="1200" dirty="0">
              <a:solidFill>
                <a:srgbClr val="3E2714"/>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3934202" y="3971285"/>
            <a:ext cx="2093933" cy="266700"/>
          </a:xfrm>
          <a:prstGeom prst="rect">
            <a:avLst/>
          </a:prstGeom>
          <a:noFill/>
          <a:ln w="9525">
            <a:solidFill>
              <a:srgbClr val="3E2714"/>
            </a:solidFill>
            <a:miter lim="800000"/>
          </a:ln>
          <a:effec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spcBef>
                <a:spcPts val="0"/>
              </a:spcBef>
              <a:buNone/>
            </a:pPr>
            <a:r>
              <a:rPr lang="en-US" altLang="zh-CN" sz="1200" dirty="0">
                <a:solidFill>
                  <a:srgbClr val="3E2714"/>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Report: </a:t>
            </a:r>
            <a:r>
              <a:rPr lang="zh-CN" altLang="en-US" sz="1200" dirty="0" smtClean="0">
                <a:solidFill>
                  <a:srgbClr val="3E2714"/>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第一</a:t>
            </a:r>
            <a:r>
              <a:rPr lang="en-US" altLang="zh-CN" sz="1200" dirty="0" smtClean="0">
                <a:solidFill>
                  <a:srgbClr val="3E2714"/>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PPT</a:t>
            </a:r>
            <a:r>
              <a:rPr lang="zh-CN" altLang="en-US" sz="1200" dirty="0" smtClean="0">
                <a:solidFill>
                  <a:srgbClr val="3E2714"/>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 </a:t>
            </a:r>
            <a:endParaRPr lang="zh-CN" altLang="en-US" sz="1200" dirty="0">
              <a:solidFill>
                <a:srgbClr val="3E2714"/>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endParaRPr>
          </a:p>
        </p:txBody>
      </p:sp>
      <p:sp>
        <p:nvSpPr>
          <p:cNvPr id="83" name="TextBox 82"/>
          <p:cNvSpPr txBox="1"/>
          <p:nvPr/>
        </p:nvSpPr>
        <p:spPr>
          <a:xfrm>
            <a:off x="579755" y="3461385"/>
            <a:ext cx="7312660" cy="469900"/>
          </a:xfrm>
          <a:prstGeom prst="rect">
            <a:avLst/>
          </a:prstGeom>
          <a:noFill/>
        </p:spPr>
        <p:txBody>
          <a:bodyPr wrap="square" lIns="0" tIns="0" rIns="0" bIns="0" rtlCol="0" anchor="t" anchorCtr="0">
            <a:spAutoFit/>
          </a:bodyPr>
          <a:lstStyle/>
          <a:p>
            <a:pPr algn="l" defTabSz="963930">
              <a:lnSpc>
                <a:spcPct val="100000"/>
              </a:lnSpc>
              <a:spcBef>
                <a:spcPct val="20000"/>
              </a:spcBef>
              <a:defRPr/>
            </a:pPr>
            <a:r>
              <a:rPr lang="en-US" altLang="zh-CN" sz="1400" dirty="0">
                <a:solidFill>
                  <a:srgbClr val="3E2714"/>
                </a:solidFill>
                <a:latin typeface="Vani" panose="020B0502040204020203" charset="0"/>
                <a:ea typeface="微软雅黑" panose="020B0503020204020204" charset="-122"/>
                <a:sym typeface="Arial" panose="020B0604020202020204" pitchFamily="34" charset="0"/>
              </a:rPr>
              <a:t>Please replace text, click add relevant headline, modify the text content, also can copy your content to this directly.</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13"/>
                                        </p:tgtEl>
                                        <p:attrNameLst>
                                          <p:attrName>style.visibility</p:attrName>
                                        </p:attrNameLst>
                                      </p:cBhvr>
                                      <p:to>
                                        <p:strVal val="visible"/>
                                      </p:to>
                                    </p:set>
                                    <p:anim calcmode="lin" valueType="num">
                                      <p:cBhvr>
                                        <p:cTn id="10" dur="10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1" dur="1000" fill="hold"/>
                                        <p:tgtEl>
                                          <p:spTgt spid="13"/>
                                        </p:tgtEl>
                                        <p:attrNameLst>
                                          <p:attrName>ppt_y</p:attrName>
                                        </p:attrNameLst>
                                      </p:cBhvr>
                                      <p:tavLst>
                                        <p:tav tm="0">
                                          <p:val>
                                            <p:strVal val="#ppt_y"/>
                                          </p:val>
                                        </p:tav>
                                        <p:tav tm="100000">
                                          <p:val>
                                            <p:strVal val="#ppt_y"/>
                                          </p:val>
                                        </p:tav>
                                      </p:tavLst>
                                    </p:anim>
                                    <p:anim calcmode="lin" valueType="num">
                                      <p:cBhvr>
                                        <p:cTn id="12" dur="10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3" dur="10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4" dur="1000" tmFilter="0,0; .5, 1; 1, 1"/>
                                        <p:tgtEl>
                                          <p:spTgt spid="13"/>
                                        </p:tgtEl>
                                      </p:cBhvr>
                                    </p:animEffect>
                                  </p:childTnLst>
                                </p:cTn>
                              </p:par>
                              <p:par>
                                <p:cTn id="15" presetID="26" presetClass="emph" presetSubtype="0" fill="hold" grpId="1" nodeType="withEffect">
                                  <p:stCondLst>
                                    <p:cond delay="0"/>
                                  </p:stCondLst>
                                  <p:iterate type="lt">
                                    <p:tmPct val="0"/>
                                  </p:iterate>
                                  <p:childTnLst>
                                    <p:animEffect transition="out" filter="fade">
                                      <p:cBhvr>
                                        <p:cTn id="16" dur="1000" tmFilter="0, 0; .2, .5; .8, .5; 1, 0"/>
                                        <p:tgtEl>
                                          <p:spTgt spid="13"/>
                                        </p:tgtEl>
                                      </p:cBhvr>
                                    </p:animEffect>
                                    <p:animScale>
                                      <p:cBhvr>
                                        <p:cTn id="17" dur="500" autoRev="1" fill="hold"/>
                                        <p:tgtEl>
                                          <p:spTgt spid="13"/>
                                        </p:tgtEl>
                                      </p:cBhvr>
                                      <p:by x="105000" y="105000"/>
                                    </p:animScale>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1" dur="1000" fill="hold"/>
                                        <p:tgtEl>
                                          <p:spTgt spid="12"/>
                                        </p:tgtEl>
                                        <p:attrNameLst>
                                          <p:attrName>ppt_y</p:attrName>
                                        </p:attrNameLst>
                                      </p:cBhvr>
                                      <p:tavLst>
                                        <p:tav tm="0">
                                          <p:val>
                                            <p:strVal val="#ppt_y"/>
                                          </p:val>
                                        </p:tav>
                                        <p:tav tm="100000">
                                          <p:val>
                                            <p:strVal val="#ppt_y"/>
                                          </p:val>
                                        </p:tav>
                                      </p:tavLst>
                                    </p:anim>
                                    <p:anim calcmode="lin" valueType="num">
                                      <p:cBhvr>
                                        <p:cTn id="22" dur="10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3" dur="10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1000" tmFilter="0,0; .5, 1; 1, 1"/>
                                        <p:tgtEl>
                                          <p:spTgt spid="12"/>
                                        </p:tgtEl>
                                      </p:cBhvr>
                                    </p:animEffect>
                                  </p:childTnLst>
                                </p:cTn>
                              </p:par>
                              <p:par>
                                <p:cTn id="25" presetID="26" presetClass="emph" presetSubtype="0" fill="hold" grpId="1" nodeType="withEffect">
                                  <p:stCondLst>
                                    <p:cond delay="0"/>
                                  </p:stCondLst>
                                  <p:iterate type="lt">
                                    <p:tmPct val="0"/>
                                  </p:iterate>
                                  <p:childTnLst>
                                    <p:animEffect transition="out" filter="fade">
                                      <p:cBhvr>
                                        <p:cTn id="26" dur="1000" tmFilter="0, 0; .2, .5; .8, .5; 1, 0"/>
                                        <p:tgtEl>
                                          <p:spTgt spid="12"/>
                                        </p:tgtEl>
                                      </p:cBhvr>
                                    </p:animEffect>
                                    <p:animScale>
                                      <p:cBhvr>
                                        <p:cTn id="27" dur="500" autoRev="1" fill="hold"/>
                                        <p:tgtEl>
                                          <p:spTgt spid="12"/>
                                        </p:tgtEl>
                                      </p:cBhvr>
                                      <p:by x="105000" y="105000"/>
                                    </p:animScale>
                                  </p:childTnLst>
                                </p:cTn>
                              </p:par>
                              <p:par>
                                <p:cTn id="28" presetID="47" presetClass="entr" presetSubtype="0" fill="hold" grpId="0" nodeType="withEffect">
                                  <p:stCondLst>
                                    <p:cond delay="0"/>
                                  </p:stCondLst>
                                  <p:childTnLst>
                                    <p:set>
                                      <p:cBhvr>
                                        <p:cTn id="29" dur="1" fill="hold">
                                          <p:stCondLst>
                                            <p:cond delay="0"/>
                                          </p:stCondLst>
                                        </p:cTn>
                                        <p:tgtEl>
                                          <p:spTgt spid="83"/>
                                        </p:tgtEl>
                                        <p:attrNameLst>
                                          <p:attrName>style.visibility</p:attrName>
                                        </p:attrNameLst>
                                      </p:cBhvr>
                                      <p:to>
                                        <p:strVal val="visible"/>
                                      </p:to>
                                    </p:set>
                                    <p:animEffect transition="in" filter="fade">
                                      <p:cBhvr>
                                        <p:cTn id="30" dur="1000"/>
                                        <p:tgtEl>
                                          <p:spTgt spid="83"/>
                                        </p:tgtEl>
                                      </p:cBhvr>
                                    </p:animEffect>
                                    <p:anim calcmode="lin" valueType="num">
                                      <p:cBhvr>
                                        <p:cTn id="31" dur="1000" fill="hold"/>
                                        <p:tgtEl>
                                          <p:spTgt spid="83"/>
                                        </p:tgtEl>
                                        <p:attrNameLst>
                                          <p:attrName>ppt_x</p:attrName>
                                        </p:attrNameLst>
                                      </p:cBhvr>
                                      <p:tavLst>
                                        <p:tav tm="0">
                                          <p:val>
                                            <p:strVal val="#ppt_x"/>
                                          </p:val>
                                        </p:tav>
                                        <p:tav tm="100000">
                                          <p:val>
                                            <p:strVal val="#ppt_x"/>
                                          </p:val>
                                        </p:tav>
                                      </p:tavLst>
                                    </p:anim>
                                    <p:anim calcmode="lin" valueType="num">
                                      <p:cBhvr>
                                        <p:cTn id="32" dur="1000" fill="hold"/>
                                        <p:tgtEl>
                                          <p:spTgt spid="83"/>
                                        </p:tgtEl>
                                        <p:attrNameLst>
                                          <p:attrName>ppt_y</p:attrName>
                                        </p:attrNameLst>
                                      </p:cBhvr>
                                      <p:tavLst>
                                        <p:tav tm="0">
                                          <p:val>
                                            <p:strVal val="#ppt_y-.1"/>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1000" fill="hold"/>
                                        <p:tgtEl>
                                          <p:spTgt spid="15"/>
                                        </p:tgtEl>
                                        <p:attrNameLst>
                                          <p:attrName>ppt_w</p:attrName>
                                        </p:attrNameLst>
                                      </p:cBhvr>
                                      <p:tavLst>
                                        <p:tav tm="0">
                                          <p:val>
                                            <p:fltVal val="0"/>
                                          </p:val>
                                        </p:tav>
                                        <p:tav tm="100000">
                                          <p:val>
                                            <p:strVal val="#ppt_w"/>
                                          </p:val>
                                        </p:tav>
                                      </p:tavLst>
                                    </p:anim>
                                    <p:anim calcmode="lin" valueType="num">
                                      <p:cBhvr>
                                        <p:cTn id="36" dur="1000" fill="hold"/>
                                        <p:tgtEl>
                                          <p:spTgt spid="15"/>
                                        </p:tgtEl>
                                        <p:attrNameLst>
                                          <p:attrName>ppt_h</p:attrName>
                                        </p:attrNameLst>
                                      </p:cBhvr>
                                      <p:tavLst>
                                        <p:tav tm="0">
                                          <p:val>
                                            <p:fltVal val="0"/>
                                          </p:val>
                                        </p:tav>
                                        <p:tav tm="100000">
                                          <p:val>
                                            <p:strVal val="#ppt_h"/>
                                          </p:val>
                                        </p:tav>
                                      </p:tavLst>
                                    </p:anim>
                                    <p:animEffect transition="in" filter="fade">
                                      <p:cBhvr>
                                        <p:cTn id="37" dur="1000"/>
                                        <p:tgtEl>
                                          <p:spTgt spid="1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1000" fill="hold"/>
                                        <p:tgtEl>
                                          <p:spTgt spid="16"/>
                                        </p:tgtEl>
                                        <p:attrNameLst>
                                          <p:attrName>ppt_w</p:attrName>
                                        </p:attrNameLst>
                                      </p:cBhvr>
                                      <p:tavLst>
                                        <p:tav tm="0">
                                          <p:val>
                                            <p:fltVal val="0"/>
                                          </p:val>
                                        </p:tav>
                                        <p:tav tm="100000">
                                          <p:val>
                                            <p:strVal val="#ppt_w"/>
                                          </p:val>
                                        </p:tav>
                                      </p:tavLst>
                                    </p:anim>
                                    <p:anim calcmode="lin" valueType="num">
                                      <p:cBhvr>
                                        <p:cTn id="41" dur="1000" fill="hold"/>
                                        <p:tgtEl>
                                          <p:spTgt spid="16"/>
                                        </p:tgtEl>
                                        <p:attrNameLst>
                                          <p:attrName>ppt_h</p:attrName>
                                        </p:attrNameLst>
                                      </p:cBhvr>
                                      <p:tavLst>
                                        <p:tav tm="0">
                                          <p:val>
                                            <p:fltVal val="0"/>
                                          </p:val>
                                        </p:tav>
                                        <p:tav tm="100000">
                                          <p:val>
                                            <p:strVal val="#ppt_h"/>
                                          </p:val>
                                        </p:tav>
                                      </p:tavLst>
                                    </p:anim>
                                    <p:animEffect transition="in" filter="fade">
                                      <p:cBhvr>
                                        <p:cTn id="4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2" grpId="0"/>
      <p:bldP spid="12" grpId="1"/>
      <p:bldP spid="13" grpId="0"/>
      <p:bldP spid="13" grpId="1"/>
      <p:bldP spid="15" grpId="0" bldLvl="0" animBg="1"/>
      <p:bldP spid="16" grpId="0" bldLvl="0" animBg="1"/>
      <p:bldP spid="8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cxnSp>
        <p:nvCxnSpPr>
          <p:cNvPr id="8" name="直接连接符 7"/>
          <p:cNvCxnSpPr/>
          <p:nvPr/>
        </p:nvCxnSpPr>
        <p:spPr>
          <a:xfrm>
            <a:off x="6008974" y="1124176"/>
            <a:ext cx="0" cy="4704523"/>
          </a:xfrm>
          <a:prstGeom prst="line">
            <a:avLst/>
          </a:prstGeom>
          <a:solidFill>
            <a:srgbClr val="3E2714"/>
          </a:solidFill>
          <a:ln w="12700">
            <a:solidFill>
              <a:srgbClr val="3E2714"/>
            </a:solidFill>
            <a:prstDash val="sysDash"/>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5960968" y="1953659"/>
            <a:ext cx="96011" cy="96011"/>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矩形 9"/>
          <p:cNvSpPr/>
          <p:nvPr/>
        </p:nvSpPr>
        <p:spPr>
          <a:xfrm>
            <a:off x="5960968" y="2286736"/>
            <a:ext cx="96011" cy="96011"/>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矩形 10"/>
          <p:cNvSpPr/>
          <p:nvPr/>
        </p:nvSpPr>
        <p:spPr>
          <a:xfrm>
            <a:off x="5960968" y="4532477"/>
            <a:ext cx="96011" cy="96011"/>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矩形 11"/>
          <p:cNvSpPr/>
          <p:nvPr/>
        </p:nvSpPr>
        <p:spPr>
          <a:xfrm>
            <a:off x="5960968" y="4820509"/>
            <a:ext cx="96011" cy="96011"/>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13" name="图片 12" descr="C:\Users\Administrator\Desktop\QQ截图20170325203614.jpgQQ截图2017032520361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35915" y="1810385"/>
            <a:ext cx="2171700" cy="1416685"/>
          </a:xfrm>
          <a:prstGeom prst="rect">
            <a:avLst/>
          </a:prstGeom>
        </p:spPr>
      </p:pic>
      <p:pic>
        <p:nvPicPr>
          <p:cNvPr id="14" name="图片 13" descr="C:\Users\Administrator\Desktop\QQ截图20170325203258.jpgQQ截图20170325203258"/>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335915" y="4390390"/>
            <a:ext cx="2171700" cy="1438910"/>
          </a:xfrm>
          <a:prstGeom prst="rect">
            <a:avLst/>
          </a:prstGeom>
        </p:spPr>
      </p:pic>
      <p:pic>
        <p:nvPicPr>
          <p:cNvPr id="15" name="图片 14" descr="C:\Users\Administrator\Desktop\QQ截图20170325203229.jpgQQ截图20170325203229"/>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685655" y="4678045"/>
            <a:ext cx="2171700" cy="1544955"/>
          </a:xfrm>
          <a:prstGeom prst="rect">
            <a:avLst/>
          </a:prstGeom>
        </p:spPr>
      </p:pic>
      <p:pic>
        <p:nvPicPr>
          <p:cNvPr id="16" name="图片 15" descr="C:\Users\Administrator\Desktop\QQ截图20170325203606.jpgQQ截图20170325203606"/>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9685655" y="2192020"/>
            <a:ext cx="2171700" cy="1439545"/>
          </a:xfrm>
          <a:prstGeom prst="rect">
            <a:avLst/>
          </a:prstGeom>
        </p:spPr>
      </p:pic>
      <p:sp>
        <p:nvSpPr>
          <p:cNvPr id="17" name="圆角矩形 16"/>
          <p:cNvSpPr/>
          <p:nvPr/>
        </p:nvSpPr>
        <p:spPr>
          <a:xfrm>
            <a:off x="6576654" y="2144200"/>
            <a:ext cx="2976331" cy="381083"/>
          </a:xfrm>
          <a:prstGeom prst="roundRect">
            <a:avLst/>
          </a:prstGeom>
          <a:solidFill>
            <a:srgbClr val="CDA4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135" dirty="0">
                <a:solidFill>
                  <a:schemeClr val="bg1"/>
                </a:solidFill>
                <a:latin typeface="微软雅黑" panose="020B0503020204020204" charset="-122"/>
                <a:ea typeface="微软雅黑" panose="020B0503020204020204" charset="-122"/>
              </a:rPr>
              <a:t>单击添加文本信息</a:t>
            </a:r>
          </a:p>
        </p:txBody>
      </p:sp>
      <p:sp>
        <p:nvSpPr>
          <p:cNvPr id="18" name="圆角矩形 17"/>
          <p:cNvSpPr/>
          <p:nvPr/>
        </p:nvSpPr>
        <p:spPr>
          <a:xfrm>
            <a:off x="6576654" y="4677973"/>
            <a:ext cx="2976331" cy="381083"/>
          </a:xfrm>
          <a:prstGeom prst="round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135" dirty="0">
                <a:solidFill>
                  <a:schemeClr val="bg1"/>
                </a:solidFill>
                <a:latin typeface="微软雅黑" panose="020B0503020204020204" charset="-122"/>
                <a:ea typeface="微软雅黑" panose="020B0503020204020204" charset="-122"/>
              </a:rPr>
              <a:t>单击添加文本信息</a:t>
            </a:r>
          </a:p>
        </p:txBody>
      </p:sp>
      <p:sp>
        <p:nvSpPr>
          <p:cNvPr id="19" name="圆角矩形 18"/>
          <p:cNvSpPr/>
          <p:nvPr/>
        </p:nvSpPr>
        <p:spPr>
          <a:xfrm>
            <a:off x="2640216" y="1811123"/>
            <a:ext cx="2976331" cy="381083"/>
          </a:xfrm>
          <a:prstGeom prst="round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135" dirty="0" smtClean="0">
                <a:solidFill>
                  <a:schemeClr val="bg1"/>
                </a:solidFill>
                <a:latin typeface="微软雅黑" panose="020B0503020204020204" charset="-122"/>
                <a:ea typeface="微软雅黑" panose="020B0503020204020204" charset="-122"/>
              </a:rPr>
              <a:t>单击添加文本信息</a:t>
            </a:r>
            <a:endParaRPr lang="zh-CN" altLang="en-US" sz="2135" dirty="0">
              <a:solidFill>
                <a:schemeClr val="bg1"/>
              </a:solidFill>
              <a:latin typeface="微软雅黑" panose="020B0503020204020204" charset="-122"/>
              <a:ea typeface="微软雅黑" panose="020B0503020204020204" charset="-122"/>
            </a:endParaRPr>
          </a:p>
        </p:txBody>
      </p:sp>
      <p:sp>
        <p:nvSpPr>
          <p:cNvPr id="20" name="圆角矩形 19"/>
          <p:cNvSpPr/>
          <p:nvPr/>
        </p:nvSpPr>
        <p:spPr>
          <a:xfrm>
            <a:off x="2640216" y="4389941"/>
            <a:ext cx="2976331" cy="381083"/>
          </a:xfrm>
          <a:prstGeom prst="roundRect">
            <a:avLst/>
          </a:prstGeom>
          <a:solidFill>
            <a:srgbClr val="CDA4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135" dirty="0">
                <a:solidFill>
                  <a:schemeClr val="bg1"/>
                </a:solidFill>
                <a:latin typeface="微软雅黑" panose="020B0503020204020204" charset="-122"/>
                <a:ea typeface="微软雅黑" panose="020B0503020204020204" charset="-122"/>
              </a:rPr>
              <a:t>单击添加文本信息</a:t>
            </a:r>
          </a:p>
        </p:txBody>
      </p:sp>
      <p:sp>
        <p:nvSpPr>
          <p:cNvPr id="21" name="文本框 7"/>
          <p:cNvSpPr txBox="1">
            <a:spLocks noChangeArrowheads="1"/>
          </p:cNvSpPr>
          <p:nvPr/>
        </p:nvSpPr>
        <p:spPr bwMode="auto">
          <a:xfrm>
            <a:off x="6576654" y="2614744"/>
            <a:ext cx="2990453"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r>
              <a:rPr lang="zh-CN" altLang="en-US" sz="1600" dirty="0">
                <a:solidFill>
                  <a:schemeClr val="tx1"/>
                </a:solidFill>
                <a:latin typeface="时尚中黑简体"/>
                <a:cs typeface="+mn-ea"/>
              </a:rPr>
              <a:t>请搜索</a:t>
            </a:r>
            <a:r>
              <a:rPr lang="en-US" altLang="zh-CN" sz="1600" dirty="0">
                <a:solidFill>
                  <a:schemeClr val="tx1"/>
                </a:solidFill>
                <a:latin typeface="时尚中黑简体"/>
                <a:cs typeface="+mn-ea"/>
              </a:rPr>
              <a:t>chenying0907 </a:t>
            </a:r>
            <a:r>
              <a:rPr lang="zh-CN" altLang="en-US" sz="1600" dirty="0">
                <a:solidFill>
                  <a:schemeClr val="tx1"/>
                </a:solidFill>
                <a:latin typeface="时尚中黑简体"/>
                <a:cs typeface="+mn-ea"/>
              </a:rPr>
              <a:t>视觉商务设计</a:t>
            </a:r>
            <a:r>
              <a:rPr lang="en-US" altLang="zh-CN" sz="1600" dirty="0">
                <a:solidFill>
                  <a:schemeClr val="tx1"/>
                </a:solidFill>
                <a:latin typeface="时尚中黑简体"/>
                <a:cs typeface="+mn-ea"/>
              </a:rPr>
              <a:t>PPT</a:t>
            </a:r>
            <a:r>
              <a:rPr lang="zh-CN" altLang="en-US" sz="1600" dirty="0">
                <a:solidFill>
                  <a:schemeClr val="tx1"/>
                </a:solidFill>
                <a:latin typeface="时尚中黑简体"/>
                <a:cs typeface="+mn-ea"/>
              </a:rPr>
              <a:t>模板 单击此处添加文字阐述，添加简短问题说明文字，具体说明文字在此处。</a:t>
            </a:r>
          </a:p>
        </p:txBody>
      </p:sp>
      <p:sp>
        <p:nvSpPr>
          <p:cNvPr id="22" name="文本框 7"/>
          <p:cNvSpPr txBox="1">
            <a:spLocks noChangeArrowheads="1"/>
          </p:cNvSpPr>
          <p:nvPr/>
        </p:nvSpPr>
        <p:spPr bwMode="auto">
          <a:xfrm>
            <a:off x="6576654" y="5207032"/>
            <a:ext cx="2990453"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r>
              <a:rPr lang="zh-CN" altLang="en-US" sz="1600" dirty="0">
                <a:solidFill>
                  <a:schemeClr val="tx1"/>
                </a:solidFill>
                <a:latin typeface="时尚中黑简体"/>
                <a:cs typeface="+mn-ea"/>
              </a:rPr>
              <a:t>请搜索</a:t>
            </a:r>
            <a:r>
              <a:rPr lang="en-US" altLang="zh-CN" sz="1600" dirty="0">
                <a:solidFill>
                  <a:schemeClr val="tx1"/>
                </a:solidFill>
                <a:latin typeface="时尚中黑简体"/>
                <a:cs typeface="+mn-ea"/>
              </a:rPr>
              <a:t>chenying0907 </a:t>
            </a:r>
            <a:r>
              <a:rPr lang="zh-CN" altLang="en-US" sz="1600" dirty="0">
                <a:solidFill>
                  <a:schemeClr val="tx1"/>
                </a:solidFill>
                <a:latin typeface="时尚中黑简体"/>
                <a:cs typeface="+mn-ea"/>
              </a:rPr>
              <a:t>视觉商务设计</a:t>
            </a:r>
            <a:r>
              <a:rPr lang="en-US" altLang="zh-CN" sz="1600" dirty="0">
                <a:solidFill>
                  <a:schemeClr val="tx1"/>
                </a:solidFill>
                <a:latin typeface="时尚中黑简体"/>
                <a:cs typeface="+mn-ea"/>
              </a:rPr>
              <a:t>PPT</a:t>
            </a:r>
            <a:r>
              <a:rPr lang="zh-CN" altLang="en-US" sz="1600" dirty="0">
                <a:solidFill>
                  <a:schemeClr val="tx1"/>
                </a:solidFill>
                <a:latin typeface="时尚中黑简体"/>
                <a:cs typeface="+mn-ea"/>
              </a:rPr>
              <a:t>模板 单击此处添加文字阐述，添加简短问题说明文字，具体说明文字在此处。</a:t>
            </a:r>
          </a:p>
        </p:txBody>
      </p:sp>
      <p:sp>
        <p:nvSpPr>
          <p:cNvPr id="23" name="文本框 7"/>
          <p:cNvSpPr txBox="1">
            <a:spLocks noChangeArrowheads="1"/>
          </p:cNvSpPr>
          <p:nvPr/>
        </p:nvSpPr>
        <p:spPr bwMode="auto">
          <a:xfrm>
            <a:off x="2640216" y="2240987"/>
            <a:ext cx="2990453"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r>
              <a:rPr lang="zh-CN" altLang="en-US" sz="1600" dirty="0">
                <a:solidFill>
                  <a:schemeClr val="tx1"/>
                </a:solidFill>
                <a:latin typeface="时尚中黑简体"/>
                <a:cs typeface="+mn-ea"/>
              </a:rPr>
              <a:t>请搜索</a:t>
            </a:r>
            <a:r>
              <a:rPr lang="en-US" altLang="zh-CN" sz="1600" dirty="0">
                <a:solidFill>
                  <a:schemeClr val="tx1"/>
                </a:solidFill>
                <a:latin typeface="时尚中黑简体"/>
                <a:cs typeface="+mn-ea"/>
              </a:rPr>
              <a:t>chenying0907 </a:t>
            </a:r>
            <a:r>
              <a:rPr lang="zh-CN" altLang="en-US" sz="1600" dirty="0">
                <a:solidFill>
                  <a:schemeClr val="tx1"/>
                </a:solidFill>
                <a:latin typeface="时尚中黑简体"/>
                <a:cs typeface="+mn-ea"/>
              </a:rPr>
              <a:t>视觉商务设计</a:t>
            </a:r>
            <a:r>
              <a:rPr lang="en-US" altLang="zh-CN" sz="1600" dirty="0">
                <a:solidFill>
                  <a:schemeClr val="tx1"/>
                </a:solidFill>
                <a:latin typeface="时尚中黑简体"/>
                <a:cs typeface="+mn-ea"/>
              </a:rPr>
              <a:t>PPT</a:t>
            </a:r>
            <a:r>
              <a:rPr lang="zh-CN" altLang="en-US" sz="1600" dirty="0">
                <a:solidFill>
                  <a:schemeClr val="tx1"/>
                </a:solidFill>
                <a:latin typeface="时尚中黑简体"/>
                <a:cs typeface="+mn-ea"/>
              </a:rPr>
              <a:t>模板 单击此处添加文字阐述，添加简短问题说明文字，具体说明文字在此处。</a:t>
            </a:r>
          </a:p>
        </p:txBody>
      </p:sp>
      <p:sp>
        <p:nvSpPr>
          <p:cNvPr id="24" name="文本框 7"/>
          <p:cNvSpPr txBox="1">
            <a:spLocks noChangeArrowheads="1"/>
          </p:cNvSpPr>
          <p:nvPr/>
        </p:nvSpPr>
        <p:spPr bwMode="auto">
          <a:xfrm>
            <a:off x="2640216" y="4833275"/>
            <a:ext cx="2990453"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r>
              <a:rPr lang="zh-CN" altLang="en-US" sz="1600" dirty="0">
                <a:solidFill>
                  <a:schemeClr val="tx1"/>
                </a:solidFill>
                <a:latin typeface="时尚中黑简体"/>
                <a:cs typeface="+mn-ea"/>
              </a:rPr>
              <a:t>请搜索</a:t>
            </a:r>
            <a:r>
              <a:rPr lang="en-US" altLang="zh-CN" sz="1600" dirty="0">
                <a:solidFill>
                  <a:schemeClr val="tx1"/>
                </a:solidFill>
                <a:latin typeface="时尚中黑简体"/>
                <a:cs typeface="+mn-ea"/>
              </a:rPr>
              <a:t>chenying0907 </a:t>
            </a:r>
            <a:r>
              <a:rPr lang="zh-CN" altLang="en-US" sz="1600" dirty="0">
                <a:solidFill>
                  <a:schemeClr val="tx1"/>
                </a:solidFill>
                <a:latin typeface="时尚中黑简体"/>
                <a:cs typeface="+mn-ea"/>
              </a:rPr>
              <a:t>视觉商务设计</a:t>
            </a:r>
            <a:r>
              <a:rPr lang="en-US" altLang="zh-CN" sz="1600" dirty="0">
                <a:solidFill>
                  <a:schemeClr val="tx1"/>
                </a:solidFill>
                <a:latin typeface="时尚中黑简体"/>
                <a:cs typeface="+mn-ea"/>
              </a:rPr>
              <a:t>PPT</a:t>
            </a:r>
            <a:r>
              <a:rPr lang="zh-CN" altLang="en-US" sz="1600" dirty="0">
                <a:solidFill>
                  <a:schemeClr val="tx1"/>
                </a:solidFill>
                <a:latin typeface="时尚中黑简体"/>
                <a:cs typeface="+mn-ea"/>
              </a:rPr>
              <a:t>模板 单击此处添加文字阐述，添加简短问题说明文字，具体说明文字在此处。</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16" presetClass="entr" presetSubtype="4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outHorizontal)">
                                      <p:cBhvr>
                                        <p:cTn id="18" dur="1000"/>
                                        <p:tgtEl>
                                          <p:spTgt spid="8"/>
                                        </p:tgtEl>
                                      </p:cBhvr>
                                    </p:animEffect>
                                  </p:childTnLst>
                                </p:cTn>
                              </p:par>
                              <p:par>
                                <p:cTn id="19" presetID="23" presetClass="entr" presetSubtype="32"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strVal val="4*#ppt_w"/>
                                          </p:val>
                                        </p:tav>
                                        <p:tav tm="100000">
                                          <p:val>
                                            <p:strVal val="#ppt_w"/>
                                          </p:val>
                                        </p:tav>
                                      </p:tavLst>
                                    </p:anim>
                                    <p:anim calcmode="lin" valueType="num">
                                      <p:cBhvr>
                                        <p:cTn id="22" dur="1000" fill="hold"/>
                                        <p:tgtEl>
                                          <p:spTgt spid="9"/>
                                        </p:tgtEl>
                                        <p:attrNameLst>
                                          <p:attrName>ppt_h</p:attrName>
                                        </p:attrNameLst>
                                      </p:cBhvr>
                                      <p:tavLst>
                                        <p:tav tm="0">
                                          <p:val>
                                            <p:strVal val="4*#ppt_h"/>
                                          </p:val>
                                        </p:tav>
                                        <p:tav tm="100000">
                                          <p:val>
                                            <p:strVal val="#ppt_h"/>
                                          </p:val>
                                        </p:tav>
                                      </p:tavLst>
                                    </p:anim>
                                  </p:childTnLst>
                                </p:cTn>
                              </p:par>
                              <p:par>
                                <p:cTn id="23" presetID="22" presetClass="entr" presetSubtype="2"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right)">
                                      <p:cBhvr>
                                        <p:cTn id="25" dur="1000"/>
                                        <p:tgtEl>
                                          <p:spTgt spid="19"/>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1000"/>
                                        <p:tgtEl>
                                          <p:spTgt spid="23"/>
                                        </p:tgtEl>
                                      </p:cBhvr>
                                    </p:animEffect>
                                  </p:childTnLst>
                                </p:cTn>
                              </p:par>
                              <p:par>
                                <p:cTn id="29" presetID="22" presetClass="entr" presetSubtype="4"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1000"/>
                                        <p:tgtEl>
                                          <p:spTgt spid="13"/>
                                        </p:tgtEl>
                                      </p:cBhvr>
                                    </p:animEffect>
                                  </p:childTnLst>
                                </p:cTn>
                              </p:par>
                              <p:par>
                                <p:cTn id="32" presetID="23" presetClass="entr" presetSubtype="32"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4*#ppt_w"/>
                                          </p:val>
                                        </p:tav>
                                        <p:tav tm="100000">
                                          <p:val>
                                            <p:strVal val="#ppt_w"/>
                                          </p:val>
                                        </p:tav>
                                      </p:tavLst>
                                    </p:anim>
                                    <p:anim calcmode="lin" valueType="num">
                                      <p:cBhvr>
                                        <p:cTn id="35" dur="1000" fill="hold"/>
                                        <p:tgtEl>
                                          <p:spTgt spid="10"/>
                                        </p:tgtEl>
                                        <p:attrNameLst>
                                          <p:attrName>ppt_h</p:attrName>
                                        </p:attrNameLst>
                                      </p:cBhvr>
                                      <p:tavLst>
                                        <p:tav tm="0">
                                          <p:val>
                                            <p:strVal val="4*#ppt_h"/>
                                          </p:val>
                                        </p:tav>
                                        <p:tav tm="100000">
                                          <p:val>
                                            <p:strVal val="#ppt_h"/>
                                          </p:val>
                                        </p:tav>
                                      </p:tavLst>
                                    </p:anim>
                                  </p:childTnLst>
                                </p:cTn>
                              </p:par>
                              <p:par>
                                <p:cTn id="36" presetID="22" presetClass="entr" presetSubtype="8"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1000"/>
                                        <p:tgtEl>
                                          <p:spTgt spid="17"/>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up)">
                                      <p:cBhvr>
                                        <p:cTn id="41" dur="1000"/>
                                        <p:tgtEl>
                                          <p:spTgt spid="21"/>
                                        </p:tgtEl>
                                      </p:cBhvr>
                                    </p:animEffect>
                                  </p:childTnLst>
                                </p:cTn>
                              </p:par>
                              <p:par>
                                <p:cTn id="42" presetID="22" presetClass="entr" presetSubtype="8"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left)">
                                      <p:cBhvr>
                                        <p:cTn id="44" dur="1000"/>
                                        <p:tgtEl>
                                          <p:spTgt spid="16"/>
                                        </p:tgtEl>
                                      </p:cBhvr>
                                    </p:animEffect>
                                  </p:childTnLst>
                                </p:cTn>
                              </p:par>
                              <p:par>
                                <p:cTn id="45" presetID="23" presetClass="entr" presetSubtype="32"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4*#ppt_w"/>
                                          </p:val>
                                        </p:tav>
                                        <p:tav tm="100000">
                                          <p:val>
                                            <p:strVal val="#ppt_w"/>
                                          </p:val>
                                        </p:tav>
                                      </p:tavLst>
                                    </p:anim>
                                    <p:anim calcmode="lin" valueType="num">
                                      <p:cBhvr>
                                        <p:cTn id="48" dur="1000" fill="hold"/>
                                        <p:tgtEl>
                                          <p:spTgt spid="11"/>
                                        </p:tgtEl>
                                        <p:attrNameLst>
                                          <p:attrName>ppt_h</p:attrName>
                                        </p:attrNameLst>
                                      </p:cBhvr>
                                      <p:tavLst>
                                        <p:tav tm="0">
                                          <p:val>
                                            <p:strVal val="4*#ppt_h"/>
                                          </p:val>
                                        </p:tav>
                                        <p:tav tm="100000">
                                          <p:val>
                                            <p:strVal val="#ppt_h"/>
                                          </p:val>
                                        </p:tav>
                                      </p:tavLst>
                                    </p:anim>
                                  </p:childTnLst>
                                </p:cTn>
                              </p:par>
                              <p:par>
                                <p:cTn id="49" presetID="22" presetClass="entr" presetSubtype="2"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right)">
                                      <p:cBhvr>
                                        <p:cTn id="51" dur="1000"/>
                                        <p:tgtEl>
                                          <p:spTgt spid="20"/>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up)">
                                      <p:cBhvr>
                                        <p:cTn id="54" dur="1000"/>
                                        <p:tgtEl>
                                          <p:spTgt spid="24"/>
                                        </p:tgtEl>
                                      </p:cBhvr>
                                    </p:animEffect>
                                  </p:childTnLst>
                                </p:cTn>
                              </p:par>
                              <p:par>
                                <p:cTn id="55" presetID="22" presetClass="entr" presetSubtype="4" fill="hold"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down)">
                                      <p:cBhvr>
                                        <p:cTn id="57" dur="1000"/>
                                        <p:tgtEl>
                                          <p:spTgt spid="14"/>
                                        </p:tgtEl>
                                      </p:cBhvr>
                                    </p:animEffect>
                                  </p:childTnLst>
                                </p:cTn>
                              </p:par>
                              <p:par>
                                <p:cTn id="58" presetID="23" presetClass="entr" presetSubtype="32"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1000" fill="hold"/>
                                        <p:tgtEl>
                                          <p:spTgt spid="12"/>
                                        </p:tgtEl>
                                        <p:attrNameLst>
                                          <p:attrName>ppt_w</p:attrName>
                                        </p:attrNameLst>
                                      </p:cBhvr>
                                      <p:tavLst>
                                        <p:tav tm="0">
                                          <p:val>
                                            <p:strVal val="4*#ppt_w"/>
                                          </p:val>
                                        </p:tav>
                                        <p:tav tm="100000">
                                          <p:val>
                                            <p:strVal val="#ppt_w"/>
                                          </p:val>
                                        </p:tav>
                                      </p:tavLst>
                                    </p:anim>
                                    <p:anim calcmode="lin" valueType="num">
                                      <p:cBhvr>
                                        <p:cTn id="61" dur="1000" fill="hold"/>
                                        <p:tgtEl>
                                          <p:spTgt spid="12"/>
                                        </p:tgtEl>
                                        <p:attrNameLst>
                                          <p:attrName>ppt_h</p:attrName>
                                        </p:attrNameLst>
                                      </p:cBhvr>
                                      <p:tavLst>
                                        <p:tav tm="0">
                                          <p:val>
                                            <p:strVal val="4*#ppt_h"/>
                                          </p:val>
                                        </p:tav>
                                        <p:tav tm="100000">
                                          <p:val>
                                            <p:strVal val="#ppt_h"/>
                                          </p:val>
                                        </p:tav>
                                      </p:tavLst>
                                    </p:anim>
                                  </p:childTnLst>
                                </p:cTn>
                              </p:par>
                              <p:par>
                                <p:cTn id="62" presetID="22" presetClass="entr" presetSubtype="8"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left)">
                                      <p:cBhvr>
                                        <p:cTn id="64" dur="1000"/>
                                        <p:tgtEl>
                                          <p:spTgt spid="18"/>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up)">
                                      <p:cBhvr>
                                        <p:cTn id="67" dur="1000"/>
                                        <p:tgtEl>
                                          <p:spTgt spid="22"/>
                                        </p:tgtEl>
                                      </p:cBhvr>
                                    </p:animEffect>
                                  </p:childTnLst>
                                </p:cTn>
                              </p:par>
                              <p:par>
                                <p:cTn id="68" presetID="22" presetClass="entr" presetSubtype="8" fill="hold"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wipe(left)">
                                      <p:cBhvr>
                                        <p:cTn id="70"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ldLvl="0" animBg="1"/>
      <p:bldP spid="10" grpId="0" bldLvl="0" animBg="1"/>
      <p:bldP spid="11" grpId="0" bldLvl="0" animBg="1"/>
      <p:bldP spid="12" grpId="0" bldLvl="0" animBg="1"/>
      <p:bldP spid="17" grpId="0" bldLvl="0" animBg="1"/>
      <p:bldP spid="18" grpId="0" bldLvl="0" animBg="1"/>
      <p:bldP spid="19" grpId="0" bldLvl="0" animBg="1"/>
      <p:bldP spid="20" grpId="0" bldLvl="0" animBg="1"/>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graphicFrame>
        <p:nvGraphicFramePr>
          <p:cNvPr id="8" name="图表 7"/>
          <p:cNvGraphicFramePr/>
          <p:nvPr/>
        </p:nvGraphicFramePr>
        <p:xfrm>
          <a:off x="720003" y="1604797"/>
          <a:ext cx="3504389" cy="2592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图表 8"/>
          <p:cNvGraphicFramePr/>
          <p:nvPr/>
        </p:nvGraphicFramePr>
        <p:xfrm>
          <a:off x="7872798" y="1604797"/>
          <a:ext cx="3504389" cy="25922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图表 9"/>
          <p:cNvGraphicFramePr/>
          <p:nvPr/>
        </p:nvGraphicFramePr>
        <p:xfrm>
          <a:off x="4296400" y="1604797"/>
          <a:ext cx="3504389" cy="2592288"/>
        </p:xfrm>
        <a:graphic>
          <a:graphicData uri="http://schemas.openxmlformats.org/drawingml/2006/chart">
            <c:chart xmlns:c="http://schemas.openxmlformats.org/drawingml/2006/chart" xmlns:r="http://schemas.openxmlformats.org/officeDocument/2006/relationships" r:id="rId4"/>
          </a:graphicData>
        </a:graphic>
      </p:graphicFrame>
      <p:sp>
        <p:nvSpPr>
          <p:cNvPr id="11" name="文本框 13"/>
          <p:cNvSpPr txBox="1"/>
          <p:nvPr/>
        </p:nvSpPr>
        <p:spPr>
          <a:xfrm>
            <a:off x="1752118" y="2556484"/>
            <a:ext cx="1488165" cy="788035"/>
          </a:xfrm>
          <a:prstGeom prst="rect">
            <a:avLst/>
          </a:prstGeom>
          <a:noFill/>
        </p:spPr>
        <p:txBody>
          <a:bodyPr wrap="square" rtlCol="0">
            <a:spAutoFit/>
          </a:bodyPr>
          <a:lstStyle/>
          <a:p>
            <a:pPr algn="ctr"/>
            <a:r>
              <a:rPr lang="en-US" altLang="zh-CN" sz="4265" dirty="0" smtClean="0">
                <a:solidFill>
                  <a:schemeClr val="tx1">
                    <a:lumMod val="85000"/>
                    <a:lumOff val="15000"/>
                  </a:schemeClr>
                </a:solidFill>
                <a:latin typeface="微软雅黑" panose="020B0503020204020204" charset="-122"/>
                <a:ea typeface="微软雅黑" panose="020B0503020204020204" charset="-122"/>
              </a:rPr>
              <a:t>75%</a:t>
            </a:r>
            <a:endParaRPr lang="zh-CN" altLang="en-US" sz="4265" dirty="0">
              <a:solidFill>
                <a:schemeClr val="tx1">
                  <a:lumMod val="85000"/>
                  <a:lumOff val="15000"/>
                </a:schemeClr>
              </a:solidFill>
              <a:latin typeface="微软雅黑" panose="020B0503020204020204" charset="-122"/>
              <a:ea typeface="微软雅黑" panose="020B0503020204020204" charset="-122"/>
            </a:endParaRPr>
          </a:p>
        </p:txBody>
      </p:sp>
      <p:sp>
        <p:nvSpPr>
          <p:cNvPr id="12" name="文本框 14"/>
          <p:cNvSpPr txBox="1"/>
          <p:nvPr/>
        </p:nvSpPr>
        <p:spPr>
          <a:xfrm>
            <a:off x="5376520" y="2568695"/>
            <a:ext cx="1488165" cy="788035"/>
          </a:xfrm>
          <a:prstGeom prst="rect">
            <a:avLst/>
          </a:prstGeom>
          <a:noFill/>
        </p:spPr>
        <p:txBody>
          <a:bodyPr wrap="square" rtlCol="0">
            <a:spAutoFit/>
          </a:bodyPr>
          <a:lstStyle/>
          <a:p>
            <a:pPr algn="ctr"/>
            <a:r>
              <a:rPr lang="en-US" altLang="zh-CN" sz="4265" dirty="0" smtClean="0">
                <a:solidFill>
                  <a:schemeClr val="tx1">
                    <a:lumMod val="85000"/>
                    <a:lumOff val="15000"/>
                  </a:schemeClr>
                </a:solidFill>
                <a:latin typeface="微软雅黑" panose="020B0503020204020204" charset="-122"/>
                <a:ea typeface="微软雅黑" panose="020B0503020204020204" charset="-122"/>
              </a:rPr>
              <a:t>50%</a:t>
            </a:r>
            <a:endParaRPr lang="zh-CN" altLang="en-US" sz="4265" dirty="0">
              <a:solidFill>
                <a:schemeClr val="tx1">
                  <a:lumMod val="85000"/>
                  <a:lumOff val="15000"/>
                </a:schemeClr>
              </a:solidFill>
              <a:latin typeface="微软雅黑" panose="020B0503020204020204" charset="-122"/>
              <a:ea typeface="微软雅黑" panose="020B0503020204020204" charset="-122"/>
            </a:endParaRPr>
          </a:p>
        </p:txBody>
      </p:sp>
      <p:sp>
        <p:nvSpPr>
          <p:cNvPr id="13" name="文本框 15"/>
          <p:cNvSpPr txBox="1"/>
          <p:nvPr/>
        </p:nvSpPr>
        <p:spPr>
          <a:xfrm>
            <a:off x="8904912" y="2568695"/>
            <a:ext cx="1488165" cy="788035"/>
          </a:xfrm>
          <a:prstGeom prst="rect">
            <a:avLst/>
          </a:prstGeom>
          <a:noFill/>
        </p:spPr>
        <p:txBody>
          <a:bodyPr wrap="square" rtlCol="0">
            <a:spAutoFit/>
          </a:bodyPr>
          <a:lstStyle/>
          <a:p>
            <a:pPr algn="ctr"/>
            <a:r>
              <a:rPr lang="en-US" altLang="zh-CN" sz="4265" dirty="0" smtClean="0">
                <a:solidFill>
                  <a:schemeClr val="tx1">
                    <a:lumMod val="85000"/>
                    <a:lumOff val="15000"/>
                  </a:schemeClr>
                </a:solidFill>
                <a:latin typeface="微软雅黑" panose="020B0503020204020204" charset="-122"/>
                <a:ea typeface="微软雅黑" panose="020B0503020204020204" charset="-122"/>
              </a:rPr>
              <a:t>25%</a:t>
            </a:r>
            <a:endParaRPr lang="zh-CN" altLang="en-US" sz="4265" dirty="0">
              <a:solidFill>
                <a:schemeClr val="tx1">
                  <a:lumMod val="85000"/>
                  <a:lumOff val="15000"/>
                </a:schemeClr>
              </a:solidFill>
              <a:latin typeface="微软雅黑" panose="020B0503020204020204" charset="-122"/>
              <a:ea typeface="微软雅黑" panose="020B0503020204020204" charset="-122"/>
            </a:endParaRPr>
          </a:p>
        </p:txBody>
      </p:sp>
      <p:sp>
        <p:nvSpPr>
          <p:cNvPr id="14" name="文本框 7"/>
          <p:cNvSpPr txBox="1">
            <a:spLocks noChangeArrowheads="1"/>
          </p:cNvSpPr>
          <p:nvPr/>
        </p:nvSpPr>
        <p:spPr bwMode="auto">
          <a:xfrm>
            <a:off x="869948" y="4855123"/>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smtClean="0">
                <a:solidFill>
                  <a:schemeClr val="tx1">
                    <a:lumMod val="85000"/>
                    <a:lumOff val="15000"/>
                  </a:schemeClr>
                </a:solidFill>
                <a:latin typeface="微软雅黑" panose="020B0503020204020204" charset="-122"/>
              </a:rPr>
              <a:t>添加文本信息</a:t>
            </a:r>
            <a:endParaRPr lang="en-US" altLang="zh-CN" sz="1865" b="1" dirty="0" smtClean="0">
              <a:solidFill>
                <a:schemeClr val="tx1">
                  <a:lumMod val="85000"/>
                  <a:lumOff val="15000"/>
                </a:schemeClr>
              </a:solidFill>
              <a:latin typeface="微软雅黑" panose="020B0503020204020204" charset="-122"/>
            </a:endParaRPr>
          </a:p>
          <a:p>
            <a:pPr algn="ctr">
              <a:lnSpc>
                <a:spcPct val="150000"/>
              </a:lnSpc>
              <a:spcBef>
                <a:spcPts val="300"/>
              </a:spcBef>
            </a:pPr>
            <a:r>
              <a:rPr lang="zh-CN" altLang="en-US" sz="1465" dirty="0">
                <a:solidFill>
                  <a:schemeClr val="tx1">
                    <a:lumMod val="85000"/>
                    <a:lumOff val="15000"/>
                  </a:schemeClr>
                </a:solidFill>
                <a:latin typeface="微软雅黑" panose="020B0503020204020204" charset="-122"/>
              </a:rPr>
              <a:t>此处</a:t>
            </a:r>
            <a:r>
              <a:rPr lang="zh-CN" altLang="en-US" sz="1465" dirty="0" smtClean="0">
                <a:solidFill>
                  <a:schemeClr val="tx1">
                    <a:lumMod val="85000"/>
                    <a:lumOff val="15000"/>
                  </a:schemeClr>
                </a:solidFill>
                <a:latin typeface="微软雅黑" panose="020B0503020204020204" charset="-122"/>
              </a:rPr>
              <a:t>添加说明文字添加</a:t>
            </a:r>
            <a:r>
              <a:rPr lang="zh-CN" altLang="en-US" sz="1465" dirty="0">
                <a:solidFill>
                  <a:schemeClr val="tx1">
                    <a:lumMod val="85000"/>
                    <a:lumOff val="15000"/>
                  </a:schemeClr>
                </a:solidFill>
                <a:latin typeface="微软雅黑" panose="020B0503020204020204" charset="-122"/>
              </a:rPr>
              <a:t>说明文字添加说明文字此处添加说明</a:t>
            </a:r>
            <a:r>
              <a:rPr lang="zh-CN" altLang="en-US" sz="1465" dirty="0" smtClean="0">
                <a:solidFill>
                  <a:schemeClr val="tx1">
                    <a:lumMod val="85000"/>
                    <a:lumOff val="15000"/>
                  </a:schemeClr>
                </a:solidFill>
                <a:latin typeface="微软雅黑" panose="020B0503020204020204" charset="-122"/>
              </a:rPr>
              <a:t>文字</a:t>
            </a:r>
            <a:r>
              <a:rPr lang="zh-CN" altLang="en-US" sz="1465" dirty="0">
                <a:solidFill>
                  <a:schemeClr val="tx1">
                    <a:lumMod val="85000"/>
                    <a:lumOff val="15000"/>
                  </a:schemeClr>
                </a:solidFill>
                <a:latin typeface="微软雅黑" panose="020B0503020204020204" charset="-122"/>
              </a:rPr>
              <a:t>此处添加说明</a:t>
            </a:r>
            <a:r>
              <a:rPr lang="zh-CN" altLang="en-US" sz="1465" dirty="0" smtClean="0">
                <a:solidFill>
                  <a:schemeClr val="tx1">
                    <a:lumMod val="85000"/>
                    <a:lumOff val="15000"/>
                  </a:schemeClr>
                </a:solidFill>
                <a:latin typeface="微软雅黑" panose="020B0503020204020204" charset="-122"/>
              </a:rPr>
              <a:t>文字</a:t>
            </a:r>
            <a:r>
              <a:rPr lang="zh-CN" altLang="en-US" sz="1465" dirty="0">
                <a:solidFill>
                  <a:schemeClr val="tx1">
                    <a:lumMod val="85000"/>
                    <a:lumOff val="15000"/>
                  </a:schemeClr>
                </a:solidFill>
                <a:latin typeface="微软雅黑" panose="020B0503020204020204" charset="-122"/>
              </a:rPr>
              <a:t>此处添加说明</a:t>
            </a:r>
            <a:r>
              <a:rPr lang="zh-CN" altLang="en-US" sz="1465" dirty="0" smtClean="0">
                <a:solidFill>
                  <a:schemeClr val="tx1">
                    <a:lumMod val="85000"/>
                    <a:lumOff val="15000"/>
                  </a:schemeClr>
                </a:solidFill>
                <a:latin typeface="微软雅黑" panose="020B0503020204020204" charset="-122"/>
              </a:rPr>
              <a:t>文字</a:t>
            </a:r>
            <a:endParaRPr lang="zh-CN" altLang="en-US" sz="1465" dirty="0">
              <a:solidFill>
                <a:schemeClr val="tx1">
                  <a:lumMod val="85000"/>
                  <a:lumOff val="15000"/>
                </a:schemeClr>
              </a:solidFill>
              <a:latin typeface="微软雅黑" panose="020B0503020204020204" charset="-122"/>
            </a:endParaRPr>
          </a:p>
        </p:txBody>
      </p:sp>
      <p:sp>
        <p:nvSpPr>
          <p:cNvPr id="15" name="文本框 7"/>
          <p:cNvSpPr txBox="1">
            <a:spLocks noChangeArrowheads="1"/>
          </p:cNvSpPr>
          <p:nvPr/>
        </p:nvSpPr>
        <p:spPr bwMode="auto">
          <a:xfrm>
            <a:off x="8022743" y="4855123"/>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smtClean="0">
                <a:solidFill>
                  <a:schemeClr val="tx1">
                    <a:lumMod val="85000"/>
                    <a:lumOff val="15000"/>
                  </a:schemeClr>
                </a:solidFill>
                <a:latin typeface="微软雅黑" panose="020B0503020204020204" charset="-122"/>
              </a:rPr>
              <a:t>添加文本信息</a:t>
            </a:r>
            <a:endParaRPr lang="en-US" altLang="zh-CN" sz="1865" b="1" dirty="0" smtClean="0">
              <a:solidFill>
                <a:schemeClr val="tx1">
                  <a:lumMod val="85000"/>
                  <a:lumOff val="15000"/>
                </a:schemeClr>
              </a:solidFill>
              <a:latin typeface="微软雅黑" panose="020B0503020204020204" charset="-122"/>
            </a:endParaRPr>
          </a:p>
          <a:p>
            <a:pPr algn="ctr">
              <a:lnSpc>
                <a:spcPct val="150000"/>
              </a:lnSpc>
              <a:spcBef>
                <a:spcPts val="300"/>
              </a:spcBef>
            </a:pPr>
            <a:r>
              <a:rPr lang="zh-CN" altLang="en-US" sz="1465" dirty="0">
                <a:solidFill>
                  <a:schemeClr val="tx1">
                    <a:lumMod val="85000"/>
                    <a:lumOff val="15000"/>
                  </a:schemeClr>
                </a:solidFill>
                <a:latin typeface="微软雅黑" panose="020B0503020204020204" charset="-122"/>
              </a:rPr>
              <a:t>此处</a:t>
            </a:r>
            <a:r>
              <a:rPr lang="zh-CN" altLang="en-US" sz="1465" dirty="0" smtClean="0">
                <a:solidFill>
                  <a:schemeClr val="tx1">
                    <a:lumMod val="85000"/>
                    <a:lumOff val="15000"/>
                  </a:schemeClr>
                </a:solidFill>
                <a:latin typeface="微软雅黑" panose="020B0503020204020204" charset="-122"/>
              </a:rPr>
              <a:t>添加说明文字添加</a:t>
            </a:r>
            <a:r>
              <a:rPr lang="zh-CN" altLang="en-US" sz="1465" dirty="0">
                <a:solidFill>
                  <a:schemeClr val="tx1">
                    <a:lumMod val="85000"/>
                    <a:lumOff val="15000"/>
                  </a:schemeClr>
                </a:solidFill>
                <a:latin typeface="微软雅黑" panose="020B0503020204020204" charset="-122"/>
              </a:rPr>
              <a:t>说明文字添加说明文字此处添加说明</a:t>
            </a:r>
            <a:r>
              <a:rPr lang="zh-CN" altLang="en-US" sz="1465" dirty="0" smtClean="0">
                <a:solidFill>
                  <a:schemeClr val="tx1">
                    <a:lumMod val="85000"/>
                    <a:lumOff val="15000"/>
                  </a:schemeClr>
                </a:solidFill>
                <a:latin typeface="微软雅黑" panose="020B0503020204020204" charset="-122"/>
              </a:rPr>
              <a:t>文字</a:t>
            </a:r>
            <a:r>
              <a:rPr lang="zh-CN" altLang="en-US" sz="1465" dirty="0">
                <a:solidFill>
                  <a:schemeClr val="tx1">
                    <a:lumMod val="85000"/>
                    <a:lumOff val="15000"/>
                  </a:schemeClr>
                </a:solidFill>
                <a:latin typeface="微软雅黑" panose="020B0503020204020204" charset="-122"/>
              </a:rPr>
              <a:t>此处添加说明</a:t>
            </a:r>
            <a:r>
              <a:rPr lang="zh-CN" altLang="en-US" sz="1465" dirty="0" smtClean="0">
                <a:solidFill>
                  <a:schemeClr val="tx1">
                    <a:lumMod val="85000"/>
                    <a:lumOff val="15000"/>
                  </a:schemeClr>
                </a:solidFill>
                <a:latin typeface="微软雅黑" panose="020B0503020204020204" charset="-122"/>
              </a:rPr>
              <a:t>文字</a:t>
            </a:r>
            <a:r>
              <a:rPr lang="zh-CN" altLang="en-US" sz="1465" dirty="0">
                <a:solidFill>
                  <a:schemeClr val="tx1">
                    <a:lumMod val="85000"/>
                    <a:lumOff val="15000"/>
                  </a:schemeClr>
                </a:solidFill>
                <a:latin typeface="微软雅黑" panose="020B0503020204020204" charset="-122"/>
              </a:rPr>
              <a:t>此处添加说明</a:t>
            </a:r>
            <a:r>
              <a:rPr lang="zh-CN" altLang="en-US" sz="1465" dirty="0" smtClean="0">
                <a:solidFill>
                  <a:schemeClr val="tx1">
                    <a:lumMod val="85000"/>
                    <a:lumOff val="15000"/>
                  </a:schemeClr>
                </a:solidFill>
                <a:latin typeface="微软雅黑" panose="020B0503020204020204" charset="-122"/>
              </a:rPr>
              <a:t>文字</a:t>
            </a:r>
            <a:endParaRPr lang="zh-CN" altLang="en-US" sz="1465" dirty="0">
              <a:solidFill>
                <a:schemeClr val="tx1">
                  <a:lumMod val="85000"/>
                  <a:lumOff val="15000"/>
                </a:schemeClr>
              </a:solidFill>
              <a:latin typeface="微软雅黑" panose="020B0503020204020204" charset="-122"/>
            </a:endParaRPr>
          </a:p>
        </p:txBody>
      </p:sp>
      <p:sp>
        <p:nvSpPr>
          <p:cNvPr id="16" name="文本框 7"/>
          <p:cNvSpPr txBox="1">
            <a:spLocks noChangeArrowheads="1"/>
          </p:cNvSpPr>
          <p:nvPr/>
        </p:nvSpPr>
        <p:spPr bwMode="auto">
          <a:xfrm>
            <a:off x="4422342" y="4855123"/>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smtClean="0">
                <a:solidFill>
                  <a:schemeClr val="tx1">
                    <a:lumMod val="85000"/>
                    <a:lumOff val="15000"/>
                  </a:schemeClr>
                </a:solidFill>
                <a:latin typeface="微软雅黑" panose="020B0503020204020204" charset="-122"/>
              </a:rPr>
              <a:t>添加文本信息</a:t>
            </a:r>
            <a:endParaRPr lang="en-US" altLang="zh-CN" sz="1865" b="1" dirty="0" smtClean="0">
              <a:solidFill>
                <a:schemeClr val="tx1">
                  <a:lumMod val="85000"/>
                  <a:lumOff val="15000"/>
                </a:schemeClr>
              </a:solidFill>
              <a:latin typeface="微软雅黑" panose="020B0503020204020204" charset="-122"/>
            </a:endParaRPr>
          </a:p>
          <a:p>
            <a:pPr algn="ctr">
              <a:lnSpc>
                <a:spcPct val="150000"/>
              </a:lnSpc>
              <a:spcBef>
                <a:spcPts val="300"/>
              </a:spcBef>
            </a:pPr>
            <a:r>
              <a:rPr lang="zh-CN" altLang="en-US" sz="1465" dirty="0">
                <a:solidFill>
                  <a:schemeClr val="tx1">
                    <a:lumMod val="85000"/>
                    <a:lumOff val="15000"/>
                  </a:schemeClr>
                </a:solidFill>
                <a:latin typeface="微软雅黑" panose="020B0503020204020204" charset="-122"/>
              </a:rPr>
              <a:t>此处</a:t>
            </a:r>
            <a:r>
              <a:rPr lang="zh-CN" altLang="en-US" sz="1465" dirty="0" smtClean="0">
                <a:solidFill>
                  <a:schemeClr val="tx1">
                    <a:lumMod val="85000"/>
                    <a:lumOff val="15000"/>
                  </a:schemeClr>
                </a:solidFill>
                <a:latin typeface="微软雅黑" panose="020B0503020204020204" charset="-122"/>
              </a:rPr>
              <a:t>添加说明文字添加</a:t>
            </a:r>
            <a:r>
              <a:rPr lang="zh-CN" altLang="en-US" sz="1465" dirty="0">
                <a:solidFill>
                  <a:schemeClr val="tx1">
                    <a:lumMod val="85000"/>
                    <a:lumOff val="15000"/>
                  </a:schemeClr>
                </a:solidFill>
                <a:latin typeface="微软雅黑" panose="020B0503020204020204" charset="-122"/>
              </a:rPr>
              <a:t>说明文字添加说明文字此处添加说明</a:t>
            </a:r>
            <a:r>
              <a:rPr lang="zh-CN" altLang="en-US" sz="1465" dirty="0" smtClean="0">
                <a:solidFill>
                  <a:schemeClr val="tx1">
                    <a:lumMod val="85000"/>
                    <a:lumOff val="15000"/>
                  </a:schemeClr>
                </a:solidFill>
                <a:latin typeface="微软雅黑" panose="020B0503020204020204" charset="-122"/>
              </a:rPr>
              <a:t>文字</a:t>
            </a:r>
            <a:r>
              <a:rPr lang="zh-CN" altLang="en-US" sz="1465" dirty="0">
                <a:solidFill>
                  <a:schemeClr val="tx1">
                    <a:lumMod val="85000"/>
                    <a:lumOff val="15000"/>
                  </a:schemeClr>
                </a:solidFill>
                <a:latin typeface="微软雅黑" panose="020B0503020204020204" charset="-122"/>
              </a:rPr>
              <a:t>此处添加说明</a:t>
            </a:r>
            <a:r>
              <a:rPr lang="zh-CN" altLang="en-US" sz="1465" dirty="0" smtClean="0">
                <a:solidFill>
                  <a:schemeClr val="tx1">
                    <a:lumMod val="85000"/>
                    <a:lumOff val="15000"/>
                  </a:schemeClr>
                </a:solidFill>
                <a:latin typeface="微软雅黑" panose="020B0503020204020204" charset="-122"/>
              </a:rPr>
              <a:t>文字</a:t>
            </a:r>
            <a:r>
              <a:rPr lang="zh-CN" altLang="en-US" sz="1465" dirty="0">
                <a:solidFill>
                  <a:schemeClr val="tx1">
                    <a:lumMod val="85000"/>
                    <a:lumOff val="15000"/>
                  </a:schemeClr>
                </a:solidFill>
                <a:latin typeface="微软雅黑" panose="020B0503020204020204" charset="-122"/>
              </a:rPr>
              <a:t>此处添加说明</a:t>
            </a:r>
            <a:r>
              <a:rPr lang="zh-CN" altLang="en-US" sz="1465" dirty="0" smtClean="0">
                <a:solidFill>
                  <a:schemeClr val="tx1">
                    <a:lumMod val="85000"/>
                    <a:lumOff val="15000"/>
                  </a:schemeClr>
                </a:solidFill>
                <a:latin typeface="微软雅黑" panose="020B0503020204020204" charset="-122"/>
              </a:rPr>
              <a:t>文字</a:t>
            </a:r>
            <a:endParaRPr lang="zh-CN" altLang="en-US" sz="1465" dirty="0">
              <a:solidFill>
                <a:schemeClr val="tx1">
                  <a:lumMod val="85000"/>
                  <a:lumOff val="15000"/>
                </a:schemeClr>
              </a:solidFill>
              <a:latin typeface="微软雅黑" panose="020B0503020204020204" charset="-122"/>
            </a:endParaRPr>
          </a:p>
        </p:txBody>
      </p:sp>
      <p:sp>
        <p:nvSpPr>
          <p:cNvPr id="17" name="等腰三角形 16"/>
          <p:cNvSpPr/>
          <p:nvPr/>
        </p:nvSpPr>
        <p:spPr>
          <a:xfrm flipV="1">
            <a:off x="5688554" y="4293096"/>
            <a:ext cx="672075" cy="384043"/>
          </a:xfrm>
          <a:prstGeom prst="triangle">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等腰三角形 17"/>
          <p:cNvSpPr/>
          <p:nvPr/>
        </p:nvSpPr>
        <p:spPr>
          <a:xfrm flipV="1">
            <a:off x="9288955" y="4293096"/>
            <a:ext cx="672075" cy="384043"/>
          </a:xfrm>
          <a:prstGeom prst="triangle">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等腰三角形 18"/>
          <p:cNvSpPr/>
          <p:nvPr/>
        </p:nvSpPr>
        <p:spPr>
          <a:xfrm flipV="1">
            <a:off x="2136160" y="4293096"/>
            <a:ext cx="672075" cy="384043"/>
          </a:xfrm>
          <a:prstGeom prst="triangle">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45"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ppt_w</p:attrName>
                                        </p:attrNameLst>
                                      </p:cBhvr>
                                      <p:tavLst>
                                        <p:tav tm="0" fmla="#ppt_w*sin(2.5*pi*$)">
                                          <p:val>
                                            <p:fltVal val="0"/>
                                          </p:val>
                                        </p:tav>
                                        <p:tav tm="100000">
                                          <p:val>
                                            <p:fltVal val="1"/>
                                          </p:val>
                                        </p:tav>
                                      </p:tavLst>
                                    </p:anim>
                                    <p:anim calcmode="lin" valueType="num">
                                      <p:cBhvr>
                                        <p:cTn id="20" dur="1000" fill="hold"/>
                                        <p:tgtEl>
                                          <p:spTgt spid="11"/>
                                        </p:tgtEl>
                                        <p:attrNameLst>
                                          <p:attrName>ppt_h</p:attrName>
                                        </p:attrNameLst>
                                      </p:cBhvr>
                                      <p:tavLst>
                                        <p:tav tm="0">
                                          <p:val>
                                            <p:strVal val="#ppt_h"/>
                                          </p:val>
                                        </p:tav>
                                        <p:tav tm="100000">
                                          <p:val>
                                            <p:strVal val="#ppt_h"/>
                                          </p:val>
                                        </p:tav>
                                      </p:tavLst>
                                    </p:anim>
                                  </p:childTnLst>
                                </p:cTn>
                              </p:par>
                              <p:par>
                                <p:cTn id="21" presetID="45"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ppt_w</p:attrName>
                                        </p:attrNameLst>
                                      </p:cBhvr>
                                      <p:tavLst>
                                        <p:tav tm="0" fmla="#ppt_w*sin(2.5*pi*$)">
                                          <p:val>
                                            <p:fltVal val="0"/>
                                          </p:val>
                                        </p:tav>
                                        <p:tav tm="100000">
                                          <p:val>
                                            <p:fltVal val="1"/>
                                          </p:val>
                                        </p:tav>
                                      </p:tavLst>
                                    </p:anim>
                                    <p:anim calcmode="lin" valueType="num">
                                      <p:cBhvr>
                                        <p:cTn id="25" dur="1000" fill="hold"/>
                                        <p:tgtEl>
                                          <p:spTgt spid="12"/>
                                        </p:tgtEl>
                                        <p:attrNameLst>
                                          <p:attrName>ppt_h</p:attrName>
                                        </p:attrNameLst>
                                      </p:cBhvr>
                                      <p:tavLst>
                                        <p:tav tm="0">
                                          <p:val>
                                            <p:strVal val="#ppt_h"/>
                                          </p:val>
                                        </p:tav>
                                        <p:tav tm="100000">
                                          <p:val>
                                            <p:strVal val="#ppt_h"/>
                                          </p:val>
                                        </p:tav>
                                      </p:tavLst>
                                    </p:anim>
                                  </p:childTnLst>
                                </p:cTn>
                              </p:par>
                              <p:par>
                                <p:cTn id="26" presetID="45"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ppt_w</p:attrName>
                                        </p:attrNameLst>
                                      </p:cBhvr>
                                      <p:tavLst>
                                        <p:tav tm="0" fmla="#ppt_w*sin(2.5*pi*$)">
                                          <p:val>
                                            <p:fltVal val="0"/>
                                          </p:val>
                                        </p:tav>
                                        <p:tav tm="100000">
                                          <p:val>
                                            <p:fltVal val="1"/>
                                          </p:val>
                                        </p:tav>
                                      </p:tavLst>
                                    </p:anim>
                                    <p:anim calcmode="lin" valueType="num">
                                      <p:cBhvr>
                                        <p:cTn id="30" dur="1000" fill="hold"/>
                                        <p:tgtEl>
                                          <p:spTgt spid="13"/>
                                        </p:tgtEl>
                                        <p:attrNameLst>
                                          <p:attrName>ppt_h</p:attrName>
                                        </p:attrNameLst>
                                      </p:cBhvr>
                                      <p:tavLst>
                                        <p:tav tm="0">
                                          <p:val>
                                            <p:strVal val="#ppt_h"/>
                                          </p:val>
                                        </p:tav>
                                        <p:tav tm="100000">
                                          <p:val>
                                            <p:strVal val="#ppt_h"/>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1000" fill="hold"/>
                                        <p:tgtEl>
                                          <p:spTgt spid="19"/>
                                        </p:tgtEl>
                                        <p:attrNameLst>
                                          <p:attrName>ppt_x</p:attrName>
                                        </p:attrNameLst>
                                      </p:cBhvr>
                                      <p:tavLst>
                                        <p:tav tm="0">
                                          <p:val>
                                            <p:strVal val="#ppt_x"/>
                                          </p:val>
                                        </p:tav>
                                        <p:tav tm="100000">
                                          <p:val>
                                            <p:strVal val="#ppt_x"/>
                                          </p:val>
                                        </p:tav>
                                      </p:tavLst>
                                    </p:anim>
                                    <p:anim calcmode="lin" valueType="num">
                                      <p:cBhvr additive="base">
                                        <p:cTn id="34" dur="1000" fill="hold"/>
                                        <p:tgtEl>
                                          <p:spTgt spid="19"/>
                                        </p:tgtEl>
                                        <p:attrNameLst>
                                          <p:attrName>ppt_y</p:attrName>
                                        </p:attrNameLst>
                                      </p:cBhvr>
                                      <p:tavLst>
                                        <p:tav tm="0">
                                          <p:val>
                                            <p:strVal val="1+#ppt_h/2"/>
                                          </p:val>
                                        </p:tav>
                                        <p:tav tm="100000">
                                          <p:val>
                                            <p:strVal val="#ppt_y"/>
                                          </p:val>
                                        </p:tav>
                                      </p:tavLst>
                                    </p:anim>
                                  </p:childTnLst>
                                </p:cTn>
                              </p:par>
                              <p:par>
                                <p:cTn id="35" presetID="22" presetClass="entr" presetSubtype="1"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1000"/>
                                        <p:tgtEl>
                                          <p:spTgt spid="14"/>
                                        </p:tgtEl>
                                      </p:cBhvr>
                                    </p:animEffect>
                                  </p:childTnLst>
                                </p:cTn>
                              </p:par>
                              <p:par>
                                <p:cTn id="38" presetID="2" presetClass="entr" presetSubtype="4"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1000" fill="hold"/>
                                        <p:tgtEl>
                                          <p:spTgt spid="17"/>
                                        </p:tgtEl>
                                        <p:attrNameLst>
                                          <p:attrName>ppt_x</p:attrName>
                                        </p:attrNameLst>
                                      </p:cBhvr>
                                      <p:tavLst>
                                        <p:tav tm="0">
                                          <p:val>
                                            <p:strVal val="#ppt_x"/>
                                          </p:val>
                                        </p:tav>
                                        <p:tav tm="100000">
                                          <p:val>
                                            <p:strVal val="#ppt_x"/>
                                          </p:val>
                                        </p:tav>
                                      </p:tavLst>
                                    </p:anim>
                                    <p:anim calcmode="lin" valueType="num">
                                      <p:cBhvr additive="base">
                                        <p:cTn id="41" dur="1000" fill="hold"/>
                                        <p:tgtEl>
                                          <p:spTgt spid="17"/>
                                        </p:tgtEl>
                                        <p:attrNameLst>
                                          <p:attrName>ppt_y</p:attrName>
                                        </p:attrNameLst>
                                      </p:cBhvr>
                                      <p:tavLst>
                                        <p:tav tm="0">
                                          <p:val>
                                            <p:strVal val="1+#ppt_h/2"/>
                                          </p:val>
                                        </p:tav>
                                        <p:tav tm="100000">
                                          <p:val>
                                            <p:strVal val="#ppt_y"/>
                                          </p:val>
                                        </p:tav>
                                      </p:tavLst>
                                    </p:anim>
                                  </p:childTnLst>
                                </p:cTn>
                              </p:par>
                              <p:par>
                                <p:cTn id="42" presetID="22" presetClass="entr" presetSubtype="1"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1000"/>
                                        <p:tgtEl>
                                          <p:spTgt spid="16"/>
                                        </p:tgtEl>
                                      </p:cBhvr>
                                    </p:animEffect>
                                  </p:childTnLst>
                                </p:cTn>
                              </p:par>
                              <p:par>
                                <p:cTn id="45" presetID="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1000" fill="hold"/>
                                        <p:tgtEl>
                                          <p:spTgt spid="18"/>
                                        </p:tgtEl>
                                        <p:attrNameLst>
                                          <p:attrName>ppt_x</p:attrName>
                                        </p:attrNameLst>
                                      </p:cBhvr>
                                      <p:tavLst>
                                        <p:tav tm="0">
                                          <p:val>
                                            <p:strVal val="#ppt_x"/>
                                          </p:val>
                                        </p:tav>
                                        <p:tav tm="100000">
                                          <p:val>
                                            <p:strVal val="#ppt_x"/>
                                          </p:val>
                                        </p:tav>
                                      </p:tavLst>
                                    </p:anim>
                                    <p:anim calcmode="lin" valueType="num">
                                      <p:cBhvr additive="base">
                                        <p:cTn id="48" dur="1000" fill="hold"/>
                                        <p:tgtEl>
                                          <p:spTgt spid="18"/>
                                        </p:tgtEl>
                                        <p:attrNameLst>
                                          <p:attrName>ppt_y</p:attrName>
                                        </p:attrNameLst>
                                      </p:cBhvr>
                                      <p:tavLst>
                                        <p:tav tm="0">
                                          <p:val>
                                            <p:strVal val="1+#ppt_h/2"/>
                                          </p:val>
                                        </p:tav>
                                        <p:tav tm="100000">
                                          <p:val>
                                            <p:strVal val="#ppt_y"/>
                                          </p:val>
                                        </p:tav>
                                      </p:tavLst>
                                    </p:anim>
                                  </p:childTnLst>
                                </p:cTn>
                              </p:par>
                              <p:par>
                                <p:cTn id="49" presetID="22" presetClass="entr" presetSubtype="1"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8" grpId="0">
        <p:bldAsOne/>
      </p:bldGraphic>
      <p:bldGraphic spid="9" grpId="0">
        <p:bldAsOne/>
      </p:bldGraphic>
      <p:bldGraphic spid="10" grpId="0">
        <p:bldAsOne/>
      </p:bldGraphic>
      <p:bldP spid="11" grpId="0"/>
      <p:bldP spid="12" grpId="0"/>
      <p:bldP spid="13" grpId="0"/>
      <p:bldP spid="14" grpId="0"/>
      <p:bldP spid="15" grpId="0"/>
      <p:bldP spid="16" grpId="0"/>
      <p:bldP spid="17" grpId="0" bldLvl="0" animBg="1"/>
      <p:bldP spid="18" grpId="0" bldLvl="0" animBg="1"/>
      <p:bldP spid="1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8" name="六边形 7"/>
          <p:cNvSpPr/>
          <p:nvPr/>
        </p:nvSpPr>
        <p:spPr>
          <a:xfrm rot="16200000">
            <a:off x="1231484" y="4069651"/>
            <a:ext cx="1632541" cy="1407363"/>
          </a:xfrm>
          <a:prstGeom prst="hexagon">
            <a:avLst/>
          </a:prstGeom>
          <a:noFill/>
          <a:ln>
            <a:solidFill>
              <a:srgbClr val="3E27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六边形 8"/>
          <p:cNvSpPr/>
          <p:nvPr/>
        </p:nvSpPr>
        <p:spPr>
          <a:xfrm rot="16200000">
            <a:off x="3983788" y="2405223"/>
            <a:ext cx="1632547" cy="1407367"/>
          </a:xfrm>
          <a:prstGeom prst="hexagon">
            <a:avLst/>
          </a:prstGeom>
          <a:noFill/>
          <a:ln>
            <a:solidFill>
              <a:srgbClr val="3E27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六边形 9"/>
          <p:cNvSpPr/>
          <p:nvPr/>
        </p:nvSpPr>
        <p:spPr>
          <a:xfrm rot="16200000">
            <a:off x="6736096" y="3781256"/>
            <a:ext cx="1632544" cy="1407365"/>
          </a:xfrm>
          <a:prstGeom prst="hexagon">
            <a:avLst/>
          </a:prstGeom>
          <a:noFill/>
          <a:ln>
            <a:solidFill>
              <a:srgbClr val="3E27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六边形 10"/>
          <p:cNvSpPr/>
          <p:nvPr/>
        </p:nvSpPr>
        <p:spPr>
          <a:xfrm rot="16200000">
            <a:off x="9329171" y="2149073"/>
            <a:ext cx="1632545" cy="1407365"/>
          </a:xfrm>
          <a:prstGeom prst="hexagon">
            <a:avLst/>
          </a:prstGeom>
          <a:noFill/>
          <a:ln>
            <a:solidFill>
              <a:srgbClr val="3E27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12" name="直接连接符 11"/>
          <p:cNvCxnSpPr>
            <a:stCxn id="8" idx="1"/>
            <a:endCxn id="9" idx="4"/>
          </p:cNvCxnSpPr>
          <p:nvPr/>
        </p:nvCxnSpPr>
        <p:spPr>
          <a:xfrm flipV="1">
            <a:off x="2751436" y="3573339"/>
            <a:ext cx="1344943" cy="735563"/>
          </a:xfrm>
          <a:prstGeom prst="line">
            <a:avLst/>
          </a:prstGeom>
          <a:ln>
            <a:solidFill>
              <a:srgbClr val="3E2714"/>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9" idx="2"/>
            <a:endCxn id="10" idx="5"/>
          </p:cNvCxnSpPr>
          <p:nvPr/>
        </p:nvCxnSpPr>
        <p:spPr>
          <a:xfrm>
            <a:off x="5503746" y="3573339"/>
            <a:ext cx="1344940" cy="447169"/>
          </a:xfrm>
          <a:prstGeom prst="line">
            <a:avLst/>
          </a:prstGeom>
          <a:ln>
            <a:solidFill>
              <a:srgbClr val="3E2714"/>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0" idx="1"/>
            <a:endCxn id="11" idx="4"/>
          </p:cNvCxnSpPr>
          <p:nvPr/>
        </p:nvCxnSpPr>
        <p:spPr>
          <a:xfrm flipV="1">
            <a:off x="8256051" y="3317188"/>
            <a:ext cx="1185711" cy="703320"/>
          </a:xfrm>
          <a:prstGeom prst="line">
            <a:avLst/>
          </a:prstGeom>
          <a:ln>
            <a:solidFill>
              <a:srgbClr val="3E2714"/>
            </a:solidFill>
          </a:ln>
        </p:spPr>
        <p:style>
          <a:lnRef idx="1">
            <a:schemeClr val="accent1"/>
          </a:lnRef>
          <a:fillRef idx="0">
            <a:schemeClr val="accent1"/>
          </a:fillRef>
          <a:effectRef idx="0">
            <a:schemeClr val="accent1"/>
          </a:effectRef>
          <a:fontRef idx="minor">
            <a:schemeClr val="tx1"/>
          </a:fontRef>
        </p:style>
      </p:cxnSp>
      <p:sp>
        <p:nvSpPr>
          <p:cNvPr id="15" name="文本框 7"/>
          <p:cNvSpPr txBox="1">
            <a:spLocks noChangeArrowheads="1"/>
          </p:cNvSpPr>
          <p:nvPr/>
        </p:nvSpPr>
        <p:spPr bwMode="auto">
          <a:xfrm>
            <a:off x="443758" y="2262835"/>
            <a:ext cx="3252576"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smtClean="0">
                <a:solidFill>
                  <a:schemeClr val="tx1">
                    <a:lumMod val="85000"/>
                    <a:lumOff val="15000"/>
                  </a:schemeClr>
                </a:solidFill>
                <a:latin typeface="微软雅黑" panose="020B0503020204020204" charset="-122"/>
              </a:rPr>
              <a:t>添加文本信息</a:t>
            </a:r>
            <a:endParaRPr lang="en-US" altLang="zh-CN" sz="1865" b="1" dirty="0" smtClean="0">
              <a:solidFill>
                <a:schemeClr val="tx1">
                  <a:lumMod val="85000"/>
                  <a:lumOff val="15000"/>
                </a:schemeClr>
              </a:solidFill>
              <a:latin typeface="微软雅黑" panose="020B0503020204020204" charset="-122"/>
            </a:endParaRPr>
          </a:p>
          <a:p>
            <a:pPr algn="ctr">
              <a:lnSpc>
                <a:spcPct val="150000"/>
              </a:lnSpc>
              <a:spcBef>
                <a:spcPts val="300"/>
              </a:spcBef>
            </a:pPr>
            <a:r>
              <a:rPr lang="zh-CN" altLang="en-US" sz="1465" dirty="0" smtClean="0">
                <a:solidFill>
                  <a:schemeClr val="tx1">
                    <a:lumMod val="85000"/>
                    <a:lumOff val="15000"/>
                  </a:schemeClr>
                </a:solidFill>
                <a:latin typeface="微软雅黑" panose="020B0503020204020204" charset="-122"/>
              </a:rPr>
              <a:t>此处添加说明文字添加说明文字添加说明文字此处添加说明文字此处添加说明文字此处添加说明文字</a:t>
            </a:r>
            <a:endParaRPr lang="zh-CN" altLang="en-US" sz="1465" dirty="0">
              <a:solidFill>
                <a:schemeClr val="tx1">
                  <a:lumMod val="85000"/>
                  <a:lumOff val="15000"/>
                </a:schemeClr>
              </a:solidFill>
              <a:latin typeface="微软雅黑" panose="020B0503020204020204" charset="-122"/>
            </a:endParaRPr>
          </a:p>
        </p:txBody>
      </p:sp>
      <p:sp>
        <p:nvSpPr>
          <p:cNvPr id="16" name="文本框 7"/>
          <p:cNvSpPr txBox="1">
            <a:spLocks noChangeArrowheads="1"/>
          </p:cNvSpPr>
          <p:nvPr/>
        </p:nvSpPr>
        <p:spPr bwMode="auto">
          <a:xfrm>
            <a:off x="3228067" y="4183048"/>
            <a:ext cx="3252576"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smtClean="0">
                <a:solidFill>
                  <a:schemeClr val="tx1">
                    <a:lumMod val="85000"/>
                    <a:lumOff val="15000"/>
                  </a:schemeClr>
                </a:solidFill>
                <a:latin typeface="微软雅黑" panose="020B0503020204020204" charset="-122"/>
              </a:rPr>
              <a:t>添加文本信息</a:t>
            </a:r>
            <a:endParaRPr lang="en-US" altLang="zh-CN" sz="1865" b="1" dirty="0" smtClean="0">
              <a:solidFill>
                <a:schemeClr val="tx1">
                  <a:lumMod val="85000"/>
                  <a:lumOff val="15000"/>
                </a:schemeClr>
              </a:solidFill>
              <a:latin typeface="微软雅黑" panose="020B0503020204020204" charset="-122"/>
            </a:endParaRPr>
          </a:p>
          <a:p>
            <a:pPr algn="ctr">
              <a:lnSpc>
                <a:spcPct val="150000"/>
              </a:lnSpc>
              <a:spcBef>
                <a:spcPts val="300"/>
              </a:spcBef>
            </a:pPr>
            <a:r>
              <a:rPr lang="zh-CN" altLang="en-US" sz="1465" dirty="0" smtClean="0">
                <a:solidFill>
                  <a:schemeClr val="tx1">
                    <a:lumMod val="85000"/>
                    <a:lumOff val="15000"/>
                  </a:schemeClr>
                </a:solidFill>
                <a:latin typeface="微软雅黑" panose="020B0503020204020204" charset="-122"/>
              </a:rPr>
              <a:t>此处添加说明文字添加说明文字添加说明文字此处添加说明文字此处添加说明文字此处添加说明文字</a:t>
            </a:r>
            <a:endParaRPr lang="zh-CN" altLang="en-US" sz="1465" dirty="0">
              <a:solidFill>
                <a:schemeClr val="tx1">
                  <a:lumMod val="85000"/>
                  <a:lumOff val="15000"/>
                </a:schemeClr>
              </a:solidFill>
              <a:latin typeface="微软雅黑" panose="020B0503020204020204" charset="-122"/>
            </a:endParaRPr>
          </a:p>
        </p:txBody>
      </p:sp>
      <p:sp>
        <p:nvSpPr>
          <p:cNvPr id="17" name="文本框 7"/>
          <p:cNvSpPr txBox="1">
            <a:spLocks noChangeArrowheads="1"/>
          </p:cNvSpPr>
          <p:nvPr/>
        </p:nvSpPr>
        <p:spPr bwMode="auto">
          <a:xfrm>
            <a:off x="5904579" y="2036848"/>
            <a:ext cx="3252576"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smtClean="0">
                <a:solidFill>
                  <a:schemeClr val="tx1">
                    <a:lumMod val="85000"/>
                    <a:lumOff val="15000"/>
                  </a:schemeClr>
                </a:solidFill>
                <a:latin typeface="微软雅黑" panose="020B0503020204020204" charset="-122"/>
              </a:rPr>
              <a:t>添加文本信息</a:t>
            </a:r>
            <a:endParaRPr lang="en-US" altLang="zh-CN" sz="1865" b="1" dirty="0" smtClean="0">
              <a:solidFill>
                <a:schemeClr val="tx1">
                  <a:lumMod val="85000"/>
                  <a:lumOff val="15000"/>
                </a:schemeClr>
              </a:solidFill>
              <a:latin typeface="微软雅黑" panose="020B0503020204020204" charset="-122"/>
            </a:endParaRPr>
          </a:p>
          <a:p>
            <a:pPr algn="ctr">
              <a:lnSpc>
                <a:spcPct val="150000"/>
              </a:lnSpc>
              <a:spcBef>
                <a:spcPts val="300"/>
              </a:spcBef>
            </a:pPr>
            <a:r>
              <a:rPr lang="zh-CN" altLang="en-US" sz="1465" dirty="0" smtClean="0">
                <a:solidFill>
                  <a:schemeClr val="tx1">
                    <a:lumMod val="85000"/>
                    <a:lumOff val="15000"/>
                  </a:schemeClr>
                </a:solidFill>
                <a:latin typeface="微软雅黑" panose="020B0503020204020204" charset="-122"/>
              </a:rPr>
              <a:t>此处添加说明文字添加说明文字添加说明文字此处添加说明文字此处添加说明文字此处添加说明文字</a:t>
            </a:r>
            <a:endParaRPr lang="zh-CN" altLang="en-US" sz="1465" dirty="0">
              <a:solidFill>
                <a:schemeClr val="tx1">
                  <a:lumMod val="85000"/>
                  <a:lumOff val="15000"/>
                </a:schemeClr>
              </a:solidFill>
              <a:latin typeface="微软雅黑" panose="020B0503020204020204" charset="-122"/>
            </a:endParaRPr>
          </a:p>
        </p:txBody>
      </p:sp>
      <p:sp>
        <p:nvSpPr>
          <p:cNvPr id="18" name="文本框 7"/>
          <p:cNvSpPr txBox="1">
            <a:spLocks noChangeArrowheads="1"/>
          </p:cNvSpPr>
          <p:nvPr/>
        </p:nvSpPr>
        <p:spPr bwMode="auto">
          <a:xfrm>
            <a:off x="8604664" y="3957061"/>
            <a:ext cx="3252576"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smtClean="0">
                <a:solidFill>
                  <a:schemeClr val="tx1">
                    <a:lumMod val="85000"/>
                    <a:lumOff val="15000"/>
                  </a:schemeClr>
                </a:solidFill>
                <a:latin typeface="微软雅黑" panose="020B0503020204020204" charset="-122"/>
              </a:rPr>
              <a:t>添加文本信息</a:t>
            </a:r>
            <a:endParaRPr lang="en-US" altLang="zh-CN" sz="1865" b="1" dirty="0" smtClean="0">
              <a:solidFill>
                <a:schemeClr val="tx1">
                  <a:lumMod val="85000"/>
                  <a:lumOff val="15000"/>
                </a:schemeClr>
              </a:solidFill>
              <a:latin typeface="微软雅黑" panose="020B0503020204020204" charset="-122"/>
            </a:endParaRPr>
          </a:p>
          <a:p>
            <a:pPr algn="ctr">
              <a:lnSpc>
                <a:spcPct val="150000"/>
              </a:lnSpc>
              <a:spcBef>
                <a:spcPts val="300"/>
              </a:spcBef>
            </a:pPr>
            <a:r>
              <a:rPr lang="zh-CN" altLang="en-US" sz="1465" dirty="0" smtClean="0">
                <a:solidFill>
                  <a:schemeClr val="tx1">
                    <a:lumMod val="85000"/>
                    <a:lumOff val="15000"/>
                  </a:schemeClr>
                </a:solidFill>
                <a:latin typeface="微软雅黑" panose="020B0503020204020204" charset="-122"/>
              </a:rPr>
              <a:t>此处添加说明文字添加说明文字添加说明文字此处添加说明文字此处添加说明文字此处添加说明文字</a:t>
            </a:r>
            <a:endParaRPr lang="zh-CN" altLang="en-US" sz="1465" dirty="0">
              <a:solidFill>
                <a:schemeClr val="tx1">
                  <a:lumMod val="85000"/>
                  <a:lumOff val="15000"/>
                </a:schemeClr>
              </a:solidFill>
              <a:latin typeface="微软雅黑" panose="020B0503020204020204" charset="-122"/>
            </a:endParaRPr>
          </a:p>
        </p:txBody>
      </p:sp>
      <p:sp>
        <p:nvSpPr>
          <p:cNvPr id="19" name="KSO_Shape"/>
          <p:cNvSpPr/>
          <p:nvPr/>
        </p:nvSpPr>
        <p:spPr bwMode="auto">
          <a:xfrm>
            <a:off x="1753451" y="4442532"/>
            <a:ext cx="588608" cy="588608"/>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3E2714"/>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0" name="KSO_Shape"/>
          <p:cNvSpPr/>
          <p:nvPr/>
        </p:nvSpPr>
        <p:spPr>
          <a:xfrm rot="2075794">
            <a:off x="4622142" y="2706069"/>
            <a:ext cx="355839" cy="805672"/>
          </a:xfrm>
          <a:custGeom>
            <a:avLst/>
            <a:gdLst>
              <a:gd name="connsiteX0" fmla="*/ 1193800 w 2387600"/>
              <a:gd name="connsiteY0" fmla="*/ 342900 h 5404814"/>
              <a:gd name="connsiteX1" fmla="*/ 930275 w 2387600"/>
              <a:gd name="connsiteY1" fmla="*/ 606425 h 5404814"/>
              <a:gd name="connsiteX2" fmla="*/ 1193800 w 2387600"/>
              <a:gd name="connsiteY2" fmla="*/ 869950 h 5404814"/>
              <a:gd name="connsiteX3" fmla="*/ 1457325 w 2387600"/>
              <a:gd name="connsiteY3" fmla="*/ 606425 h 5404814"/>
              <a:gd name="connsiteX4" fmla="*/ 1193800 w 2387600"/>
              <a:gd name="connsiteY4" fmla="*/ 342900 h 5404814"/>
              <a:gd name="connsiteX5" fmla="*/ 1193800 w 2387600"/>
              <a:gd name="connsiteY5" fmla="*/ 0 h 5404814"/>
              <a:gd name="connsiteX6" fmla="*/ 2387600 w 2387600"/>
              <a:gd name="connsiteY6" fmla="*/ 1193800 h 5404814"/>
              <a:gd name="connsiteX7" fmla="*/ 1658481 w 2387600"/>
              <a:gd name="connsiteY7" fmla="*/ 2293786 h 5404814"/>
              <a:gd name="connsiteX8" fmla="*/ 1580853 w 2387600"/>
              <a:gd name="connsiteY8" fmla="*/ 2317883 h 5404814"/>
              <a:gd name="connsiteX9" fmla="*/ 1580853 w 2387600"/>
              <a:gd name="connsiteY9" fmla="*/ 3478606 h 5404814"/>
              <a:gd name="connsiteX10" fmla="*/ 1320504 w 2387600"/>
              <a:gd name="connsiteY10" fmla="*/ 3735389 h 5404814"/>
              <a:gd name="connsiteX11" fmla="*/ 1580853 w 2387600"/>
              <a:gd name="connsiteY11" fmla="*/ 3992173 h 5404814"/>
              <a:gd name="connsiteX12" fmla="*/ 1580853 w 2387600"/>
              <a:gd name="connsiteY12" fmla="*/ 4001885 h 5404814"/>
              <a:gd name="connsiteX13" fmla="*/ 1320504 w 2387600"/>
              <a:gd name="connsiteY13" fmla="*/ 4258668 h 5404814"/>
              <a:gd name="connsiteX14" fmla="*/ 1580853 w 2387600"/>
              <a:gd name="connsiteY14" fmla="*/ 4515452 h 5404814"/>
              <a:gd name="connsiteX15" fmla="*/ 1580853 w 2387600"/>
              <a:gd name="connsiteY15" fmla="*/ 4525164 h 5404814"/>
              <a:gd name="connsiteX16" fmla="*/ 1320504 w 2387600"/>
              <a:gd name="connsiteY16" fmla="*/ 4781947 h 5404814"/>
              <a:gd name="connsiteX17" fmla="*/ 1577964 w 2387600"/>
              <a:gd name="connsiteY17" fmla="*/ 5035881 h 5404814"/>
              <a:gd name="connsiteX18" fmla="*/ 1191121 w 2387600"/>
              <a:gd name="connsiteY18" fmla="*/ 5404814 h 5404814"/>
              <a:gd name="connsiteX19" fmla="*/ 806747 w 2387600"/>
              <a:gd name="connsiteY19" fmla="*/ 5038235 h 5404814"/>
              <a:gd name="connsiteX20" fmla="*/ 806747 w 2387600"/>
              <a:gd name="connsiteY20" fmla="*/ 2317883 h 5404814"/>
              <a:gd name="connsiteX21" fmla="*/ 729119 w 2387600"/>
              <a:gd name="connsiteY21" fmla="*/ 2293786 h 5404814"/>
              <a:gd name="connsiteX22" fmla="*/ 0 w 2387600"/>
              <a:gd name="connsiteY22" fmla="*/ 1193800 h 5404814"/>
              <a:gd name="connsiteX23" fmla="*/ 1193800 w 2387600"/>
              <a:gd name="connsiteY23" fmla="*/ 0 h 540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7600" h="5404814">
                <a:moveTo>
                  <a:pt x="1193800" y="342900"/>
                </a:moveTo>
                <a:cubicBezTo>
                  <a:pt x="1048259" y="342900"/>
                  <a:pt x="930275" y="460884"/>
                  <a:pt x="930275" y="606425"/>
                </a:cubicBezTo>
                <a:cubicBezTo>
                  <a:pt x="930275" y="751966"/>
                  <a:pt x="1048259" y="869950"/>
                  <a:pt x="1193800" y="869950"/>
                </a:cubicBezTo>
                <a:cubicBezTo>
                  <a:pt x="1339341" y="869950"/>
                  <a:pt x="1457325" y="751966"/>
                  <a:pt x="1457325" y="606425"/>
                </a:cubicBezTo>
                <a:cubicBezTo>
                  <a:pt x="1457325" y="460884"/>
                  <a:pt x="1339341" y="342900"/>
                  <a:pt x="1193800" y="342900"/>
                </a:cubicBezTo>
                <a:close/>
                <a:moveTo>
                  <a:pt x="1193800" y="0"/>
                </a:moveTo>
                <a:cubicBezTo>
                  <a:pt x="1853118" y="0"/>
                  <a:pt x="2387600" y="534482"/>
                  <a:pt x="2387600" y="1193800"/>
                </a:cubicBezTo>
                <a:cubicBezTo>
                  <a:pt x="2387600" y="1688289"/>
                  <a:pt x="2086954" y="2112557"/>
                  <a:pt x="1658481" y="2293786"/>
                </a:cubicBezTo>
                <a:lnTo>
                  <a:pt x="1580853" y="2317883"/>
                </a:lnTo>
                <a:lnTo>
                  <a:pt x="1580853" y="3478606"/>
                </a:lnTo>
                <a:lnTo>
                  <a:pt x="1320504" y="3735389"/>
                </a:lnTo>
                <a:lnTo>
                  <a:pt x="1580853" y="3992173"/>
                </a:lnTo>
                <a:lnTo>
                  <a:pt x="1580853" y="4001885"/>
                </a:lnTo>
                <a:lnTo>
                  <a:pt x="1320504" y="4258668"/>
                </a:lnTo>
                <a:lnTo>
                  <a:pt x="1580853" y="4515452"/>
                </a:lnTo>
                <a:lnTo>
                  <a:pt x="1580853" y="4525164"/>
                </a:lnTo>
                <a:lnTo>
                  <a:pt x="1320504" y="4781947"/>
                </a:lnTo>
                <a:lnTo>
                  <a:pt x="1577964" y="5035881"/>
                </a:lnTo>
                <a:lnTo>
                  <a:pt x="1191121" y="5404814"/>
                </a:lnTo>
                <a:lnTo>
                  <a:pt x="806747" y="5038235"/>
                </a:lnTo>
                <a:lnTo>
                  <a:pt x="806747" y="2317883"/>
                </a:lnTo>
                <a:lnTo>
                  <a:pt x="729119" y="2293786"/>
                </a:lnTo>
                <a:cubicBezTo>
                  <a:pt x="300646" y="2112557"/>
                  <a:pt x="0" y="1688289"/>
                  <a:pt x="0" y="1193800"/>
                </a:cubicBezTo>
                <a:cubicBezTo>
                  <a:pt x="0" y="534482"/>
                  <a:pt x="534482" y="0"/>
                  <a:pt x="1193800" y="0"/>
                </a:cubicBezTo>
                <a:close/>
              </a:path>
            </a:pathLst>
          </a:cu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sz="2400">
              <a:solidFill>
                <a:srgbClr val="FFFFFF"/>
              </a:solidFill>
            </a:endParaRPr>
          </a:p>
        </p:txBody>
      </p:sp>
      <p:sp>
        <p:nvSpPr>
          <p:cNvPr id="21" name="KSO_Shape"/>
          <p:cNvSpPr/>
          <p:nvPr/>
        </p:nvSpPr>
        <p:spPr bwMode="auto">
          <a:xfrm>
            <a:off x="7343422" y="4167437"/>
            <a:ext cx="422275" cy="634999"/>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rgbClr val="3E2714"/>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2" name="KSO_Shape"/>
          <p:cNvSpPr/>
          <p:nvPr/>
        </p:nvSpPr>
        <p:spPr bwMode="auto">
          <a:xfrm>
            <a:off x="9839927" y="2546729"/>
            <a:ext cx="611032" cy="612052"/>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3E2714"/>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23" presetClass="entr" presetSubtype="32"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strVal val="4*#ppt_w"/>
                                          </p:val>
                                        </p:tav>
                                        <p:tav tm="100000">
                                          <p:val>
                                            <p:strVal val="#ppt_w"/>
                                          </p:val>
                                        </p:tav>
                                      </p:tavLst>
                                    </p:anim>
                                    <p:anim calcmode="lin" valueType="num">
                                      <p:cBhvr>
                                        <p:cTn id="19" dur="1000" fill="hold"/>
                                        <p:tgtEl>
                                          <p:spTgt spid="8"/>
                                        </p:tgtEl>
                                        <p:attrNameLst>
                                          <p:attrName>ppt_h</p:attrName>
                                        </p:attrNameLst>
                                      </p:cBhvr>
                                      <p:tavLst>
                                        <p:tav tm="0">
                                          <p:val>
                                            <p:strVal val="4*#ppt_h"/>
                                          </p:val>
                                        </p:tav>
                                        <p:tav tm="100000">
                                          <p:val>
                                            <p:strVal val="#ppt_h"/>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1000" fill="hold"/>
                                        <p:tgtEl>
                                          <p:spTgt spid="19"/>
                                        </p:tgtEl>
                                        <p:attrNameLst>
                                          <p:attrName>ppt_w</p:attrName>
                                        </p:attrNameLst>
                                      </p:cBhvr>
                                      <p:tavLst>
                                        <p:tav tm="0">
                                          <p:val>
                                            <p:fltVal val="0"/>
                                          </p:val>
                                        </p:tav>
                                        <p:tav tm="100000">
                                          <p:val>
                                            <p:strVal val="#ppt_w"/>
                                          </p:val>
                                        </p:tav>
                                      </p:tavLst>
                                    </p:anim>
                                    <p:anim calcmode="lin" valueType="num">
                                      <p:cBhvr>
                                        <p:cTn id="23" dur="1000" fill="hold"/>
                                        <p:tgtEl>
                                          <p:spTgt spid="19"/>
                                        </p:tgtEl>
                                        <p:attrNameLst>
                                          <p:attrName>ppt_h</p:attrName>
                                        </p:attrNameLst>
                                      </p:cBhvr>
                                      <p:tavLst>
                                        <p:tav tm="0">
                                          <p:val>
                                            <p:fltVal val="0"/>
                                          </p:val>
                                        </p:tav>
                                        <p:tav tm="100000">
                                          <p:val>
                                            <p:strVal val="#ppt_h"/>
                                          </p:val>
                                        </p:tav>
                                      </p:tavLst>
                                    </p:anim>
                                    <p:animEffect transition="in" filter="fade">
                                      <p:cBhvr>
                                        <p:cTn id="24" dur="1000"/>
                                        <p:tgtEl>
                                          <p:spTgt spid="19"/>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strVal val="4*#ppt_w"/>
                                          </p:val>
                                        </p:tav>
                                        <p:tav tm="100000">
                                          <p:val>
                                            <p:strVal val="#ppt_w"/>
                                          </p:val>
                                        </p:tav>
                                      </p:tavLst>
                                    </p:anim>
                                    <p:anim calcmode="lin" valueType="num">
                                      <p:cBhvr>
                                        <p:cTn id="28" dur="1000" fill="hold"/>
                                        <p:tgtEl>
                                          <p:spTgt spid="9"/>
                                        </p:tgtEl>
                                        <p:attrNameLst>
                                          <p:attrName>ppt_h</p:attrName>
                                        </p:attrNameLst>
                                      </p:cBhvr>
                                      <p:tavLst>
                                        <p:tav tm="0">
                                          <p:val>
                                            <p:strVal val="4*#ppt_h"/>
                                          </p:val>
                                        </p:tav>
                                        <p:tav tm="100000">
                                          <p:val>
                                            <p:strVal val="#ppt_h"/>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1000" fill="hold"/>
                                        <p:tgtEl>
                                          <p:spTgt spid="20"/>
                                        </p:tgtEl>
                                        <p:attrNameLst>
                                          <p:attrName>ppt_w</p:attrName>
                                        </p:attrNameLst>
                                      </p:cBhvr>
                                      <p:tavLst>
                                        <p:tav tm="0">
                                          <p:val>
                                            <p:fltVal val="0"/>
                                          </p:val>
                                        </p:tav>
                                        <p:tav tm="100000">
                                          <p:val>
                                            <p:strVal val="#ppt_w"/>
                                          </p:val>
                                        </p:tav>
                                      </p:tavLst>
                                    </p:anim>
                                    <p:anim calcmode="lin" valueType="num">
                                      <p:cBhvr>
                                        <p:cTn id="32" dur="1000" fill="hold"/>
                                        <p:tgtEl>
                                          <p:spTgt spid="20"/>
                                        </p:tgtEl>
                                        <p:attrNameLst>
                                          <p:attrName>ppt_h</p:attrName>
                                        </p:attrNameLst>
                                      </p:cBhvr>
                                      <p:tavLst>
                                        <p:tav tm="0">
                                          <p:val>
                                            <p:fltVal val="0"/>
                                          </p:val>
                                        </p:tav>
                                        <p:tav tm="100000">
                                          <p:val>
                                            <p:strVal val="#ppt_h"/>
                                          </p:val>
                                        </p:tav>
                                      </p:tavLst>
                                    </p:anim>
                                    <p:animEffect transition="in" filter="fade">
                                      <p:cBhvr>
                                        <p:cTn id="33" dur="1000"/>
                                        <p:tgtEl>
                                          <p:spTgt spid="20"/>
                                        </p:tgtEl>
                                      </p:cBhvr>
                                    </p:animEffect>
                                  </p:childTnLst>
                                </p:cTn>
                              </p:par>
                              <p:par>
                                <p:cTn id="34" presetID="23" presetClass="entr" presetSubtype="32"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strVal val="4*#ppt_w"/>
                                          </p:val>
                                        </p:tav>
                                        <p:tav tm="100000">
                                          <p:val>
                                            <p:strVal val="#ppt_w"/>
                                          </p:val>
                                        </p:tav>
                                      </p:tavLst>
                                    </p:anim>
                                    <p:anim calcmode="lin" valueType="num">
                                      <p:cBhvr>
                                        <p:cTn id="37" dur="1000" fill="hold"/>
                                        <p:tgtEl>
                                          <p:spTgt spid="10"/>
                                        </p:tgtEl>
                                        <p:attrNameLst>
                                          <p:attrName>ppt_h</p:attrName>
                                        </p:attrNameLst>
                                      </p:cBhvr>
                                      <p:tavLst>
                                        <p:tav tm="0">
                                          <p:val>
                                            <p:strVal val="4*#ppt_h"/>
                                          </p:val>
                                        </p:tav>
                                        <p:tav tm="100000">
                                          <p:val>
                                            <p:strVal val="#ppt_h"/>
                                          </p:val>
                                        </p:tav>
                                      </p:tavLst>
                                    </p:anim>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1000" fill="hold"/>
                                        <p:tgtEl>
                                          <p:spTgt spid="21"/>
                                        </p:tgtEl>
                                        <p:attrNameLst>
                                          <p:attrName>ppt_w</p:attrName>
                                        </p:attrNameLst>
                                      </p:cBhvr>
                                      <p:tavLst>
                                        <p:tav tm="0">
                                          <p:val>
                                            <p:fltVal val="0"/>
                                          </p:val>
                                        </p:tav>
                                        <p:tav tm="100000">
                                          <p:val>
                                            <p:strVal val="#ppt_w"/>
                                          </p:val>
                                        </p:tav>
                                      </p:tavLst>
                                    </p:anim>
                                    <p:anim calcmode="lin" valueType="num">
                                      <p:cBhvr>
                                        <p:cTn id="41" dur="1000" fill="hold"/>
                                        <p:tgtEl>
                                          <p:spTgt spid="21"/>
                                        </p:tgtEl>
                                        <p:attrNameLst>
                                          <p:attrName>ppt_h</p:attrName>
                                        </p:attrNameLst>
                                      </p:cBhvr>
                                      <p:tavLst>
                                        <p:tav tm="0">
                                          <p:val>
                                            <p:fltVal val="0"/>
                                          </p:val>
                                        </p:tav>
                                        <p:tav tm="100000">
                                          <p:val>
                                            <p:strVal val="#ppt_h"/>
                                          </p:val>
                                        </p:tav>
                                      </p:tavLst>
                                    </p:anim>
                                    <p:animEffect transition="in" filter="fade">
                                      <p:cBhvr>
                                        <p:cTn id="42" dur="1000"/>
                                        <p:tgtEl>
                                          <p:spTgt spid="21"/>
                                        </p:tgtEl>
                                      </p:cBhvr>
                                    </p:animEffect>
                                  </p:childTnLst>
                                </p:cTn>
                              </p:par>
                              <p:par>
                                <p:cTn id="43" presetID="23" presetClass="entr" presetSubtype="32"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1000" fill="hold"/>
                                        <p:tgtEl>
                                          <p:spTgt spid="11"/>
                                        </p:tgtEl>
                                        <p:attrNameLst>
                                          <p:attrName>ppt_w</p:attrName>
                                        </p:attrNameLst>
                                      </p:cBhvr>
                                      <p:tavLst>
                                        <p:tav tm="0">
                                          <p:val>
                                            <p:strVal val="4*#ppt_w"/>
                                          </p:val>
                                        </p:tav>
                                        <p:tav tm="100000">
                                          <p:val>
                                            <p:strVal val="#ppt_w"/>
                                          </p:val>
                                        </p:tav>
                                      </p:tavLst>
                                    </p:anim>
                                    <p:anim calcmode="lin" valueType="num">
                                      <p:cBhvr>
                                        <p:cTn id="46" dur="1000" fill="hold"/>
                                        <p:tgtEl>
                                          <p:spTgt spid="11"/>
                                        </p:tgtEl>
                                        <p:attrNameLst>
                                          <p:attrName>ppt_h</p:attrName>
                                        </p:attrNameLst>
                                      </p:cBhvr>
                                      <p:tavLst>
                                        <p:tav tm="0">
                                          <p:val>
                                            <p:strVal val="4*#ppt_h"/>
                                          </p:val>
                                        </p:tav>
                                        <p:tav tm="100000">
                                          <p:val>
                                            <p:strVal val="#ppt_h"/>
                                          </p:val>
                                        </p:tav>
                                      </p:tavLst>
                                    </p:anim>
                                  </p:childTnLst>
                                </p:cTn>
                              </p:par>
                              <p:par>
                                <p:cTn id="47" presetID="53" presetClass="entr" presetSubtype="16"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fltVal val="0"/>
                                          </p:val>
                                        </p:tav>
                                        <p:tav tm="100000">
                                          <p:val>
                                            <p:strVal val="#ppt_w"/>
                                          </p:val>
                                        </p:tav>
                                      </p:tavLst>
                                    </p:anim>
                                    <p:anim calcmode="lin" valueType="num">
                                      <p:cBhvr>
                                        <p:cTn id="50" dur="1000" fill="hold"/>
                                        <p:tgtEl>
                                          <p:spTgt spid="22"/>
                                        </p:tgtEl>
                                        <p:attrNameLst>
                                          <p:attrName>ppt_h</p:attrName>
                                        </p:attrNameLst>
                                      </p:cBhvr>
                                      <p:tavLst>
                                        <p:tav tm="0">
                                          <p:val>
                                            <p:fltVal val="0"/>
                                          </p:val>
                                        </p:tav>
                                        <p:tav tm="100000">
                                          <p:val>
                                            <p:strVal val="#ppt_h"/>
                                          </p:val>
                                        </p:tav>
                                      </p:tavLst>
                                    </p:anim>
                                    <p:animEffect transition="in" filter="fade">
                                      <p:cBhvr>
                                        <p:cTn id="51" dur="1000"/>
                                        <p:tgtEl>
                                          <p:spTgt spid="22"/>
                                        </p:tgtEl>
                                      </p:cBhvr>
                                    </p:animEffect>
                                  </p:childTnLst>
                                </p:cTn>
                              </p:par>
                              <p:par>
                                <p:cTn id="52" presetID="22" presetClass="entr" presetSubtype="4" fill="hold"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down)">
                                      <p:cBhvr>
                                        <p:cTn id="54" dur="1000"/>
                                        <p:tgtEl>
                                          <p:spTgt spid="12"/>
                                        </p:tgtEl>
                                      </p:cBhvr>
                                    </p:animEffect>
                                  </p:childTnLst>
                                </p:cTn>
                              </p:par>
                              <p:par>
                                <p:cTn id="55" presetID="22" presetClass="entr" presetSubtype="4"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down)">
                                      <p:cBhvr>
                                        <p:cTn id="57" dur="1000"/>
                                        <p:tgtEl>
                                          <p:spTgt spid="13"/>
                                        </p:tgtEl>
                                      </p:cBhvr>
                                    </p:animEffect>
                                  </p:childTnLst>
                                </p:cTn>
                              </p:par>
                              <p:par>
                                <p:cTn id="58" presetID="22" presetClass="entr" presetSubtype="4" fill="hold" nodeType="with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down)">
                                      <p:cBhvr>
                                        <p:cTn id="60" dur="1000"/>
                                        <p:tgtEl>
                                          <p:spTgt spid="1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down)">
                                      <p:cBhvr>
                                        <p:cTn id="63" dur="1000"/>
                                        <p:tgtEl>
                                          <p:spTgt spid="15"/>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up)">
                                      <p:cBhvr>
                                        <p:cTn id="66" dur="1000"/>
                                        <p:tgtEl>
                                          <p:spTgt spid="16"/>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down)">
                                      <p:cBhvr>
                                        <p:cTn id="69" dur="1000"/>
                                        <p:tgtEl>
                                          <p:spTgt spid="17"/>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up)">
                                      <p:cBhvr>
                                        <p:cTn id="72"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bldLvl="0" animBg="1"/>
      <p:bldP spid="9" grpId="0" bldLvl="0" animBg="1"/>
      <p:bldP spid="10" grpId="0" bldLvl="0" animBg="1"/>
      <p:bldP spid="11" grpId="0" bldLvl="0" animBg="1"/>
      <p:bldP spid="15" grpId="0"/>
      <p:bldP spid="16" grpId="0"/>
      <p:bldP spid="17" grpId="0"/>
      <p:bldP spid="18" grpId="0"/>
      <p:bldP spid="19" grpId="0" bldLvl="0" animBg="1"/>
      <p:bldP spid="20" grpId="0" bldLvl="0" animBg="1"/>
      <p:bldP spid="21" grpId="0" bldLvl="0" animBg="1"/>
      <p:bldP spid="2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pic>
        <p:nvPicPr>
          <p:cNvPr id="8" name="图片 7" descr="C:\Users\Administrator\Desktop\QQ截图20170325203614.jpgQQ截图20170325203614"/>
          <p:cNvPicPr preferRelativeResize="0"/>
          <p:nvPr/>
        </p:nvPicPr>
        <p:blipFill>
          <a:blip r:embed="rId2" cstate="screen">
            <a:extLst>
              <a:ext uri="{28A0092B-C50C-407E-A947-70E740481C1C}">
                <a14:useLocalDpi xmlns:a14="http://schemas.microsoft.com/office/drawing/2010/main"/>
              </a:ext>
            </a:extLst>
          </a:blip>
          <a:srcRect/>
          <a:stretch>
            <a:fillRect/>
          </a:stretch>
        </p:blipFill>
        <p:spPr>
          <a:xfrm>
            <a:off x="9167495" y="2094865"/>
            <a:ext cx="2543810" cy="1680210"/>
          </a:xfrm>
          <a:prstGeom prst="rect">
            <a:avLst/>
          </a:prstGeom>
          <a:effectLst>
            <a:reflection blurRad="6350" stA="65000" endPos="18000" dir="5400000" sy="-100000" algn="bl" rotWithShape="0"/>
          </a:effectLst>
        </p:spPr>
      </p:pic>
      <p:pic>
        <p:nvPicPr>
          <p:cNvPr id="9" name="图片 8" descr="C:\Users\Administrator\Desktop\QQ截图20170325203258.jpgQQ截图20170325203258"/>
          <p:cNvPicPr preferRelativeResize="0"/>
          <p:nvPr/>
        </p:nvPicPr>
        <p:blipFill>
          <a:blip r:embed="rId3" cstate="screen">
            <a:extLst>
              <a:ext uri="{28A0092B-C50C-407E-A947-70E740481C1C}">
                <a14:useLocalDpi xmlns:a14="http://schemas.microsoft.com/office/drawing/2010/main"/>
              </a:ext>
            </a:extLst>
          </a:blip>
          <a:srcRect/>
          <a:stretch>
            <a:fillRect/>
          </a:stretch>
        </p:blipFill>
        <p:spPr>
          <a:xfrm>
            <a:off x="3385820" y="2094230"/>
            <a:ext cx="2543810" cy="1680845"/>
          </a:xfrm>
          <a:prstGeom prst="rect">
            <a:avLst/>
          </a:prstGeom>
          <a:effectLst>
            <a:reflection blurRad="6350" stA="65000" endPos="18000" dir="5400000" sy="-100000" algn="bl" rotWithShape="0"/>
          </a:effectLst>
        </p:spPr>
      </p:pic>
      <p:pic>
        <p:nvPicPr>
          <p:cNvPr id="10" name="图片 9" descr="C:\Users\Administrator\Desktop\QQ截图20170325203629.jpgQQ截图20170325203629"/>
          <p:cNvPicPr preferRelativeResize="0"/>
          <p:nvPr/>
        </p:nvPicPr>
        <p:blipFill>
          <a:blip r:embed="rId4" cstate="screen">
            <a:extLst>
              <a:ext uri="{28A0092B-C50C-407E-A947-70E740481C1C}">
                <a14:useLocalDpi xmlns:a14="http://schemas.microsoft.com/office/drawing/2010/main"/>
              </a:ext>
            </a:extLst>
          </a:blip>
          <a:srcRect/>
          <a:stretch>
            <a:fillRect/>
          </a:stretch>
        </p:blipFill>
        <p:spPr>
          <a:xfrm>
            <a:off x="6344355" y="2094736"/>
            <a:ext cx="2408555" cy="1680000"/>
          </a:xfrm>
          <a:prstGeom prst="rect">
            <a:avLst/>
          </a:prstGeom>
          <a:effectLst>
            <a:reflection blurRad="6350" stA="65000" endPos="18000" dir="5400000" sy="-100000" algn="bl" rotWithShape="0"/>
          </a:effectLst>
        </p:spPr>
      </p:pic>
      <p:pic>
        <p:nvPicPr>
          <p:cNvPr id="11" name="图片 10" descr="C:\Users\Administrator\Desktop\QQ截图20170325203606.jpgQQ截图20170325203606"/>
          <p:cNvPicPr preferRelativeResize="0"/>
          <p:nvPr/>
        </p:nvPicPr>
        <p:blipFill>
          <a:blip r:embed="rId5" cstate="screen">
            <a:extLst>
              <a:ext uri="{28A0092B-C50C-407E-A947-70E740481C1C}">
                <a14:useLocalDpi xmlns:a14="http://schemas.microsoft.com/office/drawing/2010/main"/>
              </a:ext>
            </a:extLst>
          </a:blip>
          <a:srcRect/>
          <a:stretch>
            <a:fillRect/>
          </a:stretch>
        </p:blipFill>
        <p:spPr>
          <a:xfrm>
            <a:off x="495300" y="2094230"/>
            <a:ext cx="2543810" cy="1680845"/>
          </a:xfrm>
          <a:prstGeom prst="rect">
            <a:avLst/>
          </a:prstGeom>
          <a:effectLst>
            <a:reflection blurRad="6350" stA="65000" endPos="18000" dir="5400000" sy="-100000" algn="bl" rotWithShape="0"/>
          </a:effectLst>
        </p:spPr>
      </p:pic>
      <p:sp>
        <p:nvSpPr>
          <p:cNvPr id="12" name="文本框 7"/>
          <p:cNvSpPr txBox="1">
            <a:spLocks noChangeArrowheads="1"/>
          </p:cNvSpPr>
          <p:nvPr/>
        </p:nvSpPr>
        <p:spPr bwMode="auto">
          <a:xfrm>
            <a:off x="381448" y="4627925"/>
            <a:ext cx="2644439"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a:r>
              <a:rPr lang="zh-CN" altLang="en-US" sz="2135" b="1" dirty="0">
                <a:solidFill>
                  <a:schemeClr val="tx1">
                    <a:lumMod val="85000"/>
                    <a:lumOff val="15000"/>
                  </a:schemeClr>
                </a:solidFill>
                <a:latin typeface="微软雅黑" panose="020B0503020204020204" charset="-122"/>
              </a:rPr>
              <a:t>添加文本信息</a:t>
            </a:r>
            <a:endParaRPr lang="en-US" altLang="zh-CN" sz="2135" b="1" dirty="0">
              <a:solidFill>
                <a:schemeClr val="tx1">
                  <a:lumMod val="85000"/>
                  <a:lumOff val="15000"/>
                </a:schemeClr>
              </a:solidFill>
              <a:latin typeface="微软雅黑" panose="020B0503020204020204" charset="-122"/>
            </a:endParaRPr>
          </a:p>
          <a:p>
            <a:pPr algn="ctr">
              <a:lnSpc>
                <a:spcPct val="150000"/>
              </a:lnSpc>
              <a:spcBef>
                <a:spcPts val="300"/>
              </a:spcBef>
            </a:pPr>
            <a:r>
              <a:rPr lang="zh-CN" altLang="en-US" sz="1865" dirty="0">
                <a:solidFill>
                  <a:schemeClr val="tx1">
                    <a:lumMod val="50000"/>
                    <a:lumOff val="50000"/>
                  </a:schemeClr>
                </a:solidFill>
                <a:latin typeface="时尚中黑简体"/>
                <a:cs typeface="+mn-ea"/>
              </a:rPr>
              <a:t>请搜索</a:t>
            </a:r>
            <a:r>
              <a:rPr lang="en-US" altLang="zh-CN" sz="1865" dirty="0">
                <a:solidFill>
                  <a:schemeClr val="tx1">
                    <a:lumMod val="50000"/>
                    <a:lumOff val="50000"/>
                  </a:schemeClr>
                </a:solidFill>
                <a:latin typeface="时尚中黑简体"/>
                <a:cs typeface="+mn-ea"/>
              </a:rPr>
              <a:t>chenying0907 </a:t>
            </a:r>
            <a:r>
              <a:rPr lang="zh-CN" altLang="en-US" sz="1865" dirty="0">
                <a:solidFill>
                  <a:schemeClr val="tx1">
                    <a:lumMod val="50000"/>
                    <a:lumOff val="50000"/>
                  </a:schemeClr>
                </a:solidFill>
                <a:latin typeface="时尚中黑简体"/>
                <a:cs typeface="+mn-ea"/>
              </a:rPr>
              <a:t>视觉商务设计</a:t>
            </a:r>
            <a:r>
              <a:rPr lang="en-US" altLang="zh-CN" sz="1865" dirty="0">
                <a:solidFill>
                  <a:schemeClr val="tx1">
                    <a:lumMod val="50000"/>
                    <a:lumOff val="50000"/>
                  </a:schemeClr>
                </a:solidFill>
                <a:latin typeface="时尚中黑简体"/>
                <a:cs typeface="+mn-ea"/>
              </a:rPr>
              <a:t>PPT</a:t>
            </a:r>
            <a:r>
              <a:rPr lang="zh-CN" altLang="en-US" sz="1865" dirty="0">
                <a:solidFill>
                  <a:schemeClr val="tx1">
                    <a:lumMod val="50000"/>
                    <a:lumOff val="50000"/>
                  </a:schemeClr>
                </a:solidFill>
                <a:latin typeface="时尚中黑简体"/>
                <a:cs typeface="+mn-ea"/>
              </a:rPr>
              <a:t>模板</a:t>
            </a:r>
            <a:endParaRPr lang="zh-CN" altLang="en-US" sz="1865" dirty="0">
              <a:solidFill>
                <a:schemeClr val="tx1">
                  <a:lumMod val="85000"/>
                  <a:lumOff val="15000"/>
                </a:schemeClr>
              </a:solidFill>
              <a:latin typeface="微软雅黑" panose="020B0503020204020204" charset="-122"/>
            </a:endParaRPr>
          </a:p>
        </p:txBody>
      </p:sp>
      <p:sp>
        <p:nvSpPr>
          <p:cNvPr id="13" name="文本框 7"/>
          <p:cNvSpPr txBox="1">
            <a:spLocks noChangeArrowheads="1"/>
          </p:cNvSpPr>
          <p:nvPr/>
        </p:nvSpPr>
        <p:spPr bwMode="auto">
          <a:xfrm>
            <a:off x="3317642" y="4627925"/>
            <a:ext cx="2644439"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a:r>
              <a:rPr lang="zh-CN" altLang="en-US" sz="2135" b="1" dirty="0">
                <a:solidFill>
                  <a:schemeClr val="tx1">
                    <a:lumMod val="85000"/>
                    <a:lumOff val="15000"/>
                  </a:schemeClr>
                </a:solidFill>
                <a:latin typeface="微软雅黑" panose="020B0503020204020204" charset="-122"/>
              </a:rPr>
              <a:t>添加文本信息</a:t>
            </a:r>
            <a:endParaRPr lang="en-US" altLang="zh-CN" sz="2135" b="1" dirty="0">
              <a:solidFill>
                <a:schemeClr val="tx1">
                  <a:lumMod val="85000"/>
                  <a:lumOff val="15000"/>
                </a:schemeClr>
              </a:solidFill>
              <a:latin typeface="微软雅黑" panose="020B0503020204020204" charset="-122"/>
            </a:endParaRPr>
          </a:p>
          <a:p>
            <a:pPr algn="ctr">
              <a:lnSpc>
                <a:spcPct val="150000"/>
              </a:lnSpc>
              <a:spcBef>
                <a:spcPts val="300"/>
              </a:spcBef>
            </a:pPr>
            <a:r>
              <a:rPr lang="zh-CN" altLang="en-US" sz="1865" dirty="0">
                <a:solidFill>
                  <a:schemeClr val="tx1">
                    <a:lumMod val="50000"/>
                    <a:lumOff val="50000"/>
                  </a:schemeClr>
                </a:solidFill>
                <a:latin typeface="时尚中黑简体"/>
                <a:cs typeface="+mn-ea"/>
              </a:rPr>
              <a:t>请搜索</a:t>
            </a:r>
            <a:r>
              <a:rPr lang="en-US" altLang="zh-CN" sz="1865" dirty="0">
                <a:solidFill>
                  <a:schemeClr val="tx1">
                    <a:lumMod val="50000"/>
                    <a:lumOff val="50000"/>
                  </a:schemeClr>
                </a:solidFill>
                <a:latin typeface="时尚中黑简体"/>
                <a:cs typeface="+mn-ea"/>
              </a:rPr>
              <a:t>chenying0907 </a:t>
            </a:r>
            <a:r>
              <a:rPr lang="zh-CN" altLang="en-US" sz="1865" dirty="0">
                <a:solidFill>
                  <a:schemeClr val="tx1">
                    <a:lumMod val="50000"/>
                    <a:lumOff val="50000"/>
                  </a:schemeClr>
                </a:solidFill>
                <a:latin typeface="时尚中黑简体"/>
                <a:cs typeface="+mn-ea"/>
              </a:rPr>
              <a:t>视觉商务设计</a:t>
            </a:r>
            <a:r>
              <a:rPr lang="en-US" altLang="zh-CN" sz="1865" dirty="0">
                <a:solidFill>
                  <a:schemeClr val="tx1">
                    <a:lumMod val="50000"/>
                    <a:lumOff val="50000"/>
                  </a:schemeClr>
                </a:solidFill>
                <a:latin typeface="时尚中黑简体"/>
                <a:cs typeface="+mn-ea"/>
              </a:rPr>
              <a:t>PPT</a:t>
            </a:r>
            <a:r>
              <a:rPr lang="zh-CN" altLang="en-US" sz="1865" dirty="0">
                <a:solidFill>
                  <a:schemeClr val="tx1">
                    <a:lumMod val="50000"/>
                    <a:lumOff val="50000"/>
                  </a:schemeClr>
                </a:solidFill>
                <a:latin typeface="时尚中黑简体"/>
                <a:cs typeface="+mn-ea"/>
              </a:rPr>
              <a:t>模板</a:t>
            </a:r>
            <a:endParaRPr lang="zh-CN" altLang="en-US" sz="1865" dirty="0">
              <a:solidFill>
                <a:schemeClr val="tx1">
                  <a:lumMod val="85000"/>
                  <a:lumOff val="15000"/>
                </a:schemeClr>
              </a:solidFill>
              <a:latin typeface="微软雅黑" panose="020B0503020204020204" charset="-122"/>
            </a:endParaRPr>
          </a:p>
        </p:txBody>
      </p:sp>
      <p:sp>
        <p:nvSpPr>
          <p:cNvPr id="14" name="文本框 7"/>
          <p:cNvSpPr txBox="1">
            <a:spLocks noChangeArrowheads="1"/>
          </p:cNvSpPr>
          <p:nvPr/>
        </p:nvSpPr>
        <p:spPr bwMode="auto">
          <a:xfrm>
            <a:off x="6253835" y="4627925"/>
            <a:ext cx="2644439"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a:r>
              <a:rPr lang="zh-CN" altLang="en-US" sz="2135" b="1" dirty="0">
                <a:solidFill>
                  <a:schemeClr val="tx1">
                    <a:lumMod val="85000"/>
                    <a:lumOff val="15000"/>
                  </a:schemeClr>
                </a:solidFill>
                <a:latin typeface="微软雅黑" panose="020B0503020204020204" charset="-122"/>
              </a:rPr>
              <a:t>添加文本信息</a:t>
            </a:r>
            <a:endParaRPr lang="en-US" altLang="zh-CN" sz="2135" b="1" dirty="0">
              <a:solidFill>
                <a:schemeClr val="tx1">
                  <a:lumMod val="85000"/>
                  <a:lumOff val="15000"/>
                </a:schemeClr>
              </a:solidFill>
              <a:latin typeface="微软雅黑" panose="020B0503020204020204" charset="-122"/>
            </a:endParaRPr>
          </a:p>
          <a:p>
            <a:pPr algn="ctr">
              <a:lnSpc>
                <a:spcPct val="150000"/>
              </a:lnSpc>
              <a:spcBef>
                <a:spcPts val="300"/>
              </a:spcBef>
            </a:pPr>
            <a:r>
              <a:rPr lang="zh-CN" altLang="en-US" sz="1865" dirty="0">
                <a:solidFill>
                  <a:schemeClr val="tx1">
                    <a:lumMod val="50000"/>
                    <a:lumOff val="50000"/>
                  </a:schemeClr>
                </a:solidFill>
                <a:latin typeface="时尚中黑简体"/>
                <a:cs typeface="+mn-ea"/>
              </a:rPr>
              <a:t>请搜索</a:t>
            </a:r>
            <a:r>
              <a:rPr lang="en-US" altLang="zh-CN" sz="1865" dirty="0">
                <a:solidFill>
                  <a:schemeClr val="tx1">
                    <a:lumMod val="50000"/>
                    <a:lumOff val="50000"/>
                  </a:schemeClr>
                </a:solidFill>
                <a:latin typeface="时尚中黑简体"/>
                <a:cs typeface="+mn-ea"/>
              </a:rPr>
              <a:t>chenying0907 </a:t>
            </a:r>
            <a:r>
              <a:rPr lang="zh-CN" altLang="en-US" sz="1865" dirty="0">
                <a:solidFill>
                  <a:schemeClr val="tx1">
                    <a:lumMod val="50000"/>
                    <a:lumOff val="50000"/>
                  </a:schemeClr>
                </a:solidFill>
                <a:latin typeface="时尚中黑简体"/>
                <a:cs typeface="+mn-ea"/>
              </a:rPr>
              <a:t>视觉商务设计</a:t>
            </a:r>
            <a:r>
              <a:rPr lang="en-US" altLang="zh-CN" sz="1865" dirty="0">
                <a:solidFill>
                  <a:schemeClr val="tx1">
                    <a:lumMod val="50000"/>
                    <a:lumOff val="50000"/>
                  </a:schemeClr>
                </a:solidFill>
                <a:latin typeface="时尚中黑简体"/>
                <a:cs typeface="+mn-ea"/>
              </a:rPr>
              <a:t>PPT</a:t>
            </a:r>
            <a:r>
              <a:rPr lang="zh-CN" altLang="en-US" sz="1865" dirty="0">
                <a:solidFill>
                  <a:schemeClr val="tx1">
                    <a:lumMod val="50000"/>
                    <a:lumOff val="50000"/>
                  </a:schemeClr>
                </a:solidFill>
                <a:latin typeface="时尚中黑简体"/>
                <a:cs typeface="+mn-ea"/>
              </a:rPr>
              <a:t>模板</a:t>
            </a:r>
            <a:endParaRPr lang="zh-CN" altLang="en-US" sz="1865" dirty="0">
              <a:solidFill>
                <a:schemeClr val="tx1">
                  <a:lumMod val="85000"/>
                  <a:lumOff val="15000"/>
                </a:schemeClr>
              </a:solidFill>
              <a:latin typeface="微软雅黑" panose="020B0503020204020204" charset="-122"/>
            </a:endParaRPr>
          </a:p>
        </p:txBody>
      </p:sp>
      <p:sp>
        <p:nvSpPr>
          <p:cNvPr id="15" name="文本框 7"/>
          <p:cNvSpPr txBox="1">
            <a:spLocks noChangeArrowheads="1"/>
          </p:cNvSpPr>
          <p:nvPr/>
        </p:nvSpPr>
        <p:spPr bwMode="auto">
          <a:xfrm>
            <a:off x="9190027" y="4627925"/>
            <a:ext cx="2644439"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a:r>
              <a:rPr lang="zh-CN" altLang="en-US" sz="2135" b="1" dirty="0">
                <a:solidFill>
                  <a:schemeClr val="tx1">
                    <a:lumMod val="85000"/>
                    <a:lumOff val="15000"/>
                  </a:schemeClr>
                </a:solidFill>
                <a:latin typeface="微软雅黑" panose="020B0503020204020204" charset="-122"/>
              </a:rPr>
              <a:t>添加文本信息</a:t>
            </a:r>
            <a:endParaRPr lang="en-US" altLang="zh-CN" sz="2135" b="1" dirty="0">
              <a:solidFill>
                <a:schemeClr val="tx1">
                  <a:lumMod val="85000"/>
                  <a:lumOff val="15000"/>
                </a:schemeClr>
              </a:solidFill>
              <a:latin typeface="微软雅黑" panose="020B0503020204020204" charset="-122"/>
            </a:endParaRPr>
          </a:p>
          <a:p>
            <a:pPr algn="ctr">
              <a:lnSpc>
                <a:spcPct val="150000"/>
              </a:lnSpc>
              <a:spcBef>
                <a:spcPts val="300"/>
              </a:spcBef>
            </a:pPr>
            <a:r>
              <a:rPr lang="zh-CN" altLang="en-US" sz="1865" dirty="0">
                <a:solidFill>
                  <a:schemeClr val="tx1">
                    <a:lumMod val="50000"/>
                    <a:lumOff val="50000"/>
                  </a:schemeClr>
                </a:solidFill>
                <a:latin typeface="时尚中黑简体"/>
                <a:cs typeface="+mn-ea"/>
              </a:rPr>
              <a:t>请搜索</a:t>
            </a:r>
            <a:r>
              <a:rPr lang="en-US" altLang="zh-CN" sz="1865" dirty="0">
                <a:solidFill>
                  <a:schemeClr val="tx1">
                    <a:lumMod val="50000"/>
                    <a:lumOff val="50000"/>
                  </a:schemeClr>
                </a:solidFill>
                <a:latin typeface="时尚中黑简体"/>
                <a:cs typeface="+mn-ea"/>
              </a:rPr>
              <a:t>chenying0907 </a:t>
            </a:r>
            <a:r>
              <a:rPr lang="zh-CN" altLang="en-US" sz="1865" dirty="0">
                <a:solidFill>
                  <a:schemeClr val="tx1">
                    <a:lumMod val="50000"/>
                    <a:lumOff val="50000"/>
                  </a:schemeClr>
                </a:solidFill>
                <a:latin typeface="时尚中黑简体"/>
                <a:cs typeface="+mn-ea"/>
              </a:rPr>
              <a:t>视觉商务设计</a:t>
            </a:r>
            <a:r>
              <a:rPr lang="en-US" altLang="zh-CN" sz="1865" dirty="0">
                <a:solidFill>
                  <a:schemeClr val="tx1">
                    <a:lumMod val="50000"/>
                    <a:lumOff val="50000"/>
                  </a:schemeClr>
                </a:solidFill>
                <a:latin typeface="时尚中黑简体"/>
                <a:cs typeface="+mn-ea"/>
              </a:rPr>
              <a:t>PPT</a:t>
            </a:r>
            <a:r>
              <a:rPr lang="zh-CN" altLang="en-US" sz="1865" dirty="0">
                <a:solidFill>
                  <a:schemeClr val="tx1">
                    <a:lumMod val="50000"/>
                    <a:lumOff val="50000"/>
                  </a:schemeClr>
                </a:solidFill>
                <a:latin typeface="时尚中黑简体"/>
                <a:cs typeface="+mn-ea"/>
              </a:rPr>
              <a:t>模板</a:t>
            </a:r>
            <a:endParaRPr lang="zh-CN" altLang="en-US" sz="1865" dirty="0">
              <a:solidFill>
                <a:schemeClr val="tx1">
                  <a:lumMod val="85000"/>
                  <a:lumOff val="15000"/>
                </a:schemeClr>
              </a:solidFill>
              <a:latin typeface="微软雅黑" panose="020B0503020204020204"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42"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22" presetClass="entr" presetSubtype="1"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1000"/>
                                        <p:tgtEl>
                                          <p:spTgt spid="12"/>
                                        </p:tgtEl>
                                      </p:cBhvr>
                                    </p:animEffect>
                                  </p:childTnLst>
                                </p:cTn>
                              </p:par>
                              <p:par>
                                <p:cTn id="24" presetID="42"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1000"/>
                                        <p:tgtEl>
                                          <p:spTgt spid="13"/>
                                        </p:tgtEl>
                                      </p:cBhvr>
                                    </p:animEffect>
                                  </p:childTnLst>
                                </p:cTn>
                              </p:par>
                              <p:par>
                                <p:cTn id="32" presetID="42"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par>
                                <p:cTn id="37" presetID="22" presetClass="entr" presetSubtype="1"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1000"/>
                                        <p:tgtEl>
                                          <p:spTgt spid="14"/>
                                        </p:tgtEl>
                                      </p:cBhvr>
                                    </p:animEffect>
                                  </p:childTnLst>
                                </p:cTn>
                              </p:par>
                              <p:par>
                                <p:cTn id="40" presetID="42" presetClass="entr" presetSubtype="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22" presetClass="entr" presetSubtype="1"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400960" y="1954905"/>
            <a:ext cx="9390646" cy="3519817"/>
          </a:xfrm>
          <a:prstGeom prst="rect">
            <a:avLst/>
          </a:prstGeom>
          <a:noFill/>
          <a:ln w="28575">
            <a:solidFill>
              <a:srgbClr val="3E27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384708" y="1242797"/>
            <a:ext cx="1423154" cy="1423152"/>
          </a:xfrm>
          <a:prstGeom prst="ellipse">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a:solidFill>
                  <a:schemeClr val="bg1"/>
                </a:solidFill>
                <a:latin typeface="Arial" panose="020B0604020202020204" pitchFamily="34" charset="0"/>
                <a:ea typeface="微软雅黑" panose="020B0503020204020204" charset="-122"/>
                <a:sym typeface="Arial" panose="020B0604020202020204" pitchFamily="34" charset="0"/>
              </a:rPr>
              <a:t>03</a:t>
            </a:r>
            <a:endParaRPr lang="zh-CN" altLang="en-US" sz="4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5" name="MH_Entry_1"/>
          <p:cNvSpPr/>
          <p:nvPr>
            <p:custDataLst>
              <p:tags r:id="rId1"/>
            </p:custDataLst>
          </p:nvPr>
        </p:nvSpPr>
        <p:spPr>
          <a:xfrm>
            <a:off x="4029579" y="3041029"/>
            <a:ext cx="4133414" cy="124714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5400" b="1" dirty="0">
                <a:solidFill>
                  <a:srgbClr val="3E2714"/>
                </a:solidFill>
                <a:latin typeface="Arial" panose="020B0604020202020204" pitchFamily="34" charset="0"/>
                <a:ea typeface="微软雅黑" panose="020B0503020204020204" charset="-122"/>
                <a:sym typeface="Arial" panose="020B0604020202020204" pitchFamily="34" charset="0"/>
              </a:rPr>
              <a:t>此处添加标题</a:t>
            </a:r>
          </a:p>
          <a:p>
            <a:pPr algn="ctr"/>
            <a:r>
              <a:rPr lang="en-US" altLang="zh-CN" sz="2400" dirty="0">
                <a:solidFill>
                  <a:srgbClr val="3E2714"/>
                </a:solidFill>
                <a:latin typeface="Arial" panose="020B0604020202020204" pitchFamily="34" charset="0"/>
                <a:ea typeface="微软雅黑" panose="020B0503020204020204" charset="-122"/>
                <a:sym typeface="Arial" panose="020B0604020202020204" pitchFamily="34" charset="0"/>
              </a:rPr>
              <a:t>ANNUAL WORK SUMMARY</a:t>
            </a:r>
          </a:p>
        </p:txBody>
      </p:sp>
      <p:sp>
        <p:nvSpPr>
          <p:cNvPr id="9" name="TextBox 11"/>
          <p:cNvSpPr txBox="1"/>
          <p:nvPr/>
        </p:nvSpPr>
        <p:spPr>
          <a:xfrm>
            <a:off x="6561447" y="4454653"/>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0" name="TextBox 11"/>
          <p:cNvSpPr txBox="1"/>
          <p:nvPr/>
        </p:nvSpPr>
        <p:spPr>
          <a:xfrm>
            <a:off x="4037275" y="4454653"/>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1" name="TextBox 11"/>
          <p:cNvSpPr txBox="1"/>
          <p:nvPr/>
        </p:nvSpPr>
        <p:spPr>
          <a:xfrm>
            <a:off x="6561447" y="4744505"/>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2" name="TextBox 11"/>
          <p:cNvSpPr txBox="1"/>
          <p:nvPr/>
        </p:nvSpPr>
        <p:spPr>
          <a:xfrm>
            <a:off x="4037275" y="4744505"/>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Tree>
  </p:cSld>
  <p:clrMapOvr>
    <a:masterClrMapping/>
  </p:clrMapOvr>
  <mc:AlternateContent xmlns:mc="http://schemas.openxmlformats.org/markup-compatibility/2006" xmlns:p14="http://schemas.microsoft.com/office/powerpoint/2010/main">
    <mc:Choice Requires="p14">
      <p:transition spd="slow" p14:dur="2000" advTm="0">
        <p:checker dir="vert"/>
      </p:transition>
    </mc:Choice>
    <mc:Fallback xmlns="">
      <p:transition spd="slow" advTm="0">
        <p:checke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par>
                                    <p:cTn id="8" presetID="2" presetClass="entr" presetSubtype="4" accel="40000" fill="hold" grpId="0" nodeType="withEffect" p14:presetBounceEnd="40000">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14:bounceEnd="40000">
                                          <p:cBhvr additive="base">
                                            <p:cTn id="10" dur="10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11" dur="1000" fill="hold"/>
                                            <p:tgtEl>
                                              <p:spTgt spid="3"/>
                                            </p:tgtEl>
                                            <p:attrNameLst>
                                              <p:attrName>ppt_y</p:attrName>
                                            </p:attrNameLst>
                                          </p:cBhvr>
                                          <p:tavLst>
                                            <p:tav tm="0">
                                              <p:val>
                                                <p:strVal val="1+#ppt_h/2"/>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by="(-#ppt_w*2)" calcmode="lin" valueType="num">
                                          <p:cBhvr rctx="PPT">
                                            <p:cTn id="14" dur="500" autoRev="1" fill="hold">
                                              <p:stCondLst>
                                                <p:cond delay="0"/>
                                              </p:stCondLst>
                                            </p:cTn>
                                            <p:tgtEl>
                                              <p:spTgt spid="5"/>
                                            </p:tgtEl>
                                            <p:attrNameLst>
                                              <p:attrName>ppt_w</p:attrName>
                                            </p:attrNameLst>
                                          </p:cBhvr>
                                        </p:anim>
                                        <p:anim by="(#ppt_w*0.50)" calcmode="lin" valueType="num">
                                          <p:cBhvr>
                                            <p:cTn id="15" dur="500" decel="50000" autoRev="1" fill="hold">
                                              <p:stCondLst>
                                                <p:cond delay="0"/>
                                              </p:stCondLst>
                                            </p:cTn>
                                            <p:tgtEl>
                                              <p:spTgt spid="5"/>
                                            </p:tgtEl>
                                            <p:attrNameLst>
                                              <p:attrName>ppt_x</p:attrName>
                                            </p:attrNameLst>
                                          </p:cBhvr>
                                        </p:anim>
                                        <p:anim from="(-#ppt_h/2)" to="(#ppt_y)" calcmode="lin" valueType="num">
                                          <p:cBhvr>
                                            <p:cTn id="16" dur="1000" fill="hold">
                                              <p:stCondLst>
                                                <p:cond delay="0"/>
                                              </p:stCondLst>
                                            </p:cTn>
                                            <p:tgtEl>
                                              <p:spTgt spid="5"/>
                                            </p:tgtEl>
                                            <p:attrNameLst>
                                              <p:attrName>ppt_y</p:attrName>
                                            </p:attrNameLst>
                                          </p:cBhvr>
                                        </p:anim>
                                        <p:animRot by="21600000">
                                          <p:cBhvr>
                                            <p:cTn id="17" dur="1000" fill="hold">
                                              <p:stCondLst>
                                                <p:cond delay="0"/>
                                              </p:stCondLst>
                                            </p:cTn>
                                            <p:tgtEl>
                                              <p:spTgt spid="5"/>
                                            </p:tgtEl>
                                            <p:attrNameLst>
                                              <p:attrName>r</p:attrName>
                                            </p:attrNameLst>
                                          </p:cBhvr>
                                        </p:animRot>
                                      </p:childTnLst>
                                    </p:cTn>
                                  </p:par>
                                  <p:par>
                                    <p:cTn id="18" presetID="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fill="hold"/>
                                            <p:tgtEl>
                                              <p:spTgt spid="9"/>
                                            </p:tgtEl>
                                            <p:attrNameLst>
                                              <p:attrName>ppt_x</p:attrName>
                                            </p:attrNameLst>
                                          </p:cBhvr>
                                          <p:tavLst>
                                            <p:tav tm="0">
                                              <p:val>
                                                <p:strVal val="#ppt_x"/>
                                              </p:val>
                                            </p:tav>
                                            <p:tav tm="100000">
                                              <p:val>
                                                <p:strVal val="#ppt_x"/>
                                              </p:val>
                                            </p:tav>
                                          </p:tavLst>
                                        </p:anim>
                                        <p:anim calcmode="lin" valueType="num">
                                          <p:cBhvr additive="base">
                                            <p:cTn id="21" dur="1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ppt_x"/>
                                              </p:val>
                                            </p:tav>
                                            <p:tav tm="100000">
                                              <p:val>
                                                <p:strVal val="#ppt_x"/>
                                              </p:val>
                                            </p:tav>
                                          </p:tavLst>
                                        </p:anim>
                                        <p:anim calcmode="lin" valueType="num">
                                          <p:cBhvr additive="base">
                                            <p:cTn id="25" dur="10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1000" fill="hold"/>
                                            <p:tgtEl>
                                              <p:spTgt spid="11"/>
                                            </p:tgtEl>
                                            <p:attrNameLst>
                                              <p:attrName>ppt_x</p:attrName>
                                            </p:attrNameLst>
                                          </p:cBhvr>
                                          <p:tavLst>
                                            <p:tav tm="0">
                                              <p:val>
                                                <p:strVal val="#ppt_x"/>
                                              </p:val>
                                            </p:tav>
                                            <p:tav tm="100000">
                                              <p:val>
                                                <p:strVal val="#ppt_x"/>
                                              </p:val>
                                            </p:tav>
                                          </p:tavLst>
                                        </p:anim>
                                        <p:anim calcmode="lin" valueType="num">
                                          <p:cBhvr additive="base">
                                            <p:cTn id="29" dur="10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000" fill="hold"/>
                                            <p:tgtEl>
                                              <p:spTgt spid="12"/>
                                            </p:tgtEl>
                                            <p:attrNameLst>
                                              <p:attrName>ppt_x</p:attrName>
                                            </p:attrNameLst>
                                          </p:cBhvr>
                                          <p:tavLst>
                                            <p:tav tm="0">
                                              <p:val>
                                                <p:strVal val="#ppt_x"/>
                                              </p:val>
                                            </p:tav>
                                            <p:tav tm="100000">
                                              <p:val>
                                                <p:strVal val="#ppt_x"/>
                                              </p:val>
                                            </p:tav>
                                          </p:tavLst>
                                        </p:anim>
                                        <p:anim calcmode="lin" valueType="num">
                                          <p:cBhvr additive="base">
                                            <p:cTn id="33"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3" grpId="0" bldLvl="0" animBg="1"/>
          <p:bldP spid="5" grpId="0" bldLvl="0" animBg="1"/>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par>
                                    <p:cTn id="8" presetID="2" presetClass="entr" presetSubtype="4" accel="4000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1000" fill="hold"/>
                                            <p:tgtEl>
                                              <p:spTgt spid="3"/>
                                            </p:tgtEl>
                                            <p:attrNameLst>
                                              <p:attrName>ppt_x</p:attrName>
                                            </p:attrNameLst>
                                          </p:cBhvr>
                                          <p:tavLst>
                                            <p:tav tm="0">
                                              <p:val>
                                                <p:strVal val="#ppt_x"/>
                                              </p:val>
                                            </p:tav>
                                            <p:tav tm="100000">
                                              <p:val>
                                                <p:strVal val="#ppt_x"/>
                                              </p:val>
                                            </p:tav>
                                          </p:tavLst>
                                        </p:anim>
                                        <p:anim calcmode="lin" valueType="num">
                                          <p:cBhvr additive="base">
                                            <p:cTn id="11" dur="1000" fill="hold"/>
                                            <p:tgtEl>
                                              <p:spTgt spid="3"/>
                                            </p:tgtEl>
                                            <p:attrNameLst>
                                              <p:attrName>ppt_y</p:attrName>
                                            </p:attrNameLst>
                                          </p:cBhvr>
                                          <p:tavLst>
                                            <p:tav tm="0">
                                              <p:val>
                                                <p:strVal val="1+#ppt_h/2"/>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by="(-#ppt_w*2)" calcmode="lin" valueType="num">
                                          <p:cBhvr rctx="PPT">
                                            <p:cTn id="14" dur="500" autoRev="1" fill="hold">
                                              <p:stCondLst>
                                                <p:cond delay="0"/>
                                              </p:stCondLst>
                                            </p:cTn>
                                            <p:tgtEl>
                                              <p:spTgt spid="5"/>
                                            </p:tgtEl>
                                            <p:attrNameLst>
                                              <p:attrName>ppt_w</p:attrName>
                                            </p:attrNameLst>
                                          </p:cBhvr>
                                        </p:anim>
                                        <p:anim by="(#ppt_w*0.50)" calcmode="lin" valueType="num">
                                          <p:cBhvr>
                                            <p:cTn id="15" dur="500" decel="50000" autoRev="1" fill="hold">
                                              <p:stCondLst>
                                                <p:cond delay="0"/>
                                              </p:stCondLst>
                                            </p:cTn>
                                            <p:tgtEl>
                                              <p:spTgt spid="5"/>
                                            </p:tgtEl>
                                            <p:attrNameLst>
                                              <p:attrName>ppt_x</p:attrName>
                                            </p:attrNameLst>
                                          </p:cBhvr>
                                        </p:anim>
                                        <p:anim from="(-#ppt_h/2)" to="(#ppt_y)" calcmode="lin" valueType="num">
                                          <p:cBhvr>
                                            <p:cTn id="16" dur="1000" fill="hold">
                                              <p:stCondLst>
                                                <p:cond delay="0"/>
                                              </p:stCondLst>
                                            </p:cTn>
                                            <p:tgtEl>
                                              <p:spTgt spid="5"/>
                                            </p:tgtEl>
                                            <p:attrNameLst>
                                              <p:attrName>ppt_y</p:attrName>
                                            </p:attrNameLst>
                                          </p:cBhvr>
                                        </p:anim>
                                        <p:animRot by="21600000">
                                          <p:cBhvr>
                                            <p:cTn id="17" dur="1000" fill="hold">
                                              <p:stCondLst>
                                                <p:cond delay="0"/>
                                              </p:stCondLst>
                                            </p:cTn>
                                            <p:tgtEl>
                                              <p:spTgt spid="5"/>
                                            </p:tgtEl>
                                            <p:attrNameLst>
                                              <p:attrName>r</p:attrName>
                                            </p:attrNameLst>
                                          </p:cBhvr>
                                        </p:animRot>
                                      </p:childTnLst>
                                    </p:cTn>
                                  </p:par>
                                  <p:par>
                                    <p:cTn id="18" presetID="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fill="hold"/>
                                            <p:tgtEl>
                                              <p:spTgt spid="9"/>
                                            </p:tgtEl>
                                            <p:attrNameLst>
                                              <p:attrName>ppt_x</p:attrName>
                                            </p:attrNameLst>
                                          </p:cBhvr>
                                          <p:tavLst>
                                            <p:tav tm="0">
                                              <p:val>
                                                <p:strVal val="#ppt_x"/>
                                              </p:val>
                                            </p:tav>
                                            <p:tav tm="100000">
                                              <p:val>
                                                <p:strVal val="#ppt_x"/>
                                              </p:val>
                                            </p:tav>
                                          </p:tavLst>
                                        </p:anim>
                                        <p:anim calcmode="lin" valueType="num">
                                          <p:cBhvr additive="base">
                                            <p:cTn id="21" dur="1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ppt_x"/>
                                              </p:val>
                                            </p:tav>
                                            <p:tav tm="100000">
                                              <p:val>
                                                <p:strVal val="#ppt_x"/>
                                              </p:val>
                                            </p:tav>
                                          </p:tavLst>
                                        </p:anim>
                                        <p:anim calcmode="lin" valueType="num">
                                          <p:cBhvr additive="base">
                                            <p:cTn id="25" dur="10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1000" fill="hold"/>
                                            <p:tgtEl>
                                              <p:spTgt spid="11"/>
                                            </p:tgtEl>
                                            <p:attrNameLst>
                                              <p:attrName>ppt_x</p:attrName>
                                            </p:attrNameLst>
                                          </p:cBhvr>
                                          <p:tavLst>
                                            <p:tav tm="0">
                                              <p:val>
                                                <p:strVal val="#ppt_x"/>
                                              </p:val>
                                            </p:tav>
                                            <p:tav tm="100000">
                                              <p:val>
                                                <p:strVal val="#ppt_x"/>
                                              </p:val>
                                            </p:tav>
                                          </p:tavLst>
                                        </p:anim>
                                        <p:anim calcmode="lin" valueType="num">
                                          <p:cBhvr additive="base">
                                            <p:cTn id="29" dur="10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000" fill="hold"/>
                                            <p:tgtEl>
                                              <p:spTgt spid="12"/>
                                            </p:tgtEl>
                                            <p:attrNameLst>
                                              <p:attrName>ppt_x</p:attrName>
                                            </p:attrNameLst>
                                          </p:cBhvr>
                                          <p:tavLst>
                                            <p:tav tm="0">
                                              <p:val>
                                                <p:strVal val="#ppt_x"/>
                                              </p:val>
                                            </p:tav>
                                            <p:tav tm="100000">
                                              <p:val>
                                                <p:strVal val="#ppt_x"/>
                                              </p:val>
                                            </p:tav>
                                          </p:tavLst>
                                        </p:anim>
                                        <p:anim calcmode="lin" valueType="num">
                                          <p:cBhvr additive="base">
                                            <p:cTn id="33"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3" grpId="0" bldLvl="0" animBg="1"/>
          <p:bldP spid="5" grpId="0" bldLvl="0" animBg="1"/>
          <p:bldP spid="9" grpId="0"/>
          <p:bldP spid="10" grpId="0"/>
          <p:bldP spid="11" grpId="0"/>
          <p:bldP spid="12"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grpSp>
        <p:nvGrpSpPr>
          <p:cNvPr id="8" name="KSO_Shape"/>
          <p:cNvGrpSpPr/>
          <p:nvPr/>
        </p:nvGrpSpPr>
        <p:grpSpPr bwMode="auto">
          <a:xfrm>
            <a:off x="903188" y="1585971"/>
            <a:ext cx="5481444" cy="4531328"/>
            <a:chOff x="1331640" y="1268760"/>
            <a:chExt cx="5832647" cy="4819363"/>
          </a:xfrm>
          <a:solidFill>
            <a:srgbClr val="3E2714"/>
          </a:solidFill>
        </p:grpSpPr>
        <p:sp>
          <p:nvSpPr>
            <p:cNvPr id="9" name="内蒙古"/>
            <p:cNvSpPr/>
            <p:nvPr/>
          </p:nvSpPr>
          <p:spPr bwMode="auto">
            <a:xfrm>
              <a:off x="3781351" y="1323173"/>
              <a:ext cx="2555478" cy="2179596"/>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10" name="甘肃"/>
            <p:cNvSpPr/>
            <p:nvPr/>
          </p:nvSpPr>
          <p:spPr bwMode="auto">
            <a:xfrm>
              <a:off x="3289854" y="2796965"/>
              <a:ext cx="1633141" cy="1382068"/>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11" name="宁夏"/>
            <p:cNvSpPr/>
            <p:nvPr/>
          </p:nvSpPr>
          <p:spPr bwMode="auto">
            <a:xfrm>
              <a:off x="4450161" y="3277346"/>
              <a:ext cx="329739" cy="544122"/>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12" name="新疆"/>
            <p:cNvSpPr/>
            <p:nvPr/>
          </p:nvSpPr>
          <p:spPr bwMode="auto">
            <a:xfrm>
              <a:off x="1331640" y="1845529"/>
              <a:ext cx="2334614" cy="1764508"/>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13" name="青海"/>
            <p:cNvSpPr/>
            <p:nvPr/>
          </p:nvSpPr>
          <p:spPr bwMode="auto">
            <a:xfrm>
              <a:off x="2846573" y="3230707"/>
              <a:ext cx="1452718" cy="1041604"/>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14" name="四川"/>
            <p:cNvSpPr/>
            <p:nvPr/>
          </p:nvSpPr>
          <p:spPr bwMode="auto">
            <a:xfrm>
              <a:off x="3680253" y="3961385"/>
              <a:ext cx="1256741" cy="1102235"/>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15" name="西藏"/>
            <p:cNvSpPr/>
            <p:nvPr/>
          </p:nvSpPr>
          <p:spPr bwMode="auto">
            <a:xfrm>
              <a:off x="1592943" y="3513650"/>
              <a:ext cx="2249069" cy="1368077"/>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16" name="云南"/>
            <p:cNvSpPr/>
            <p:nvPr/>
          </p:nvSpPr>
          <p:spPr bwMode="auto">
            <a:xfrm>
              <a:off x="3641368" y="4651642"/>
              <a:ext cx="1017214" cy="106026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17" name="贵州"/>
            <p:cNvSpPr/>
            <p:nvPr/>
          </p:nvSpPr>
          <p:spPr bwMode="auto">
            <a:xfrm>
              <a:off x="4370838" y="4637651"/>
              <a:ext cx="687475" cy="59542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18" name="广西"/>
            <p:cNvSpPr/>
            <p:nvPr/>
          </p:nvSpPr>
          <p:spPr bwMode="auto">
            <a:xfrm>
              <a:off x="4482825" y="5002989"/>
              <a:ext cx="899005" cy="684039"/>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19" name="重庆"/>
            <p:cNvSpPr/>
            <p:nvPr/>
          </p:nvSpPr>
          <p:spPr bwMode="auto">
            <a:xfrm>
              <a:off x="4607255" y="4250547"/>
              <a:ext cx="508606" cy="516138"/>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0" name="陕西"/>
            <p:cNvSpPr/>
            <p:nvPr/>
          </p:nvSpPr>
          <p:spPr bwMode="auto">
            <a:xfrm>
              <a:off x="4607255" y="3249363"/>
              <a:ext cx="580153" cy="1033832"/>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1" name="山西"/>
            <p:cNvSpPr/>
            <p:nvPr/>
          </p:nvSpPr>
          <p:spPr bwMode="auto">
            <a:xfrm>
              <a:off x="5109639" y="3055034"/>
              <a:ext cx="385732" cy="84883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2" name="湖南"/>
            <p:cNvSpPr/>
            <p:nvPr/>
          </p:nvSpPr>
          <p:spPr bwMode="auto">
            <a:xfrm>
              <a:off x="5008541" y="4502397"/>
              <a:ext cx="615928" cy="71513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3" name="湖北"/>
            <p:cNvSpPr/>
            <p:nvPr/>
          </p:nvSpPr>
          <p:spPr bwMode="auto">
            <a:xfrm>
              <a:off x="4936994" y="4090420"/>
              <a:ext cx="874119" cy="547231"/>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4" name="广东"/>
            <p:cNvSpPr/>
            <p:nvPr/>
          </p:nvSpPr>
          <p:spPr bwMode="auto">
            <a:xfrm>
              <a:off x="5129860" y="5096267"/>
              <a:ext cx="909892" cy="719796"/>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5" name="江西"/>
            <p:cNvSpPr/>
            <p:nvPr/>
          </p:nvSpPr>
          <p:spPr bwMode="auto">
            <a:xfrm>
              <a:off x="5560697" y="4472860"/>
              <a:ext cx="544380" cy="741560"/>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6" name="福建"/>
            <p:cNvSpPr/>
            <p:nvPr/>
          </p:nvSpPr>
          <p:spPr bwMode="auto">
            <a:xfrm>
              <a:off x="5843775" y="4670297"/>
              <a:ext cx="503941" cy="615635"/>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7" name="浙江"/>
            <p:cNvSpPr/>
            <p:nvPr/>
          </p:nvSpPr>
          <p:spPr bwMode="auto">
            <a:xfrm>
              <a:off x="6069305" y="4280085"/>
              <a:ext cx="432394" cy="500592"/>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8" name="安徽"/>
            <p:cNvSpPr/>
            <p:nvPr/>
          </p:nvSpPr>
          <p:spPr bwMode="auto">
            <a:xfrm>
              <a:off x="5646243" y="3846342"/>
              <a:ext cx="547491" cy="670047"/>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9" name="天津"/>
            <p:cNvSpPr/>
            <p:nvPr/>
          </p:nvSpPr>
          <p:spPr bwMode="auto">
            <a:xfrm>
              <a:off x="5753564" y="3073690"/>
              <a:ext cx="143094" cy="206766"/>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30" name="北京"/>
            <p:cNvSpPr/>
            <p:nvPr/>
          </p:nvSpPr>
          <p:spPr bwMode="auto">
            <a:xfrm>
              <a:off x="5610469" y="2980412"/>
              <a:ext cx="189755" cy="203656"/>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31" name="辽宁"/>
            <p:cNvSpPr/>
            <p:nvPr/>
          </p:nvSpPr>
          <p:spPr bwMode="auto">
            <a:xfrm>
              <a:off x="5932432" y="2576207"/>
              <a:ext cx="673476" cy="640509"/>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32" name="吉林"/>
            <p:cNvSpPr/>
            <p:nvPr/>
          </p:nvSpPr>
          <p:spPr bwMode="auto">
            <a:xfrm>
              <a:off x="6083303" y="2189103"/>
              <a:ext cx="959665" cy="65139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33" name="黑龙江"/>
            <p:cNvSpPr/>
            <p:nvPr/>
          </p:nvSpPr>
          <p:spPr bwMode="auto">
            <a:xfrm>
              <a:off x="5879549" y="1268760"/>
              <a:ext cx="1284738" cy="1167530"/>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34" name="山东"/>
            <p:cNvSpPr/>
            <p:nvPr/>
          </p:nvSpPr>
          <p:spPr bwMode="auto">
            <a:xfrm>
              <a:off x="5624468" y="3362851"/>
              <a:ext cx="777686" cy="48815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35" name="上海"/>
            <p:cNvSpPr/>
            <p:nvPr/>
          </p:nvSpPr>
          <p:spPr bwMode="auto">
            <a:xfrm>
              <a:off x="6350827" y="4172815"/>
              <a:ext cx="122875" cy="107270"/>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36" name="江苏"/>
            <p:cNvSpPr/>
            <p:nvPr/>
          </p:nvSpPr>
          <p:spPr bwMode="auto">
            <a:xfrm>
              <a:off x="5781560" y="3760838"/>
              <a:ext cx="678142" cy="522357"/>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37" name="河北"/>
            <p:cNvSpPr/>
            <p:nvPr/>
          </p:nvSpPr>
          <p:spPr bwMode="auto">
            <a:xfrm>
              <a:off x="5428491" y="2761208"/>
              <a:ext cx="629925" cy="898578"/>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38" name="河南"/>
            <p:cNvSpPr/>
            <p:nvPr/>
          </p:nvSpPr>
          <p:spPr bwMode="auto">
            <a:xfrm>
              <a:off x="5140747" y="3624030"/>
              <a:ext cx="662589" cy="656055"/>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39" name="台湾"/>
            <p:cNvSpPr/>
            <p:nvPr/>
          </p:nvSpPr>
          <p:spPr bwMode="auto">
            <a:xfrm>
              <a:off x="6386601" y="5024754"/>
              <a:ext cx="189755" cy="458617"/>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40" name="海南"/>
            <p:cNvSpPr/>
            <p:nvPr/>
          </p:nvSpPr>
          <p:spPr bwMode="auto">
            <a:xfrm>
              <a:off x="4991431" y="5837828"/>
              <a:ext cx="286189" cy="250295"/>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grpSp>
      <p:sp>
        <p:nvSpPr>
          <p:cNvPr id="41" name="泪滴形 40"/>
          <p:cNvSpPr/>
          <p:nvPr/>
        </p:nvSpPr>
        <p:spPr>
          <a:xfrm rot="8100000">
            <a:off x="3678736" y="4322268"/>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42" name="泪滴形 41"/>
          <p:cNvSpPr/>
          <p:nvPr/>
        </p:nvSpPr>
        <p:spPr>
          <a:xfrm rot="8100000">
            <a:off x="4143124" y="4387848"/>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43" name="泪滴形 42"/>
          <p:cNvSpPr/>
          <p:nvPr/>
        </p:nvSpPr>
        <p:spPr>
          <a:xfrm rot="8100000">
            <a:off x="4761719" y="4251008"/>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44" name="泪滴形 43"/>
          <p:cNvSpPr/>
          <p:nvPr/>
        </p:nvSpPr>
        <p:spPr>
          <a:xfrm rot="8100000">
            <a:off x="5501347" y="4414889"/>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45" name="泪滴形 44"/>
          <p:cNvSpPr/>
          <p:nvPr/>
        </p:nvSpPr>
        <p:spPr>
          <a:xfrm rot="8100000">
            <a:off x="5239702" y="3478660"/>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46" name="泪滴形 45"/>
          <p:cNvSpPr/>
          <p:nvPr/>
        </p:nvSpPr>
        <p:spPr>
          <a:xfrm rot="8100000">
            <a:off x="5375808" y="3906945"/>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47" name="泪滴形 46"/>
          <p:cNvSpPr/>
          <p:nvPr/>
        </p:nvSpPr>
        <p:spPr>
          <a:xfrm rot="8100000">
            <a:off x="5287936" y="4832212"/>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48" name="泪滴形 47"/>
          <p:cNvSpPr/>
          <p:nvPr/>
        </p:nvSpPr>
        <p:spPr>
          <a:xfrm rot="8100000">
            <a:off x="4729366" y="5243347"/>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49" name="泪滴形 48"/>
          <p:cNvSpPr/>
          <p:nvPr/>
        </p:nvSpPr>
        <p:spPr>
          <a:xfrm rot="8100000">
            <a:off x="4903930" y="3036269"/>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50" name="泪滴形 49"/>
          <p:cNvSpPr/>
          <p:nvPr/>
        </p:nvSpPr>
        <p:spPr>
          <a:xfrm rot="8100000">
            <a:off x="4393594" y="4800956"/>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51" name="泪滴形 50"/>
          <p:cNvSpPr/>
          <p:nvPr/>
        </p:nvSpPr>
        <p:spPr>
          <a:xfrm rot="8100000">
            <a:off x="5482180" y="3011303"/>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52" name="泪滴形 51"/>
          <p:cNvSpPr/>
          <p:nvPr/>
        </p:nvSpPr>
        <p:spPr>
          <a:xfrm rot="8100000">
            <a:off x="4971844" y="4775989"/>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53" name="泪滴形 52"/>
          <p:cNvSpPr/>
          <p:nvPr/>
        </p:nvSpPr>
        <p:spPr>
          <a:xfrm rot="8100000">
            <a:off x="5678012" y="2482565"/>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54" name="泪滴形 53"/>
          <p:cNvSpPr/>
          <p:nvPr/>
        </p:nvSpPr>
        <p:spPr>
          <a:xfrm rot="8100000">
            <a:off x="5167676" y="4247252"/>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55" name="泪滴形 54"/>
          <p:cNvSpPr/>
          <p:nvPr/>
        </p:nvSpPr>
        <p:spPr>
          <a:xfrm rot="8100000">
            <a:off x="4514519" y="3509160"/>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56" name="泪滴形 55"/>
          <p:cNvSpPr/>
          <p:nvPr/>
        </p:nvSpPr>
        <p:spPr>
          <a:xfrm rot="8100000">
            <a:off x="5430812" y="1740717"/>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57" name="泪滴形 56"/>
          <p:cNvSpPr/>
          <p:nvPr/>
        </p:nvSpPr>
        <p:spPr>
          <a:xfrm rot="8100000">
            <a:off x="4682955" y="3822729"/>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58" name="泪滴形 57"/>
          <p:cNvSpPr/>
          <p:nvPr/>
        </p:nvSpPr>
        <p:spPr>
          <a:xfrm rot="8100000">
            <a:off x="1925816" y="3011349"/>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59" name="泪滴形 58"/>
          <p:cNvSpPr/>
          <p:nvPr/>
        </p:nvSpPr>
        <p:spPr>
          <a:xfrm rot="8100000">
            <a:off x="3350974" y="5103752"/>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60" name="泪滴形 59"/>
          <p:cNvSpPr/>
          <p:nvPr/>
        </p:nvSpPr>
        <p:spPr>
          <a:xfrm rot="8100000">
            <a:off x="4250636" y="3804453"/>
            <a:ext cx="231763" cy="231763"/>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61" name="文本框 7"/>
          <p:cNvSpPr txBox="1">
            <a:spLocks noChangeArrowheads="1"/>
          </p:cNvSpPr>
          <p:nvPr/>
        </p:nvSpPr>
        <p:spPr bwMode="auto">
          <a:xfrm>
            <a:off x="6837378" y="1999712"/>
            <a:ext cx="4635820" cy="943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lnSpc>
                <a:spcPct val="150000"/>
              </a:lnSpc>
            </a:pPr>
            <a:r>
              <a:rPr lang="zh-CN" altLang="en-US" sz="1865" b="1" dirty="0" smtClean="0">
                <a:solidFill>
                  <a:srgbClr val="3E2714"/>
                </a:solidFill>
                <a:latin typeface="微软雅黑" panose="020B0503020204020204" charset="-122"/>
              </a:rPr>
              <a:t>什么是模板？模板就是设计者制作的易于客户修改的通用作品集</a:t>
            </a:r>
          </a:p>
        </p:txBody>
      </p:sp>
      <p:cxnSp>
        <p:nvCxnSpPr>
          <p:cNvPr id="62" name="直接连接符 61"/>
          <p:cNvCxnSpPr/>
          <p:nvPr/>
        </p:nvCxnSpPr>
        <p:spPr>
          <a:xfrm rot="16200000">
            <a:off x="8342384" y="1687829"/>
            <a:ext cx="0" cy="2736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3" name="文本框 7"/>
          <p:cNvSpPr txBox="1">
            <a:spLocks noChangeArrowheads="1"/>
          </p:cNvSpPr>
          <p:nvPr/>
        </p:nvSpPr>
        <p:spPr bwMode="auto">
          <a:xfrm>
            <a:off x="6837378" y="3247849"/>
            <a:ext cx="4385561" cy="275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nSpc>
                <a:spcPct val="150000"/>
              </a:lnSpc>
              <a:spcBef>
                <a:spcPts val="300"/>
              </a:spcBef>
            </a:pPr>
            <a:r>
              <a:rPr lang="zh-CN" altLang="en-US" sz="1600" dirty="0" smtClean="0">
                <a:solidFill>
                  <a:schemeClr val="tx1">
                    <a:lumMod val="85000"/>
                    <a:lumOff val="15000"/>
                  </a:schemeClr>
                </a:solidFill>
                <a:latin typeface="微软雅黑" panose="020B0503020204020204" charset="-122"/>
              </a:rPr>
              <a:t>单击</a:t>
            </a:r>
            <a:r>
              <a:rPr lang="zh-CN" altLang="en-US" sz="1600" dirty="0">
                <a:solidFill>
                  <a:schemeClr val="tx1">
                    <a:lumMod val="85000"/>
                    <a:lumOff val="15000"/>
                  </a:schemeClr>
                </a:solidFill>
                <a:latin typeface="微软雅黑" panose="020B0503020204020204" charset="-122"/>
              </a:rPr>
              <a:t>此处</a:t>
            </a:r>
            <a:r>
              <a:rPr lang="zh-CN" altLang="en-US" sz="1600" dirty="0" smtClean="0">
                <a:solidFill>
                  <a:schemeClr val="tx1">
                    <a:lumMod val="85000"/>
                    <a:lumOff val="15000"/>
                  </a:schemeClr>
                </a:solidFill>
                <a:latin typeface="微软雅黑" panose="020B0503020204020204" charset="-122"/>
              </a:rPr>
              <a:t>添加</a:t>
            </a:r>
            <a:r>
              <a:rPr lang="zh-CN" altLang="en-US" sz="1600" dirty="0">
                <a:solidFill>
                  <a:schemeClr val="tx1">
                    <a:lumMod val="85000"/>
                    <a:lumOff val="15000"/>
                  </a:schemeClr>
                </a:solidFill>
                <a:latin typeface="微软雅黑" panose="020B0503020204020204" charset="-122"/>
              </a:rPr>
              <a:t>说明文字单击此处添加说明</a:t>
            </a:r>
            <a:r>
              <a:rPr lang="zh-CN" altLang="en-US" sz="1600" dirty="0" smtClean="0">
                <a:solidFill>
                  <a:schemeClr val="tx1">
                    <a:lumMod val="85000"/>
                    <a:lumOff val="15000"/>
                  </a:schemeClr>
                </a:solidFill>
                <a:latin typeface="微软雅黑" panose="020B0503020204020204" charset="-122"/>
              </a:rPr>
              <a:t>文字</a:t>
            </a:r>
            <a:r>
              <a:rPr lang="zh-CN" altLang="en-US" sz="1600" dirty="0">
                <a:solidFill>
                  <a:schemeClr val="tx1">
                    <a:lumMod val="85000"/>
                    <a:lumOff val="15000"/>
                  </a:schemeClr>
                </a:solidFill>
                <a:latin typeface="微软雅黑" panose="020B0503020204020204" charset="-122"/>
              </a:rPr>
              <a:t>单击此处添加说明</a:t>
            </a:r>
            <a:r>
              <a:rPr lang="zh-CN" altLang="en-US" sz="1600" dirty="0" smtClean="0">
                <a:solidFill>
                  <a:schemeClr val="tx1">
                    <a:lumMod val="85000"/>
                    <a:lumOff val="15000"/>
                  </a:schemeClr>
                </a:solidFill>
                <a:latin typeface="微软雅黑" panose="020B0503020204020204" charset="-122"/>
              </a:rPr>
              <a:t>文字</a:t>
            </a:r>
            <a:r>
              <a:rPr lang="zh-CN" altLang="en-US" sz="1600" dirty="0">
                <a:solidFill>
                  <a:schemeClr val="tx1">
                    <a:lumMod val="85000"/>
                    <a:lumOff val="15000"/>
                  </a:schemeClr>
                </a:solidFill>
                <a:latin typeface="微软雅黑" panose="020B0503020204020204" charset="-122"/>
              </a:rPr>
              <a:t>单击此处添加说明</a:t>
            </a:r>
            <a:r>
              <a:rPr lang="zh-CN" altLang="en-US" sz="1600" dirty="0" smtClean="0">
                <a:solidFill>
                  <a:schemeClr val="tx1">
                    <a:lumMod val="85000"/>
                    <a:lumOff val="15000"/>
                  </a:schemeClr>
                </a:solidFill>
                <a:latin typeface="微软雅黑" panose="020B0503020204020204" charset="-122"/>
              </a:rPr>
              <a:t>文字</a:t>
            </a:r>
            <a:r>
              <a:rPr lang="zh-CN" altLang="en-US" sz="1600" dirty="0">
                <a:solidFill>
                  <a:schemeClr val="tx1">
                    <a:lumMod val="85000"/>
                    <a:lumOff val="15000"/>
                  </a:schemeClr>
                </a:solidFill>
                <a:latin typeface="微软雅黑" panose="020B0503020204020204" charset="-122"/>
              </a:rPr>
              <a:t>单击此处添加说明</a:t>
            </a:r>
            <a:r>
              <a:rPr lang="zh-CN" altLang="en-US" sz="1600" dirty="0" smtClean="0">
                <a:solidFill>
                  <a:schemeClr val="tx1">
                    <a:lumMod val="85000"/>
                    <a:lumOff val="15000"/>
                  </a:schemeClr>
                </a:solidFill>
                <a:latin typeface="微软雅黑" panose="020B0503020204020204" charset="-122"/>
              </a:rPr>
              <a:t>文字</a:t>
            </a:r>
            <a:r>
              <a:rPr lang="zh-CN" altLang="en-US" sz="1600" dirty="0">
                <a:solidFill>
                  <a:schemeClr val="tx1">
                    <a:lumMod val="85000"/>
                    <a:lumOff val="15000"/>
                  </a:schemeClr>
                </a:solidFill>
                <a:latin typeface="微软雅黑" panose="020B0503020204020204" charset="-122"/>
              </a:rPr>
              <a:t>单击此处添加说明</a:t>
            </a:r>
            <a:r>
              <a:rPr lang="zh-CN" altLang="en-US" sz="1600" dirty="0" smtClean="0">
                <a:solidFill>
                  <a:schemeClr val="tx1">
                    <a:lumMod val="85000"/>
                    <a:lumOff val="15000"/>
                  </a:schemeClr>
                </a:solidFill>
                <a:latin typeface="微软雅黑" panose="020B0503020204020204" charset="-122"/>
              </a:rPr>
              <a:t>文字</a:t>
            </a:r>
            <a:r>
              <a:rPr lang="zh-CN" altLang="en-US" sz="1600" dirty="0">
                <a:solidFill>
                  <a:schemeClr val="tx1">
                    <a:lumMod val="85000"/>
                    <a:lumOff val="15000"/>
                  </a:schemeClr>
                </a:solidFill>
                <a:latin typeface="微软雅黑" panose="020B0503020204020204" charset="-122"/>
              </a:rPr>
              <a:t>单击此处添加说明</a:t>
            </a:r>
            <a:r>
              <a:rPr lang="zh-CN" altLang="en-US" sz="1600" dirty="0" smtClean="0">
                <a:solidFill>
                  <a:schemeClr val="tx1">
                    <a:lumMod val="85000"/>
                    <a:lumOff val="15000"/>
                  </a:schemeClr>
                </a:solidFill>
                <a:latin typeface="微软雅黑" panose="020B0503020204020204" charset="-122"/>
              </a:rPr>
              <a:t>文字</a:t>
            </a:r>
            <a:r>
              <a:rPr lang="zh-CN" altLang="en-US" sz="1600" dirty="0">
                <a:solidFill>
                  <a:schemeClr val="tx1">
                    <a:lumMod val="85000"/>
                    <a:lumOff val="15000"/>
                  </a:schemeClr>
                </a:solidFill>
                <a:latin typeface="微软雅黑" panose="020B0503020204020204" charset="-122"/>
              </a:rPr>
              <a:t>单击此处添加说明</a:t>
            </a:r>
            <a:r>
              <a:rPr lang="zh-CN" altLang="en-US" sz="1600" dirty="0" smtClean="0">
                <a:solidFill>
                  <a:schemeClr val="tx1">
                    <a:lumMod val="85000"/>
                    <a:lumOff val="15000"/>
                  </a:schemeClr>
                </a:solidFill>
                <a:latin typeface="微软雅黑" panose="020B0503020204020204" charset="-122"/>
              </a:rPr>
              <a:t>文字</a:t>
            </a:r>
            <a:r>
              <a:rPr lang="zh-CN" altLang="en-US" sz="1600" dirty="0">
                <a:solidFill>
                  <a:schemeClr val="tx1">
                    <a:lumMod val="85000"/>
                    <a:lumOff val="15000"/>
                  </a:schemeClr>
                </a:solidFill>
                <a:latin typeface="微软雅黑" panose="020B0503020204020204" charset="-122"/>
              </a:rPr>
              <a:t>单击此处添加说明</a:t>
            </a:r>
            <a:r>
              <a:rPr lang="zh-CN" altLang="en-US" sz="1600" dirty="0" smtClean="0">
                <a:solidFill>
                  <a:schemeClr val="tx1">
                    <a:lumMod val="85000"/>
                    <a:lumOff val="15000"/>
                  </a:schemeClr>
                </a:solidFill>
                <a:latin typeface="微软雅黑" panose="020B0503020204020204" charset="-122"/>
              </a:rPr>
              <a:t>文字</a:t>
            </a:r>
            <a:r>
              <a:rPr lang="zh-CN" altLang="en-US" sz="1600" dirty="0">
                <a:solidFill>
                  <a:schemeClr val="tx1">
                    <a:lumMod val="85000"/>
                    <a:lumOff val="15000"/>
                  </a:schemeClr>
                </a:solidFill>
                <a:latin typeface="微软雅黑" panose="020B0503020204020204" charset="-122"/>
              </a:rPr>
              <a:t>单击此处添加说明</a:t>
            </a:r>
            <a:r>
              <a:rPr lang="zh-CN" altLang="en-US" sz="1600" dirty="0" smtClean="0">
                <a:solidFill>
                  <a:schemeClr val="tx1">
                    <a:lumMod val="85000"/>
                    <a:lumOff val="15000"/>
                  </a:schemeClr>
                </a:solidFill>
                <a:latin typeface="微软雅黑" panose="020B0503020204020204" charset="-122"/>
              </a:rPr>
              <a:t>文字</a:t>
            </a:r>
            <a:r>
              <a:rPr lang="zh-CN" altLang="en-US" sz="1600" dirty="0">
                <a:solidFill>
                  <a:schemeClr val="tx1">
                    <a:lumMod val="85000"/>
                    <a:lumOff val="15000"/>
                  </a:schemeClr>
                </a:solidFill>
                <a:latin typeface="微软雅黑" panose="020B0503020204020204" charset="-122"/>
              </a:rPr>
              <a:t>单击此处添加说明</a:t>
            </a:r>
            <a:r>
              <a:rPr lang="zh-CN" altLang="en-US" sz="1600" dirty="0" smtClean="0">
                <a:solidFill>
                  <a:schemeClr val="tx1">
                    <a:lumMod val="85000"/>
                    <a:lumOff val="15000"/>
                  </a:schemeClr>
                </a:solidFill>
                <a:latin typeface="微软雅黑" panose="020B0503020204020204" charset="-122"/>
              </a:rPr>
              <a:t>文字</a:t>
            </a:r>
            <a:r>
              <a:rPr lang="zh-CN" altLang="en-US" sz="1600" dirty="0">
                <a:solidFill>
                  <a:schemeClr val="tx1">
                    <a:lumMod val="85000"/>
                    <a:lumOff val="15000"/>
                  </a:schemeClr>
                </a:solidFill>
                <a:latin typeface="微软雅黑" panose="020B0503020204020204" charset="-122"/>
              </a:rPr>
              <a:t>单击此处添加说明</a:t>
            </a:r>
            <a:r>
              <a:rPr lang="zh-CN" altLang="en-US" sz="1600" dirty="0" smtClean="0">
                <a:solidFill>
                  <a:schemeClr val="tx1">
                    <a:lumMod val="85000"/>
                    <a:lumOff val="15000"/>
                  </a:schemeClr>
                </a:solidFill>
                <a:latin typeface="微软雅黑" panose="020B0503020204020204" charset="-122"/>
              </a:rPr>
              <a:t>文字</a:t>
            </a:r>
            <a:r>
              <a:rPr lang="zh-CN" altLang="en-US" sz="1600" dirty="0">
                <a:solidFill>
                  <a:schemeClr val="tx1">
                    <a:lumMod val="85000"/>
                    <a:lumOff val="15000"/>
                  </a:schemeClr>
                </a:solidFill>
                <a:latin typeface="微软雅黑" panose="020B0503020204020204" charset="-122"/>
              </a:rPr>
              <a:t>单击此处添加说明文字</a:t>
            </a:r>
            <a:r>
              <a:rPr lang="zh-CN" altLang="en-US" sz="1600" dirty="0" smtClean="0">
                <a:solidFill>
                  <a:schemeClr val="tx1">
                    <a:lumMod val="85000"/>
                    <a:lumOff val="15000"/>
                  </a:schemeClr>
                </a:solidFill>
                <a:latin typeface="微软雅黑" panose="020B0503020204020204" charset="-122"/>
              </a:rPr>
              <a:t>。</a:t>
            </a:r>
            <a:endParaRPr lang="zh-CN" altLang="en-US" sz="1600" dirty="0">
              <a:solidFill>
                <a:schemeClr val="tx1">
                  <a:lumMod val="85000"/>
                  <a:lumOff val="15000"/>
                </a:schemeClr>
              </a:solidFill>
              <a:latin typeface="微软雅黑" panose="020B0503020204020204" charset="-122"/>
            </a:endParaRPr>
          </a:p>
          <a:p>
            <a:pPr>
              <a:lnSpc>
                <a:spcPct val="150000"/>
              </a:lnSpc>
              <a:spcBef>
                <a:spcPts val="300"/>
              </a:spcBef>
            </a:pPr>
            <a:endParaRPr lang="zh-CN" altLang="en-US" sz="1600" dirty="0">
              <a:solidFill>
                <a:schemeClr val="tx1">
                  <a:lumMod val="85000"/>
                  <a:lumOff val="15000"/>
                </a:schemeClr>
              </a:solidFill>
              <a:latin typeface="微软雅黑" panose="020B0503020204020204" charset="-122"/>
            </a:endParaRPr>
          </a:p>
          <a:p>
            <a:pPr>
              <a:lnSpc>
                <a:spcPct val="150000"/>
              </a:lnSpc>
              <a:spcBef>
                <a:spcPts val="300"/>
              </a:spcBef>
            </a:pPr>
            <a:endParaRPr lang="zh-CN" altLang="en-US" sz="1600" dirty="0">
              <a:solidFill>
                <a:schemeClr val="tx1">
                  <a:lumMod val="85000"/>
                  <a:lumOff val="15000"/>
                </a:schemeClr>
              </a:solidFill>
              <a:latin typeface="微软雅黑" panose="020B0503020204020204" charset="-122"/>
            </a:endParaRP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42"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1000" fill="hold"/>
                                        <p:tgtEl>
                                          <p:spTgt spid="41"/>
                                        </p:tgtEl>
                                        <p:attrNameLst>
                                          <p:attrName>ppt_w</p:attrName>
                                        </p:attrNameLst>
                                      </p:cBhvr>
                                      <p:tavLst>
                                        <p:tav tm="0">
                                          <p:val>
                                            <p:fltVal val="0"/>
                                          </p:val>
                                        </p:tav>
                                        <p:tav tm="100000">
                                          <p:val>
                                            <p:strVal val="#ppt_w"/>
                                          </p:val>
                                        </p:tav>
                                      </p:tavLst>
                                    </p:anim>
                                    <p:anim calcmode="lin" valueType="num">
                                      <p:cBhvr>
                                        <p:cTn id="24" dur="1000" fill="hold"/>
                                        <p:tgtEl>
                                          <p:spTgt spid="41"/>
                                        </p:tgtEl>
                                        <p:attrNameLst>
                                          <p:attrName>ppt_h</p:attrName>
                                        </p:attrNameLst>
                                      </p:cBhvr>
                                      <p:tavLst>
                                        <p:tav tm="0">
                                          <p:val>
                                            <p:fltVal val="0"/>
                                          </p:val>
                                        </p:tav>
                                        <p:tav tm="100000">
                                          <p:val>
                                            <p:strVal val="#ppt_h"/>
                                          </p:val>
                                        </p:tav>
                                      </p:tavLst>
                                    </p:anim>
                                    <p:animEffect transition="in" filter="fade">
                                      <p:cBhvr>
                                        <p:cTn id="25" dur="1000"/>
                                        <p:tgtEl>
                                          <p:spTgt spid="4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1000" fill="hold"/>
                                        <p:tgtEl>
                                          <p:spTgt spid="42"/>
                                        </p:tgtEl>
                                        <p:attrNameLst>
                                          <p:attrName>ppt_w</p:attrName>
                                        </p:attrNameLst>
                                      </p:cBhvr>
                                      <p:tavLst>
                                        <p:tav tm="0">
                                          <p:val>
                                            <p:fltVal val="0"/>
                                          </p:val>
                                        </p:tav>
                                        <p:tav tm="100000">
                                          <p:val>
                                            <p:strVal val="#ppt_w"/>
                                          </p:val>
                                        </p:tav>
                                      </p:tavLst>
                                    </p:anim>
                                    <p:anim calcmode="lin" valueType="num">
                                      <p:cBhvr>
                                        <p:cTn id="29" dur="1000" fill="hold"/>
                                        <p:tgtEl>
                                          <p:spTgt spid="42"/>
                                        </p:tgtEl>
                                        <p:attrNameLst>
                                          <p:attrName>ppt_h</p:attrName>
                                        </p:attrNameLst>
                                      </p:cBhvr>
                                      <p:tavLst>
                                        <p:tav tm="0">
                                          <p:val>
                                            <p:fltVal val="0"/>
                                          </p:val>
                                        </p:tav>
                                        <p:tav tm="100000">
                                          <p:val>
                                            <p:strVal val="#ppt_h"/>
                                          </p:val>
                                        </p:tav>
                                      </p:tavLst>
                                    </p:anim>
                                    <p:animEffect transition="in" filter="fade">
                                      <p:cBhvr>
                                        <p:cTn id="30" dur="1000"/>
                                        <p:tgtEl>
                                          <p:spTgt spid="4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1000" fill="hold"/>
                                        <p:tgtEl>
                                          <p:spTgt spid="43"/>
                                        </p:tgtEl>
                                        <p:attrNameLst>
                                          <p:attrName>ppt_w</p:attrName>
                                        </p:attrNameLst>
                                      </p:cBhvr>
                                      <p:tavLst>
                                        <p:tav tm="0">
                                          <p:val>
                                            <p:fltVal val="0"/>
                                          </p:val>
                                        </p:tav>
                                        <p:tav tm="100000">
                                          <p:val>
                                            <p:strVal val="#ppt_w"/>
                                          </p:val>
                                        </p:tav>
                                      </p:tavLst>
                                    </p:anim>
                                    <p:anim calcmode="lin" valueType="num">
                                      <p:cBhvr>
                                        <p:cTn id="34" dur="1000" fill="hold"/>
                                        <p:tgtEl>
                                          <p:spTgt spid="43"/>
                                        </p:tgtEl>
                                        <p:attrNameLst>
                                          <p:attrName>ppt_h</p:attrName>
                                        </p:attrNameLst>
                                      </p:cBhvr>
                                      <p:tavLst>
                                        <p:tav tm="0">
                                          <p:val>
                                            <p:fltVal val="0"/>
                                          </p:val>
                                        </p:tav>
                                        <p:tav tm="100000">
                                          <p:val>
                                            <p:strVal val="#ppt_h"/>
                                          </p:val>
                                        </p:tav>
                                      </p:tavLst>
                                    </p:anim>
                                    <p:animEffect transition="in" filter="fade">
                                      <p:cBhvr>
                                        <p:cTn id="35" dur="1000"/>
                                        <p:tgtEl>
                                          <p:spTgt spid="4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1000" fill="hold"/>
                                        <p:tgtEl>
                                          <p:spTgt spid="44"/>
                                        </p:tgtEl>
                                        <p:attrNameLst>
                                          <p:attrName>ppt_w</p:attrName>
                                        </p:attrNameLst>
                                      </p:cBhvr>
                                      <p:tavLst>
                                        <p:tav tm="0">
                                          <p:val>
                                            <p:fltVal val="0"/>
                                          </p:val>
                                        </p:tav>
                                        <p:tav tm="100000">
                                          <p:val>
                                            <p:strVal val="#ppt_w"/>
                                          </p:val>
                                        </p:tav>
                                      </p:tavLst>
                                    </p:anim>
                                    <p:anim calcmode="lin" valueType="num">
                                      <p:cBhvr>
                                        <p:cTn id="39" dur="1000" fill="hold"/>
                                        <p:tgtEl>
                                          <p:spTgt spid="44"/>
                                        </p:tgtEl>
                                        <p:attrNameLst>
                                          <p:attrName>ppt_h</p:attrName>
                                        </p:attrNameLst>
                                      </p:cBhvr>
                                      <p:tavLst>
                                        <p:tav tm="0">
                                          <p:val>
                                            <p:fltVal val="0"/>
                                          </p:val>
                                        </p:tav>
                                        <p:tav tm="100000">
                                          <p:val>
                                            <p:strVal val="#ppt_h"/>
                                          </p:val>
                                        </p:tav>
                                      </p:tavLst>
                                    </p:anim>
                                    <p:animEffect transition="in" filter="fade">
                                      <p:cBhvr>
                                        <p:cTn id="40" dur="1000"/>
                                        <p:tgtEl>
                                          <p:spTgt spid="4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1000" fill="hold"/>
                                        <p:tgtEl>
                                          <p:spTgt spid="45"/>
                                        </p:tgtEl>
                                        <p:attrNameLst>
                                          <p:attrName>ppt_w</p:attrName>
                                        </p:attrNameLst>
                                      </p:cBhvr>
                                      <p:tavLst>
                                        <p:tav tm="0">
                                          <p:val>
                                            <p:fltVal val="0"/>
                                          </p:val>
                                        </p:tav>
                                        <p:tav tm="100000">
                                          <p:val>
                                            <p:strVal val="#ppt_w"/>
                                          </p:val>
                                        </p:tav>
                                      </p:tavLst>
                                    </p:anim>
                                    <p:anim calcmode="lin" valueType="num">
                                      <p:cBhvr>
                                        <p:cTn id="44" dur="1000" fill="hold"/>
                                        <p:tgtEl>
                                          <p:spTgt spid="45"/>
                                        </p:tgtEl>
                                        <p:attrNameLst>
                                          <p:attrName>ppt_h</p:attrName>
                                        </p:attrNameLst>
                                      </p:cBhvr>
                                      <p:tavLst>
                                        <p:tav tm="0">
                                          <p:val>
                                            <p:fltVal val="0"/>
                                          </p:val>
                                        </p:tav>
                                        <p:tav tm="100000">
                                          <p:val>
                                            <p:strVal val="#ppt_h"/>
                                          </p:val>
                                        </p:tav>
                                      </p:tavLst>
                                    </p:anim>
                                    <p:animEffect transition="in" filter="fade">
                                      <p:cBhvr>
                                        <p:cTn id="45" dur="1000"/>
                                        <p:tgtEl>
                                          <p:spTgt spid="4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p:cTn id="48" dur="1000" fill="hold"/>
                                        <p:tgtEl>
                                          <p:spTgt spid="46"/>
                                        </p:tgtEl>
                                        <p:attrNameLst>
                                          <p:attrName>ppt_w</p:attrName>
                                        </p:attrNameLst>
                                      </p:cBhvr>
                                      <p:tavLst>
                                        <p:tav tm="0">
                                          <p:val>
                                            <p:fltVal val="0"/>
                                          </p:val>
                                        </p:tav>
                                        <p:tav tm="100000">
                                          <p:val>
                                            <p:strVal val="#ppt_w"/>
                                          </p:val>
                                        </p:tav>
                                      </p:tavLst>
                                    </p:anim>
                                    <p:anim calcmode="lin" valueType="num">
                                      <p:cBhvr>
                                        <p:cTn id="49" dur="1000" fill="hold"/>
                                        <p:tgtEl>
                                          <p:spTgt spid="46"/>
                                        </p:tgtEl>
                                        <p:attrNameLst>
                                          <p:attrName>ppt_h</p:attrName>
                                        </p:attrNameLst>
                                      </p:cBhvr>
                                      <p:tavLst>
                                        <p:tav tm="0">
                                          <p:val>
                                            <p:fltVal val="0"/>
                                          </p:val>
                                        </p:tav>
                                        <p:tav tm="100000">
                                          <p:val>
                                            <p:strVal val="#ppt_h"/>
                                          </p:val>
                                        </p:tav>
                                      </p:tavLst>
                                    </p:anim>
                                    <p:animEffect transition="in" filter="fade">
                                      <p:cBhvr>
                                        <p:cTn id="50" dur="1000"/>
                                        <p:tgtEl>
                                          <p:spTgt spid="4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p:cTn id="53" dur="1000" fill="hold"/>
                                        <p:tgtEl>
                                          <p:spTgt spid="47"/>
                                        </p:tgtEl>
                                        <p:attrNameLst>
                                          <p:attrName>ppt_w</p:attrName>
                                        </p:attrNameLst>
                                      </p:cBhvr>
                                      <p:tavLst>
                                        <p:tav tm="0">
                                          <p:val>
                                            <p:fltVal val="0"/>
                                          </p:val>
                                        </p:tav>
                                        <p:tav tm="100000">
                                          <p:val>
                                            <p:strVal val="#ppt_w"/>
                                          </p:val>
                                        </p:tav>
                                      </p:tavLst>
                                    </p:anim>
                                    <p:anim calcmode="lin" valueType="num">
                                      <p:cBhvr>
                                        <p:cTn id="54" dur="1000" fill="hold"/>
                                        <p:tgtEl>
                                          <p:spTgt spid="47"/>
                                        </p:tgtEl>
                                        <p:attrNameLst>
                                          <p:attrName>ppt_h</p:attrName>
                                        </p:attrNameLst>
                                      </p:cBhvr>
                                      <p:tavLst>
                                        <p:tav tm="0">
                                          <p:val>
                                            <p:fltVal val="0"/>
                                          </p:val>
                                        </p:tav>
                                        <p:tav tm="100000">
                                          <p:val>
                                            <p:strVal val="#ppt_h"/>
                                          </p:val>
                                        </p:tav>
                                      </p:tavLst>
                                    </p:anim>
                                    <p:animEffect transition="in" filter="fade">
                                      <p:cBhvr>
                                        <p:cTn id="55" dur="1000"/>
                                        <p:tgtEl>
                                          <p:spTgt spid="4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p:cTn id="58" dur="1000" fill="hold"/>
                                        <p:tgtEl>
                                          <p:spTgt spid="48"/>
                                        </p:tgtEl>
                                        <p:attrNameLst>
                                          <p:attrName>ppt_w</p:attrName>
                                        </p:attrNameLst>
                                      </p:cBhvr>
                                      <p:tavLst>
                                        <p:tav tm="0">
                                          <p:val>
                                            <p:fltVal val="0"/>
                                          </p:val>
                                        </p:tav>
                                        <p:tav tm="100000">
                                          <p:val>
                                            <p:strVal val="#ppt_w"/>
                                          </p:val>
                                        </p:tav>
                                      </p:tavLst>
                                    </p:anim>
                                    <p:anim calcmode="lin" valueType="num">
                                      <p:cBhvr>
                                        <p:cTn id="59" dur="1000" fill="hold"/>
                                        <p:tgtEl>
                                          <p:spTgt spid="48"/>
                                        </p:tgtEl>
                                        <p:attrNameLst>
                                          <p:attrName>ppt_h</p:attrName>
                                        </p:attrNameLst>
                                      </p:cBhvr>
                                      <p:tavLst>
                                        <p:tav tm="0">
                                          <p:val>
                                            <p:fltVal val="0"/>
                                          </p:val>
                                        </p:tav>
                                        <p:tav tm="100000">
                                          <p:val>
                                            <p:strVal val="#ppt_h"/>
                                          </p:val>
                                        </p:tav>
                                      </p:tavLst>
                                    </p:anim>
                                    <p:animEffect transition="in" filter="fade">
                                      <p:cBhvr>
                                        <p:cTn id="60" dur="1000"/>
                                        <p:tgtEl>
                                          <p:spTgt spid="4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p:cTn id="63" dur="1000" fill="hold"/>
                                        <p:tgtEl>
                                          <p:spTgt spid="49"/>
                                        </p:tgtEl>
                                        <p:attrNameLst>
                                          <p:attrName>ppt_w</p:attrName>
                                        </p:attrNameLst>
                                      </p:cBhvr>
                                      <p:tavLst>
                                        <p:tav tm="0">
                                          <p:val>
                                            <p:fltVal val="0"/>
                                          </p:val>
                                        </p:tav>
                                        <p:tav tm="100000">
                                          <p:val>
                                            <p:strVal val="#ppt_w"/>
                                          </p:val>
                                        </p:tav>
                                      </p:tavLst>
                                    </p:anim>
                                    <p:anim calcmode="lin" valueType="num">
                                      <p:cBhvr>
                                        <p:cTn id="64" dur="1000" fill="hold"/>
                                        <p:tgtEl>
                                          <p:spTgt spid="49"/>
                                        </p:tgtEl>
                                        <p:attrNameLst>
                                          <p:attrName>ppt_h</p:attrName>
                                        </p:attrNameLst>
                                      </p:cBhvr>
                                      <p:tavLst>
                                        <p:tav tm="0">
                                          <p:val>
                                            <p:fltVal val="0"/>
                                          </p:val>
                                        </p:tav>
                                        <p:tav tm="100000">
                                          <p:val>
                                            <p:strVal val="#ppt_h"/>
                                          </p:val>
                                        </p:tav>
                                      </p:tavLst>
                                    </p:anim>
                                    <p:animEffect transition="in" filter="fade">
                                      <p:cBhvr>
                                        <p:cTn id="65" dur="1000"/>
                                        <p:tgtEl>
                                          <p:spTgt spid="4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p:cTn id="68" dur="1000" fill="hold"/>
                                        <p:tgtEl>
                                          <p:spTgt spid="50"/>
                                        </p:tgtEl>
                                        <p:attrNameLst>
                                          <p:attrName>ppt_w</p:attrName>
                                        </p:attrNameLst>
                                      </p:cBhvr>
                                      <p:tavLst>
                                        <p:tav tm="0">
                                          <p:val>
                                            <p:fltVal val="0"/>
                                          </p:val>
                                        </p:tav>
                                        <p:tav tm="100000">
                                          <p:val>
                                            <p:strVal val="#ppt_w"/>
                                          </p:val>
                                        </p:tav>
                                      </p:tavLst>
                                    </p:anim>
                                    <p:anim calcmode="lin" valueType="num">
                                      <p:cBhvr>
                                        <p:cTn id="69" dur="1000" fill="hold"/>
                                        <p:tgtEl>
                                          <p:spTgt spid="50"/>
                                        </p:tgtEl>
                                        <p:attrNameLst>
                                          <p:attrName>ppt_h</p:attrName>
                                        </p:attrNameLst>
                                      </p:cBhvr>
                                      <p:tavLst>
                                        <p:tav tm="0">
                                          <p:val>
                                            <p:fltVal val="0"/>
                                          </p:val>
                                        </p:tav>
                                        <p:tav tm="100000">
                                          <p:val>
                                            <p:strVal val="#ppt_h"/>
                                          </p:val>
                                        </p:tav>
                                      </p:tavLst>
                                    </p:anim>
                                    <p:animEffect transition="in" filter="fade">
                                      <p:cBhvr>
                                        <p:cTn id="70" dur="1000"/>
                                        <p:tgtEl>
                                          <p:spTgt spid="5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 calcmode="lin" valueType="num">
                                      <p:cBhvr>
                                        <p:cTn id="73" dur="1000" fill="hold"/>
                                        <p:tgtEl>
                                          <p:spTgt spid="51"/>
                                        </p:tgtEl>
                                        <p:attrNameLst>
                                          <p:attrName>ppt_w</p:attrName>
                                        </p:attrNameLst>
                                      </p:cBhvr>
                                      <p:tavLst>
                                        <p:tav tm="0">
                                          <p:val>
                                            <p:fltVal val="0"/>
                                          </p:val>
                                        </p:tav>
                                        <p:tav tm="100000">
                                          <p:val>
                                            <p:strVal val="#ppt_w"/>
                                          </p:val>
                                        </p:tav>
                                      </p:tavLst>
                                    </p:anim>
                                    <p:anim calcmode="lin" valueType="num">
                                      <p:cBhvr>
                                        <p:cTn id="74" dur="1000" fill="hold"/>
                                        <p:tgtEl>
                                          <p:spTgt spid="51"/>
                                        </p:tgtEl>
                                        <p:attrNameLst>
                                          <p:attrName>ppt_h</p:attrName>
                                        </p:attrNameLst>
                                      </p:cBhvr>
                                      <p:tavLst>
                                        <p:tav tm="0">
                                          <p:val>
                                            <p:fltVal val="0"/>
                                          </p:val>
                                        </p:tav>
                                        <p:tav tm="100000">
                                          <p:val>
                                            <p:strVal val="#ppt_h"/>
                                          </p:val>
                                        </p:tav>
                                      </p:tavLst>
                                    </p:anim>
                                    <p:animEffect transition="in" filter="fade">
                                      <p:cBhvr>
                                        <p:cTn id="75" dur="1000"/>
                                        <p:tgtEl>
                                          <p:spTgt spid="51"/>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52"/>
                                        </p:tgtEl>
                                        <p:attrNameLst>
                                          <p:attrName>style.visibility</p:attrName>
                                        </p:attrNameLst>
                                      </p:cBhvr>
                                      <p:to>
                                        <p:strVal val="visible"/>
                                      </p:to>
                                    </p:set>
                                    <p:anim calcmode="lin" valueType="num">
                                      <p:cBhvr>
                                        <p:cTn id="78" dur="1000" fill="hold"/>
                                        <p:tgtEl>
                                          <p:spTgt spid="52"/>
                                        </p:tgtEl>
                                        <p:attrNameLst>
                                          <p:attrName>ppt_w</p:attrName>
                                        </p:attrNameLst>
                                      </p:cBhvr>
                                      <p:tavLst>
                                        <p:tav tm="0">
                                          <p:val>
                                            <p:fltVal val="0"/>
                                          </p:val>
                                        </p:tav>
                                        <p:tav tm="100000">
                                          <p:val>
                                            <p:strVal val="#ppt_w"/>
                                          </p:val>
                                        </p:tav>
                                      </p:tavLst>
                                    </p:anim>
                                    <p:anim calcmode="lin" valueType="num">
                                      <p:cBhvr>
                                        <p:cTn id="79" dur="1000" fill="hold"/>
                                        <p:tgtEl>
                                          <p:spTgt spid="52"/>
                                        </p:tgtEl>
                                        <p:attrNameLst>
                                          <p:attrName>ppt_h</p:attrName>
                                        </p:attrNameLst>
                                      </p:cBhvr>
                                      <p:tavLst>
                                        <p:tav tm="0">
                                          <p:val>
                                            <p:fltVal val="0"/>
                                          </p:val>
                                        </p:tav>
                                        <p:tav tm="100000">
                                          <p:val>
                                            <p:strVal val="#ppt_h"/>
                                          </p:val>
                                        </p:tav>
                                      </p:tavLst>
                                    </p:anim>
                                    <p:animEffect transition="in" filter="fade">
                                      <p:cBhvr>
                                        <p:cTn id="80" dur="1000"/>
                                        <p:tgtEl>
                                          <p:spTgt spid="5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anim calcmode="lin" valueType="num">
                                      <p:cBhvr>
                                        <p:cTn id="83" dur="1000" fill="hold"/>
                                        <p:tgtEl>
                                          <p:spTgt spid="53"/>
                                        </p:tgtEl>
                                        <p:attrNameLst>
                                          <p:attrName>ppt_w</p:attrName>
                                        </p:attrNameLst>
                                      </p:cBhvr>
                                      <p:tavLst>
                                        <p:tav tm="0">
                                          <p:val>
                                            <p:fltVal val="0"/>
                                          </p:val>
                                        </p:tav>
                                        <p:tav tm="100000">
                                          <p:val>
                                            <p:strVal val="#ppt_w"/>
                                          </p:val>
                                        </p:tav>
                                      </p:tavLst>
                                    </p:anim>
                                    <p:anim calcmode="lin" valueType="num">
                                      <p:cBhvr>
                                        <p:cTn id="84" dur="1000" fill="hold"/>
                                        <p:tgtEl>
                                          <p:spTgt spid="53"/>
                                        </p:tgtEl>
                                        <p:attrNameLst>
                                          <p:attrName>ppt_h</p:attrName>
                                        </p:attrNameLst>
                                      </p:cBhvr>
                                      <p:tavLst>
                                        <p:tav tm="0">
                                          <p:val>
                                            <p:fltVal val="0"/>
                                          </p:val>
                                        </p:tav>
                                        <p:tav tm="100000">
                                          <p:val>
                                            <p:strVal val="#ppt_h"/>
                                          </p:val>
                                        </p:tav>
                                      </p:tavLst>
                                    </p:anim>
                                    <p:animEffect transition="in" filter="fade">
                                      <p:cBhvr>
                                        <p:cTn id="85" dur="1000"/>
                                        <p:tgtEl>
                                          <p:spTgt spid="53"/>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54"/>
                                        </p:tgtEl>
                                        <p:attrNameLst>
                                          <p:attrName>style.visibility</p:attrName>
                                        </p:attrNameLst>
                                      </p:cBhvr>
                                      <p:to>
                                        <p:strVal val="visible"/>
                                      </p:to>
                                    </p:set>
                                    <p:anim calcmode="lin" valueType="num">
                                      <p:cBhvr>
                                        <p:cTn id="88" dur="1000" fill="hold"/>
                                        <p:tgtEl>
                                          <p:spTgt spid="54"/>
                                        </p:tgtEl>
                                        <p:attrNameLst>
                                          <p:attrName>ppt_w</p:attrName>
                                        </p:attrNameLst>
                                      </p:cBhvr>
                                      <p:tavLst>
                                        <p:tav tm="0">
                                          <p:val>
                                            <p:fltVal val="0"/>
                                          </p:val>
                                        </p:tav>
                                        <p:tav tm="100000">
                                          <p:val>
                                            <p:strVal val="#ppt_w"/>
                                          </p:val>
                                        </p:tav>
                                      </p:tavLst>
                                    </p:anim>
                                    <p:anim calcmode="lin" valueType="num">
                                      <p:cBhvr>
                                        <p:cTn id="89" dur="1000" fill="hold"/>
                                        <p:tgtEl>
                                          <p:spTgt spid="54"/>
                                        </p:tgtEl>
                                        <p:attrNameLst>
                                          <p:attrName>ppt_h</p:attrName>
                                        </p:attrNameLst>
                                      </p:cBhvr>
                                      <p:tavLst>
                                        <p:tav tm="0">
                                          <p:val>
                                            <p:fltVal val="0"/>
                                          </p:val>
                                        </p:tav>
                                        <p:tav tm="100000">
                                          <p:val>
                                            <p:strVal val="#ppt_h"/>
                                          </p:val>
                                        </p:tav>
                                      </p:tavLst>
                                    </p:anim>
                                    <p:animEffect transition="in" filter="fade">
                                      <p:cBhvr>
                                        <p:cTn id="90" dur="1000"/>
                                        <p:tgtEl>
                                          <p:spTgt spid="54"/>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55"/>
                                        </p:tgtEl>
                                        <p:attrNameLst>
                                          <p:attrName>style.visibility</p:attrName>
                                        </p:attrNameLst>
                                      </p:cBhvr>
                                      <p:to>
                                        <p:strVal val="visible"/>
                                      </p:to>
                                    </p:set>
                                    <p:anim calcmode="lin" valueType="num">
                                      <p:cBhvr>
                                        <p:cTn id="93" dur="1000" fill="hold"/>
                                        <p:tgtEl>
                                          <p:spTgt spid="55"/>
                                        </p:tgtEl>
                                        <p:attrNameLst>
                                          <p:attrName>ppt_w</p:attrName>
                                        </p:attrNameLst>
                                      </p:cBhvr>
                                      <p:tavLst>
                                        <p:tav tm="0">
                                          <p:val>
                                            <p:fltVal val="0"/>
                                          </p:val>
                                        </p:tav>
                                        <p:tav tm="100000">
                                          <p:val>
                                            <p:strVal val="#ppt_w"/>
                                          </p:val>
                                        </p:tav>
                                      </p:tavLst>
                                    </p:anim>
                                    <p:anim calcmode="lin" valueType="num">
                                      <p:cBhvr>
                                        <p:cTn id="94" dur="1000" fill="hold"/>
                                        <p:tgtEl>
                                          <p:spTgt spid="55"/>
                                        </p:tgtEl>
                                        <p:attrNameLst>
                                          <p:attrName>ppt_h</p:attrName>
                                        </p:attrNameLst>
                                      </p:cBhvr>
                                      <p:tavLst>
                                        <p:tav tm="0">
                                          <p:val>
                                            <p:fltVal val="0"/>
                                          </p:val>
                                        </p:tav>
                                        <p:tav tm="100000">
                                          <p:val>
                                            <p:strVal val="#ppt_h"/>
                                          </p:val>
                                        </p:tav>
                                      </p:tavLst>
                                    </p:anim>
                                    <p:animEffect transition="in" filter="fade">
                                      <p:cBhvr>
                                        <p:cTn id="95" dur="1000"/>
                                        <p:tgtEl>
                                          <p:spTgt spid="55"/>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56"/>
                                        </p:tgtEl>
                                        <p:attrNameLst>
                                          <p:attrName>style.visibility</p:attrName>
                                        </p:attrNameLst>
                                      </p:cBhvr>
                                      <p:to>
                                        <p:strVal val="visible"/>
                                      </p:to>
                                    </p:set>
                                    <p:anim calcmode="lin" valueType="num">
                                      <p:cBhvr>
                                        <p:cTn id="98" dur="1000" fill="hold"/>
                                        <p:tgtEl>
                                          <p:spTgt spid="56"/>
                                        </p:tgtEl>
                                        <p:attrNameLst>
                                          <p:attrName>ppt_w</p:attrName>
                                        </p:attrNameLst>
                                      </p:cBhvr>
                                      <p:tavLst>
                                        <p:tav tm="0">
                                          <p:val>
                                            <p:fltVal val="0"/>
                                          </p:val>
                                        </p:tav>
                                        <p:tav tm="100000">
                                          <p:val>
                                            <p:strVal val="#ppt_w"/>
                                          </p:val>
                                        </p:tav>
                                      </p:tavLst>
                                    </p:anim>
                                    <p:anim calcmode="lin" valueType="num">
                                      <p:cBhvr>
                                        <p:cTn id="99" dur="1000" fill="hold"/>
                                        <p:tgtEl>
                                          <p:spTgt spid="56"/>
                                        </p:tgtEl>
                                        <p:attrNameLst>
                                          <p:attrName>ppt_h</p:attrName>
                                        </p:attrNameLst>
                                      </p:cBhvr>
                                      <p:tavLst>
                                        <p:tav tm="0">
                                          <p:val>
                                            <p:fltVal val="0"/>
                                          </p:val>
                                        </p:tav>
                                        <p:tav tm="100000">
                                          <p:val>
                                            <p:strVal val="#ppt_h"/>
                                          </p:val>
                                        </p:tav>
                                      </p:tavLst>
                                    </p:anim>
                                    <p:animEffect transition="in" filter="fade">
                                      <p:cBhvr>
                                        <p:cTn id="100" dur="1000"/>
                                        <p:tgtEl>
                                          <p:spTgt spid="56"/>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57"/>
                                        </p:tgtEl>
                                        <p:attrNameLst>
                                          <p:attrName>style.visibility</p:attrName>
                                        </p:attrNameLst>
                                      </p:cBhvr>
                                      <p:to>
                                        <p:strVal val="visible"/>
                                      </p:to>
                                    </p:set>
                                    <p:anim calcmode="lin" valueType="num">
                                      <p:cBhvr>
                                        <p:cTn id="103" dur="1000" fill="hold"/>
                                        <p:tgtEl>
                                          <p:spTgt spid="57"/>
                                        </p:tgtEl>
                                        <p:attrNameLst>
                                          <p:attrName>ppt_w</p:attrName>
                                        </p:attrNameLst>
                                      </p:cBhvr>
                                      <p:tavLst>
                                        <p:tav tm="0">
                                          <p:val>
                                            <p:fltVal val="0"/>
                                          </p:val>
                                        </p:tav>
                                        <p:tav tm="100000">
                                          <p:val>
                                            <p:strVal val="#ppt_w"/>
                                          </p:val>
                                        </p:tav>
                                      </p:tavLst>
                                    </p:anim>
                                    <p:anim calcmode="lin" valueType="num">
                                      <p:cBhvr>
                                        <p:cTn id="104" dur="1000" fill="hold"/>
                                        <p:tgtEl>
                                          <p:spTgt spid="57"/>
                                        </p:tgtEl>
                                        <p:attrNameLst>
                                          <p:attrName>ppt_h</p:attrName>
                                        </p:attrNameLst>
                                      </p:cBhvr>
                                      <p:tavLst>
                                        <p:tav tm="0">
                                          <p:val>
                                            <p:fltVal val="0"/>
                                          </p:val>
                                        </p:tav>
                                        <p:tav tm="100000">
                                          <p:val>
                                            <p:strVal val="#ppt_h"/>
                                          </p:val>
                                        </p:tav>
                                      </p:tavLst>
                                    </p:anim>
                                    <p:animEffect transition="in" filter="fade">
                                      <p:cBhvr>
                                        <p:cTn id="105" dur="1000"/>
                                        <p:tgtEl>
                                          <p:spTgt spid="57"/>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p:cTn id="108" dur="1000" fill="hold"/>
                                        <p:tgtEl>
                                          <p:spTgt spid="58"/>
                                        </p:tgtEl>
                                        <p:attrNameLst>
                                          <p:attrName>ppt_w</p:attrName>
                                        </p:attrNameLst>
                                      </p:cBhvr>
                                      <p:tavLst>
                                        <p:tav tm="0">
                                          <p:val>
                                            <p:fltVal val="0"/>
                                          </p:val>
                                        </p:tav>
                                        <p:tav tm="100000">
                                          <p:val>
                                            <p:strVal val="#ppt_w"/>
                                          </p:val>
                                        </p:tav>
                                      </p:tavLst>
                                    </p:anim>
                                    <p:anim calcmode="lin" valueType="num">
                                      <p:cBhvr>
                                        <p:cTn id="109" dur="1000" fill="hold"/>
                                        <p:tgtEl>
                                          <p:spTgt spid="58"/>
                                        </p:tgtEl>
                                        <p:attrNameLst>
                                          <p:attrName>ppt_h</p:attrName>
                                        </p:attrNameLst>
                                      </p:cBhvr>
                                      <p:tavLst>
                                        <p:tav tm="0">
                                          <p:val>
                                            <p:fltVal val="0"/>
                                          </p:val>
                                        </p:tav>
                                        <p:tav tm="100000">
                                          <p:val>
                                            <p:strVal val="#ppt_h"/>
                                          </p:val>
                                        </p:tav>
                                      </p:tavLst>
                                    </p:anim>
                                    <p:animEffect transition="in" filter="fade">
                                      <p:cBhvr>
                                        <p:cTn id="110" dur="1000"/>
                                        <p:tgtEl>
                                          <p:spTgt spid="58"/>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59"/>
                                        </p:tgtEl>
                                        <p:attrNameLst>
                                          <p:attrName>style.visibility</p:attrName>
                                        </p:attrNameLst>
                                      </p:cBhvr>
                                      <p:to>
                                        <p:strVal val="visible"/>
                                      </p:to>
                                    </p:set>
                                    <p:anim calcmode="lin" valueType="num">
                                      <p:cBhvr>
                                        <p:cTn id="113" dur="1000" fill="hold"/>
                                        <p:tgtEl>
                                          <p:spTgt spid="59"/>
                                        </p:tgtEl>
                                        <p:attrNameLst>
                                          <p:attrName>ppt_w</p:attrName>
                                        </p:attrNameLst>
                                      </p:cBhvr>
                                      <p:tavLst>
                                        <p:tav tm="0">
                                          <p:val>
                                            <p:fltVal val="0"/>
                                          </p:val>
                                        </p:tav>
                                        <p:tav tm="100000">
                                          <p:val>
                                            <p:strVal val="#ppt_w"/>
                                          </p:val>
                                        </p:tav>
                                      </p:tavLst>
                                    </p:anim>
                                    <p:anim calcmode="lin" valueType="num">
                                      <p:cBhvr>
                                        <p:cTn id="114" dur="1000" fill="hold"/>
                                        <p:tgtEl>
                                          <p:spTgt spid="59"/>
                                        </p:tgtEl>
                                        <p:attrNameLst>
                                          <p:attrName>ppt_h</p:attrName>
                                        </p:attrNameLst>
                                      </p:cBhvr>
                                      <p:tavLst>
                                        <p:tav tm="0">
                                          <p:val>
                                            <p:fltVal val="0"/>
                                          </p:val>
                                        </p:tav>
                                        <p:tav tm="100000">
                                          <p:val>
                                            <p:strVal val="#ppt_h"/>
                                          </p:val>
                                        </p:tav>
                                      </p:tavLst>
                                    </p:anim>
                                    <p:animEffect transition="in" filter="fade">
                                      <p:cBhvr>
                                        <p:cTn id="115" dur="1000"/>
                                        <p:tgtEl>
                                          <p:spTgt spid="59"/>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60"/>
                                        </p:tgtEl>
                                        <p:attrNameLst>
                                          <p:attrName>style.visibility</p:attrName>
                                        </p:attrNameLst>
                                      </p:cBhvr>
                                      <p:to>
                                        <p:strVal val="visible"/>
                                      </p:to>
                                    </p:set>
                                    <p:anim calcmode="lin" valueType="num">
                                      <p:cBhvr>
                                        <p:cTn id="118" dur="1000" fill="hold"/>
                                        <p:tgtEl>
                                          <p:spTgt spid="60"/>
                                        </p:tgtEl>
                                        <p:attrNameLst>
                                          <p:attrName>ppt_w</p:attrName>
                                        </p:attrNameLst>
                                      </p:cBhvr>
                                      <p:tavLst>
                                        <p:tav tm="0">
                                          <p:val>
                                            <p:fltVal val="0"/>
                                          </p:val>
                                        </p:tav>
                                        <p:tav tm="100000">
                                          <p:val>
                                            <p:strVal val="#ppt_w"/>
                                          </p:val>
                                        </p:tav>
                                      </p:tavLst>
                                    </p:anim>
                                    <p:anim calcmode="lin" valueType="num">
                                      <p:cBhvr>
                                        <p:cTn id="119" dur="1000" fill="hold"/>
                                        <p:tgtEl>
                                          <p:spTgt spid="60"/>
                                        </p:tgtEl>
                                        <p:attrNameLst>
                                          <p:attrName>ppt_h</p:attrName>
                                        </p:attrNameLst>
                                      </p:cBhvr>
                                      <p:tavLst>
                                        <p:tav tm="0">
                                          <p:val>
                                            <p:fltVal val="0"/>
                                          </p:val>
                                        </p:tav>
                                        <p:tav tm="100000">
                                          <p:val>
                                            <p:strVal val="#ppt_h"/>
                                          </p:val>
                                        </p:tav>
                                      </p:tavLst>
                                    </p:anim>
                                    <p:animEffect transition="in" filter="fade">
                                      <p:cBhvr>
                                        <p:cTn id="120" dur="1000"/>
                                        <p:tgtEl>
                                          <p:spTgt spid="60"/>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61"/>
                                        </p:tgtEl>
                                        <p:attrNameLst>
                                          <p:attrName>style.visibility</p:attrName>
                                        </p:attrNameLst>
                                      </p:cBhvr>
                                      <p:to>
                                        <p:strVal val="visible"/>
                                      </p:to>
                                    </p:set>
                                    <p:animEffect transition="in" filter="wipe(left)">
                                      <p:cBhvr>
                                        <p:cTn id="123" dur="1000"/>
                                        <p:tgtEl>
                                          <p:spTgt spid="61"/>
                                        </p:tgtEl>
                                      </p:cBhvr>
                                    </p:animEffect>
                                  </p:childTnLst>
                                </p:cTn>
                              </p:par>
                              <p:par>
                                <p:cTn id="124" presetID="22" presetClass="entr" presetSubtype="8" fill="hold" nodeType="withEffect">
                                  <p:stCondLst>
                                    <p:cond delay="0"/>
                                  </p:stCondLst>
                                  <p:childTnLst>
                                    <p:set>
                                      <p:cBhvr>
                                        <p:cTn id="125" dur="1" fill="hold">
                                          <p:stCondLst>
                                            <p:cond delay="0"/>
                                          </p:stCondLst>
                                        </p:cTn>
                                        <p:tgtEl>
                                          <p:spTgt spid="62"/>
                                        </p:tgtEl>
                                        <p:attrNameLst>
                                          <p:attrName>style.visibility</p:attrName>
                                        </p:attrNameLst>
                                      </p:cBhvr>
                                      <p:to>
                                        <p:strVal val="visible"/>
                                      </p:to>
                                    </p:set>
                                    <p:animEffect transition="in" filter="wipe(left)">
                                      <p:cBhvr>
                                        <p:cTn id="126" dur="1000"/>
                                        <p:tgtEl>
                                          <p:spTgt spid="62"/>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63"/>
                                        </p:tgtEl>
                                        <p:attrNameLst>
                                          <p:attrName>style.visibility</p:attrName>
                                        </p:attrNameLst>
                                      </p:cBhvr>
                                      <p:to>
                                        <p:strVal val="visible"/>
                                      </p:to>
                                    </p:set>
                                    <p:animEffect transition="in" filter="wipe(left)">
                                      <p:cBhvr>
                                        <p:cTn id="129"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1" grpId="0" bldLvl="0" animBg="1"/>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55" grpId="0" bldLvl="0" animBg="1"/>
      <p:bldP spid="56" grpId="0" bldLvl="0" animBg="1"/>
      <p:bldP spid="57" grpId="0" bldLvl="0" animBg="1"/>
      <p:bldP spid="58" grpId="0" bldLvl="0" animBg="1"/>
      <p:bldP spid="59" grpId="0" bldLvl="0" animBg="1"/>
      <p:bldP spid="60" grpId="0" bldLvl="0" animBg="1"/>
      <p:bldP spid="61"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grpSp>
        <p:nvGrpSpPr>
          <p:cNvPr id="8" name="组合 7"/>
          <p:cNvGrpSpPr/>
          <p:nvPr/>
        </p:nvGrpSpPr>
        <p:grpSpPr>
          <a:xfrm>
            <a:off x="923206" y="1527388"/>
            <a:ext cx="2734995" cy="2734995"/>
            <a:chOff x="691954" y="1364474"/>
            <a:chExt cx="2051246" cy="2051246"/>
          </a:xfrm>
        </p:grpSpPr>
        <p:sp>
          <p:nvSpPr>
            <p:cNvPr id="9" name="椭圆 8"/>
            <p:cNvSpPr/>
            <p:nvPr/>
          </p:nvSpPr>
          <p:spPr>
            <a:xfrm>
              <a:off x="691954" y="1364474"/>
              <a:ext cx="2051246" cy="2051246"/>
            </a:xfrm>
            <a:prstGeom prst="ellipse">
              <a:avLst/>
            </a:prstGeom>
            <a:solidFill>
              <a:srgbClr val="3E271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椭圆 9"/>
            <p:cNvSpPr/>
            <p:nvPr/>
          </p:nvSpPr>
          <p:spPr>
            <a:xfrm>
              <a:off x="827584" y="1499570"/>
              <a:ext cx="1800000" cy="1800000"/>
            </a:xfrm>
            <a:prstGeom prst="ellipse">
              <a:avLst/>
            </a:prstGeom>
            <a:blipFill dpi="0" rotWithShape="1">
              <a:blip r:embed="rId2" cstate="print">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11" name="组合 10"/>
          <p:cNvGrpSpPr/>
          <p:nvPr/>
        </p:nvGrpSpPr>
        <p:grpSpPr>
          <a:xfrm>
            <a:off x="4726400" y="3553867"/>
            <a:ext cx="2724867" cy="2724867"/>
            <a:chOff x="3544350" y="2884333"/>
            <a:chExt cx="2043650" cy="2043650"/>
          </a:xfrm>
        </p:grpSpPr>
        <p:sp>
          <p:nvSpPr>
            <p:cNvPr id="12" name="椭圆 11"/>
            <p:cNvSpPr/>
            <p:nvPr/>
          </p:nvSpPr>
          <p:spPr>
            <a:xfrm>
              <a:off x="3544350" y="2884333"/>
              <a:ext cx="2043650" cy="2043650"/>
            </a:xfrm>
            <a:prstGeom prst="ellipse">
              <a:avLst/>
            </a:prstGeom>
            <a:solidFill>
              <a:srgbClr val="3E271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椭圆 12"/>
            <p:cNvSpPr/>
            <p:nvPr/>
          </p:nvSpPr>
          <p:spPr>
            <a:xfrm flipH="1">
              <a:off x="3666175" y="3020337"/>
              <a:ext cx="1800000" cy="1800000"/>
            </a:xfrm>
            <a:prstGeom prst="ellipse">
              <a:avLst/>
            </a:prstGeom>
            <a:blipFill dpi="0" rotWithShape="1">
              <a:blip r:embed="rId3" cstate="print">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14" name="组合 13"/>
          <p:cNvGrpSpPr/>
          <p:nvPr/>
        </p:nvGrpSpPr>
        <p:grpSpPr>
          <a:xfrm>
            <a:off x="8114236" y="1516197"/>
            <a:ext cx="2781755" cy="2781755"/>
            <a:chOff x="6085227" y="1356081"/>
            <a:chExt cx="2086316" cy="2086316"/>
          </a:xfrm>
        </p:grpSpPr>
        <p:sp>
          <p:nvSpPr>
            <p:cNvPr id="15" name="椭圆 14"/>
            <p:cNvSpPr/>
            <p:nvPr/>
          </p:nvSpPr>
          <p:spPr>
            <a:xfrm>
              <a:off x="6085227" y="1356081"/>
              <a:ext cx="2086316" cy="2086316"/>
            </a:xfrm>
            <a:prstGeom prst="ellipse">
              <a:avLst/>
            </a:prstGeom>
            <a:solidFill>
              <a:srgbClr val="3E271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椭圆 15"/>
            <p:cNvSpPr/>
            <p:nvPr/>
          </p:nvSpPr>
          <p:spPr>
            <a:xfrm>
              <a:off x="6228385" y="1499239"/>
              <a:ext cx="1800000" cy="1800000"/>
            </a:xfrm>
            <a:prstGeom prst="ellipse">
              <a:avLst/>
            </a:prstGeom>
            <a:blipFill dpi="0" rotWithShape="1">
              <a:blip r:embed="rId4" cstate="print">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7" name="椭圆 16"/>
          <p:cNvSpPr/>
          <p:nvPr/>
        </p:nvSpPr>
        <p:spPr>
          <a:xfrm>
            <a:off x="3024259" y="1675315"/>
            <a:ext cx="741028" cy="756084"/>
          </a:xfrm>
          <a:prstGeom prst="ellipse">
            <a:avLst/>
          </a:prstGeom>
          <a:solidFill>
            <a:srgbClr val="3E271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5" b="1" dirty="0" smtClean="0"/>
              <a:t>01</a:t>
            </a:r>
            <a:endParaRPr lang="zh-CN" altLang="en-US" sz="2135" b="1" dirty="0"/>
          </a:p>
        </p:txBody>
      </p:sp>
      <p:sp>
        <p:nvSpPr>
          <p:cNvPr id="18" name="椭圆 17"/>
          <p:cNvSpPr/>
          <p:nvPr/>
        </p:nvSpPr>
        <p:spPr>
          <a:xfrm>
            <a:off x="6768675" y="3729033"/>
            <a:ext cx="756085" cy="756084"/>
          </a:xfrm>
          <a:prstGeom prst="ellipse">
            <a:avLst/>
          </a:prstGeom>
          <a:solidFill>
            <a:srgbClr val="3E271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5" b="1" dirty="0" smtClean="0"/>
              <a:t>02</a:t>
            </a:r>
            <a:endParaRPr lang="zh-CN" altLang="en-US" sz="2135" b="1" dirty="0"/>
          </a:p>
        </p:txBody>
      </p:sp>
      <p:sp>
        <p:nvSpPr>
          <p:cNvPr id="19" name="椭圆 18"/>
          <p:cNvSpPr/>
          <p:nvPr/>
        </p:nvSpPr>
        <p:spPr>
          <a:xfrm>
            <a:off x="10321070" y="1790896"/>
            <a:ext cx="756084" cy="756084"/>
          </a:xfrm>
          <a:prstGeom prst="ellipse">
            <a:avLst/>
          </a:prstGeom>
          <a:solidFill>
            <a:srgbClr val="3E271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5" b="1" dirty="0" smtClean="0"/>
              <a:t>03</a:t>
            </a:r>
            <a:endParaRPr lang="zh-CN" altLang="en-US" sz="2135" b="1" dirty="0"/>
          </a:p>
        </p:txBody>
      </p:sp>
      <p:sp>
        <p:nvSpPr>
          <p:cNvPr id="20" name="TextBox 19"/>
          <p:cNvSpPr txBox="1"/>
          <p:nvPr/>
        </p:nvSpPr>
        <p:spPr>
          <a:xfrm>
            <a:off x="912024" y="4488037"/>
            <a:ext cx="2592288" cy="1545590"/>
          </a:xfrm>
          <a:prstGeom prst="rect">
            <a:avLst/>
          </a:prstGeom>
          <a:noFill/>
        </p:spPr>
        <p:txBody>
          <a:bodyPr wrap="square" rtlCol="0">
            <a:spAutoFit/>
          </a:bodyPr>
          <a:lstStyle/>
          <a:p>
            <a:pPr algn="just">
              <a:lnSpc>
                <a:spcPct val="130000"/>
              </a:lnSpc>
              <a:spcAft>
                <a:spcPts val="600"/>
              </a:spcAft>
            </a:pPr>
            <a:r>
              <a:rPr lang="zh-CN" altLang="en-US" sz="1465" dirty="0">
                <a:solidFill>
                  <a:srgbClr val="3E2714"/>
                </a:solidFill>
                <a:latin typeface="微软雅黑" panose="020B0503020204020204" charset="-122"/>
                <a:ea typeface="微软雅黑" panose="020B0503020204020204" charset="-122"/>
                <a:cs typeface="+mn-ea"/>
              </a:rPr>
              <a:t>请搜索</a:t>
            </a:r>
            <a:r>
              <a:rPr lang="en-US" altLang="zh-CN" sz="1465" dirty="0">
                <a:solidFill>
                  <a:srgbClr val="3E2714"/>
                </a:solidFill>
                <a:latin typeface="微软雅黑" panose="020B0503020204020204" charset="-122"/>
                <a:ea typeface="微软雅黑" panose="020B0503020204020204" charset="-122"/>
                <a:cs typeface="+mn-ea"/>
              </a:rPr>
              <a:t>chenying0907 </a:t>
            </a:r>
            <a:r>
              <a:rPr lang="zh-CN" altLang="en-US" sz="1465" dirty="0">
                <a:solidFill>
                  <a:srgbClr val="3E2714"/>
                </a:solidFill>
                <a:latin typeface="微软雅黑" panose="020B0503020204020204" charset="-122"/>
                <a:ea typeface="微软雅黑" panose="020B0503020204020204" charset="-122"/>
                <a:cs typeface="+mn-ea"/>
              </a:rPr>
              <a:t>视觉商务设计</a:t>
            </a:r>
            <a:r>
              <a:rPr lang="en-US" altLang="zh-CN" sz="1465" dirty="0">
                <a:solidFill>
                  <a:srgbClr val="3E2714"/>
                </a:solidFill>
                <a:latin typeface="微软雅黑" panose="020B0503020204020204" charset="-122"/>
                <a:ea typeface="微软雅黑" panose="020B0503020204020204" charset="-122"/>
                <a:cs typeface="+mn-ea"/>
              </a:rPr>
              <a:t>PPT</a:t>
            </a:r>
            <a:r>
              <a:rPr lang="zh-CN" altLang="en-US" sz="1465" dirty="0">
                <a:solidFill>
                  <a:srgbClr val="3E2714"/>
                </a:solidFill>
                <a:latin typeface="微软雅黑" panose="020B0503020204020204" charset="-122"/>
                <a:ea typeface="微软雅黑" panose="020B0503020204020204" charset="-122"/>
                <a:cs typeface="+mn-ea"/>
              </a:rPr>
              <a:t>模板 单击此处添加文字阐述，添加简短问题说明文字，具体说明文字在此处。</a:t>
            </a:r>
          </a:p>
        </p:txBody>
      </p:sp>
      <p:sp>
        <p:nvSpPr>
          <p:cNvPr id="21" name="TextBox 20"/>
          <p:cNvSpPr txBox="1"/>
          <p:nvPr/>
        </p:nvSpPr>
        <p:spPr>
          <a:xfrm>
            <a:off x="4752451" y="1622972"/>
            <a:ext cx="2592288" cy="1545590"/>
          </a:xfrm>
          <a:prstGeom prst="rect">
            <a:avLst/>
          </a:prstGeom>
          <a:noFill/>
        </p:spPr>
        <p:txBody>
          <a:bodyPr wrap="square" rtlCol="0">
            <a:spAutoFit/>
          </a:bodyPr>
          <a:lstStyle/>
          <a:p>
            <a:pPr algn="just">
              <a:lnSpc>
                <a:spcPct val="130000"/>
              </a:lnSpc>
              <a:spcAft>
                <a:spcPts val="600"/>
              </a:spcAft>
            </a:pPr>
            <a:r>
              <a:rPr lang="zh-CN" altLang="en-US" sz="1465" dirty="0">
                <a:solidFill>
                  <a:srgbClr val="3E2714"/>
                </a:solidFill>
                <a:latin typeface="微软雅黑" panose="020B0503020204020204" charset="-122"/>
                <a:ea typeface="微软雅黑" panose="020B0503020204020204" charset="-122"/>
                <a:cs typeface="+mn-ea"/>
              </a:rPr>
              <a:t>请搜索</a:t>
            </a:r>
            <a:r>
              <a:rPr lang="en-US" altLang="zh-CN" sz="1465" dirty="0">
                <a:solidFill>
                  <a:srgbClr val="3E2714"/>
                </a:solidFill>
                <a:latin typeface="微软雅黑" panose="020B0503020204020204" charset="-122"/>
                <a:ea typeface="微软雅黑" panose="020B0503020204020204" charset="-122"/>
                <a:cs typeface="+mn-ea"/>
              </a:rPr>
              <a:t>chenying0907 </a:t>
            </a:r>
            <a:r>
              <a:rPr lang="zh-CN" altLang="en-US" sz="1465" dirty="0">
                <a:solidFill>
                  <a:srgbClr val="3E2714"/>
                </a:solidFill>
                <a:latin typeface="微软雅黑" panose="020B0503020204020204" charset="-122"/>
                <a:ea typeface="微软雅黑" panose="020B0503020204020204" charset="-122"/>
                <a:cs typeface="+mn-ea"/>
              </a:rPr>
              <a:t>视觉商务设计</a:t>
            </a:r>
            <a:r>
              <a:rPr lang="en-US" altLang="zh-CN" sz="1465" dirty="0">
                <a:solidFill>
                  <a:srgbClr val="3E2714"/>
                </a:solidFill>
                <a:latin typeface="微软雅黑" panose="020B0503020204020204" charset="-122"/>
                <a:ea typeface="微软雅黑" panose="020B0503020204020204" charset="-122"/>
                <a:cs typeface="+mn-ea"/>
              </a:rPr>
              <a:t>PPT</a:t>
            </a:r>
            <a:r>
              <a:rPr lang="zh-CN" altLang="en-US" sz="1465" dirty="0">
                <a:solidFill>
                  <a:srgbClr val="3E2714"/>
                </a:solidFill>
                <a:latin typeface="微软雅黑" panose="020B0503020204020204" charset="-122"/>
                <a:ea typeface="微软雅黑" panose="020B0503020204020204" charset="-122"/>
                <a:cs typeface="+mn-ea"/>
              </a:rPr>
              <a:t>模板 单击此处添加文字阐述，添加简短问题说明文字，具体说明文字在此处。</a:t>
            </a:r>
          </a:p>
        </p:txBody>
      </p:sp>
      <p:sp>
        <p:nvSpPr>
          <p:cNvPr id="22" name="TextBox 21"/>
          <p:cNvSpPr txBox="1"/>
          <p:nvPr/>
        </p:nvSpPr>
        <p:spPr>
          <a:xfrm>
            <a:off x="8400856" y="4451939"/>
            <a:ext cx="2592288" cy="1545590"/>
          </a:xfrm>
          <a:prstGeom prst="rect">
            <a:avLst/>
          </a:prstGeom>
          <a:noFill/>
        </p:spPr>
        <p:txBody>
          <a:bodyPr wrap="square" rtlCol="0">
            <a:spAutoFit/>
          </a:bodyPr>
          <a:lstStyle/>
          <a:p>
            <a:pPr algn="just">
              <a:lnSpc>
                <a:spcPct val="130000"/>
              </a:lnSpc>
              <a:spcAft>
                <a:spcPts val="600"/>
              </a:spcAft>
            </a:pPr>
            <a:r>
              <a:rPr lang="zh-CN" altLang="en-US" sz="1465" dirty="0">
                <a:solidFill>
                  <a:srgbClr val="3E2714"/>
                </a:solidFill>
                <a:latin typeface="微软雅黑" panose="020B0503020204020204" charset="-122"/>
                <a:ea typeface="微软雅黑" panose="020B0503020204020204" charset="-122"/>
                <a:cs typeface="+mn-ea"/>
              </a:rPr>
              <a:t>请搜索</a:t>
            </a:r>
            <a:r>
              <a:rPr lang="en-US" altLang="zh-CN" sz="1465" dirty="0">
                <a:solidFill>
                  <a:srgbClr val="3E2714"/>
                </a:solidFill>
                <a:latin typeface="微软雅黑" panose="020B0503020204020204" charset="-122"/>
                <a:ea typeface="微软雅黑" panose="020B0503020204020204" charset="-122"/>
                <a:cs typeface="+mn-ea"/>
              </a:rPr>
              <a:t>chenying0907 </a:t>
            </a:r>
            <a:r>
              <a:rPr lang="zh-CN" altLang="en-US" sz="1465" dirty="0">
                <a:solidFill>
                  <a:srgbClr val="3E2714"/>
                </a:solidFill>
                <a:latin typeface="微软雅黑" panose="020B0503020204020204" charset="-122"/>
                <a:ea typeface="微软雅黑" panose="020B0503020204020204" charset="-122"/>
                <a:cs typeface="+mn-ea"/>
              </a:rPr>
              <a:t>视觉商务设计</a:t>
            </a:r>
            <a:r>
              <a:rPr lang="en-US" altLang="zh-CN" sz="1465" dirty="0">
                <a:solidFill>
                  <a:srgbClr val="3E2714"/>
                </a:solidFill>
                <a:latin typeface="微软雅黑" panose="020B0503020204020204" charset="-122"/>
                <a:ea typeface="微软雅黑" panose="020B0503020204020204" charset="-122"/>
                <a:cs typeface="+mn-ea"/>
              </a:rPr>
              <a:t>PPT</a:t>
            </a:r>
            <a:r>
              <a:rPr lang="zh-CN" altLang="en-US" sz="1465" dirty="0">
                <a:solidFill>
                  <a:srgbClr val="3E2714"/>
                </a:solidFill>
                <a:latin typeface="微软雅黑" panose="020B0503020204020204" charset="-122"/>
                <a:ea typeface="微软雅黑" panose="020B0503020204020204" charset="-122"/>
                <a:cs typeface="+mn-ea"/>
              </a:rPr>
              <a:t>模板 单击此处添加文字阐述，添加简短问题说明文字，具体说明文字在此处。</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53" presetClass="entr" presetSubtype="16"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Effect transition="in" filter="fade">
                                      <p:cBhvr>
                                        <p:cTn id="20" dur="1000"/>
                                        <p:tgtEl>
                                          <p:spTgt spid="8"/>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1000"/>
                                        <p:tgtEl>
                                          <p:spTgt spid="17"/>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up)">
                                      <p:cBhvr>
                                        <p:cTn id="26" dur="1000"/>
                                        <p:tgtEl>
                                          <p:spTgt spid="20"/>
                                        </p:tgtEl>
                                      </p:cBhvr>
                                    </p:animEffect>
                                  </p:childTnLst>
                                </p:cTn>
                              </p:par>
                              <p:par>
                                <p:cTn id="27" presetID="53" presetClass="entr" presetSubtype="16"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1000" fill="hold"/>
                                        <p:tgtEl>
                                          <p:spTgt spid="11"/>
                                        </p:tgtEl>
                                        <p:attrNameLst>
                                          <p:attrName>ppt_w</p:attrName>
                                        </p:attrNameLst>
                                      </p:cBhvr>
                                      <p:tavLst>
                                        <p:tav tm="0">
                                          <p:val>
                                            <p:fltVal val="0"/>
                                          </p:val>
                                        </p:tav>
                                        <p:tav tm="100000">
                                          <p:val>
                                            <p:strVal val="#ppt_w"/>
                                          </p:val>
                                        </p:tav>
                                      </p:tavLst>
                                    </p:anim>
                                    <p:anim calcmode="lin" valueType="num">
                                      <p:cBhvr>
                                        <p:cTn id="30" dur="1000" fill="hold"/>
                                        <p:tgtEl>
                                          <p:spTgt spid="11"/>
                                        </p:tgtEl>
                                        <p:attrNameLst>
                                          <p:attrName>ppt_h</p:attrName>
                                        </p:attrNameLst>
                                      </p:cBhvr>
                                      <p:tavLst>
                                        <p:tav tm="0">
                                          <p:val>
                                            <p:fltVal val="0"/>
                                          </p:val>
                                        </p:tav>
                                        <p:tav tm="100000">
                                          <p:val>
                                            <p:strVal val="#ppt_h"/>
                                          </p:val>
                                        </p:tav>
                                      </p:tavLst>
                                    </p:anim>
                                    <p:animEffect transition="in" filter="fade">
                                      <p:cBhvr>
                                        <p:cTn id="31" dur="1000"/>
                                        <p:tgtEl>
                                          <p:spTgt spid="11"/>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heel(1)">
                                      <p:cBhvr>
                                        <p:cTn id="34" dur="1000"/>
                                        <p:tgtEl>
                                          <p:spTgt spid="18"/>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1000"/>
                                        <p:tgtEl>
                                          <p:spTgt spid="21"/>
                                        </p:tgtEl>
                                      </p:cBhvr>
                                    </p:animEffect>
                                  </p:childTnLst>
                                </p:cTn>
                              </p:par>
                              <p:par>
                                <p:cTn id="38" presetID="53" presetClass="entr" presetSubtype="16"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1000" fill="hold"/>
                                        <p:tgtEl>
                                          <p:spTgt spid="14"/>
                                        </p:tgtEl>
                                        <p:attrNameLst>
                                          <p:attrName>ppt_w</p:attrName>
                                        </p:attrNameLst>
                                      </p:cBhvr>
                                      <p:tavLst>
                                        <p:tav tm="0">
                                          <p:val>
                                            <p:fltVal val="0"/>
                                          </p:val>
                                        </p:tav>
                                        <p:tav tm="100000">
                                          <p:val>
                                            <p:strVal val="#ppt_w"/>
                                          </p:val>
                                        </p:tav>
                                      </p:tavLst>
                                    </p:anim>
                                    <p:anim calcmode="lin" valueType="num">
                                      <p:cBhvr>
                                        <p:cTn id="41" dur="1000" fill="hold"/>
                                        <p:tgtEl>
                                          <p:spTgt spid="14"/>
                                        </p:tgtEl>
                                        <p:attrNameLst>
                                          <p:attrName>ppt_h</p:attrName>
                                        </p:attrNameLst>
                                      </p:cBhvr>
                                      <p:tavLst>
                                        <p:tav tm="0">
                                          <p:val>
                                            <p:fltVal val="0"/>
                                          </p:val>
                                        </p:tav>
                                        <p:tav tm="100000">
                                          <p:val>
                                            <p:strVal val="#ppt_h"/>
                                          </p:val>
                                        </p:tav>
                                      </p:tavLst>
                                    </p:anim>
                                    <p:animEffect transition="in" filter="fade">
                                      <p:cBhvr>
                                        <p:cTn id="42" dur="1000"/>
                                        <p:tgtEl>
                                          <p:spTgt spid="14"/>
                                        </p:tgtEl>
                                      </p:cBhvr>
                                    </p:animEffect>
                                  </p:childTnLst>
                                </p:cTn>
                              </p:par>
                              <p:par>
                                <p:cTn id="43" presetID="21" presetClass="entr" presetSubtype="1"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heel(1)">
                                      <p:cBhvr>
                                        <p:cTn id="45" dur="1000"/>
                                        <p:tgtEl>
                                          <p:spTgt spid="19"/>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up)">
                                      <p:cBhvr>
                                        <p:cTn id="48"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bldLvl="0" animBg="1"/>
      <p:bldP spid="18" grpId="0" bldLvl="0" animBg="1"/>
      <p:bldP spid="19" grpId="0" bldLvl="0" animBg="1"/>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8" name="圆角矩形 7"/>
          <p:cNvSpPr/>
          <p:nvPr/>
        </p:nvSpPr>
        <p:spPr>
          <a:xfrm rot="2700000">
            <a:off x="1646835" y="2611212"/>
            <a:ext cx="1459445" cy="1459447"/>
          </a:xfrm>
          <a:prstGeom prst="roundRect">
            <a:avLst/>
          </a:prstGeom>
          <a:solidFill>
            <a:srgbClr val="CDA477"/>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sz="2400" kern="0">
              <a:solidFill>
                <a:srgbClr val="FFFFFF"/>
              </a:solidFill>
              <a:latin typeface="Times New Roman" panose="02020603050405020304"/>
              <a:ea typeface="幼圆" panose="02010509060101010101" charset="-122"/>
            </a:endParaRPr>
          </a:p>
        </p:txBody>
      </p:sp>
      <p:sp>
        <p:nvSpPr>
          <p:cNvPr id="9" name="圆角矩形 8"/>
          <p:cNvSpPr/>
          <p:nvPr/>
        </p:nvSpPr>
        <p:spPr>
          <a:xfrm rot="2700000">
            <a:off x="4127156" y="2003069"/>
            <a:ext cx="1459445" cy="1459447"/>
          </a:xfrm>
          <a:prstGeom prst="roundRect">
            <a:avLst/>
          </a:prstGeom>
          <a:solidFill>
            <a:srgbClr val="3E2714"/>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sz="2400" kern="0">
              <a:solidFill>
                <a:srgbClr val="FFFFFF"/>
              </a:solidFill>
              <a:latin typeface="Times New Roman" panose="02020603050405020304"/>
              <a:ea typeface="幼圆" panose="02010509060101010101" charset="-122"/>
            </a:endParaRPr>
          </a:p>
        </p:txBody>
      </p:sp>
      <p:sp>
        <p:nvSpPr>
          <p:cNvPr id="10" name="AutoShape 31"/>
          <p:cNvSpPr>
            <a:spLocks noChangeAspect="1" noChangeArrowheads="1" noTextEdit="1"/>
          </p:cNvSpPr>
          <p:nvPr/>
        </p:nvSpPr>
        <p:spPr bwMode="auto">
          <a:xfrm>
            <a:off x="4478408" y="2981937"/>
            <a:ext cx="757767" cy="757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sp>
        <p:nvSpPr>
          <p:cNvPr id="11" name="圆角矩形 10"/>
          <p:cNvSpPr/>
          <p:nvPr/>
        </p:nvSpPr>
        <p:spPr>
          <a:xfrm rot="2700000">
            <a:off x="6607478" y="2635663"/>
            <a:ext cx="1459445" cy="1459447"/>
          </a:xfrm>
          <a:prstGeom prst="roundRect">
            <a:avLst/>
          </a:prstGeom>
          <a:solidFill>
            <a:srgbClr val="3E2714"/>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sz="2400" kern="0">
              <a:solidFill>
                <a:srgbClr val="FFFFFF"/>
              </a:solidFill>
              <a:latin typeface="Times New Roman" panose="02020603050405020304"/>
              <a:ea typeface="幼圆" panose="02010509060101010101" charset="-122"/>
            </a:endParaRPr>
          </a:p>
        </p:txBody>
      </p:sp>
      <p:sp>
        <p:nvSpPr>
          <p:cNvPr id="12" name="圆角矩形 11"/>
          <p:cNvSpPr/>
          <p:nvPr/>
        </p:nvSpPr>
        <p:spPr>
          <a:xfrm rot="2700000">
            <a:off x="9087799" y="2084669"/>
            <a:ext cx="1459445" cy="1459447"/>
          </a:xfrm>
          <a:prstGeom prst="roundRect">
            <a:avLst/>
          </a:prstGeom>
          <a:solidFill>
            <a:srgbClr val="CDA477"/>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sz="2400" kern="0">
              <a:solidFill>
                <a:srgbClr val="FFFFFF"/>
              </a:solidFill>
              <a:latin typeface="Times New Roman" panose="02020603050405020304"/>
              <a:ea typeface="幼圆" panose="02010509060101010101" charset="-122"/>
            </a:endParaRPr>
          </a:p>
        </p:txBody>
      </p:sp>
      <p:grpSp>
        <p:nvGrpSpPr>
          <p:cNvPr id="13" name="组合 12"/>
          <p:cNvGrpSpPr/>
          <p:nvPr/>
        </p:nvGrpSpPr>
        <p:grpSpPr>
          <a:xfrm>
            <a:off x="1646308" y="1874921"/>
            <a:ext cx="1460500" cy="1460500"/>
            <a:chOff x="1234281" y="1670157"/>
            <a:chExt cx="1095375" cy="1095375"/>
          </a:xfrm>
        </p:grpSpPr>
        <p:sp>
          <p:nvSpPr>
            <p:cNvPr id="14" name="圆角矩形 13"/>
            <p:cNvSpPr/>
            <p:nvPr/>
          </p:nvSpPr>
          <p:spPr>
            <a:xfrm rot="3891413">
              <a:off x="1234281" y="1670157"/>
              <a:ext cx="1095375" cy="1095375"/>
            </a:xfrm>
            <a:prstGeom prst="roundRect">
              <a:avLst/>
            </a:prstGeom>
            <a:solidFill>
              <a:srgbClr val="FFFFFF"/>
            </a:solidFill>
            <a:ln w="12700" cap="flat" cmpd="sng" algn="ctr">
              <a:noFill/>
              <a:prstDash val="solid"/>
              <a:miter lim="800000"/>
            </a:ln>
            <a:effectLst>
              <a:outerShdw blurRad="127000" dist="76200" dir="10800000" algn="r"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2400" kern="0">
                <a:solidFill>
                  <a:srgbClr val="FFFFFF"/>
                </a:solidFill>
                <a:latin typeface="Times New Roman" panose="02020603050405020304"/>
                <a:ea typeface="幼圆" panose="02010509060101010101" charset="-122"/>
              </a:endParaRPr>
            </a:p>
          </p:txBody>
        </p:sp>
        <p:sp>
          <p:nvSpPr>
            <p:cNvPr id="15" name="KSO_Shape"/>
            <p:cNvSpPr/>
            <p:nvPr/>
          </p:nvSpPr>
          <p:spPr>
            <a:xfrm>
              <a:off x="1524794" y="1968607"/>
              <a:ext cx="504825" cy="468312"/>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3E2714"/>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sz="2400" kern="0">
                <a:solidFill>
                  <a:srgbClr val="FFFFFF"/>
                </a:solidFill>
                <a:latin typeface="Times New Roman" panose="02020603050405020304"/>
                <a:ea typeface="幼圆" panose="02010509060101010101" charset="-122"/>
              </a:endParaRPr>
            </a:p>
          </p:txBody>
        </p:sp>
      </p:grpSp>
      <p:grpSp>
        <p:nvGrpSpPr>
          <p:cNvPr id="16" name="组合 15"/>
          <p:cNvGrpSpPr/>
          <p:nvPr/>
        </p:nvGrpSpPr>
        <p:grpSpPr>
          <a:xfrm>
            <a:off x="4127042" y="2600937"/>
            <a:ext cx="1460500" cy="1458384"/>
            <a:chOff x="3094831" y="2214669"/>
            <a:chExt cx="1095375" cy="1093788"/>
          </a:xfrm>
        </p:grpSpPr>
        <p:sp>
          <p:nvSpPr>
            <p:cNvPr id="17" name="圆角矩形 16"/>
            <p:cNvSpPr/>
            <p:nvPr/>
          </p:nvSpPr>
          <p:spPr>
            <a:xfrm rot="1514154">
              <a:off x="3094831" y="2214669"/>
              <a:ext cx="1095375" cy="1093788"/>
            </a:xfrm>
            <a:prstGeom prst="roundRect">
              <a:avLst/>
            </a:prstGeom>
            <a:solidFill>
              <a:srgbClr val="FFFFFF"/>
            </a:solidFill>
            <a:ln w="12700" cap="flat" cmpd="sng" algn="ctr">
              <a:no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2400" kern="0">
                <a:solidFill>
                  <a:srgbClr val="FFFFFF"/>
                </a:solidFill>
                <a:latin typeface="Times New Roman" panose="02020603050405020304"/>
                <a:ea typeface="幼圆" panose="02010509060101010101" charset="-122"/>
              </a:endParaRPr>
            </a:p>
          </p:txBody>
        </p:sp>
        <p:sp>
          <p:nvSpPr>
            <p:cNvPr id="18" name="KSO_Shape"/>
            <p:cNvSpPr/>
            <p:nvPr/>
          </p:nvSpPr>
          <p:spPr>
            <a:xfrm>
              <a:off x="3434556" y="2602019"/>
              <a:ext cx="414338" cy="319088"/>
            </a:xfrm>
            <a:custGeom>
              <a:avLst/>
              <a:gdLst/>
              <a:ahLst/>
              <a:cxnLst/>
              <a:rect l="l" t="t" r="r" b="b"/>
              <a:pathLst>
                <a:path w="3710374" h="2848566">
                  <a:moveTo>
                    <a:pt x="132902" y="1177607"/>
                  </a:moveTo>
                  <a:cubicBezTo>
                    <a:pt x="206302" y="1177607"/>
                    <a:pt x="265804" y="1237109"/>
                    <a:pt x="265804" y="1310509"/>
                  </a:cubicBezTo>
                  <a:lnTo>
                    <a:pt x="265804" y="1822976"/>
                  </a:lnTo>
                  <a:cubicBezTo>
                    <a:pt x="265804" y="1896376"/>
                    <a:pt x="206302" y="1955878"/>
                    <a:pt x="132902" y="1955878"/>
                  </a:cubicBezTo>
                  <a:cubicBezTo>
                    <a:pt x="59502" y="1955878"/>
                    <a:pt x="0" y="1896376"/>
                    <a:pt x="0" y="1822976"/>
                  </a:cubicBezTo>
                  <a:lnTo>
                    <a:pt x="0" y="1310509"/>
                  </a:lnTo>
                  <a:cubicBezTo>
                    <a:pt x="0" y="1237109"/>
                    <a:pt x="59502" y="1177607"/>
                    <a:pt x="132902" y="1177607"/>
                  </a:cubicBezTo>
                  <a:close/>
                  <a:moveTo>
                    <a:pt x="3676647" y="1014899"/>
                  </a:moveTo>
                  <a:cubicBezTo>
                    <a:pt x="3699953" y="1011726"/>
                    <a:pt x="3709766" y="1038156"/>
                    <a:pt x="3709762" y="1126078"/>
                  </a:cubicBezTo>
                  <a:lnTo>
                    <a:pt x="3709762" y="2733814"/>
                  </a:lnTo>
                  <a:cubicBezTo>
                    <a:pt x="3714789" y="2810852"/>
                    <a:pt x="3689665" y="2852720"/>
                    <a:pt x="3604255" y="2784056"/>
                  </a:cubicBezTo>
                  <a:cubicBezTo>
                    <a:pt x="3539382" y="2731902"/>
                    <a:pt x="3308368" y="2542961"/>
                    <a:pt x="3100502" y="2373078"/>
                  </a:cubicBezTo>
                  <a:lnTo>
                    <a:pt x="2983265" y="2373078"/>
                  </a:lnTo>
                  <a:lnTo>
                    <a:pt x="2983265" y="2692091"/>
                  </a:lnTo>
                  <a:cubicBezTo>
                    <a:pt x="2983265" y="2778510"/>
                    <a:pt x="2913209" y="2848566"/>
                    <a:pt x="2826790" y="2848566"/>
                  </a:cubicBezTo>
                  <a:lnTo>
                    <a:pt x="542844" y="2848566"/>
                  </a:lnTo>
                  <a:cubicBezTo>
                    <a:pt x="456425" y="2848566"/>
                    <a:pt x="386369" y="2778510"/>
                    <a:pt x="386369" y="2692091"/>
                  </a:cubicBezTo>
                  <a:lnTo>
                    <a:pt x="386369" y="1261585"/>
                  </a:lnTo>
                  <a:cubicBezTo>
                    <a:pt x="386369" y="1175166"/>
                    <a:pt x="456425" y="1105110"/>
                    <a:pt x="542844" y="1105110"/>
                  </a:cubicBezTo>
                  <a:lnTo>
                    <a:pt x="2826790" y="1105110"/>
                  </a:lnTo>
                  <a:cubicBezTo>
                    <a:pt x="2913209" y="1105110"/>
                    <a:pt x="2983265" y="1175166"/>
                    <a:pt x="2983265" y="1261585"/>
                  </a:cubicBezTo>
                  <a:lnTo>
                    <a:pt x="2983265" y="1470870"/>
                  </a:lnTo>
                  <a:lnTo>
                    <a:pt x="3095401" y="1470870"/>
                  </a:lnTo>
                  <a:cubicBezTo>
                    <a:pt x="3315877" y="1289257"/>
                    <a:pt x="3568799" y="1079374"/>
                    <a:pt x="3619327" y="1045691"/>
                  </a:cubicBezTo>
                  <a:cubicBezTo>
                    <a:pt x="3643821" y="1029362"/>
                    <a:pt x="3662662" y="1016802"/>
                    <a:pt x="3676647" y="1014899"/>
                  </a:cubicBezTo>
                  <a:close/>
                  <a:moveTo>
                    <a:pt x="2266043" y="0"/>
                  </a:moveTo>
                  <a:cubicBezTo>
                    <a:pt x="2555481" y="0"/>
                    <a:pt x="2790117" y="234636"/>
                    <a:pt x="2790117" y="524074"/>
                  </a:cubicBezTo>
                  <a:cubicBezTo>
                    <a:pt x="2790117" y="813512"/>
                    <a:pt x="2555481" y="1048148"/>
                    <a:pt x="2266043" y="1048148"/>
                  </a:cubicBezTo>
                  <a:cubicBezTo>
                    <a:pt x="1976605" y="1048148"/>
                    <a:pt x="1741969" y="813512"/>
                    <a:pt x="1741969" y="524074"/>
                  </a:cubicBezTo>
                  <a:cubicBezTo>
                    <a:pt x="1741969" y="234636"/>
                    <a:pt x="1976605" y="0"/>
                    <a:pt x="2266043" y="0"/>
                  </a:cubicBezTo>
                  <a:close/>
                  <a:moveTo>
                    <a:pt x="1041907" y="0"/>
                  </a:moveTo>
                  <a:cubicBezTo>
                    <a:pt x="1331345" y="0"/>
                    <a:pt x="1565981" y="234636"/>
                    <a:pt x="1565981" y="524074"/>
                  </a:cubicBezTo>
                  <a:cubicBezTo>
                    <a:pt x="1565981" y="813512"/>
                    <a:pt x="1331345" y="1048148"/>
                    <a:pt x="1041907" y="1048148"/>
                  </a:cubicBezTo>
                  <a:cubicBezTo>
                    <a:pt x="752469" y="1048148"/>
                    <a:pt x="517833" y="813512"/>
                    <a:pt x="517833" y="524074"/>
                  </a:cubicBezTo>
                  <a:cubicBezTo>
                    <a:pt x="517833" y="234636"/>
                    <a:pt x="752469" y="0"/>
                    <a:pt x="1041907" y="0"/>
                  </a:cubicBezTo>
                  <a:close/>
                </a:path>
              </a:pathLst>
            </a:custGeom>
            <a:solidFill>
              <a:srgbClr val="3E2714"/>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sz="2400" kern="0">
                <a:solidFill>
                  <a:srgbClr val="FFFFFF"/>
                </a:solidFill>
                <a:latin typeface="Times New Roman" panose="02020603050405020304"/>
                <a:ea typeface="幼圆" panose="02010509060101010101" charset="-122"/>
              </a:endParaRPr>
            </a:p>
          </p:txBody>
        </p:sp>
      </p:grpSp>
      <p:grpSp>
        <p:nvGrpSpPr>
          <p:cNvPr id="19" name="组合 18"/>
          <p:cNvGrpSpPr/>
          <p:nvPr/>
        </p:nvGrpSpPr>
        <p:grpSpPr>
          <a:xfrm>
            <a:off x="6607775" y="1927837"/>
            <a:ext cx="1458384" cy="1460500"/>
            <a:chOff x="4955381" y="1709844"/>
            <a:chExt cx="1093788" cy="1095375"/>
          </a:xfrm>
        </p:grpSpPr>
        <p:sp>
          <p:nvSpPr>
            <p:cNvPr id="20" name="圆角矩形 19"/>
            <p:cNvSpPr/>
            <p:nvPr/>
          </p:nvSpPr>
          <p:spPr>
            <a:xfrm rot="4881661">
              <a:off x="4954587" y="1710638"/>
              <a:ext cx="1095375" cy="1093788"/>
            </a:xfrm>
            <a:prstGeom prst="roundRect">
              <a:avLst/>
            </a:prstGeom>
            <a:solidFill>
              <a:srgbClr val="FFFFFF"/>
            </a:solidFill>
            <a:ln w="12700" cap="flat" cmpd="sng" algn="ctr">
              <a:no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2400" kern="0">
                <a:solidFill>
                  <a:srgbClr val="FFFFFF"/>
                </a:solidFill>
                <a:latin typeface="Times New Roman" panose="02020603050405020304"/>
                <a:ea typeface="幼圆" panose="02010509060101010101" charset="-122"/>
              </a:endParaRPr>
            </a:p>
          </p:txBody>
        </p:sp>
        <p:sp>
          <p:nvSpPr>
            <p:cNvPr id="21" name="KSO_Shape"/>
            <p:cNvSpPr/>
            <p:nvPr/>
          </p:nvSpPr>
          <p:spPr>
            <a:xfrm>
              <a:off x="5352256" y="2024169"/>
              <a:ext cx="300038" cy="512763"/>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3E2714"/>
            </a:solidFill>
            <a:ln w="12700" cap="flat" cmpd="sng" algn="ctr">
              <a:noFill/>
              <a:prstDash val="solid"/>
              <a:miter lim="800000"/>
            </a:ln>
            <a:effectLst/>
          </p:spPr>
          <p:txBody>
            <a:bodyPr bIns="43200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sz="2400" kern="0" dirty="0">
                <a:solidFill>
                  <a:srgbClr val="FFFFFF"/>
                </a:solidFill>
                <a:latin typeface="Times New Roman" panose="02020603050405020304"/>
                <a:ea typeface="幼圆" panose="02010509060101010101" charset="-122"/>
              </a:endParaRPr>
            </a:p>
          </p:txBody>
        </p:sp>
      </p:grpSp>
      <p:grpSp>
        <p:nvGrpSpPr>
          <p:cNvPr id="22" name="组合 21"/>
          <p:cNvGrpSpPr/>
          <p:nvPr/>
        </p:nvGrpSpPr>
        <p:grpSpPr>
          <a:xfrm>
            <a:off x="9089143" y="2712697"/>
            <a:ext cx="1458384" cy="1458384"/>
            <a:chOff x="6815931" y="2300394"/>
            <a:chExt cx="1093788" cy="1093788"/>
          </a:xfrm>
        </p:grpSpPr>
        <p:sp>
          <p:nvSpPr>
            <p:cNvPr id="23" name="圆角矩形 22"/>
            <p:cNvSpPr/>
            <p:nvPr/>
          </p:nvSpPr>
          <p:spPr>
            <a:xfrm rot="278720">
              <a:off x="6815931" y="2300394"/>
              <a:ext cx="1093788" cy="1093788"/>
            </a:xfrm>
            <a:prstGeom prst="roundRect">
              <a:avLst/>
            </a:prstGeom>
            <a:solidFill>
              <a:srgbClr val="FFFFFF"/>
            </a:solidFill>
            <a:ln w="12700" cap="flat" cmpd="sng" algn="ctr">
              <a:no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2400" kern="0">
                <a:solidFill>
                  <a:srgbClr val="FFFFFF"/>
                </a:solidFill>
                <a:latin typeface="Times New Roman" panose="02020603050405020304"/>
                <a:ea typeface="幼圆" panose="02010509060101010101" charset="-122"/>
              </a:endParaRPr>
            </a:p>
          </p:txBody>
        </p:sp>
        <p:sp>
          <p:nvSpPr>
            <p:cNvPr id="24" name="KSO_Shape"/>
            <p:cNvSpPr/>
            <p:nvPr/>
          </p:nvSpPr>
          <p:spPr bwMode="auto">
            <a:xfrm>
              <a:off x="7182644" y="2603607"/>
              <a:ext cx="358775" cy="48736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rgbClr val="3E2714"/>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sz="2400" kern="0">
                <a:solidFill>
                  <a:srgbClr val="FFFFFF"/>
                </a:solidFill>
                <a:latin typeface="Times New Roman" panose="02020603050405020304"/>
                <a:ea typeface="+mn-ea"/>
              </a:endParaRPr>
            </a:p>
          </p:txBody>
        </p:sp>
      </p:grpSp>
      <p:sp>
        <p:nvSpPr>
          <p:cNvPr id="25" name="文本框 81"/>
          <p:cNvSpPr txBox="1">
            <a:spLocks noChangeArrowheads="1"/>
          </p:cNvSpPr>
          <p:nvPr/>
        </p:nvSpPr>
        <p:spPr bwMode="auto">
          <a:xfrm>
            <a:off x="915523" y="4802195"/>
            <a:ext cx="2640000" cy="124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ct val="150000"/>
              </a:lnSpc>
              <a:spcAft>
                <a:spcPts val="600"/>
              </a:spcAft>
            </a:pPr>
            <a:r>
              <a:rPr lang="zh-CN" altLang="en-US" sz="1600" b="1" dirty="0">
                <a:solidFill>
                  <a:srgbClr val="3E2714"/>
                </a:solidFill>
                <a:latin typeface="微软雅黑" panose="020B0503020204020204" charset="-122"/>
                <a:ea typeface="微软雅黑" panose="020B0503020204020204" charset="-122"/>
              </a:rPr>
              <a:t>此处</a:t>
            </a:r>
            <a:r>
              <a:rPr lang="zh-CN" altLang="en-US" sz="1600" b="1" dirty="0" smtClean="0">
                <a:solidFill>
                  <a:srgbClr val="3E2714"/>
                </a:solidFill>
                <a:latin typeface="微软雅黑" panose="020B0503020204020204" charset="-122"/>
                <a:ea typeface="微软雅黑" panose="020B0503020204020204" charset="-122"/>
              </a:rPr>
              <a:t>输入标题</a:t>
            </a:r>
          </a:p>
          <a:p>
            <a:pPr algn="ctr">
              <a:lnSpc>
                <a:spcPct val="150000"/>
              </a:lnSpc>
            </a:pPr>
            <a:r>
              <a:rPr lang="zh-CN" altLang="en-US" sz="1600" dirty="0" smtClean="0">
                <a:solidFill>
                  <a:srgbClr val="3E2714"/>
                </a:solidFill>
                <a:latin typeface="微软雅黑" panose="020B0503020204020204" charset="-122"/>
                <a:ea typeface="微软雅黑" panose="020B0503020204020204" charset="-122"/>
              </a:rPr>
              <a:t>输入</a:t>
            </a:r>
            <a:r>
              <a:rPr lang="zh-CN" altLang="en-US" sz="1600" dirty="0">
                <a:solidFill>
                  <a:srgbClr val="3E2714"/>
                </a:solidFill>
                <a:latin typeface="微软雅黑" panose="020B0503020204020204" charset="-122"/>
                <a:ea typeface="微软雅黑" panose="020B0503020204020204" charset="-122"/>
              </a:rPr>
              <a:t>您的文本请</a:t>
            </a:r>
            <a:r>
              <a:rPr lang="zh-CN" altLang="en-US" sz="1600" dirty="0" smtClean="0">
                <a:solidFill>
                  <a:srgbClr val="3E2714"/>
                </a:solidFill>
                <a:latin typeface="微软雅黑" panose="020B0503020204020204" charset="-122"/>
                <a:ea typeface="微软雅黑" panose="020B0503020204020204" charset="-122"/>
              </a:rPr>
              <a:t>在输入</a:t>
            </a:r>
            <a:r>
              <a:rPr lang="zh-CN" altLang="en-US" sz="1600" dirty="0">
                <a:solidFill>
                  <a:srgbClr val="3E2714"/>
                </a:solidFill>
                <a:latin typeface="微软雅黑" panose="020B0503020204020204" charset="-122"/>
                <a:ea typeface="微软雅黑" panose="020B0503020204020204" charset="-122"/>
              </a:rPr>
              <a:t>您的文本此处输入您的</a:t>
            </a:r>
            <a:r>
              <a:rPr lang="zh-CN" altLang="en-US" sz="1600" dirty="0" smtClean="0">
                <a:solidFill>
                  <a:srgbClr val="3E2714"/>
                </a:solidFill>
                <a:latin typeface="微软雅黑" panose="020B0503020204020204" charset="-122"/>
                <a:ea typeface="微软雅黑" panose="020B0503020204020204" charset="-122"/>
              </a:rPr>
              <a:t>文本</a:t>
            </a:r>
          </a:p>
        </p:txBody>
      </p:sp>
      <p:sp>
        <p:nvSpPr>
          <p:cNvPr id="26" name="文本框 81"/>
          <p:cNvSpPr txBox="1">
            <a:spLocks noChangeArrowheads="1"/>
          </p:cNvSpPr>
          <p:nvPr/>
        </p:nvSpPr>
        <p:spPr bwMode="auto">
          <a:xfrm>
            <a:off x="3442915" y="4802195"/>
            <a:ext cx="2640000" cy="124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ct val="150000"/>
              </a:lnSpc>
              <a:spcAft>
                <a:spcPts val="600"/>
              </a:spcAft>
            </a:pPr>
            <a:r>
              <a:rPr lang="zh-CN" altLang="en-US" sz="1600" b="1" dirty="0">
                <a:solidFill>
                  <a:srgbClr val="3E2714"/>
                </a:solidFill>
                <a:latin typeface="微软雅黑" panose="020B0503020204020204" charset="-122"/>
                <a:ea typeface="微软雅黑" panose="020B0503020204020204" charset="-122"/>
              </a:rPr>
              <a:t>此处</a:t>
            </a:r>
            <a:r>
              <a:rPr lang="zh-CN" altLang="en-US" sz="1600" b="1" dirty="0" smtClean="0">
                <a:solidFill>
                  <a:srgbClr val="3E2714"/>
                </a:solidFill>
                <a:latin typeface="微软雅黑" panose="020B0503020204020204" charset="-122"/>
                <a:ea typeface="微软雅黑" panose="020B0503020204020204" charset="-122"/>
              </a:rPr>
              <a:t>输入标题</a:t>
            </a:r>
          </a:p>
          <a:p>
            <a:pPr algn="ctr">
              <a:lnSpc>
                <a:spcPct val="150000"/>
              </a:lnSpc>
            </a:pPr>
            <a:r>
              <a:rPr lang="zh-CN" altLang="en-US" sz="1600" dirty="0" smtClean="0">
                <a:solidFill>
                  <a:srgbClr val="3E2714"/>
                </a:solidFill>
                <a:latin typeface="微软雅黑" panose="020B0503020204020204" charset="-122"/>
                <a:ea typeface="微软雅黑" panose="020B0503020204020204" charset="-122"/>
              </a:rPr>
              <a:t>输入</a:t>
            </a:r>
            <a:r>
              <a:rPr lang="zh-CN" altLang="en-US" sz="1600" dirty="0">
                <a:solidFill>
                  <a:srgbClr val="3E2714"/>
                </a:solidFill>
                <a:latin typeface="微软雅黑" panose="020B0503020204020204" charset="-122"/>
                <a:ea typeface="微软雅黑" panose="020B0503020204020204" charset="-122"/>
              </a:rPr>
              <a:t>您的文本请</a:t>
            </a:r>
            <a:r>
              <a:rPr lang="zh-CN" altLang="en-US" sz="1600" dirty="0" smtClean="0">
                <a:solidFill>
                  <a:srgbClr val="3E2714"/>
                </a:solidFill>
                <a:latin typeface="微软雅黑" panose="020B0503020204020204" charset="-122"/>
                <a:ea typeface="微软雅黑" panose="020B0503020204020204" charset="-122"/>
              </a:rPr>
              <a:t>在输入</a:t>
            </a:r>
            <a:r>
              <a:rPr lang="zh-CN" altLang="en-US" sz="1600" dirty="0">
                <a:solidFill>
                  <a:srgbClr val="3E2714"/>
                </a:solidFill>
                <a:latin typeface="微软雅黑" panose="020B0503020204020204" charset="-122"/>
                <a:ea typeface="微软雅黑" panose="020B0503020204020204" charset="-122"/>
              </a:rPr>
              <a:t>您的文本此处输入您的</a:t>
            </a:r>
            <a:r>
              <a:rPr lang="zh-CN" altLang="en-US" sz="1600" dirty="0" smtClean="0">
                <a:solidFill>
                  <a:srgbClr val="3E2714"/>
                </a:solidFill>
                <a:latin typeface="微软雅黑" panose="020B0503020204020204" charset="-122"/>
                <a:ea typeface="微软雅黑" panose="020B0503020204020204" charset="-122"/>
              </a:rPr>
              <a:t>文本</a:t>
            </a:r>
          </a:p>
        </p:txBody>
      </p:sp>
      <p:sp>
        <p:nvSpPr>
          <p:cNvPr id="27" name="文本框 81"/>
          <p:cNvSpPr txBox="1">
            <a:spLocks noChangeArrowheads="1"/>
          </p:cNvSpPr>
          <p:nvPr/>
        </p:nvSpPr>
        <p:spPr bwMode="auto">
          <a:xfrm>
            <a:off x="5970307" y="4802195"/>
            <a:ext cx="2640000" cy="124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ct val="150000"/>
              </a:lnSpc>
              <a:spcAft>
                <a:spcPts val="600"/>
              </a:spcAft>
            </a:pPr>
            <a:r>
              <a:rPr lang="zh-CN" altLang="en-US" sz="1600" b="1" dirty="0">
                <a:solidFill>
                  <a:srgbClr val="3E2714"/>
                </a:solidFill>
                <a:latin typeface="微软雅黑" panose="020B0503020204020204" charset="-122"/>
                <a:ea typeface="微软雅黑" panose="020B0503020204020204" charset="-122"/>
              </a:rPr>
              <a:t>此处</a:t>
            </a:r>
            <a:r>
              <a:rPr lang="zh-CN" altLang="en-US" sz="1600" b="1" dirty="0" smtClean="0">
                <a:solidFill>
                  <a:srgbClr val="3E2714"/>
                </a:solidFill>
                <a:latin typeface="微软雅黑" panose="020B0503020204020204" charset="-122"/>
                <a:ea typeface="微软雅黑" panose="020B0503020204020204" charset="-122"/>
              </a:rPr>
              <a:t>输入标题</a:t>
            </a:r>
          </a:p>
          <a:p>
            <a:pPr algn="ctr">
              <a:lnSpc>
                <a:spcPct val="150000"/>
              </a:lnSpc>
            </a:pPr>
            <a:r>
              <a:rPr lang="zh-CN" altLang="en-US" sz="1600" dirty="0" smtClean="0">
                <a:solidFill>
                  <a:srgbClr val="3E2714"/>
                </a:solidFill>
                <a:latin typeface="微软雅黑" panose="020B0503020204020204" charset="-122"/>
                <a:ea typeface="微软雅黑" panose="020B0503020204020204" charset="-122"/>
              </a:rPr>
              <a:t>输入</a:t>
            </a:r>
            <a:r>
              <a:rPr lang="zh-CN" altLang="en-US" sz="1600" dirty="0">
                <a:solidFill>
                  <a:srgbClr val="3E2714"/>
                </a:solidFill>
                <a:latin typeface="微软雅黑" panose="020B0503020204020204" charset="-122"/>
                <a:ea typeface="微软雅黑" panose="020B0503020204020204" charset="-122"/>
              </a:rPr>
              <a:t>您的文本请</a:t>
            </a:r>
            <a:r>
              <a:rPr lang="zh-CN" altLang="en-US" sz="1600" dirty="0" smtClean="0">
                <a:solidFill>
                  <a:srgbClr val="3E2714"/>
                </a:solidFill>
                <a:latin typeface="微软雅黑" panose="020B0503020204020204" charset="-122"/>
                <a:ea typeface="微软雅黑" panose="020B0503020204020204" charset="-122"/>
              </a:rPr>
              <a:t>在输入</a:t>
            </a:r>
            <a:r>
              <a:rPr lang="zh-CN" altLang="en-US" sz="1600" dirty="0">
                <a:solidFill>
                  <a:srgbClr val="3E2714"/>
                </a:solidFill>
                <a:latin typeface="微软雅黑" panose="020B0503020204020204" charset="-122"/>
                <a:ea typeface="微软雅黑" panose="020B0503020204020204" charset="-122"/>
              </a:rPr>
              <a:t>您的文本此处输入您的</a:t>
            </a:r>
            <a:r>
              <a:rPr lang="zh-CN" altLang="en-US" sz="1600" dirty="0" smtClean="0">
                <a:solidFill>
                  <a:srgbClr val="3E2714"/>
                </a:solidFill>
                <a:latin typeface="微软雅黑" panose="020B0503020204020204" charset="-122"/>
                <a:ea typeface="微软雅黑" panose="020B0503020204020204" charset="-122"/>
              </a:rPr>
              <a:t>文本</a:t>
            </a:r>
          </a:p>
        </p:txBody>
      </p:sp>
      <p:sp>
        <p:nvSpPr>
          <p:cNvPr id="28" name="文本框 81"/>
          <p:cNvSpPr txBox="1">
            <a:spLocks noChangeArrowheads="1"/>
          </p:cNvSpPr>
          <p:nvPr/>
        </p:nvSpPr>
        <p:spPr bwMode="auto">
          <a:xfrm>
            <a:off x="8497700" y="4802195"/>
            <a:ext cx="2640000" cy="124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ct val="150000"/>
              </a:lnSpc>
              <a:spcAft>
                <a:spcPts val="600"/>
              </a:spcAft>
            </a:pPr>
            <a:r>
              <a:rPr lang="zh-CN" altLang="en-US" sz="1600" b="1" dirty="0">
                <a:solidFill>
                  <a:srgbClr val="3E2714"/>
                </a:solidFill>
                <a:latin typeface="微软雅黑" panose="020B0503020204020204" charset="-122"/>
                <a:ea typeface="微软雅黑" panose="020B0503020204020204" charset="-122"/>
              </a:rPr>
              <a:t>此处</a:t>
            </a:r>
            <a:r>
              <a:rPr lang="zh-CN" altLang="en-US" sz="1600" b="1" dirty="0" smtClean="0">
                <a:solidFill>
                  <a:srgbClr val="3E2714"/>
                </a:solidFill>
                <a:latin typeface="微软雅黑" panose="020B0503020204020204" charset="-122"/>
                <a:ea typeface="微软雅黑" panose="020B0503020204020204" charset="-122"/>
              </a:rPr>
              <a:t>输入标题</a:t>
            </a:r>
          </a:p>
          <a:p>
            <a:pPr algn="ctr">
              <a:lnSpc>
                <a:spcPct val="150000"/>
              </a:lnSpc>
            </a:pPr>
            <a:r>
              <a:rPr lang="zh-CN" altLang="en-US" sz="1600" dirty="0" smtClean="0">
                <a:solidFill>
                  <a:srgbClr val="3E2714"/>
                </a:solidFill>
                <a:latin typeface="微软雅黑" panose="020B0503020204020204" charset="-122"/>
                <a:ea typeface="微软雅黑" panose="020B0503020204020204" charset="-122"/>
              </a:rPr>
              <a:t>输入</a:t>
            </a:r>
            <a:r>
              <a:rPr lang="zh-CN" altLang="en-US" sz="1600" dirty="0">
                <a:solidFill>
                  <a:srgbClr val="3E2714"/>
                </a:solidFill>
                <a:latin typeface="微软雅黑" panose="020B0503020204020204" charset="-122"/>
                <a:ea typeface="微软雅黑" panose="020B0503020204020204" charset="-122"/>
              </a:rPr>
              <a:t>您的文本请</a:t>
            </a:r>
            <a:r>
              <a:rPr lang="zh-CN" altLang="en-US" sz="1600" dirty="0" smtClean="0">
                <a:solidFill>
                  <a:srgbClr val="3E2714"/>
                </a:solidFill>
                <a:latin typeface="微软雅黑" panose="020B0503020204020204" charset="-122"/>
                <a:ea typeface="微软雅黑" panose="020B0503020204020204" charset="-122"/>
              </a:rPr>
              <a:t>在输入</a:t>
            </a:r>
            <a:r>
              <a:rPr lang="zh-CN" altLang="en-US" sz="1600" dirty="0">
                <a:solidFill>
                  <a:srgbClr val="3E2714"/>
                </a:solidFill>
                <a:latin typeface="微软雅黑" panose="020B0503020204020204" charset="-122"/>
                <a:ea typeface="微软雅黑" panose="020B0503020204020204" charset="-122"/>
              </a:rPr>
              <a:t>您的文本此处输入您的</a:t>
            </a:r>
            <a:r>
              <a:rPr lang="zh-CN" altLang="en-US" sz="1600" dirty="0" smtClean="0">
                <a:solidFill>
                  <a:srgbClr val="3E2714"/>
                </a:solidFill>
                <a:latin typeface="微软雅黑" panose="020B0503020204020204" charset="-122"/>
                <a:ea typeface="微软雅黑" panose="020B0503020204020204" charset="-122"/>
              </a:rPr>
              <a:t>文本</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53" presetClass="entr" presetSubtype="16"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1000" fill="hold"/>
                                        <p:tgtEl>
                                          <p:spTgt spid="13"/>
                                        </p:tgtEl>
                                        <p:attrNameLst>
                                          <p:attrName>ppt_w</p:attrName>
                                        </p:attrNameLst>
                                      </p:cBhvr>
                                      <p:tavLst>
                                        <p:tav tm="0">
                                          <p:val>
                                            <p:fltVal val="0"/>
                                          </p:val>
                                        </p:tav>
                                        <p:tav tm="100000">
                                          <p:val>
                                            <p:strVal val="#ppt_w"/>
                                          </p:val>
                                        </p:tav>
                                      </p:tavLst>
                                    </p:anim>
                                    <p:anim calcmode="lin" valueType="num">
                                      <p:cBhvr>
                                        <p:cTn id="19" dur="1000" fill="hold"/>
                                        <p:tgtEl>
                                          <p:spTgt spid="13"/>
                                        </p:tgtEl>
                                        <p:attrNameLst>
                                          <p:attrName>ppt_h</p:attrName>
                                        </p:attrNameLst>
                                      </p:cBhvr>
                                      <p:tavLst>
                                        <p:tav tm="0">
                                          <p:val>
                                            <p:fltVal val="0"/>
                                          </p:val>
                                        </p:tav>
                                        <p:tav tm="100000">
                                          <p:val>
                                            <p:strVal val="#ppt_h"/>
                                          </p:val>
                                        </p:tav>
                                      </p:tavLst>
                                    </p:anim>
                                    <p:animEffect transition="in" filter="fade">
                                      <p:cBhvr>
                                        <p:cTn id="20" dur="1000"/>
                                        <p:tgtEl>
                                          <p:spTgt spid="13"/>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fltVal val="0"/>
                                          </p:val>
                                        </p:tav>
                                        <p:tav tm="100000">
                                          <p:val>
                                            <p:strVal val="#ppt_w"/>
                                          </p:val>
                                        </p:tav>
                                      </p:tavLst>
                                    </p:anim>
                                    <p:anim calcmode="lin" valueType="num">
                                      <p:cBhvr>
                                        <p:cTn id="24" dur="1000" fill="hold"/>
                                        <p:tgtEl>
                                          <p:spTgt spid="8"/>
                                        </p:tgtEl>
                                        <p:attrNameLst>
                                          <p:attrName>ppt_h</p:attrName>
                                        </p:attrNameLst>
                                      </p:cBhvr>
                                      <p:tavLst>
                                        <p:tav tm="0">
                                          <p:val>
                                            <p:fltVal val="0"/>
                                          </p:val>
                                        </p:tav>
                                        <p:tav tm="100000">
                                          <p:val>
                                            <p:strVal val="#ppt_h"/>
                                          </p:val>
                                        </p:tav>
                                      </p:tavLst>
                                    </p:anim>
                                    <p:animEffect transition="in" filter="fade">
                                      <p:cBhvr>
                                        <p:cTn id="25" dur="1000"/>
                                        <p:tgtEl>
                                          <p:spTgt spid="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fltVal val="0"/>
                                          </p:val>
                                        </p:tav>
                                        <p:tav tm="100000">
                                          <p:val>
                                            <p:strVal val="#ppt_w"/>
                                          </p:val>
                                        </p:tav>
                                      </p:tavLst>
                                    </p:anim>
                                    <p:anim calcmode="lin" valueType="num">
                                      <p:cBhvr>
                                        <p:cTn id="29" dur="1000" fill="hold"/>
                                        <p:tgtEl>
                                          <p:spTgt spid="9"/>
                                        </p:tgtEl>
                                        <p:attrNameLst>
                                          <p:attrName>ppt_h</p:attrName>
                                        </p:attrNameLst>
                                      </p:cBhvr>
                                      <p:tavLst>
                                        <p:tav tm="0">
                                          <p:val>
                                            <p:fltVal val="0"/>
                                          </p:val>
                                        </p:tav>
                                        <p:tav tm="100000">
                                          <p:val>
                                            <p:strVal val="#ppt_h"/>
                                          </p:val>
                                        </p:tav>
                                      </p:tavLst>
                                    </p:anim>
                                    <p:animEffect transition="in" filter="fade">
                                      <p:cBhvr>
                                        <p:cTn id="30" dur="1000"/>
                                        <p:tgtEl>
                                          <p:spTgt spid="9"/>
                                        </p:tgtEl>
                                      </p:cBhvr>
                                    </p:animEffect>
                                  </p:childTnLst>
                                </p:cTn>
                              </p:par>
                              <p:par>
                                <p:cTn id="31" presetID="53" presetClass="entr" presetSubtype="16"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fltVal val="0"/>
                                          </p:val>
                                        </p:tav>
                                        <p:tav tm="100000">
                                          <p:val>
                                            <p:strVal val="#ppt_w"/>
                                          </p:val>
                                        </p:tav>
                                      </p:tavLst>
                                    </p:anim>
                                    <p:anim calcmode="lin" valueType="num">
                                      <p:cBhvr>
                                        <p:cTn id="34" dur="1000" fill="hold"/>
                                        <p:tgtEl>
                                          <p:spTgt spid="16"/>
                                        </p:tgtEl>
                                        <p:attrNameLst>
                                          <p:attrName>ppt_h</p:attrName>
                                        </p:attrNameLst>
                                      </p:cBhvr>
                                      <p:tavLst>
                                        <p:tav tm="0">
                                          <p:val>
                                            <p:fltVal val="0"/>
                                          </p:val>
                                        </p:tav>
                                        <p:tav tm="100000">
                                          <p:val>
                                            <p:strVal val="#ppt_h"/>
                                          </p:val>
                                        </p:tav>
                                      </p:tavLst>
                                    </p:anim>
                                    <p:animEffect transition="in" filter="fade">
                                      <p:cBhvr>
                                        <p:cTn id="35" dur="1000"/>
                                        <p:tgtEl>
                                          <p:spTgt spid="16"/>
                                        </p:tgtEl>
                                      </p:cBhvr>
                                    </p:animEffect>
                                  </p:childTnLst>
                                </p:cTn>
                              </p:par>
                              <p:par>
                                <p:cTn id="36" presetID="53" presetClass="entr" presetSubtype="16"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1000" fill="hold"/>
                                        <p:tgtEl>
                                          <p:spTgt spid="19"/>
                                        </p:tgtEl>
                                        <p:attrNameLst>
                                          <p:attrName>ppt_w</p:attrName>
                                        </p:attrNameLst>
                                      </p:cBhvr>
                                      <p:tavLst>
                                        <p:tav tm="0">
                                          <p:val>
                                            <p:fltVal val="0"/>
                                          </p:val>
                                        </p:tav>
                                        <p:tav tm="100000">
                                          <p:val>
                                            <p:strVal val="#ppt_w"/>
                                          </p:val>
                                        </p:tav>
                                      </p:tavLst>
                                    </p:anim>
                                    <p:anim calcmode="lin" valueType="num">
                                      <p:cBhvr>
                                        <p:cTn id="39" dur="1000" fill="hold"/>
                                        <p:tgtEl>
                                          <p:spTgt spid="19"/>
                                        </p:tgtEl>
                                        <p:attrNameLst>
                                          <p:attrName>ppt_h</p:attrName>
                                        </p:attrNameLst>
                                      </p:cBhvr>
                                      <p:tavLst>
                                        <p:tav tm="0">
                                          <p:val>
                                            <p:fltVal val="0"/>
                                          </p:val>
                                        </p:tav>
                                        <p:tav tm="100000">
                                          <p:val>
                                            <p:strVal val="#ppt_h"/>
                                          </p:val>
                                        </p:tav>
                                      </p:tavLst>
                                    </p:anim>
                                    <p:animEffect transition="in" filter="fade">
                                      <p:cBhvr>
                                        <p:cTn id="40" dur="1000"/>
                                        <p:tgtEl>
                                          <p:spTgt spid="1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1000" fill="hold"/>
                                        <p:tgtEl>
                                          <p:spTgt spid="11"/>
                                        </p:tgtEl>
                                        <p:attrNameLst>
                                          <p:attrName>ppt_w</p:attrName>
                                        </p:attrNameLst>
                                      </p:cBhvr>
                                      <p:tavLst>
                                        <p:tav tm="0">
                                          <p:val>
                                            <p:fltVal val="0"/>
                                          </p:val>
                                        </p:tav>
                                        <p:tav tm="100000">
                                          <p:val>
                                            <p:strVal val="#ppt_w"/>
                                          </p:val>
                                        </p:tav>
                                      </p:tavLst>
                                    </p:anim>
                                    <p:anim calcmode="lin" valueType="num">
                                      <p:cBhvr>
                                        <p:cTn id="44" dur="1000" fill="hold"/>
                                        <p:tgtEl>
                                          <p:spTgt spid="11"/>
                                        </p:tgtEl>
                                        <p:attrNameLst>
                                          <p:attrName>ppt_h</p:attrName>
                                        </p:attrNameLst>
                                      </p:cBhvr>
                                      <p:tavLst>
                                        <p:tav tm="0">
                                          <p:val>
                                            <p:fltVal val="0"/>
                                          </p:val>
                                        </p:tav>
                                        <p:tav tm="100000">
                                          <p:val>
                                            <p:strVal val="#ppt_h"/>
                                          </p:val>
                                        </p:tav>
                                      </p:tavLst>
                                    </p:anim>
                                    <p:animEffect transition="in" filter="fade">
                                      <p:cBhvr>
                                        <p:cTn id="45" dur="1000"/>
                                        <p:tgtEl>
                                          <p:spTgt spid="11"/>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1000" fill="hold"/>
                                        <p:tgtEl>
                                          <p:spTgt spid="12"/>
                                        </p:tgtEl>
                                        <p:attrNameLst>
                                          <p:attrName>ppt_w</p:attrName>
                                        </p:attrNameLst>
                                      </p:cBhvr>
                                      <p:tavLst>
                                        <p:tav tm="0">
                                          <p:val>
                                            <p:fltVal val="0"/>
                                          </p:val>
                                        </p:tav>
                                        <p:tav tm="100000">
                                          <p:val>
                                            <p:strVal val="#ppt_w"/>
                                          </p:val>
                                        </p:tav>
                                      </p:tavLst>
                                    </p:anim>
                                    <p:anim calcmode="lin" valueType="num">
                                      <p:cBhvr>
                                        <p:cTn id="49" dur="1000" fill="hold"/>
                                        <p:tgtEl>
                                          <p:spTgt spid="12"/>
                                        </p:tgtEl>
                                        <p:attrNameLst>
                                          <p:attrName>ppt_h</p:attrName>
                                        </p:attrNameLst>
                                      </p:cBhvr>
                                      <p:tavLst>
                                        <p:tav tm="0">
                                          <p:val>
                                            <p:fltVal val="0"/>
                                          </p:val>
                                        </p:tav>
                                        <p:tav tm="100000">
                                          <p:val>
                                            <p:strVal val="#ppt_h"/>
                                          </p:val>
                                        </p:tav>
                                      </p:tavLst>
                                    </p:anim>
                                    <p:animEffect transition="in" filter="fade">
                                      <p:cBhvr>
                                        <p:cTn id="50" dur="1000"/>
                                        <p:tgtEl>
                                          <p:spTgt spid="12"/>
                                        </p:tgtEl>
                                      </p:cBhvr>
                                    </p:animEffect>
                                  </p:childTnLst>
                                </p:cTn>
                              </p:par>
                              <p:par>
                                <p:cTn id="51" presetID="53" presetClass="entr" presetSubtype="16" fill="hold" nodeType="with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1000" fill="hold"/>
                                        <p:tgtEl>
                                          <p:spTgt spid="22"/>
                                        </p:tgtEl>
                                        <p:attrNameLst>
                                          <p:attrName>ppt_w</p:attrName>
                                        </p:attrNameLst>
                                      </p:cBhvr>
                                      <p:tavLst>
                                        <p:tav tm="0">
                                          <p:val>
                                            <p:fltVal val="0"/>
                                          </p:val>
                                        </p:tav>
                                        <p:tav tm="100000">
                                          <p:val>
                                            <p:strVal val="#ppt_w"/>
                                          </p:val>
                                        </p:tav>
                                      </p:tavLst>
                                    </p:anim>
                                    <p:anim calcmode="lin" valueType="num">
                                      <p:cBhvr>
                                        <p:cTn id="54" dur="1000" fill="hold"/>
                                        <p:tgtEl>
                                          <p:spTgt spid="22"/>
                                        </p:tgtEl>
                                        <p:attrNameLst>
                                          <p:attrName>ppt_h</p:attrName>
                                        </p:attrNameLst>
                                      </p:cBhvr>
                                      <p:tavLst>
                                        <p:tav tm="0">
                                          <p:val>
                                            <p:fltVal val="0"/>
                                          </p:val>
                                        </p:tav>
                                        <p:tav tm="100000">
                                          <p:val>
                                            <p:strVal val="#ppt_h"/>
                                          </p:val>
                                        </p:tav>
                                      </p:tavLst>
                                    </p:anim>
                                    <p:animEffect transition="in" filter="fade">
                                      <p:cBhvr>
                                        <p:cTn id="55" dur="1000"/>
                                        <p:tgtEl>
                                          <p:spTgt spid="22"/>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up)">
                                      <p:cBhvr>
                                        <p:cTn id="58" dur="1000"/>
                                        <p:tgtEl>
                                          <p:spTgt spid="25"/>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10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up)">
                                      <p:cBhvr>
                                        <p:cTn id="64" dur="1000"/>
                                        <p:tgtEl>
                                          <p:spTgt spid="27"/>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up)">
                                      <p:cBhvr>
                                        <p:cTn id="6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bldLvl="0" animBg="1"/>
      <p:bldP spid="9" grpId="0" bldLvl="0" animBg="1"/>
      <p:bldP spid="11" grpId="0" bldLvl="0" animBg="1"/>
      <p:bldP spid="12" grpId="0" bldLvl="0" animBg="1"/>
      <p:bldP spid="25" grpId="0"/>
      <p:bldP spid="26" grpId="0"/>
      <p:bldP spid="27" grpId="0"/>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10" name="任意多边形 9"/>
          <p:cNvSpPr/>
          <p:nvPr/>
        </p:nvSpPr>
        <p:spPr bwMode="auto">
          <a:xfrm>
            <a:off x="1228725" y="2987675"/>
            <a:ext cx="9888538" cy="636588"/>
          </a:xfrm>
          <a:custGeom>
            <a:avLst/>
            <a:gdLst>
              <a:gd name="T0" fmla="*/ 88158857 w 7407966"/>
              <a:gd name="T1" fmla="*/ 7607007 h 476941"/>
              <a:gd name="T2" fmla="*/ 88592886 w 7407966"/>
              <a:gd name="T3" fmla="*/ 7650696 h 476941"/>
              <a:gd name="T4" fmla="*/ 89026617 w 7407966"/>
              <a:gd name="T5" fmla="*/ 7607007 h 476941"/>
              <a:gd name="T6" fmla="*/ 89026617 w 7407966"/>
              <a:gd name="T7" fmla="*/ 8558595 h 476941"/>
              <a:gd name="T8" fmla="*/ 88158857 w 7407966"/>
              <a:gd name="T9" fmla="*/ 8558595 h 476941"/>
              <a:gd name="T10" fmla="*/ 35865817 w 7407966"/>
              <a:gd name="T11" fmla="*/ 7607007 h 476941"/>
              <a:gd name="T12" fmla="*/ 36299697 w 7407966"/>
              <a:gd name="T13" fmla="*/ 7650696 h 476941"/>
              <a:gd name="T14" fmla="*/ 36733599 w 7407966"/>
              <a:gd name="T15" fmla="*/ 7607007 h 476941"/>
              <a:gd name="T16" fmla="*/ 36733599 w 7407966"/>
              <a:gd name="T17" fmla="*/ 8558595 h 476941"/>
              <a:gd name="T18" fmla="*/ 35865817 w 7407966"/>
              <a:gd name="T19" fmla="*/ 8558595 h 476941"/>
              <a:gd name="T20" fmla="*/ 117998736 w 7407966"/>
              <a:gd name="T21" fmla="*/ 3908710 h 476941"/>
              <a:gd name="T22" fmla="*/ 133054755 w 7407966"/>
              <a:gd name="T23" fmla="*/ 3908710 h 476941"/>
              <a:gd name="T24" fmla="*/ 133054755 w 7407966"/>
              <a:gd name="T25" fmla="*/ 4729126 h 476941"/>
              <a:gd name="T26" fmla="*/ 117998736 w 7407966"/>
              <a:gd name="T27" fmla="*/ 4729126 h 476941"/>
              <a:gd name="T28" fmla="*/ 118081603 w 7407966"/>
              <a:gd name="T29" fmla="*/ 4318905 h 476941"/>
              <a:gd name="T30" fmla="*/ 91844693 w 7407966"/>
              <a:gd name="T31" fmla="*/ 3908710 h 476941"/>
              <a:gd name="T32" fmla="*/ 111494824 w 7407966"/>
              <a:gd name="T33" fmla="*/ 3908710 h 476941"/>
              <a:gd name="T34" fmla="*/ 111411957 w 7407966"/>
              <a:gd name="T35" fmla="*/ 4318905 h 476941"/>
              <a:gd name="T36" fmla="*/ 111494824 w 7407966"/>
              <a:gd name="T37" fmla="*/ 4729126 h 476941"/>
              <a:gd name="T38" fmla="*/ 91844693 w 7407966"/>
              <a:gd name="T39" fmla="*/ 4729126 h 476941"/>
              <a:gd name="T40" fmla="*/ 91927475 w 7407966"/>
              <a:gd name="T41" fmla="*/ 4318905 h 476941"/>
              <a:gd name="T42" fmla="*/ 65698189 w 7407966"/>
              <a:gd name="T43" fmla="*/ 3908710 h 476941"/>
              <a:gd name="T44" fmla="*/ 85340845 w 7407966"/>
              <a:gd name="T45" fmla="*/ 3908710 h 476941"/>
              <a:gd name="T46" fmla="*/ 85257978 w 7407966"/>
              <a:gd name="T47" fmla="*/ 4318905 h 476941"/>
              <a:gd name="T48" fmla="*/ 85340845 w 7407966"/>
              <a:gd name="T49" fmla="*/ 4729126 h 476941"/>
              <a:gd name="T50" fmla="*/ 65698189 w 7407966"/>
              <a:gd name="T51" fmla="*/ 4729126 h 476941"/>
              <a:gd name="T52" fmla="*/ 65781099 w 7407966"/>
              <a:gd name="T53" fmla="*/ 4318905 h 476941"/>
              <a:gd name="T54" fmla="*/ 39551589 w 7407966"/>
              <a:gd name="T55" fmla="*/ 3908710 h 476941"/>
              <a:gd name="T56" fmla="*/ 59194320 w 7407966"/>
              <a:gd name="T57" fmla="*/ 3908710 h 476941"/>
              <a:gd name="T58" fmla="*/ 59111495 w 7407966"/>
              <a:gd name="T59" fmla="*/ 4318905 h 476941"/>
              <a:gd name="T60" fmla="*/ 59194320 w 7407966"/>
              <a:gd name="T61" fmla="*/ 4729126 h 476941"/>
              <a:gd name="T62" fmla="*/ 39551589 w 7407966"/>
              <a:gd name="T63" fmla="*/ 4729126 h 476941"/>
              <a:gd name="T64" fmla="*/ 39634521 w 7407966"/>
              <a:gd name="T65" fmla="*/ 4318905 h 476941"/>
              <a:gd name="T66" fmla="*/ 13405091 w 7407966"/>
              <a:gd name="T67" fmla="*/ 3908710 h 476941"/>
              <a:gd name="T68" fmla="*/ 33047827 w 7407966"/>
              <a:gd name="T69" fmla="*/ 3908710 h 476941"/>
              <a:gd name="T70" fmla="*/ 32964917 w 7407966"/>
              <a:gd name="T71" fmla="*/ 4318905 h 476941"/>
              <a:gd name="T72" fmla="*/ 33047827 w 7407966"/>
              <a:gd name="T73" fmla="*/ 4729126 h 476941"/>
              <a:gd name="T74" fmla="*/ 13405091 w 7407966"/>
              <a:gd name="T75" fmla="*/ 4729126 h 476941"/>
              <a:gd name="T76" fmla="*/ 13487948 w 7407966"/>
              <a:gd name="T77" fmla="*/ 4318905 h 476941"/>
              <a:gd name="T78" fmla="*/ 0 w 7407966"/>
              <a:gd name="T79" fmla="*/ 3908710 h 476941"/>
              <a:gd name="T80" fmla="*/ 6901241 w 7407966"/>
              <a:gd name="T81" fmla="*/ 3908710 h 476941"/>
              <a:gd name="T82" fmla="*/ 6818341 w 7407966"/>
              <a:gd name="T83" fmla="*/ 4318905 h 476941"/>
              <a:gd name="T84" fmla="*/ 6901241 w 7407966"/>
              <a:gd name="T85" fmla="*/ 4729126 h 476941"/>
              <a:gd name="T86" fmla="*/ 0 w 7407966"/>
              <a:gd name="T87" fmla="*/ 4729126 h 476941"/>
              <a:gd name="T88" fmla="*/ 114362385 w 7407966"/>
              <a:gd name="T89" fmla="*/ 0 h 476941"/>
              <a:gd name="T90" fmla="*/ 115230274 w 7407966"/>
              <a:gd name="T91" fmla="*/ 0 h 476941"/>
              <a:gd name="T92" fmla="*/ 115230274 w 7407966"/>
              <a:gd name="T93" fmla="*/ 1035829 h 476941"/>
              <a:gd name="T94" fmla="*/ 114746823 w 7407966"/>
              <a:gd name="T95" fmla="*/ 987118 h 476941"/>
              <a:gd name="T96" fmla="*/ 114362385 w 7407966"/>
              <a:gd name="T97" fmla="*/ 1025818 h 476941"/>
              <a:gd name="T98" fmla="*/ 62012374 w 7407966"/>
              <a:gd name="T99" fmla="*/ 0 h 476941"/>
              <a:gd name="T100" fmla="*/ 62880135 w 7407966"/>
              <a:gd name="T101" fmla="*/ 0 h 476941"/>
              <a:gd name="T102" fmla="*/ 62880135 w 7407966"/>
              <a:gd name="T103" fmla="*/ 1030818 h 476941"/>
              <a:gd name="T104" fmla="*/ 62446233 w 7407966"/>
              <a:gd name="T105" fmla="*/ 987118 h 476941"/>
              <a:gd name="T106" fmla="*/ 62012374 w 7407966"/>
              <a:gd name="T107" fmla="*/ 1030818 h 476941"/>
              <a:gd name="T108" fmla="*/ 9719252 w 7407966"/>
              <a:gd name="T109" fmla="*/ 0 h 476941"/>
              <a:gd name="T110" fmla="*/ 10587066 w 7407966"/>
              <a:gd name="T111" fmla="*/ 0 h 476941"/>
              <a:gd name="T112" fmla="*/ 10587066 w 7407966"/>
              <a:gd name="T113" fmla="*/ 1030818 h 476941"/>
              <a:gd name="T114" fmla="*/ 10153164 w 7407966"/>
              <a:gd name="T115" fmla="*/ 987118 h 476941"/>
              <a:gd name="T116" fmla="*/ 9719252 w 7407966"/>
              <a:gd name="T117" fmla="*/ 1030818 h 4769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7407966"/>
              <a:gd name="T178" fmla="*/ 0 h 476941"/>
              <a:gd name="T179" fmla="*/ 7407966 w 7407966"/>
              <a:gd name="T180" fmla="*/ 476941 h 47694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7407966" h="476941">
                <a:moveTo>
                  <a:pt x="4908343" y="423912"/>
                </a:moveTo>
                <a:lnTo>
                  <a:pt x="4932501" y="426347"/>
                </a:lnTo>
                <a:lnTo>
                  <a:pt x="4956659" y="423912"/>
                </a:lnTo>
                <a:lnTo>
                  <a:pt x="4956659" y="476941"/>
                </a:lnTo>
                <a:lnTo>
                  <a:pt x="4908343" y="476941"/>
                </a:lnTo>
                <a:close/>
                <a:moveTo>
                  <a:pt x="1996867" y="423912"/>
                </a:moveTo>
                <a:lnTo>
                  <a:pt x="2021025" y="426347"/>
                </a:lnTo>
                <a:lnTo>
                  <a:pt x="2045183" y="423912"/>
                </a:lnTo>
                <a:lnTo>
                  <a:pt x="2045183" y="476941"/>
                </a:lnTo>
                <a:lnTo>
                  <a:pt x="1996867" y="476941"/>
                </a:lnTo>
                <a:close/>
                <a:moveTo>
                  <a:pt x="6569706" y="217819"/>
                </a:moveTo>
                <a:lnTo>
                  <a:pt x="7407966" y="217819"/>
                </a:lnTo>
                <a:lnTo>
                  <a:pt x="7407966" y="263538"/>
                </a:lnTo>
                <a:lnTo>
                  <a:pt x="6569706" y="263538"/>
                </a:lnTo>
                <a:lnTo>
                  <a:pt x="6574321" y="240678"/>
                </a:lnTo>
                <a:close/>
                <a:moveTo>
                  <a:pt x="5113555" y="217819"/>
                </a:moveTo>
                <a:lnTo>
                  <a:pt x="6207598" y="217819"/>
                </a:lnTo>
                <a:lnTo>
                  <a:pt x="6202983" y="240678"/>
                </a:lnTo>
                <a:lnTo>
                  <a:pt x="6207598" y="263538"/>
                </a:lnTo>
                <a:lnTo>
                  <a:pt x="5113555" y="263538"/>
                </a:lnTo>
                <a:lnTo>
                  <a:pt x="5118170" y="240678"/>
                </a:lnTo>
                <a:close/>
                <a:moveTo>
                  <a:pt x="3657817" y="217819"/>
                </a:moveTo>
                <a:lnTo>
                  <a:pt x="4751447" y="217819"/>
                </a:lnTo>
                <a:lnTo>
                  <a:pt x="4746832" y="240678"/>
                </a:lnTo>
                <a:lnTo>
                  <a:pt x="4751447" y="263538"/>
                </a:lnTo>
                <a:lnTo>
                  <a:pt x="3657817" y="263538"/>
                </a:lnTo>
                <a:lnTo>
                  <a:pt x="3662432" y="240678"/>
                </a:lnTo>
                <a:close/>
                <a:moveTo>
                  <a:pt x="2202079" y="217819"/>
                </a:moveTo>
                <a:lnTo>
                  <a:pt x="3295709" y="217819"/>
                </a:lnTo>
                <a:lnTo>
                  <a:pt x="3291094" y="240678"/>
                </a:lnTo>
                <a:lnTo>
                  <a:pt x="3295710" y="263538"/>
                </a:lnTo>
                <a:lnTo>
                  <a:pt x="2202079" y="263538"/>
                </a:lnTo>
                <a:lnTo>
                  <a:pt x="2206694" y="240678"/>
                </a:lnTo>
                <a:close/>
                <a:moveTo>
                  <a:pt x="746341" y="217819"/>
                </a:moveTo>
                <a:lnTo>
                  <a:pt x="1839971" y="217819"/>
                </a:lnTo>
                <a:lnTo>
                  <a:pt x="1835356" y="240678"/>
                </a:lnTo>
                <a:lnTo>
                  <a:pt x="1839971" y="263538"/>
                </a:lnTo>
                <a:lnTo>
                  <a:pt x="746341" y="263538"/>
                </a:lnTo>
                <a:lnTo>
                  <a:pt x="750956" y="240678"/>
                </a:lnTo>
                <a:close/>
                <a:moveTo>
                  <a:pt x="0" y="217819"/>
                </a:moveTo>
                <a:lnTo>
                  <a:pt x="384233" y="217819"/>
                </a:lnTo>
                <a:lnTo>
                  <a:pt x="379618" y="240678"/>
                </a:lnTo>
                <a:lnTo>
                  <a:pt x="384233" y="263538"/>
                </a:lnTo>
                <a:lnTo>
                  <a:pt x="0" y="263538"/>
                </a:lnTo>
                <a:close/>
                <a:moveTo>
                  <a:pt x="6367254" y="0"/>
                </a:moveTo>
                <a:lnTo>
                  <a:pt x="6415570" y="0"/>
                </a:lnTo>
                <a:lnTo>
                  <a:pt x="6415570" y="57723"/>
                </a:lnTo>
                <a:lnTo>
                  <a:pt x="6388652" y="55009"/>
                </a:lnTo>
                <a:lnTo>
                  <a:pt x="6367254" y="57166"/>
                </a:lnTo>
                <a:close/>
                <a:moveTo>
                  <a:pt x="3452605" y="0"/>
                </a:moveTo>
                <a:lnTo>
                  <a:pt x="3500921" y="0"/>
                </a:lnTo>
                <a:lnTo>
                  <a:pt x="3500921" y="57444"/>
                </a:lnTo>
                <a:lnTo>
                  <a:pt x="3476763" y="55009"/>
                </a:lnTo>
                <a:lnTo>
                  <a:pt x="3452605" y="57444"/>
                </a:lnTo>
                <a:close/>
                <a:moveTo>
                  <a:pt x="541129" y="0"/>
                </a:moveTo>
                <a:lnTo>
                  <a:pt x="589445" y="0"/>
                </a:lnTo>
                <a:lnTo>
                  <a:pt x="589445" y="57444"/>
                </a:lnTo>
                <a:lnTo>
                  <a:pt x="565287" y="55009"/>
                </a:lnTo>
                <a:lnTo>
                  <a:pt x="541129" y="57444"/>
                </a:lnTo>
                <a:close/>
              </a:path>
            </a:pathLst>
          </a:custGeom>
          <a:solidFill>
            <a:srgbClr val="3E2714"/>
          </a:solidFill>
          <a:ln w="12700" cap="flat" cmpd="sng" algn="ctr">
            <a:noFill/>
            <a:prstDash val="solid"/>
            <a:miter lim="800000"/>
          </a:ln>
        </p:spPr>
        <p:txBody>
          <a:bodyPr anchor="ctr"/>
          <a:lstStyle/>
          <a:p>
            <a:endParaRPr lang="zh-CN" altLang="en-US"/>
          </a:p>
        </p:txBody>
      </p:sp>
      <p:sp>
        <p:nvSpPr>
          <p:cNvPr id="11" name="同心圆 10"/>
          <p:cNvSpPr/>
          <p:nvPr/>
        </p:nvSpPr>
        <p:spPr bwMode="auto">
          <a:xfrm>
            <a:off x="1770063" y="3101975"/>
            <a:ext cx="417512" cy="414338"/>
          </a:xfrm>
          <a:custGeom>
            <a:avLst/>
            <a:gdLst>
              <a:gd name="T0" fmla="*/ 208756 w 417512"/>
              <a:gd name="T1" fmla="*/ 0 h 414338"/>
              <a:gd name="T2" fmla="*/ 61143 w 417512"/>
              <a:gd name="T3" fmla="*/ 60678 h 414338"/>
              <a:gd name="T4" fmla="*/ 0 w 417512"/>
              <a:gd name="T5" fmla="*/ 207169 h 414338"/>
              <a:gd name="T6" fmla="*/ 61143 w 417512"/>
              <a:gd name="T7" fmla="*/ 353660 h 414338"/>
              <a:gd name="T8" fmla="*/ 208756 w 417512"/>
              <a:gd name="T9" fmla="*/ 414338 h 414338"/>
              <a:gd name="T10" fmla="*/ 356369 w 417512"/>
              <a:gd name="T11" fmla="*/ 353660 h 414338"/>
              <a:gd name="T12" fmla="*/ 417512 w 417512"/>
              <a:gd name="T13" fmla="*/ 207169 h 414338"/>
              <a:gd name="T14" fmla="*/ 356369 w 417512"/>
              <a:gd name="T15" fmla="*/ 60678 h 414338"/>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61143 w 417512"/>
              <a:gd name="T25" fmla="*/ 60678 h 414338"/>
              <a:gd name="T26" fmla="*/ 356369 w 417512"/>
              <a:gd name="T27" fmla="*/ 353660 h 4143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7512" h="414338">
                <a:moveTo>
                  <a:pt x="0" y="207169"/>
                </a:moveTo>
                <a:lnTo>
                  <a:pt x="0" y="207169"/>
                </a:lnTo>
                <a:cubicBezTo>
                  <a:pt x="0" y="92752"/>
                  <a:pt x="93463" y="0"/>
                  <a:pt x="208755" y="0"/>
                </a:cubicBezTo>
                <a:cubicBezTo>
                  <a:pt x="324048" y="0"/>
                  <a:pt x="417512" y="92752"/>
                  <a:pt x="417512" y="207169"/>
                </a:cubicBezTo>
                <a:cubicBezTo>
                  <a:pt x="417512" y="321585"/>
                  <a:pt x="324048" y="414337"/>
                  <a:pt x="208756" y="414338"/>
                </a:cubicBezTo>
                <a:cubicBezTo>
                  <a:pt x="93463" y="414338"/>
                  <a:pt x="0" y="321585"/>
                  <a:pt x="0" y="207169"/>
                </a:cubicBezTo>
                <a:close/>
                <a:moveTo>
                  <a:pt x="77083" y="207169"/>
                </a:moveTo>
                <a:lnTo>
                  <a:pt x="77083" y="207169"/>
                </a:lnTo>
                <a:cubicBezTo>
                  <a:pt x="77083" y="279013"/>
                  <a:pt x="136035" y="337254"/>
                  <a:pt x="208755" y="337255"/>
                </a:cubicBezTo>
                <a:lnTo>
                  <a:pt x="208756" y="337255"/>
                </a:lnTo>
                <a:cubicBezTo>
                  <a:pt x="281476" y="337254"/>
                  <a:pt x="340429" y="279013"/>
                  <a:pt x="340429" y="207169"/>
                </a:cubicBezTo>
                <a:cubicBezTo>
                  <a:pt x="340429" y="135324"/>
                  <a:pt x="281476" y="77083"/>
                  <a:pt x="208756" y="77083"/>
                </a:cubicBezTo>
                <a:lnTo>
                  <a:pt x="208755" y="77083"/>
                </a:lnTo>
                <a:cubicBezTo>
                  <a:pt x="136035" y="77083"/>
                  <a:pt x="77083" y="135324"/>
                  <a:pt x="77083" y="207168"/>
                </a:cubicBezTo>
                <a:close/>
              </a:path>
            </a:pathLst>
          </a:custGeom>
          <a:solidFill>
            <a:srgbClr val="3E2714"/>
          </a:solidFill>
          <a:ln w="12700" cap="flat" cmpd="sng" algn="ctr">
            <a:solidFill>
              <a:srgbClr val="FFFFFF"/>
            </a:solidFill>
            <a:prstDash val="solid"/>
            <a:miter lim="800000"/>
          </a:ln>
        </p:spPr>
        <p:txBody>
          <a:bodyPr anchor="ctr"/>
          <a:lstStyle/>
          <a:p>
            <a:endParaRPr lang="zh-CN" altLang="en-US"/>
          </a:p>
        </p:txBody>
      </p:sp>
      <p:sp>
        <p:nvSpPr>
          <p:cNvPr id="13" name="同心圆 12"/>
          <p:cNvSpPr/>
          <p:nvPr/>
        </p:nvSpPr>
        <p:spPr bwMode="auto">
          <a:xfrm>
            <a:off x="3713163" y="3101975"/>
            <a:ext cx="417512" cy="414338"/>
          </a:xfrm>
          <a:custGeom>
            <a:avLst/>
            <a:gdLst>
              <a:gd name="T0" fmla="*/ 208756 w 417512"/>
              <a:gd name="T1" fmla="*/ 0 h 414338"/>
              <a:gd name="T2" fmla="*/ 61143 w 417512"/>
              <a:gd name="T3" fmla="*/ 60678 h 414338"/>
              <a:gd name="T4" fmla="*/ 0 w 417512"/>
              <a:gd name="T5" fmla="*/ 207169 h 414338"/>
              <a:gd name="T6" fmla="*/ 61143 w 417512"/>
              <a:gd name="T7" fmla="*/ 353660 h 414338"/>
              <a:gd name="T8" fmla="*/ 208756 w 417512"/>
              <a:gd name="T9" fmla="*/ 414338 h 414338"/>
              <a:gd name="T10" fmla="*/ 356369 w 417512"/>
              <a:gd name="T11" fmla="*/ 353660 h 414338"/>
              <a:gd name="T12" fmla="*/ 417512 w 417512"/>
              <a:gd name="T13" fmla="*/ 207169 h 414338"/>
              <a:gd name="T14" fmla="*/ 356369 w 417512"/>
              <a:gd name="T15" fmla="*/ 60678 h 414338"/>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61143 w 417512"/>
              <a:gd name="T25" fmla="*/ 60678 h 414338"/>
              <a:gd name="T26" fmla="*/ 356369 w 417512"/>
              <a:gd name="T27" fmla="*/ 353660 h 4143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7512" h="414338">
                <a:moveTo>
                  <a:pt x="0" y="207169"/>
                </a:moveTo>
                <a:lnTo>
                  <a:pt x="0" y="207169"/>
                </a:lnTo>
                <a:cubicBezTo>
                  <a:pt x="0" y="92752"/>
                  <a:pt x="93463" y="0"/>
                  <a:pt x="208755" y="0"/>
                </a:cubicBezTo>
                <a:cubicBezTo>
                  <a:pt x="324048" y="0"/>
                  <a:pt x="417512" y="92752"/>
                  <a:pt x="417512" y="207169"/>
                </a:cubicBezTo>
                <a:cubicBezTo>
                  <a:pt x="417512" y="321585"/>
                  <a:pt x="324048" y="414337"/>
                  <a:pt x="208756" y="414338"/>
                </a:cubicBezTo>
                <a:cubicBezTo>
                  <a:pt x="93463" y="414338"/>
                  <a:pt x="0" y="321585"/>
                  <a:pt x="0" y="207169"/>
                </a:cubicBezTo>
                <a:close/>
                <a:moveTo>
                  <a:pt x="77083" y="207169"/>
                </a:moveTo>
                <a:lnTo>
                  <a:pt x="77083" y="207169"/>
                </a:lnTo>
                <a:cubicBezTo>
                  <a:pt x="77083" y="279013"/>
                  <a:pt x="136035" y="337254"/>
                  <a:pt x="208755" y="337255"/>
                </a:cubicBezTo>
                <a:lnTo>
                  <a:pt x="208756" y="337255"/>
                </a:lnTo>
                <a:cubicBezTo>
                  <a:pt x="281476" y="337254"/>
                  <a:pt x="340429" y="279013"/>
                  <a:pt x="340429" y="207169"/>
                </a:cubicBezTo>
                <a:cubicBezTo>
                  <a:pt x="340429" y="135324"/>
                  <a:pt x="281476" y="77083"/>
                  <a:pt x="208756" y="77083"/>
                </a:cubicBezTo>
                <a:lnTo>
                  <a:pt x="208755" y="77083"/>
                </a:lnTo>
                <a:cubicBezTo>
                  <a:pt x="136035" y="77083"/>
                  <a:pt x="77083" y="135324"/>
                  <a:pt x="77083" y="207168"/>
                </a:cubicBezTo>
                <a:close/>
              </a:path>
            </a:pathLst>
          </a:custGeom>
          <a:solidFill>
            <a:srgbClr val="3E2714"/>
          </a:solidFill>
          <a:ln w="12700" cap="flat" cmpd="sng" algn="ctr">
            <a:noFill/>
            <a:prstDash val="solid"/>
            <a:miter lim="800000"/>
          </a:ln>
        </p:spPr>
        <p:txBody>
          <a:bodyPr anchor="ctr"/>
          <a:lstStyle/>
          <a:p>
            <a:endParaRPr lang="zh-CN" altLang="en-US"/>
          </a:p>
        </p:txBody>
      </p:sp>
      <p:sp>
        <p:nvSpPr>
          <p:cNvPr id="15" name="同心圆 14"/>
          <p:cNvSpPr/>
          <p:nvPr/>
        </p:nvSpPr>
        <p:spPr bwMode="auto">
          <a:xfrm>
            <a:off x="5656263" y="3101975"/>
            <a:ext cx="417512" cy="414338"/>
          </a:xfrm>
          <a:custGeom>
            <a:avLst/>
            <a:gdLst>
              <a:gd name="T0" fmla="*/ 208756 w 417512"/>
              <a:gd name="T1" fmla="*/ 0 h 414338"/>
              <a:gd name="T2" fmla="*/ 61143 w 417512"/>
              <a:gd name="T3" fmla="*/ 60678 h 414338"/>
              <a:gd name="T4" fmla="*/ 0 w 417512"/>
              <a:gd name="T5" fmla="*/ 207169 h 414338"/>
              <a:gd name="T6" fmla="*/ 61143 w 417512"/>
              <a:gd name="T7" fmla="*/ 353660 h 414338"/>
              <a:gd name="T8" fmla="*/ 208756 w 417512"/>
              <a:gd name="T9" fmla="*/ 414338 h 414338"/>
              <a:gd name="T10" fmla="*/ 356369 w 417512"/>
              <a:gd name="T11" fmla="*/ 353660 h 414338"/>
              <a:gd name="T12" fmla="*/ 417512 w 417512"/>
              <a:gd name="T13" fmla="*/ 207169 h 414338"/>
              <a:gd name="T14" fmla="*/ 356369 w 417512"/>
              <a:gd name="T15" fmla="*/ 60678 h 414338"/>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61143 w 417512"/>
              <a:gd name="T25" fmla="*/ 60678 h 414338"/>
              <a:gd name="T26" fmla="*/ 356369 w 417512"/>
              <a:gd name="T27" fmla="*/ 353660 h 4143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7512" h="414338">
                <a:moveTo>
                  <a:pt x="0" y="207169"/>
                </a:moveTo>
                <a:lnTo>
                  <a:pt x="0" y="207169"/>
                </a:lnTo>
                <a:cubicBezTo>
                  <a:pt x="0" y="92752"/>
                  <a:pt x="93463" y="0"/>
                  <a:pt x="208755" y="0"/>
                </a:cubicBezTo>
                <a:cubicBezTo>
                  <a:pt x="324048" y="0"/>
                  <a:pt x="417512" y="92752"/>
                  <a:pt x="417512" y="207169"/>
                </a:cubicBezTo>
                <a:cubicBezTo>
                  <a:pt x="417512" y="321585"/>
                  <a:pt x="324048" y="414337"/>
                  <a:pt x="208756" y="414338"/>
                </a:cubicBezTo>
                <a:cubicBezTo>
                  <a:pt x="93463" y="414338"/>
                  <a:pt x="0" y="321585"/>
                  <a:pt x="0" y="207169"/>
                </a:cubicBezTo>
                <a:close/>
                <a:moveTo>
                  <a:pt x="77083" y="207169"/>
                </a:moveTo>
                <a:lnTo>
                  <a:pt x="77083" y="207169"/>
                </a:lnTo>
                <a:cubicBezTo>
                  <a:pt x="77083" y="279013"/>
                  <a:pt x="136035" y="337254"/>
                  <a:pt x="208755" y="337255"/>
                </a:cubicBezTo>
                <a:lnTo>
                  <a:pt x="208756" y="337255"/>
                </a:lnTo>
                <a:cubicBezTo>
                  <a:pt x="281476" y="337254"/>
                  <a:pt x="340429" y="279013"/>
                  <a:pt x="340429" y="207169"/>
                </a:cubicBezTo>
                <a:cubicBezTo>
                  <a:pt x="340429" y="135324"/>
                  <a:pt x="281476" y="77083"/>
                  <a:pt x="208756" y="77083"/>
                </a:cubicBezTo>
                <a:lnTo>
                  <a:pt x="208755" y="77083"/>
                </a:lnTo>
                <a:cubicBezTo>
                  <a:pt x="136035" y="77083"/>
                  <a:pt x="77083" y="135324"/>
                  <a:pt x="77083" y="207168"/>
                </a:cubicBezTo>
                <a:close/>
              </a:path>
            </a:pathLst>
          </a:custGeom>
          <a:solidFill>
            <a:srgbClr val="3E2714"/>
          </a:solidFill>
          <a:ln w="12700" cap="flat" cmpd="sng" algn="ctr">
            <a:solidFill>
              <a:srgbClr val="FFFFFF"/>
            </a:solidFill>
            <a:prstDash val="solid"/>
            <a:miter lim="800000"/>
          </a:ln>
        </p:spPr>
        <p:txBody>
          <a:bodyPr anchor="ctr"/>
          <a:lstStyle/>
          <a:p>
            <a:endParaRPr lang="zh-CN" altLang="en-US"/>
          </a:p>
        </p:txBody>
      </p:sp>
      <p:sp>
        <p:nvSpPr>
          <p:cNvPr id="17" name="同心圆 16"/>
          <p:cNvSpPr/>
          <p:nvPr/>
        </p:nvSpPr>
        <p:spPr bwMode="auto">
          <a:xfrm>
            <a:off x="7607300" y="3101975"/>
            <a:ext cx="417513" cy="414338"/>
          </a:xfrm>
          <a:custGeom>
            <a:avLst/>
            <a:gdLst>
              <a:gd name="T0" fmla="*/ 208757 w 417513"/>
              <a:gd name="T1" fmla="*/ 0 h 414338"/>
              <a:gd name="T2" fmla="*/ 61143 w 417513"/>
              <a:gd name="T3" fmla="*/ 60678 h 414338"/>
              <a:gd name="T4" fmla="*/ 0 w 417513"/>
              <a:gd name="T5" fmla="*/ 207169 h 414338"/>
              <a:gd name="T6" fmla="*/ 61143 w 417513"/>
              <a:gd name="T7" fmla="*/ 353660 h 414338"/>
              <a:gd name="T8" fmla="*/ 208757 w 417513"/>
              <a:gd name="T9" fmla="*/ 414338 h 414338"/>
              <a:gd name="T10" fmla="*/ 356370 w 417513"/>
              <a:gd name="T11" fmla="*/ 353660 h 414338"/>
              <a:gd name="T12" fmla="*/ 417513 w 417513"/>
              <a:gd name="T13" fmla="*/ 207169 h 414338"/>
              <a:gd name="T14" fmla="*/ 356370 w 417513"/>
              <a:gd name="T15" fmla="*/ 60678 h 414338"/>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61143 w 417513"/>
              <a:gd name="T25" fmla="*/ 60678 h 414338"/>
              <a:gd name="T26" fmla="*/ 356370 w 417513"/>
              <a:gd name="T27" fmla="*/ 353660 h 4143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7513" h="414338">
                <a:moveTo>
                  <a:pt x="0" y="207169"/>
                </a:moveTo>
                <a:lnTo>
                  <a:pt x="0" y="207169"/>
                </a:lnTo>
                <a:cubicBezTo>
                  <a:pt x="0" y="92752"/>
                  <a:pt x="93463" y="0"/>
                  <a:pt x="208756" y="0"/>
                </a:cubicBezTo>
                <a:cubicBezTo>
                  <a:pt x="324050" y="0"/>
                  <a:pt x="417514" y="92752"/>
                  <a:pt x="417514" y="207169"/>
                </a:cubicBezTo>
                <a:cubicBezTo>
                  <a:pt x="417514" y="321585"/>
                  <a:pt x="324050" y="414337"/>
                  <a:pt x="208757" y="414338"/>
                </a:cubicBezTo>
                <a:cubicBezTo>
                  <a:pt x="93463" y="414338"/>
                  <a:pt x="0" y="321585"/>
                  <a:pt x="0" y="207169"/>
                </a:cubicBezTo>
                <a:close/>
                <a:moveTo>
                  <a:pt x="77083" y="207169"/>
                </a:moveTo>
                <a:lnTo>
                  <a:pt x="77083" y="207169"/>
                </a:lnTo>
                <a:cubicBezTo>
                  <a:pt x="77083" y="279013"/>
                  <a:pt x="136035" y="337254"/>
                  <a:pt x="208755" y="337255"/>
                </a:cubicBezTo>
                <a:lnTo>
                  <a:pt x="208756" y="337255"/>
                </a:lnTo>
                <a:cubicBezTo>
                  <a:pt x="281476" y="337254"/>
                  <a:pt x="340429" y="279013"/>
                  <a:pt x="340429" y="207169"/>
                </a:cubicBezTo>
                <a:cubicBezTo>
                  <a:pt x="340429" y="135324"/>
                  <a:pt x="281476" y="77083"/>
                  <a:pt x="208756" y="77083"/>
                </a:cubicBezTo>
                <a:lnTo>
                  <a:pt x="208755" y="77083"/>
                </a:lnTo>
                <a:cubicBezTo>
                  <a:pt x="136035" y="77083"/>
                  <a:pt x="77083" y="135324"/>
                  <a:pt x="77083" y="207168"/>
                </a:cubicBezTo>
                <a:close/>
              </a:path>
            </a:pathLst>
          </a:custGeom>
          <a:solidFill>
            <a:srgbClr val="3E2714"/>
          </a:solidFill>
          <a:ln w="12700" cap="flat" cmpd="sng" algn="ctr">
            <a:noFill/>
            <a:prstDash val="solid"/>
            <a:miter lim="800000"/>
          </a:ln>
        </p:spPr>
        <p:txBody>
          <a:bodyPr anchor="ctr"/>
          <a:lstStyle/>
          <a:p>
            <a:endParaRPr lang="zh-CN" altLang="en-US"/>
          </a:p>
        </p:txBody>
      </p:sp>
      <p:sp>
        <p:nvSpPr>
          <p:cNvPr id="19" name="同心圆 18"/>
          <p:cNvSpPr/>
          <p:nvPr/>
        </p:nvSpPr>
        <p:spPr bwMode="auto">
          <a:xfrm>
            <a:off x="9555163" y="3101975"/>
            <a:ext cx="414337" cy="414338"/>
          </a:xfrm>
          <a:custGeom>
            <a:avLst/>
            <a:gdLst>
              <a:gd name="T0" fmla="*/ 207169 w 414337"/>
              <a:gd name="T1" fmla="*/ 0 h 414338"/>
              <a:gd name="T2" fmla="*/ 60678 w 414337"/>
              <a:gd name="T3" fmla="*/ 60678 h 414338"/>
              <a:gd name="T4" fmla="*/ 0 w 414337"/>
              <a:gd name="T5" fmla="*/ 207169 h 414338"/>
              <a:gd name="T6" fmla="*/ 60678 w 414337"/>
              <a:gd name="T7" fmla="*/ 353660 h 414338"/>
              <a:gd name="T8" fmla="*/ 207169 w 414337"/>
              <a:gd name="T9" fmla="*/ 414338 h 414338"/>
              <a:gd name="T10" fmla="*/ 353659 w 414337"/>
              <a:gd name="T11" fmla="*/ 353660 h 414338"/>
              <a:gd name="T12" fmla="*/ 414337 w 414337"/>
              <a:gd name="T13" fmla="*/ 207169 h 414338"/>
              <a:gd name="T14" fmla="*/ 353659 w 414337"/>
              <a:gd name="T15" fmla="*/ 60678 h 414338"/>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60678 w 414337"/>
              <a:gd name="T25" fmla="*/ 60678 h 414338"/>
              <a:gd name="T26" fmla="*/ 353659 w 414337"/>
              <a:gd name="T27" fmla="*/ 353660 h 4143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4337" h="414338">
                <a:moveTo>
                  <a:pt x="0" y="207169"/>
                </a:moveTo>
                <a:lnTo>
                  <a:pt x="0" y="207169"/>
                </a:lnTo>
                <a:cubicBezTo>
                  <a:pt x="0" y="92752"/>
                  <a:pt x="92752" y="0"/>
                  <a:pt x="207168" y="0"/>
                </a:cubicBezTo>
                <a:cubicBezTo>
                  <a:pt x="321585" y="0"/>
                  <a:pt x="414338" y="92752"/>
                  <a:pt x="414338" y="207169"/>
                </a:cubicBezTo>
                <a:cubicBezTo>
                  <a:pt x="414338" y="321585"/>
                  <a:pt x="321585" y="414337"/>
                  <a:pt x="207169" y="414338"/>
                </a:cubicBezTo>
                <a:cubicBezTo>
                  <a:pt x="92752" y="414338"/>
                  <a:pt x="0" y="321585"/>
                  <a:pt x="0" y="207169"/>
                </a:cubicBezTo>
                <a:close/>
                <a:moveTo>
                  <a:pt x="77083" y="207169"/>
                </a:moveTo>
                <a:lnTo>
                  <a:pt x="77083" y="207169"/>
                </a:lnTo>
                <a:cubicBezTo>
                  <a:pt x="77083" y="279013"/>
                  <a:pt x="135324" y="337254"/>
                  <a:pt x="207167" y="337255"/>
                </a:cubicBezTo>
                <a:lnTo>
                  <a:pt x="207168" y="337255"/>
                </a:lnTo>
                <a:cubicBezTo>
                  <a:pt x="279011" y="337254"/>
                  <a:pt x="337253" y="279013"/>
                  <a:pt x="337253" y="207169"/>
                </a:cubicBezTo>
                <a:cubicBezTo>
                  <a:pt x="337253" y="135324"/>
                  <a:pt x="279011" y="77083"/>
                  <a:pt x="207168" y="77083"/>
                </a:cubicBezTo>
                <a:lnTo>
                  <a:pt x="207167" y="77083"/>
                </a:lnTo>
                <a:cubicBezTo>
                  <a:pt x="135324" y="77083"/>
                  <a:pt x="77083" y="135324"/>
                  <a:pt x="77083" y="207168"/>
                </a:cubicBezTo>
                <a:close/>
              </a:path>
            </a:pathLst>
          </a:custGeom>
          <a:solidFill>
            <a:srgbClr val="3E2714"/>
          </a:solidFill>
          <a:ln w="12700" cap="flat" cmpd="sng" algn="ctr">
            <a:noFill/>
            <a:prstDash val="solid"/>
            <a:miter lim="800000"/>
          </a:ln>
        </p:spPr>
        <p:txBody>
          <a:bodyPr anchor="ctr"/>
          <a:lstStyle/>
          <a:p>
            <a:endParaRPr lang="zh-CN" altLang="en-US"/>
          </a:p>
        </p:txBody>
      </p:sp>
      <p:grpSp>
        <p:nvGrpSpPr>
          <p:cNvPr id="26656" name="Group 32"/>
          <p:cNvGrpSpPr/>
          <p:nvPr/>
        </p:nvGrpSpPr>
        <p:grpSpPr bwMode="auto">
          <a:xfrm>
            <a:off x="1376363" y="1751013"/>
            <a:ext cx="1203325" cy="1204912"/>
            <a:chOff x="867" y="1103"/>
            <a:chExt cx="758" cy="759"/>
          </a:xfrm>
        </p:grpSpPr>
        <p:sp>
          <p:nvSpPr>
            <p:cNvPr id="12" name="椭圆 11"/>
            <p:cNvSpPr>
              <a:spLocks noChangeArrowheads="1"/>
            </p:cNvSpPr>
            <p:nvPr/>
          </p:nvSpPr>
          <p:spPr bwMode="auto">
            <a:xfrm>
              <a:off x="867" y="1103"/>
              <a:ext cx="758" cy="759"/>
            </a:xfrm>
            <a:prstGeom prst="ellipse">
              <a:avLst/>
            </a:prstGeom>
            <a:solidFill>
              <a:srgbClr val="3E2714"/>
            </a:solidFill>
            <a:ln w="12700" algn="ctr">
              <a:noFill/>
              <a:miter lim="800000"/>
            </a:ln>
          </p:spPr>
          <p:txBody>
            <a:bodyPr anchor="ctr"/>
            <a:lstStyle/>
            <a:p>
              <a:pPr algn="ctr" fontAlgn="auto">
                <a:spcBef>
                  <a:spcPts val="0"/>
                </a:spcBef>
                <a:spcAft>
                  <a:spcPts val="0"/>
                </a:spcAft>
                <a:defRPr/>
              </a:pPr>
              <a:endParaRPr lang="zh-CN" altLang="en-US">
                <a:solidFill>
                  <a:schemeClr val="lt1"/>
                </a:solidFill>
                <a:latin typeface="+mn-lt"/>
                <a:ea typeface="+mn-ea"/>
              </a:endParaRPr>
            </a:p>
          </p:txBody>
        </p:sp>
        <p:sp>
          <p:nvSpPr>
            <p:cNvPr id="19493" name="KSO_Shape"/>
            <p:cNvSpPr/>
            <p:nvPr/>
          </p:nvSpPr>
          <p:spPr bwMode="auto">
            <a:xfrm>
              <a:off x="1048" y="1205"/>
              <a:ext cx="448" cy="542"/>
            </a:xfrm>
            <a:custGeom>
              <a:avLst/>
              <a:gdLst>
                <a:gd name="T0" fmla="*/ 0 w 968375"/>
                <a:gd name="T1" fmla="*/ 0 h 1170887"/>
                <a:gd name="T2" fmla="*/ 0 w 968375"/>
                <a:gd name="T3" fmla="*/ 0 h 1170887"/>
                <a:gd name="T4" fmla="*/ 0 w 968375"/>
                <a:gd name="T5" fmla="*/ 0 h 1170887"/>
                <a:gd name="T6" fmla="*/ 0 w 968375"/>
                <a:gd name="T7" fmla="*/ 0 h 1170887"/>
                <a:gd name="T8" fmla="*/ 0 w 968375"/>
                <a:gd name="T9" fmla="*/ 0 h 1170887"/>
                <a:gd name="T10" fmla="*/ 0 w 968375"/>
                <a:gd name="T11" fmla="*/ 0 h 1170887"/>
                <a:gd name="T12" fmla="*/ 0 w 968375"/>
                <a:gd name="T13" fmla="*/ 0 h 1170887"/>
                <a:gd name="T14" fmla="*/ 0 w 968375"/>
                <a:gd name="T15" fmla="*/ 0 h 1170887"/>
                <a:gd name="T16" fmla="*/ 0 w 968375"/>
                <a:gd name="T17" fmla="*/ 0 h 1170887"/>
                <a:gd name="T18" fmla="*/ 0 w 968375"/>
                <a:gd name="T19" fmla="*/ 0 h 1170887"/>
                <a:gd name="T20" fmla="*/ 0 w 968375"/>
                <a:gd name="T21" fmla="*/ 0 h 1170887"/>
                <a:gd name="T22" fmla="*/ 0 w 968375"/>
                <a:gd name="T23" fmla="*/ 0 h 1170887"/>
                <a:gd name="T24" fmla="*/ 0 w 968375"/>
                <a:gd name="T25" fmla="*/ 0 h 1170887"/>
                <a:gd name="T26" fmla="*/ 0 w 968375"/>
                <a:gd name="T27" fmla="*/ 0 h 1170887"/>
                <a:gd name="T28" fmla="*/ 0 w 968375"/>
                <a:gd name="T29" fmla="*/ 0 h 1170887"/>
                <a:gd name="T30" fmla="*/ 0 w 968375"/>
                <a:gd name="T31" fmla="*/ 0 h 1170887"/>
                <a:gd name="T32" fmla="*/ 0 w 968375"/>
                <a:gd name="T33" fmla="*/ 0 h 1170887"/>
                <a:gd name="T34" fmla="*/ 0 w 968375"/>
                <a:gd name="T35" fmla="*/ 0 h 1170887"/>
                <a:gd name="T36" fmla="*/ 0 w 968375"/>
                <a:gd name="T37" fmla="*/ 0 h 1170887"/>
                <a:gd name="T38" fmla="*/ 0 w 968375"/>
                <a:gd name="T39" fmla="*/ 0 h 1170887"/>
                <a:gd name="T40" fmla="*/ 0 w 968375"/>
                <a:gd name="T41" fmla="*/ 0 h 1170887"/>
                <a:gd name="T42" fmla="*/ 0 w 968375"/>
                <a:gd name="T43" fmla="*/ 0 h 1170887"/>
                <a:gd name="T44" fmla="*/ 0 w 968375"/>
                <a:gd name="T45" fmla="*/ 0 h 1170887"/>
                <a:gd name="T46" fmla="*/ 0 w 968375"/>
                <a:gd name="T47" fmla="*/ 0 h 1170887"/>
                <a:gd name="T48" fmla="*/ 0 w 968375"/>
                <a:gd name="T49" fmla="*/ 0 h 1170887"/>
                <a:gd name="T50" fmla="*/ 0 w 968375"/>
                <a:gd name="T51" fmla="*/ 0 h 1170887"/>
                <a:gd name="T52" fmla="*/ 0 w 968375"/>
                <a:gd name="T53" fmla="*/ 0 h 1170887"/>
                <a:gd name="T54" fmla="*/ 0 w 968375"/>
                <a:gd name="T55" fmla="*/ 0 h 1170887"/>
                <a:gd name="T56" fmla="*/ 0 w 968375"/>
                <a:gd name="T57" fmla="*/ 0 h 1170887"/>
                <a:gd name="T58" fmla="*/ 0 w 968375"/>
                <a:gd name="T59" fmla="*/ 0 h 1170887"/>
                <a:gd name="T60" fmla="*/ 0 w 968375"/>
                <a:gd name="T61" fmla="*/ 0 h 1170887"/>
                <a:gd name="T62" fmla="*/ 0 w 968375"/>
                <a:gd name="T63" fmla="*/ 0 h 1170887"/>
                <a:gd name="T64" fmla="*/ 0 w 968375"/>
                <a:gd name="T65" fmla="*/ 0 h 1170887"/>
                <a:gd name="T66" fmla="*/ 0 w 968375"/>
                <a:gd name="T67" fmla="*/ 0 h 1170887"/>
                <a:gd name="T68" fmla="*/ 0 w 968375"/>
                <a:gd name="T69" fmla="*/ 0 h 1170887"/>
                <a:gd name="T70" fmla="*/ 0 w 968375"/>
                <a:gd name="T71" fmla="*/ 0 h 1170887"/>
                <a:gd name="T72" fmla="*/ 0 w 968375"/>
                <a:gd name="T73" fmla="*/ 0 h 1170887"/>
                <a:gd name="T74" fmla="*/ 0 w 968375"/>
                <a:gd name="T75" fmla="*/ 0 h 1170887"/>
                <a:gd name="T76" fmla="*/ 0 w 968375"/>
                <a:gd name="T77" fmla="*/ 0 h 1170887"/>
                <a:gd name="T78" fmla="*/ 0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68375"/>
                <a:gd name="T121" fmla="*/ 0 h 1170887"/>
                <a:gd name="T122" fmla="*/ 968375 w 968375"/>
                <a:gd name="T123" fmla="*/ 1170887 h 117088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w="9525">
              <a:noFill/>
              <a:round/>
            </a:ln>
          </p:spPr>
          <p:txBody>
            <a:bodyPr/>
            <a:lstStyle/>
            <a:p>
              <a:endParaRPr lang="zh-CN" altLang="en-US"/>
            </a:p>
          </p:txBody>
        </p:sp>
      </p:grpSp>
      <p:grpSp>
        <p:nvGrpSpPr>
          <p:cNvPr id="26659" name="Group 35"/>
          <p:cNvGrpSpPr/>
          <p:nvPr/>
        </p:nvGrpSpPr>
        <p:grpSpPr bwMode="auto">
          <a:xfrm>
            <a:off x="3319463" y="3662363"/>
            <a:ext cx="1203325" cy="1203325"/>
            <a:chOff x="2091" y="2307"/>
            <a:chExt cx="758" cy="758"/>
          </a:xfrm>
        </p:grpSpPr>
        <p:sp>
          <p:nvSpPr>
            <p:cNvPr id="14" name="椭圆 13"/>
            <p:cNvSpPr>
              <a:spLocks noChangeArrowheads="1"/>
            </p:cNvSpPr>
            <p:nvPr/>
          </p:nvSpPr>
          <p:spPr bwMode="auto">
            <a:xfrm>
              <a:off x="2091" y="2307"/>
              <a:ext cx="758" cy="758"/>
            </a:xfrm>
            <a:prstGeom prst="ellipse">
              <a:avLst/>
            </a:prstGeom>
            <a:solidFill>
              <a:srgbClr val="3E2714"/>
            </a:solidFill>
            <a:ln w="12700" algn="ctr">
              <a:noFill/>
              <a:miter lim="800000"/>
            </a:ln>
          </p:spPr>
          <p:txBody>
            <a:bodyPr anchor="ctr"/>
            <a:lstStyle/>
            <a:p>
              <a:pPr algn="ctr" fontAlgn="auto">
                <a:spcBef>
                  <a:spcPts val="0"/>
                </a:spcBef>
                <a:spcAft>
                  <a:spcPts val="0"/>
                </a:spcAft>
                <a:defRPr/>
              </a:pPr>
              <a:endParaRPr lang="zh-CN" altLang="en-US">
                <a:solidFill>
                  <a:schemeClr val="lt1"/>
                </a:solidFill>
                <a:latin typeface="+mn-lt"/>
                <a:ea typeface="+mn-ea"/>
              </a:endParaRPr>
            </a:p>
          </p:txBody>
        </p:sp>
        <p:sp>
          <p:nvSpPr>
            <p:cNvPr id="22" name="KSO_Shape"/>
            <p:cNvSpPr/>
            <p:nvPr/>
          </p:nvSpPr>
          <p:spPr>
            <a:xfrm>
              <a:off x="2248" y="2499"/>
              <a:ext cx="445" cy="353"/>
            </a:xfrm>
            <a:custGeom>
              <a:avLst/>
              <a:gdLst/>
              <a:ahLst/>
              <a:cxnLst/>
              <a:rect l="l" t="t" r="r" b="b"/>
              <a:pathLst>
                <a:path w="3438144" h="2732506">
                  <a:moveTo>
                    <a:pt x="1719072" y="1227183"/>
                  </a:moveTo>
                  <a:cubicBezTo>
                    <a:pt x="1961590" y="1227183"/>
                    <a:pt x="2158189" y="1423782"/>
                    <a:pt x="2158189" y="1666300"/>
                  </a:cubicBezTo>
                  <a:cubicBezTo>
                    <a:pt x="2158189" y="1908818"/>
                    <a:pt x="1961590" y="2105417"/>
                    <a:pt x="1719072" y="2105417"/>
                  </a:cubicBezTo>
                  <a:cubicBezTo>
                    <a:pt x="1476554" y="2105417"/>
                    <a:pt x="1279955" y="1908818"/>
                    <a:pt x="1279955" y="1666300"/>
                  </a:cubicBezTo>
                  <a:cubicBezTo>
                    <a:pt x="1279955" y="1423782"/>
                    <a:pt x="1476554" y="1227183"/>
                    <a:pt x="1719072" y="1227183"/>
                  </a:cubicBezTo>
                  <a:close/>
                  <a:moveTo>
                    <a:pt x="1719072" y="997872"/>
                  </a:moveTo>
                  <a:cubicBezTo>
                    <a:pt x="1349909" y="997872"/>
                    <a:pt x="1050644" y="1297137"/>
                    <a:pt x="1050644" y="1666300"/>
                  </a:cubicBezTo>
                  <a:cubicBezTo>
                    <a:pt x="1050644" y="2035463"/>
                    <a:pt x="1349909" y="2334728"/>
                    <a:pt x="1719072" y="2334728"/>
                  </a:cubicBezTo>
                  <a:cubicBezTo>
                    <a:pt x="2088235" y="2334728"/>
                    <a:pt x="2387500" y="2035463"/>
                    <a:pt x="2387500" y="1666300"/>
                  </a:cubicBezTo>
                  <a:cubicBezTo>
                    <a:pt x="2387500" y="1297137"/>
                    <a:pt x="2088235" y="997872"/>
                    <a:pt x="1719072" y="997872"/>
                  </a:cubicBezTo>
                  <a:close/>
                  <a:moveTo>
                    <a:pt x="575044" y="803862"/>
                  </a:moveTo>
                  <a:cubicBezTo>
                    <a:pt x="495506" y="803862"/>
                    <a:pt x="431028" y="868340"/>
                    <a:pt x="431028" y="947878"/>
                  </a:cubicBezTo>
                  <a:cubicBezTo>
                    <a:pt x="431028" y="1027416"/>
                    <a:pt x="495506" y="1091894"/>
                    <a:pt x="575044" y="1091894"/>
                  </a:cubicBezTo>
                  <a:cubicBezTo>
                    <a:pt x="654582" y="1091894"/>
                    <a:pt x="719060" y="1027416"/>
                    <a:pt x="719060" y="947878"/>
                  </a:cubicBezTo>
                  <a:cubicBezTo>
                    <a:pt x="719060" y="868340"/>
                    <a:pt x="654582" y="803862"/>
                    <a:pt x="575044" y="803862"/>
                  </a:cubicBezTo>
                  <a:close/>
                  <a:moveTo>
                    <a:pt x="1365940" y="0"/>
                  </a:moveTo>
                  <a:lnTo>
                    <a:pt x="1998164" y="0"/>
                  </a:lnTo>
                  <a:cubicBezTo>
                    <a:pt x="2213188" y="0"/>
                    <a:pt x="2387500" y="174312"/>
                    <a:pt x="2387500" y="389336"/>
                  </a:cubicBezTo>
                  <a:lnTo>
                    <a:pt x="2384456" y="419529"/>
                  </a:lnTo>
                  <a:lnTo>
                    <a:pt x="3040081" y="419529"/>
                  </a:lnTo>
                  <a:cubicBezTo>
                    <a:pt x="3259925" y="419529"/>
                    <a:pt x="3438144" y="597748"/>
                    <a:pt x="3438144" y="817592"/>
                  </a:cubicBezTo>
                  <a:lnTo>
                    <a:pt x="3438144" y="2334443"/>
                  </a:lnTo>
                  <a:cubicBezTo>
                    <a:pt x="3438144" y="2554287"/>
                    <a:pt x="3259925" y="2732506"/>
                    <a:pt x="3040081" y="2732506"/>
                  </a:cubicBezTo>
                  <a:lnTo>
                    <a:pt x="398063" y="2732506"/>
                  </a:lnTo>
                  <a:cubicBezTo>
                    <a:pt x="178219" y="2732506"/>
                    <a:pt x="0" y="2554287"/>
                    <a:pt x="0" y="2334443"/>
                  </a:cubicBezTo>
                  <a:lnTo>
                    <a:pt x="0" y="817592"/>
                  </a:lnTo>
                  <a:cubicBezTo>
                    <a:pt x="0" y="597748"/>
                    <a:pt x="178219" y="419529"/>
                    <a:pt x="398063" y="419529"/>
                  </a:cubicBezTo>
                  <a:lnTo>
                    <a:pt x="979648" y="419529"/>
                  </a:lnTo>
                  <a:cubicBezTo>
                    <a:pt x="976997" y="409663"/>
                    <a:pt x="976604" y="399545"/>
                    <a:pt x="976604" y="389336"/>
                  </a:cubicBezTo>
                  <a:cubicBezTo>
                    <a:pt x="976604" y="174312"/>
                    <a:pt x="1150916" y="0"/>
                    <a:pt x="1365940"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26657" name="Group 33"/>
          <p:cNvGrpSpPr/>
          <p:nvPr/>
        </p:nvGrpSpPr>
        <p:grpSpPr bwMode="auto">
          <a:xfrm>
            <a:off x="5262563" y="1751013"/>
            <a:ext cx="1203325" cy="1204912"/>
            <a:chOff x="3315" y="1103"/>
            <a:chExt cx="758" cy="759"/>
          </a:xfrm>
        </p:grpSpPr>
        <p:sp>
          <p:nvSpPr>
            <p:cNvPr id="16" name="椭圆 15"/>
            <p:cNvSpPr>
              <a:spLocks noChangeArrowheads="1"/>
            </p:cNvSpPr>
            <p:nvPr/>
          </p:nvSpPr>
          <p:spPr bwMode="auto">
            <a:xfrm>
              <a:off x="3315" y="1103"/>
              <a:ext cx="758" cy="759"/>
            </a:xfrm>
            <a:prstGeom prst="ellipse">
              <a:avLst/>
            </a:prstGeom>
            <a:solidFill>
              <a:srgbClr val="3E2714"/>
            </a:solidFill>
            <a:ln w="12700" algn="ctr">
              <a:noFill/>
              <a:miter lim="800000"/>
            </a:ln>
          </p:spPr>
          <p:txBody>
            <a:bodyPr anchor="ctr"/>
            <a:lstStyle/>
            <a:p>
              <a:pPr algn="ctr" fontAlgn="auto">
                <a:spcBef>
                  <a:spcPts val="0"/>
                </a:spcBef>
                <a:spcAft>
                  <a:spcPts val="0"/>
                </a:spcAft>
                <a:defRPr/>
              </a:pPr>
              <a:endParaRPr lang="zh-CN" altLang="en-US">
                <a:solidFill>
                  <a:schemeClr val="lt1"/>
                </a:solidFill>
                <a:latin typeface="+mn-lt"/>
                <a:ea typeface="+mn-ea"/>
              </a:endParaRPr>
            </a:p>
          </p:txBody>
        </p:sp>
        <p:sp>
          <p:nvSpPr>
            <p:cNvPr id="19489" name="KSO_Shape"/>
            <p:cNvSpPr/>
            <p:nvPr/>
          </p:nvSpPr>
          <p:spPr bwMode="auto">
            <a:xfrm>
              <a:off x="3451" y="1226"/>
              <a:ext cx="540" cy="529"/>
            </a:xfrm>
            <a:custGeom>
              <a:avLst/>
              <a:gdLst>
                <a:gd name="T0" fmla="*/ 2147483647 w 99"/>
                <a:gd name="T1" fmla="*/ 2147483647 h 97"/>
                <a:gd name="T2" fmla="*/ 2147483647 w 99"/>
                <a:gd name="T3" fmla="*/ 2147483647 h 97"/>
                <a:gd name="T4" fmla="*/ 2147483647 w 99"/>
                <a:gd name="T5" fmla="*/ 2147483647 h 97"/>
                <a:gd name="T6" fmla="*/ 2147483647 w 99"/>
                <a:gd name="T7" fmla="*/ 2147483647 h 97"/>
                <a:gd name="T8" fmla="*/ 2147483647 w 99"/>
                <a:gd name="T9" fmla="*/ 2147483647 h 97"/>
                <a:gd name="T10" fmla="*/ 2147483647 w 99"/>
                <a:gd name="T11" fmla="*/ 2147483647 h 97"/>
                <a:gd name="T12" fmla="*/ 2147483647 w 99"/>
                <a:gd name="T13" fmla="*/ 2147483647 h 97"/>
                <a:gd name="T14" fmla="*/ 2147483647 w 99"/>
                <a:gd name="T15" fmla="*/ 2147483647 h 97"/>
                <a:gd name="T16" fmla="*/ 2147483647 w 99"/>
                <a:gd name="T17" fmla="*/ 2147483647 h 97"/>
                <a:gd name="T18" fmla="*/ 2147483647 w 99"/>
                <a:gd name="T19" fmla="*/ 2147483647 h 97"/>
                <a:gd name="T20" fmla="*/ 2147483647 w 99"/>
                <a:gd name="T21" fmla="*/ 2147483647 h 97"/>
                <a:gd name="T22" fmla="*/ 2147483647 w 99"/>
                <a:gd name="T23" fmla="*/ 2147483647 h 97"/>
                <a:gd name="T24" fmla="*/ 2147483647 w 99"/>
                <a:gd name="T25" fmla="*/ 2147483647 h 97"/>
                <a:gd name="T26" fmla="*/ 2147483647 w 99"/>
                <a:gd name="T27" fmla="*/ 2147483647 h 97"/>
                <a:gd name="T28" fmla="*/ 2147483647 w 99"/>
                <a:gd name="T29" fmla="*/ 2147483647 h 97"/>
                <a:gd name="T30" fmla="*/ 0 w 99"/>
                <a:gd name="T31" fmla="*/ 2147483647 h 97"/>
                <a:gd name="T32" fmla="*/ 2147483647 w 99"/>
                <a:gd name="T33" fmla="*/ 2147483647 h 97"/>
                <a:gd name="T34" fmla="*/ 2147483647 w 99"/>
                <a:gd name="T35" fmla="*/ 2147483647 h 97"/>
                <a:gd name="T36" fmla="*/ 2147483647 w 99"/>
                <a:gd name="T37" fmla="*/ 0 h 97"/>
                <a:gd name="T38" fmla="*/ 2147483647 w 99"/>
                <a:gd name="T39" fmla="*/ 2147483647 h 97"/>
                <a:gd name="T40" fmla="*/ 2147483647 w 99"/>
                <a:gd name="T41" fmla="*/ 2147483647 h 97"/>
                <a:gd name="T42" fmla="*/ 2147483647 w 99"/>
                <a:gd name="T43" fmla="*/ 2147483647 h 97"/>
                <a:gd name="T44" fmla="*/ 2147483647 w 99"/>
                <a:gd name="T45" fmla="*/ 2147483647 h 97"/>
                <a:gd name="T46" fmla="*/ 2147483647 w 99"/>
                <a:gd name="T47" fmla="*/ 2147483647 h 97"/>
                <a:gd name="T48" fmla="*/ 2147483647 w 99"/>
                <a:gd name="T49" fmla="*/ 2147483647 h 97"/>
                <a:gd name="T50" fmla="*/ 2147483647 w 99"/>
                <a:gd name="T51" fmla="*/ 2147483647 h 97"/>
                <a:gd name="T52" fmla="*/ 2147483647 w 99"/>
                <a:gd name="T53" fmla="*/ 2147483647 h 97"/>
                <a:gd name="T54" fmla="*/ 2147483647 w 99"/>
                <a:gd name="T55" fmla="*/ 2147483647 h 97"/>
                <a:gd name="T56" fmla="*/ 2147483647 w 99"/>
                <a:gd name="T57" fmla="*/ 2147483647 h 97"/>
                <a:gd name="T58" fmla="*/ 2147483647 w 99"/>
                <a:gd name="T59" fmla="*/ 2147483647 h 97"/>
                <a:gd name="T60" fmla="*/ 2147483647 w 99"/>
                <a:gd name="T61" fmla="*/ 2147483647 h 97"/>
                <a:gd name="T62" fmla="*/ 2147483647 w 99"/>
                <a:gd name="T63" fmla="*/ 2147483647 h 97"/>
                <a:gd name="T64" fmla="*/ 2147483647 w 99"/>
                <a:gd name="T65" fmla="*/ 2147483647 h 97"/>
                <a:gd name="T66" fmla="*/ 2147483647 w 99"/>
                <a:gd name="T67" fmla="*/ 2147483647 h 97"/>
                <a:gd name="T68" fmla="*/ 2147483647 w 99"/>
                <a:gd name="T69" fmla="*/ 2147483647 h 97"/>
                <a:gd name="T70" fmla="*/ 2147483647 w 99"/>
                <a:gd name="T71" fmla="*/ 2147483647 h 97"/>
                <a:gd name="T72" fmla="*/ 2147483647 w 99"/>
                <a:gd name="T73" fmla="*/ 2147483647 h 97"/>
                <a:gd name="T74" fmla="*/ 2147483647 w 99"/>
                <a:gd name="T75" fmla="*/ 2147483647 h 97"/>
                <a:gd name="T76" fmla="*/ 2147483647 w 99"/>
                <a:gd name="T77" fmla="*/ 2147483647 h 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9"/>
                <a:gd name="T118" fmla="*/ 0 h 97"/>
                <a:gd name="T119" fmla="*/ 99 w 99"/>
                <a:gd name="T120" fmla="*/ 97 h 9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w="9525">
              <a:noFill/>
              <a:round/>
            </a:ln>
          </p:spPr>
          <p:txBody>
            <a:bodyPr/>
            <a:lstStyle/>
            <a:p>
              <a:endParaRPr lang="zh-CN" altLang="en-US"/>
            </a:p>
          </p:txBody>
        </p:sp>
      </p:grpSp>
      <p:grpSp>
        <p:nvGrpSpPr>
          <p:cNvPr id="26658" name="Group 34"/>
          <p:cNvGrpSpPr/>
          <p:nvPr/>
        </p:nvGrpSpPr>
        <p:grpSpPr bwMode="auto">
          <a:xfrm>
            <a:off x="9161463" y="1751013"/>
            <a:ext cx="1203325" cy="1204912"/>
            <a:chOff x="5771" y="1103"/>
            <a:chExt cx="758" cy="759"/>
          </a:xfrm>
        </p:grpSpPr>
        <p:sp>
          <p:nvSpPr>
            <p:cNvPr id="20" name="椭圆 19"/>
            <p:cNvSpPr>
              <a:spLocks noChangeArrowheads="1"/>
            </p:cNvSpPr>
            <p:nvPr/>
          </p:nvSpPr>
          <p:spPr bwMode="auto">
            <a:xfrm>
              <a:off x="5771" y="1103"/>
              <a:ext cx="758" cy="759"/>
            </a:xfrm>
            <a:prstGeom prst="ellipse">
              <a:avLst/>
            </a:prstGeom>
            <a:solidFill>
              <a:srgbClr val="3E2714"/>
            </a:solidFill>
            <a:ln w="12700" algn="ctr">
              <a:noFill/>
              <a:miter lim="800000"/>
            </a:ln>
          </p:spPr>
          <p:txBody>
            <a:bodyPr anchor="ctr"/>
            <a:lstStyle/>
            <a:p>
              <a:pPr algn="ctr" fontAlgn="auto">
                <a:spcBef>
                  <a:spcPts val="0"/>
                </a:spcBef>
                <a:spcAft>
                  <a:spcPts val="0"/>
                </a:spcAft>
                <a:defRPr/>
              </a:pPr>
              <a:endParaRPr lang="zh-CN" altLang="en-US">
                <a:solidFill>
                  <a:schemeClr val="lt1"/>
                </a:solidFill>
                <a:latin typeface="+mn-lt"/>
                <a:ea typeface="+mn-ea"/>
              </a:endParaRPr>
            </a:p>
          </p:txBody>
        </p:sp>
        <p:sp>
          <p:nvSpPr>
            <p:cNvPr id="24" name="KSO_Shape"/>
            <p:cNvSpPr/>
            <p:nvPr/>
          </p:nvSpPr>
          <p:spPr>
            <a:xfrm>
              <a:off x="5947" y="1283"/>
              <a:ext cx="426" cy="431"/>
            </a:xfrm>
            <a:custGeom>
              <a:avLst/>
              <a:gdLst/>
              <a:ahLst/>
              <a:cxnLst/>
              <a:rect l="l" t="t" r="r" b="b"/>
              <a:pathLst>
                <a:path w="1653350" h="1669516">
                  <a:moveTo>
                    <a:pt x="813975" y="253339"/>
                  </a:moveTo>
                  <a:lnTo>
                    <a:pt x="845530" y="253339"/>
                  </a:lnTo>
                  <a:lnTo>
                    <a:pt x="845530" y="767826"/>
                  </a:lnTo>
                  <a:lnTo>
                    <a:pt x="1193563" y="767826"/>
                  </a:lnTo>
                  <a:lnTo>
                    <a:pt x="1193563" y="805466"/>
                  </a:lnTo>
                  <a:lnTo>
                    <a:pt x="813975" y="805466"/>
                  </a:lnTo>
                  <a:close/>
                  <a:moveTo>
                    <a:pt x="826676" y="112861"/>
                  </a:moveTo>
                  <a:cubicBezTo>
                    <a:pt x="458188" y="112861"/>
                    <a:pt x="159470" y="411579"/>
                    <a:pt x="159470" y="780067"/>
                  </a:cubicBezTo>
                  <a:cubicBezTo>
                    <a:pt x="159470" y="1148555"/>
                    <a:pt x="458188" y="1447273"/>
                    <a:pt x="826676" y="1447273"/>
                  </a:cubicBezTo>
                  <a:cubicBezTo>
                    <a:pt x="1195164" y="1447273"/>
                    <a:pt x="1493882" y="1148555"/>
                    <a:pt x="1493882" y="780067"/>
                  </a:cubicBezTo>
                  <a:cubicBezTo>
                    <a:pt x="1493882" y="411579"/>
                    <a:pt x="1195164" y="112861"/>
                    <a:pt x="826676" y="112861"/>
                  </a:cubicBezTo>
                  <a:close/>
                  <a:moveTo>
                    <a:pt x="826675" y="59986"/>
                  </a:moveTo>
                  <a:cubicBezTo>
                    <a:pt x="1224364" y="59986"/>
                    <a:pt x="1546755" y="382377"/>
                    <a:pt x="1546755" y="780066"/>
                  </a:cubicBezTo>
                  <a:cubicBezTo>
                    <a:pt x="1546755" y="1035236"/>
                    <a:pt x="1414030" y="1259406"/>
                    <a:pt x="1213013" y="1385996"/>
                  </a:cubicBezTo>
                  <a:lnTo>
                    <a:pt x="1464205" y="1637188"/>
                  </a:lnTo>
                  <a:lnTo>
                    <a:pt x="1431876" y="1669516"/>
                  </a:lnTo>
                  <a:lnTo>
                    <a:pt x="1171104" y="1408744"/>
                  </a:lnTo>
                  <a:cubicBezTo>
                    <a:pt x="1070033" y="1468079"/>
                    <a:pt x="952099" y="1500146"/>
                    <a:pt x="826675" y="1500146"/>
                  </a:cubicBezTo>
                  <a:cubicBezTo>
                    <a:pt x="701163" y="1500146"/>
                    <a:pt x="583151" y="1468034"/>
                    <a:pt x="482028" y="1408626"/>
                  </a:cubicBezTo>
                  <a:lnTo>
                    <a:pt x="221138" y="1669516"/>
                  </a:lnTo>
                  <a:lnTo>
                    <a:pt x="188810" y="1637188"/>
                  </a:lnTo>
                  <a:lnTo>
                    <a:pt x="440119" y="1385878"/>
                  </a:lnTo>
                  <a:cubicBezTo>
                    <a:pt x="239228" y="1259250"/>
                    <a:pt x="106595" y="1035147"/>
                    <a:pt x="106595" y="780066"/>
                  </a:cubicBezTo>
                  <a:cubicBezTo>
                    <a:pt x="106595" y="382377"/>
                    <a:pt x="428986" y="59986"/>
                    <a:pt x="826675" y="59986"/>
                  </a:cubicBezTo>
                  <a:close/>
                  <a:moveTo>
                    <a:pt x="293501" y="725"/>
                  </a:moveTo>
                  <a:cubicBezTo>
                    <a:pt x="339398" y="4063"/>
                    <a:pt x="384613" y="18932"/>
                    <a:pt x="424439" y="45334"/>
                  </a:cubicBezTo>
                  <a:lnTo>
                    <a:pt x="45333" y="424439"/>
                  </a:lnTo>
                  <a:cubicBezTo>
                    <a:pt x="-25073" y="318239"/>
                    <a:pt x="-13465" y="173714"/>
                    <a:pt x="80123" y="80125"/>
                  </a:cubicBezTo>
                  <a:cubicBezTo>
                    <a:pt x="138616" y="21632"/>
                    <a:pt x="217006" y="-4837"/>
                    <a:pt x="293501" y="725"/>
                  </a:cubicBezTo>
                  <a:close/>
                  <a:moveTo>
                    <a:pt x="1359849" y="724"/>
                  </a:moveTo>
                  <a:cubicBezTo>
                    <a:pt x="1436344" y="-4838"/>
                    <a:pt x="1514734" y="21631"/>
                    <a:pt x="1573227" y="80124"/>
                  </a:cubicBezTo>
                  <a:cubicBezTo>
                    <a:pt x="1666815" y="173713"/>
                    <a:pt x="1678423" y="318238"/>
                    <a:pt x="1608018" y="424440"/>
                  </a:cubicBezTo>
                  <a:lnTo>
                    <a:pt x="1228912" y="45334"/>
                  </a:lnTo>
                  <a:cubicBezTo>
                    <a:pt x="1268737" y="18931"/>
                    <a:pt x="1313952" y="4062"/>
                    <a:pt x="1359849" y="7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6660" name="Group 36"/>
          <p:cNvGrpSpPr/>
          <p:nvPr/>
        </p:nvGrpSpPr>
        <p:grpSpPr bwMode="auto">
          <a:xfrm>
            <a:off x="7213600" y="3662363"/>
            <a:ext cx="1203325" cy="1203325"/>
            <a:chOff x="4544" y="2307"/>
            <a:chExt cx="758" cy="758"/>
          </a:xfrm>
        </p:grpSpPr>
        <p:sp>
          <p:nvSpPr>
            <p:cNvPr id="18" name="椭圆 17"/>
            <p:cNvSpPr>
              <a:spLocks noChangeArrowheads="1"/>
            </p:cNvSpPr>
            <p:nvPr/>
          </p:nvSpPr>
          <p:spPr bwMode="auto">
            <a:xfrm>
              <a:off x="4544" y="2307"/>
              <a:ext cx="758" cy="758"/>
            </a:xfrm>
            <a:prstGeom prst="ellipse">
              <a:avLst/>
            </a:prstGeom>
            <a:solidFill>
              <a:srgbClr val="3E2714"/>
            </a:solidFill>
            <a:ln w="12700" algn="ctr">
              <a:noFill/>
              <a:miter lim="800000"/>
            </a:ln>
          </p:spPr>
          <p:txBody>
            <a:bodyPr anchor="ctr"/>
            <a:lstStyle/>
            <a:p>
              <a:pPr algn="ctr" fontAlgn="auto">
                <a:spcBef>
                  <a:spcPts val="0"/>
                </a:spcBef>
                <a:spcAft>
                  <a:spcPts val="0"/>
                </a:spcAft>
                <a:defRPr/>
              </a:pPr>
              <a:endParaRPr lang="zh-CN" altLang="en-US">
                <a:solidFill>
                  <a:schemeClr val="lt1"/>
                </a:solidFill>
                <a:latin typeface="+mn-lt"/>
                <a:ea typeface="+mn-ea"/>
              </a:endParaRPr>
            </a:p>
          </p:txBody>
        </p:sp>
        <p:sp>
          <p:nvSpPr>
            <p:cNvPr id="19485" name="KSO_Shape"/>
            <p:cNvSpPr/>
            <p:nvPr/>
          </p:nvSpPr>
          <p:spPr bwMode="auto">
            <a:xfrm>
              <a:off x="4678" y="2437"/>
              <a:ext cx="493" cy="499"/>
            </a:xfrm>
            <a:custGeom>
              <a:avLst/>
              <a:gdLst>
                <a:gd name="T0" fmla="*/ 2147483647 w 87"/>
                <a:gd name="T1" fmla="*/ 0 h 88"/>
                <a:gd name="T2" fmla="*/ 2147483647 w 87"/>
                <a:gd name="T3" fmla="*/ 2147483647 h 88"/>
                <a:gd name="T4" fmla="*/ 2147483647 w 87"/>
                <a:gd name="T5" fmla="*/ 2147483647 h 88"/>
                <a:gd name="T6" fmla="*/ 0 w 87"/>
                <a:gd name="T7" fmla="*/ 2147483647 h 88"/>
                <a:gd name="T8" fmla="*/ 2147483647 w 87"/>
                <a:gd name="T9" fmla="*/ 0 h 88"/>
                <a:gd name="T10" fmla="*/ 2147483647 w 87"/>
                <a:gd name="T11" fmla="*/ 2147483647 h 88"/>
                <a:gd name="T12" fmla="*/ 2147483647 w 87"/>
                <a:gd name="T13" fmla="*/ 2147483647 h 88"/>
                <a:gd name="T14" fmla="*/ 2147483647 w 87"/>
                <a:gd name="T15" fmla="*/ 2147483647 h 88"/>
                <a:gd name="T16" fmla="*/ 2147483647 w 87"/>
                <a:gd name="T17" fmla="*/ 2147483647 h 88"/>
                <a:gd name="T18" fmla="*/ 2147483647 w 87"/>
                <a:gd name="T19" fmla="*/ 2147483647 h 88"/>
                <a:gd name="T20" fmla="*/ 2147483647 w 87"/>
                <a:gd name="T21" fmla="*/ 2147483647 h 88"/>
                <a:gd name="T22" fmla="*/ 2147483647 w 87"/>
                <a:gd name="T23" fmla="*/ 2147483647 h 88"/>
                <a:gd name="T24" fmla="*/ 2147483647 w 87"/>
                <a:gd name="T25" fmla="*/ 2147483647 h 88"/>
                <a:gd name="T26" fmla="*/ 2147483647 w 87"/>
                <a:gd name="T27" fmla="*/ 2147483647 h 88"/>
                <a:gd name="T28" fmla="*/ 2147483647 w 87"/>
                <a:gd name="T29" fmla="*/ 2147483647 h 88"/>
                <a:gd name="T30" fmla="*/ 2147483647 w 87"/>
                <a:gd name="T31" fmla="*/ 2147483647 h 88"/>
                <a:gd name="T32" fmla="*/ 2147483647 w 87"/>
                <a:gd name="T33" fmla="*/ 2147483647 h 88"/>
                <a:gd name="T34" fmla="*/ 2147483647 w 87"/>
                <a:gd name="T35" fmla="*/ 2147483647 h 88"/>
                <a:gd name="T36" fmla="*/ 2147483647 w 87"/>
                <a:gd name="T37" fmla="*/ 2147483647 h 88"/>
                <a:gd name="T38" fmla="*/ 2147483647 w 87"/>
                <a:gd name="T39" fmla="*/ 2147483647 h 88"/>
                <a:gd name="T40" fmla="*/ 2147483647 w 87"/>
                <a:gd name="T41" fmla="*/ 2147483647 h 88"/>
                <a:gd name="T42" fmla="*/ 2147483647 w 87"/>
                <a:gd name="T43" fmla="*/ 2147483647 h 88"/>
                <a:gd name="T44" fmla="*/ 2147483647 w 87"/>
                <a:gd name="T45" fmla="*/ 2147483647 h 88"/>
                <a:gd name="T46" fmla="*/ 2147483647 w 87"/>
                <a:gd name="T47" fmla="*/ 2147483647 h 88"/>
                <a:gd name="T48" fmla="*/ 2147483647 w 87"/>
                <a:gd name="T49" fmla="*/ 2147483647 h 88"/>
                <a:gd name="T50" fmla="*/ 2147483647 w 87"/>
                <a:gd name="T51" fmla="*/ 2147483647 h 88"/>
                <a:gd name="T52" fmla="*/ 2147483647 w 87"/>
                <a:gd name="T53" fmla="*/ 2147483647 h 88"/>
                <a:gd name="T54" fmla="*/ 2147483647 w 87"/>
                <a:gd name="T55" fmla="*/ 2147483647 h 88"/>
                <a:gd name="T56" fmla="*/ 2147483647 w 87"/>
                <a:gd name="T57" fmla="*/ 2147483647 h 8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7"/>
                <a:gd name="T88" fmla="*/ 0 h 88"/>
                <a:gd name="T89" fmla="*/ 87 w 87"/>
                <a:gd name="T90" fmla="*/ 88 h 8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7" h="88">
                  <a:moveTo>
                    <a:pt x="44" y="0"/>
                  </a:moveTo>
                  <a:cubicBezTo>
                    <a:pt x="68" y="0"/>
                    <a:pt x="87" y="20"/>
                    <a:pt x="87" y="44"/>
                  </a:cubicBezTo>
                  <a:cubicBezTo>
                    <a:pt x="87" y="68"/>
                    <a:pt x="68" y="88"/>
                    <a:pt x="44" y="88"/>
                  </a:cubicBezTo>
                  <a:cubicBezTo>
                    <a:pt x="19" y="88"/>
                    <a:pt x="0" y="68"/>
                    <a:pt x="0" y="44"/>
                  </a:cubicBezTo>
                  <a:cubicBezTo>
                    <a:pt x="0" y="20"/>
                    <a:pt x="19" y="0"/>
                    <a:pt x="44" y="0"/>
                  </a:cubicBezTo>
                  <a:close/>
                  <a:moveTo>
                    <a:pt x="58" y="21"/>
                  </a:moveTo>
                  <a:cubicBezTo>
                    <a:pt x="55" y="27"/>
                    <a:pt x="55" y="27"/>
                    <a:pt x="55" y="27"/>
                  </a:cubicBezTo>
                  <a:cubicBezTo>
                    <a:pt x="56" y="28"/>
                    <a:pt x="57" y="29"/>
                    <a:pt x="58" y="30"/>
                  </a:cubicBezTo>
                  <a:cubicBezTo>
                    <a:pt x="62" y="34"/>
                    <a:pt x="64" y="39"/>
                    <a:pt x="64" y="44"/>
                  </a:cubicBezTo>
                  <a:cubicBezTo>
                    <a:pt x="64" y="50"/>
                    <a:pt x="62" y="55"/>
                    <a:pt x="58" y="58"/>
                  </a:cubicBezTo>
                  <a:cubicBezTo>
                    <a:pt x="54" y="62"/>
                    <a:pt x="49" y="64"/>
                    <a:pt x="44" y="64"/>
                  </a:cubicBezTo>
                  <a:cubicBezTo>
                    <a:pt x="38" y="64"/>
                    <a:pt x="33" y="62"/>
                    <a:pt x="29" y="58"/>
                  </a:cubicBezTo>
                  <a:cubicBezTo>
                    <a:pt x="26" y="55"/>
                    <a:pt x="24" y="50"/>
                    <a:pt x="24" y="44"/>
                  </a:cubicBezTo>
                  <a:cubicBezTo>
                    <a:pt x="24" y="39"/>
                    <a:pt x="26" y="34"/>
                    <a:pt x="29" y="30"/>
                  </a:cubicBezTo>
                  <a:cubicBezTo>
                    <a:pt x="30" y="29"/>
                    <a:pt x="31" y="28"/>
                    <a:pt x="32" y="28"/>
                  </a:cubicBezTo>
                  <a:cubicBezTo>
                    <a:pt x="29" y="22"/>
                    <a:pt x="29" y="22"/>
                    <a:pt x="29" y="22"/>
                  </a:cubicBezTo>
                  <a:cubicBezTo>
                    <a:pt x="27" y="23"/>
                    <a:pt x="26" y="24"/>
                    <a:pt x="25" y="25"/>
                  </a:cubicBezTo>
                  <a:cubicBezTo>
                    <a:pt x="20" y="30"/>
                    <a:pt x="17" y="37"/>
                    <a:pt x="17" y="44"/>
                  </a:cubicBezTo>
                  <a:cubicBezTo>
                    <a:pt x="17" y="52"/>
                    <a:pt x="20" y="58"/>
                    <a:pt x="25" y="63"/>
                  </a:cubicBezTo>
                  <a:cubicBezTo>
                    <a:pt x="29" y="68"/>
                    <a:pt x="36" y="71"/>
                    <a:pt x="44" y="71"/>
                  </a:cubicBezTo>
                  <a:cubicBezTo>
                    <a:pt x="51" y="71"/>
                    <a:pt x="58" y="68"/>
                    <a:pt x="63" y="63"/>
                  </a:cubicBezTo>
                  <a:cubicBezTo>
                    <a:pt x="68" y="58"/>
                    <a:pt x="71" y="52"/>
                    <a:pt x="71" y="44"/>
                  </a:cubicBezTo>
                  <a:cubicBezTo>
                    <a:pt x="71" y="37"/>
                    <a:pt x="68" y="30"/>
                    <a:pt x="63" y="25"/>
                  </a:cubicBezTo>
                  <a:cubicBezTo>
                    <a:pt x="61" y="24"/>
                    <a:pt x="60" y="22"/>
                    <a:pt x="58" y="21"/>
                  </a:cubicBezTo>
                  <a:close/>
                  <a:moveTo>
                    <a:pt x="40" y="7"/>
                  </a:moveTo>
                  <a:cubicBezTo>
                    <a:pt x="40" y="40"/>
                    <a:pt x="40" y="40"/>
                    <a:pt x="40" y="40"/>
                  </a:cubicBezTo>
                  <a:cubicBezTo>
                    <a:pt x="47" y="40"/>
                    <a:pt x="47" y="40"/>
                    <a:pt x="47" y="40"/>
                  </a:cubicBezTo>
                  <a:cubicBezTo>
                    <a:pt x="47" y="7"/>
                    <a:pt x="47" y="7"/>
                    <a:pt x="47" y="7"/>
                  </a:cubicBezTo>
                  <a:lnTo>
                    <a:pt x="40" y="7"/>
                  </a:lnTo>
                  <a:close/>
                </a:path>
              </a:pathLst>
            </a:custGeom>
            <a:solidFill>
              <a:schemeClr val="bg1"/>
            </a:solidFill>
            <a:ln w="9525">
              <a:noFill/>
              <a:round/>
            </a:ln>
          </p:spPr>
          <p:txBody>
            <a:bodyPr/>
            <a:lstStyle/>
            <a:p>
              <a:endParaRPr lang="zh-CN" altLang="en-US"/>
            </a:p>
          </p:txBody>
        </p:sp>
      </p:grpSp>
      <p:grpSp>
        <p:nvGrpSpPr>
          <p:cNvPr id="26663" name="Group 39"/>
          <p:cNvGrpSpPr/>
          <p:nvPr/>
        </p:nvGrpSpPr>
        <p:grpSpPr bwMode="auto">
          <a:xfrm>
            <a:off x="1017588" y="3516313"/>
            <a:ext cx="2093912" cy="915987"/>
            <a:chOff x="641" y="2215"/>
            <a:chExt cx="1319" cy="577"/>
          </a:xfrm>
        </p:grpSpPr>
        <p:sp>
          <p:nvSpPr>
            <p:cNvPr id="26" name="矩形 25"/>
            <p:cNvSpPr/>
            <p:nvPr/>
          </p:nvSpPr>
          <p:spPr>
            <a:xfrm>
              <a:off x="1082" y="2215"/>
              <a:ext cx="310" cy="288"/>
            </a:xfrm>
            <a:prstGeom prst="rect">
              <a:avLst/>
            </a:prstGeom>
          </p:spPr>
          <p:txBody>
            <a:bodyPr wrap="none">
              <a:spAutoFit/>
            </a:bodyPr>
            <a:lstStyle/>
            <a:p>
              <a:pPr fontAlgn="auto">
                <a:spcBef>
                  <a:spcPts val="0"/>
                </a:spcBef>
                <a:spcAft>
                  <a:spcPts val="0"/>
                </a:spcAft>
                <a:defRPr/>
              </a:pPr>
              <a:r>
                <a:rPr lang="en-US" altLang="zh-CN" sz="2400" b="1" dirty="0">
                  <a:solidFill>
                    <a:schemeClr val="tx1">
                      <a:lumMod val="95000"/>
                      <a:lumOff val="5000"/>
                    </a:schemeClr>
                  </a:solidFill>
                  <a:latin typeface="+mn-lt"/>
                  <a:ea typeface="+mn-ea"/>
                </a:rPr>
                <a:t>01</a:t>
              </a:r>
              <a:endParaRPr lang="zh-CN" altLang="en-US" sz="2400" b="1" dirty="0">
                <a:solidFill>
                  <a:schemeClr val="tx1">
                    <a:lumMod val="95000"/>
                    <a:lumOff val="5000"/>
                  </a:schemeClr>
                </a:solidFill>
                <a:latin typeface="+mn-lt"/>
                <a:ea typeface="+mn-ea"/>
              </a:endParaRPr>
            </a:p>
          </p:txBody>
        </p:sp>
        <p:sp>
          <p:nvSpPr>
            <p:cNvPr id="19483" name="矩形 28"/>
            <p:cNvSpPr>
              <a:spLocks noChangeArrowheads="1"/>
            </p:cNvSpPr>
            <p:nvPr/>
          </p:nvSpPr>
          <p:spPr bwMode="auto">
            <a:xfrm>
              <a:off x="641" y="2475"/>
              <a:ext cx="1319" cy="317"/>
            </a:xfrm>
            <a:prstGeom prst="rect">
              <a:avLst/>
            </a:prstGeom>
            <a:noFill/>
            <a:ln w="9525">
              <a:noFill/>
              <a:miter lim="800000"/>
            </a:ln>
          </p:spPr>
          <p:txBody>
            <a:bodyPr/>
            <a:lstStyle/>
            <a:p>
              <a:pPr algn="ctr">
                <a:lnSpc>
                  <a:spcPct val="150000"/>
                </a:lnSpc>
              </a:pPr>
              <a:r>
                <a:rPr lang="zh-CN" altLang="en-US" sz="1600">
                  <a:ea typeface="微软雅黑" panose="020B0503020204020204" charset="-122"/>
                </a:rPr>
                <a:t>请在这里输入您的文字内容</a:t>
              </a:r>
            </a:p>
          </p:txBody>
        </p:sp>
      </p:grpSp>
      <p:grpSp>
        <p:nvGrpSpPr>
          <p:cNvPr id="26664" name="Group 40"/>
          <p:cNvGrpSpPr/>
          <p:nvPr/>
        </p:nvGrpSpPr>
        <p:grpSpPr bwMode="auto">
          <a:xfrm>
            <a:off x="4891088" y="3576638"/>
            <a:ext cx="2093912" cy="852487"/>
            <a:chOff x="3081" y="2253"/>
            <a:chExt cx="1319" cy="537"/>
          </a:xfrm>
        </p:grpSpPr>
        <p:sp>
          <p:nvSpPr>
            <p:cNvPr id="27" name="矩形 26"/>
            <p:cNvSpPr/>
            <p:nvPr/>
          </p:nvSpPr>
          <p:spPr>
            <a:xfrm>
              <a:off x="3522" y="2253"/>
              <a:ext cx="310" cy="288"/>
            </a:xfrm>
            <a:prstGeom prst="rect">
              <a:avLst/>
            </a:prstGeom>
          </p:spPr>
          <p:txBody>
            <a:bodyPr wrap="none">
              <a:spAutoFit/>
            </a:bodyPr>
            <a:lstStyle/>
            <a:p>
              <a:pPr fontAlgn="auto">
                <a:spcBef>
                  <a:spcPts val="0"/>
                </a:spcBef>
                <a:spcAft>
                  <a:spcPts val="0"/>
                </a:spcAft>
                <a:defRPr/>
              </a:pPr>
              <a:r>
                <a:rPr lang="en-US" altLang="zh-CN" sz="2400" b="1" dirty="0">
                  <a:solidFill>
                    <a:schemeClr val="tx1">
                      <a:lumMod val="95000"/>
                      <a:lumOff val="5000"/>
                    </a:schemeClr>
                  </a:solidFill>
                  <a:latin typeface="+mn-lt"/>
                  <a:ea typeface="+mn-ea"/>
                </a:rPr>
                <a:t>03</a:t>
              </a:r>
              <a:endParaRPr lang="zh-CN" altLang="en-US" sz="2400" b="1" dirty="0">
                <a:solidFill>
                  <a:schemeClr val="tx1">
                    <a:lumMod val="95000"/>
                    <a:lumOff val="5000"/>
                  </a:schemeClr>
                </a:solidFill>
                <a:latin typeface="+mn-lt"/>
                <a:ea typeface="+mn-ea"/>
              </a:endParaRPr>
            </a:p>
          </p:txBody>
        </p:sp>
        <p:sp>
          <p:nvSpPr>
            <p:cNvPr id="19481" name="矩形 28"/>
            <p:cNvSpPr>
              <a:spLocks noChangeArrowheads="1"/>
            </p:cNvSpPr>
            <p:nvPr/>
          </p:nvSpPr>
          <p:spPr bwMode="auto">
            <a:xfrm>
              <a:off x="3081" y="2473"/>
              <a:ext cx="1319" cy="317"/>
            </a:xfrm>
            <a:prstGeom prst="rect">
              <a:avLst/>
            </a:prstGeom>
            <a:noFill/>
            <a:ln w="9525">
              <a:noFill/>
              <a:miter lim="800000"/>
            </a:ln>
          </p:spPr>
          <p:txBody>
            <a:bodyPr/>
            <a:lstStyle/>
            <a:p>
              <a:pPr algn="ctr">
                <a:lnSpc>
                  <a:spcPct val="150000"/>
                </a:lnSpc>
              </a:pPr>
              <a:r>
                <a:rPr lang="zh-CN" altLang="en-US" sz="1600">
                  <a:ea typeface="微软雅黑" panose="020B0503020204020204" charset="-122"/>
                </a:rPr>
                <a:t>请在这里输入您的文字内容</a:t>
              </a:r>
            </a:p>
          </p:txBody>
        </p:sp>
      </p:grpSp>
      <p:grpSp>
        <p:nvGrpSpPr>
          <p:cNvPr id="26665" name="Group 41"/>
          <p:cNvGrpSpPr/>
          <p:nvPr/>
        </p:nvGrpSpPr>
        <p:grpSpPr bwMode="auto">
          <a:xfrm>
            <a:off x="8804275" y="3570288"/>
            <a:ext cx="2095500" cy="836612"/>
            <a:chOff x="5546" y="2249"/>
            <a:chExt cx="1320" cy="527"/>
          </a:xfrm>
        </p:grpSpPr>
        <p:sp>
          <p:nvSpPr>
            <p:cNvPr id="28" name="矩形 27"/>
            <p:cNvSpPr/>
            <p:nvPr/>
          </p:nvSpPr>
          <p:spPr>
            <a:xfrm>
              <a:off x="6004" y="2249"/>
              <a:ext cx="310" cy="288"/>
            </a:xfrm>
            <a:prstGeom prst="rect">
              <a:avLst/>
            </a:prstGeom>
          </p:spPr>
          <p:txBody>
            <a:bodyPr wrap="none">
              <a:spAutoFit/>
            </a:bodyPr>
            <a:lstStyle/>
            <a:p>
              <a:pPr fontAlgn="auto">
                <a:spcBef>
                  <a:spcPts val="0"/>
                </a:spcBef>
                <a:spcAft>
                  <a:spcPts val="0"/>
                </a:spcAft>
                <a:defRPr/>
              </a:pPr>
              <a:r>
                <a:rPr lang="en-US" altLang="zh-CN" sz="2400" b="1" dirty="0">
                  <a:solidFill>
                    <a:schemeClr val="tx1">
                      <a:lumMod val="95000"/>
                      <a:lumOff val="5000"/>
                    </a:schemeClr>
                  </a:solidFill>
                  <a:latin typeface="+mn-lt"/>
                  <a:ea typeface="+mn-ea"/>
                </a:rPr>
                <a:t>05</a:t>
              </a:r>
              <a:endParaRPr lang="zh-CN" altLang="en-US" sz="2400" b="1" dirty="0">
                <a:solidFill>
                  <a:schemeClr val="tx1">
                    <a:lumMod val="95000"/>
                    <a:lumOff val="5000"/>
                  </a:schemeClr>
                </a:solidFill>
                <a:latin typeface="+mn-lt"/>
                <a:ea typeface="+mn-ea"/>
              </a:endParaRPr>
            </a:p>
          </p:txBody>
        </p:sp>
        <p:sp>
          <p:nvSpPr>
            <p:cNvPr id="19479" name="矩形 28"/>
            <p:cNvSpPr>
              <a:spLocks noChangeArrowheads="1"/>
            </p:cNvSpPr>
            <p:nvPr/>
          </p:nvSpPr>
          <p:spPr bwMode="auto">
            <a:xfrm>
              <a:off x="5546" y="2458"/>
              <a:ext cx="1320" cy="318"/>
            </a:xfrm>
            <a:prstGeom prst="rect">
              <a:avLst/>
            </a:prstGeom>
            <a:noFill/>
            <a:ln w="9525">
              <a:noFill/>
              <a:miter lim="800000"/>
            </a:ln>
          </p:spPr>
          <p:txBody>
            <a:bodyPr/>
            <a:lstStyle/>
            <a:p>
              <a:pPr algn="ctr">
                <a:lnSpc>
                  <a:spcPct val="150000"/>
                </a:lnSpc>
              </a:pPr>
              <a:r>
                <a:rPr lang="zh-CN" altLang="en-US" sz="1600">
                  <a:ea typeface="微软雅黑" panose="020B0503020204020204" charset="-122"/>
                </a:rPr>
                <a:t>请在这里输入您的文字内容</a:t>
              </a:r>
            </a:p>
          </p:txBody>
        </p:sp>
      </p:grpSp>
      <p:grpSp>
        <p:nvGrpSpPr>
          <p:cNvPr id="26661" name="Group 37"/>
          <p:cNvGrpSpPr/>
          <p:nvPr/>
        </p:nvGrpSpPr>
        <p:grpSpPr bwMode="auto">
          <a:xfrm>
            <a:off x="2921000" y="1828800"/>
            <a:ext cx="2093913" cy="914400"/>
            <a:chOff x="1840" y="1152"/>
            <a:chExt cx="1319" cy="576"/>
          </a:xfrm>
        </p:grpSpPr>
        <p:sp>
          <p:nvSpPr>
            <p:cNvPr id="32" name="矩形 31"/>
            <p:cNvSpPr/>
            <p:nvPr/>
          </p:nvSpPr>
          <p:spPr>
            <a:xfrm>
              <a:off x="2281" y="1152"/>
              <a:ext cx="310" cy="288"/>
            </a:xfrm>
            <a:prstGeom prst="rect">
              <a:avLst/>
            </a:prstGeom>
          </p:spPr>
          <p:txBody>
            <a:bodyPr wrap="none">
              <a:spAutoFit/>
            </a:bodyPr>
            <a:lstStyle/>
            <a:p>
              <a:pPr fontAlgn="auto">
                <a:spcBef>
                  <a:spcPts val="0"/>
                </a:spcBef>
                <a:spcAft>
                  <a:spcPts val="0"/>
                </a:spcAft>
                <a:defRPr/>
              </a:pPr>
              <a:r>
                <a:rPr lang="en-US" altLang="zh-CN" sz="2400" b="1" dirty="0">
                  <a:solidFill>
                    <a:schemeClr val="tx1">
                      <a:lumMod val="95000"/>
                      <a:lumOff val="5000"/>
                    </a:schemeClr>
                  </a:solidFill>
                  <a:latin typeface="+mn-lt"/>
                  <a:ea typeface="+mn-ea"/>
                </a:rPr>
                <a:t>02</a:t>
              </a:r>
              <a:endParaRPr lang="zh-CN" altLang="en-US" sz="2400" b="1" dirty="0">
                <a:solidFill>
                  <a:schemeClr val="tx1">
                    <a:lumMod val="95000"/>
                    <a:lumOff val="5000"/>
                  </a:schemeClr>
                </a:solidFill>
                <a:latin typeface="+mn-lt"/>
                <a:ea typeface="+mn-ea"/>
              </a:endParaRPr>
            </a:p>
          </p:txBody>
        </p:sp>
        <p:sp>
          <p:nvSpPr>
            <p:cNvPr id="19477" name="矩形 28"/>
            <p:cNvSpPr>
              <a:spLocks noChangeArrowheads="1"/>
            </p:cNvSpPr>
            <p:nvPr/>
          </p:nvSpPr>
          <p:spPr bwMode="auto">
            <a:xfrm>
              <a:off x="1840" y="1411"/>
              <a:ext cx="1319" cy="317"/>
            </a:xfrm>
            <a:prstGeom prst="rect">
              <a:avLst/>
            </a:prstGeom>
            <a:noFill/>
            <a:ln w="9525">
              <a:noFill/>
              <a:miter lim="800000"/>
            </a:ln>
          </p:spPr>
          <p:txBody>
            <a:bodyPr/>
            <a:lstStyle/>
            <a:p>
              <a:pPr algn="ctr">
                <a:lnSpc>
                  <a:spcPct val="150000"/>
                </a:lnSpc>
              </a:pPr>
              <a:r>
                <a:rPr lang="zh-CN" altLang="en-US" sz="1600">
                  <a:ea typeface="微软雅黑" panose="020B0503020204020204" charset="-122"/>
                </a:rPr>
                <a:t>请在这里输入您的文字内容</a:t>
              </a:r>
            </a:p>
          </p:txBody>
        </p:sp>
      </p:grpSp>
      <p:grpSp>
        <p:nvGrpSpPr>
          <p:cNvPr id="26662" name="Group 38"/>
          <p:cNvGrpSpPr/>
          <p:nvPr/>
        </p:nvGrpSpPr>
        <p:grpSpPr bwMode="auto">
          <a:xfrm>
            <a:off x="6884988" y="1865313"/>
            <a:ext cx="2093912" cy="915987"/>
            <a:chOff x="4337" y="1175"/>
            <a:chExt cx="1319" cy="577"/>
          </a:xfrm>
        </p:grpSpPr>
        <p:sp>
          <p:nvSpPr>
            <p:cNvPr id="34" name="矩形 33"/>
            <p:cNvSpPr/>
            <p:nvPr/>
          </p:nvSpPr>
          <p:spPr>
            <a:xfrm>
              <a:off x="4778" y="1175"/>
              <a:ext cx="310" cy="288"/>
            </a:xfrm>
            <a:prstGeom prst="rect">
              <a:avLst/>
            </a:prstGeom>
          </p:spPr>
          <p:txBody>
            <a:bodyPr wrap="none">
              <a:spAutoFit/>
            </a:bodyPr>
            <a:lstStyle/>
            <a:p>
              <a:pPr fontAlgn="auto">
                <a:spcBef>
                  <a:spcPts val="0"/>
                </a:spcBef>
                <a:spcAft>
                  <a:spcPts val="0"/>
                </a:spcAft>
                <a:defRPr/>
              </a:pPr>
              <a:r>
                <a:rPr lang="en-US" altLang="zh-CN" sz="2400" b="1" dirty="0">
                  <a:solidFill>
                    <a:schemeClr val="tx1">
                      <a:lumMod val="95000"/>
                      <a:lumOff val="5000"/>
                    </a:schemeClr>
                  </a:solidFill>
                  <a:latin typeface="+mn-lt"/>
                  <a:ea typeface="+mn-ea"/>
                </a:rPr>
                <a:t>04</a:t>
              </a:r>
              <a:endParaRPr lang="zh-CN" altLang="en-US" sz="2400" b="1" dirty="0">
                <a:solidFill>
                  <a:schemeClr val="tx1">
                    <a:lumMod val="95000"/>
                    <a:lumOff val="5000"/>
                  </a:schemeClr>
                </a:solidFill>
                <a:latin typeface="+mn-lt"/>
                <a:ea typeface="+mn-ea"/>
              </a:endParaRPr>
            </a:p>
          </p:txBody>
        </p:sp>
        <p:sp>
          <p:nvSpPr>
            <p:cNvPr id="19475" name="矩形 28"/>
            <p:cNvSpPr>
              <a:spLocks noChangeArrowheads="1"/>
            </p:cNvSpPr>
            <p:nvPr/>
          </p:nvSpPr>
          <p:spPr bwMode="auto">
            <a:xfrm>
              <a:off x="4337" y="1435"/>
              <a:ext cx="1319" cy="317"/>
            </a:xfrm>
            <a:prstGeom prst="rect">
              <a:avLst/>
            </a:prstGeom>
            <a:noFill/>
            <a:ln w="9525">
              <a:noFill/>
              <a:miter lim="800000"/>
            </a:ln>
          </p:spPr>
          <p:txBody>
            <a:bodyPr/>
            <a:lstStyle/>
            <a:p>
              <a:pPr algn="ctr">
                <a:lnSpc>
                  <a:spcPct val="150000"/>
                </a:lnSpc>
              </a:pPr>
              <a:r>
                <a:rPr lang="zh-CN" altLang="en-US" sz="1600">
                  <a:ea typeface="微软雅黑" panose="020B0503020204020204" charset="-122"/>
                </a:rPr>
                <a:t>请在这里输入您的文字内容</a:t>
              </a:r>
            </a:p>
          </p:txBody>
        </p:sp>
      </p:grpSp>
      <p:sp>
        <p:nvSpPr>
          <p:cNvPr id="83" name="文本框 82"/>
          <p:cNvSpPr txBox="1"/>
          <p:nvPr/>
        </p:nvSpPr>
        <p:spPr>
          <a:xfrm>
            <a:off x="766763" y="5535295"/>
            <a:ext cx="11071225" cy="523875"/>
          </a:xfrm>
          <a:prstGeom prst="rect">
            <a:avLst/>
          </a:prstGeom>
          <a:noFill/>
        </p:spPr>
        <p:txBody>
          <a:bodyPr>
            <a:spAutoFit/>
          </a:bodyPr>
          <a:lstStyle/>
          <a:p>
            <a:pPr fontAlgn="auto">
              <a:spcBef>
                <a:spcPts val="0"/>
              </a:spcBef>
              <a:spcAft>
                <a:spcPts val="0"/>
              </a:spcAft>
              <a:defRPr/>
            </a:pPr>
            <a:r>
              <a:rPr lang="en-US" altLang="zh-CN" sz="1400" dirty="0">
                <a:solidFill>
                  <a:schemeClr val="tx1">
                    <a:lumMod val="75000"/>
                    <a:lumOff val="25000"/>
                  </a:schemeClr>
                </a:solidFill>
                <a:latin typeface="+mn-lt"/>
                <a:ea typeface="+mn-ea"/>
              </a:rPr>
              <a:t>There are many variations of passages of Lorem Ipsum available, but the majority have suffered alteration in some form, by injected humors. There are many variations of passages of Lorem Ipsum available, but the majority have suffered alteration in some form, by injected humors.</a:t>
            </a:r>
            <a:endParaRPr lang="zh-CN" altLang="en-US" sz="1400" dirty="0">
              <a:solidFill>
                <a:schemeClr val="tx1">
                  <a:lumMod val="75000"/>
                  <a:lumOff val="25000"/>
                </a:schemeClr>
              </a:solidFill>
              <a:latin typeface="+mn-lt"/>
              <a:ea typeface="+mn-ea"/>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1000"/>
                                        <p:tgtEl>
                                          <p:spTgt spid="10"/>
                                        </p:tgtEl>
                                      </p:cBhvr>
                                    </p:animEffect>
                                  </p:childTnLst>
                                </p:cTn>
                              </p:par>
                              <p:par>
                                <p:cTn id="19" presetID="6" presetClass="entr" presetSubtype="32"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circle(out)">
                                      <p:cBhvr>
                                        <p:cTn id="21" dur="1000"/>
                                        <p:tgtEl>
                                          <p:spTgt spid="11"/>
                                        </p:tgtEl>
                                      </p:cBhvr>
                                    </p:animEffect>
                                  </p:childTnLst>
                                </p:cTn>
                              </p:par>
                              <p:par>
                                <p:cTn id="22" presetID="6" presetClass="entr" presetSubtype="32"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circle(out)">
                                      <p:cBhvr>
                                        <p:cTn id="24" dur="1000"/>
                                        <p:tgtEl>
                                          <p:spTgt spid="13"/>
                                        </p:tgtEl>
                                      </p:cBhvr>
                                    </p:animEffect>
                                  </p:childTnLst>
                                </p:cTn>
                              </p:par>
                              <p:par>
                                <p:cTn id="25" presetID="6" presetClass="entr" presetSubtype="32"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circle(out)">
                                      <p:cBhvr>
                                        <p:cTn id="27" dur="1000"/>
                                        <p:tgtEl>
                                          <p:spTgt spid="15"/>
                                        </p:tgtEl>
                                      </p:cBhvr>
                                    </p:animEffect>
                                  </p:childTnLst>
                                </p:cTn>
                              </p:par>
                              <p:par>
                                <p:cTn id="28" presetID="6" presetClass="entr" presetSubtype="32"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circle(out)">
                                      <p:cBhvr>
                                        <p:cTn id="30" dur="1000"/>
                                        <p:tgtEl>
                                          <p:spTgt spid="17"/>
                                        </p:tgtEl>
                                      </p:cBhvr>
                                    </p:animEffect>
                                  </p:childTnLst>
                                </p:cTn>
                              </p:par>
                              <p:par>
                                <p:cTn id="31" presetID="6" presetClass="entr" presetSubtype="32"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circle(out)">
                                      <p:cBhvr>
                                        <p:cTn id="33" dur="1000"/>
                                        <p:tgtEl>
                                          <p:spTgt spid="19"/>
                                        </p:tgtEl>
                                      </p:cBhvr>
                                    </p:animEffect>
                                  </p:childTnLst>
                                </p:cTn>
                              </p:par>
                              <p:par>
                                <p:cTn id="34" presetID="42" presetClass="entr" presetSubtype="0" fill="hold" nodeType="withEffect">
                                  <p:stCondLst>
                                    <p:cond delay="0"/>
                                  </p:stCondLst>
                                  <p:childTnLst>
                                    <p:set>
                                      <p:cBhvr>
                                        <p:cTn id="35" dur="1" fill="hold">
                                          <p:stCondLst>
                                            <p:cond delay="0"/>
                                          </p:stCondLst>
                                        </p:cTn>
                                        <p:tgtEl>
                                          <p:spTgt spid="26656"/>
                                        </p:tgtEl>
                                        <p:attrNameLst>
                                          <p:attrName>style.visibility</p:attrName>
                                        </p:attrNameLst>
                                      </p:cBhvr>
                                      <p:to>
                                        <p:strVal val="visible"/>
                                      </p:to>
                                    </p:set>
                                    <p:animEffect transition="in" filter="fade">
                                      <p:cBhvr>
                                        <p:cTn id="36" dur="1000"/>
                                        <p:tgtEl>
                                          <p:spTgt spid="26656"/>
                                        </p:tgtEl>
                                      </p:cBhvr>
                                    </p:animEffect>
                                    <p:anim calcmode="lin" valueType="num">
                                      <p:cBhvr>
                                        <p:cTn id="37" dur="1000" fill="hold"/>
                                        <p:tgtEl>
                                          <p:spTgt spid="26656"/>
                                        </p:tgtEl>
                                        <p:attrNameLst>
                                          <p:attrName>ppt_x</p:attrName>
                                        </p:attrNameLst>
                                      </p:cBhvr>
                                      <p:tavLst>
                                        <p:tav tm="0">
                                          <p:val>
                                            <p:strVal val="#ppt_x"/>
                                          </p:val>
                                        </p:tav>
                                        <p:tav tm="100000">
                                          <p:val>
                                            <p:strVal val="#ppt_x"/>
                                          </p:val>
                                        </p:tav>
                                      </p:tavLst>
                                    </p:anim>
                                    <p:anim calcmode="lin" valueType="num">
                                      <p:cBhvr>
                                        <p:cTn id="38" dur="1000" fill="hold"/>
                                        <p:tgtEl>
                                          <p:spTgt spid="26656"/>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6657"/>
                                        </p:tgtEl>
                                        <p:attrNameLst>
                                          <p:attrName>style.visibility</p:attrName>
                                        </p:attrNameLst>
                                      </p:cBhvr>
                                      <p:to>
                                        <p:strVal val="visible"/>
                                      </p:to>
                                    </p:set>
                                    <p:animEffect transition="in" filter="fade">
                                      <p:cBhvr>
                                        <p:cTn id="41" dur="1000"/>
                                        <p:tgtEl>
                                          <p:spTgt spid="26657"/>
                                        </p:tgtEl>
                                      </p:cBhvr>
                                    </p:animEffect>
                                    <p:anim calcmode="lin" valueType="num">
                                      <p:cBhvr>
                                        <p:cTn id="42" dur="1000" fill="hold"/>
                                        <p:tgtEl>
                                          <p:spTgt spid="26657"/>
                                        </p:tgtEl>
                                        <p:attrNameLst>
                                          <p:attrName>ppt_x</p:attrName>
                                        </p:attrNameLst>
                                      </p:cBhvr>
                                      <p:tavLst>
                                        <p:tav tm="0">
                                          <p:val>
                                            <p:strVal val="#ppt_x"/>
                                          </p:val>
                                        </p:tav>
                                        <p:tav tm="100000">
                                          <p:val>
                                            <p:strVal val="#ppt_x"/>
                                          </p:val>
                                        </p:tav>
                                      </p:tavLst>
                                    </p:anim>
                                    <p:anim calcmode="lin" valueType="num">
                                      <p:cBhvr>
                                        <p:cTn id="43" dur="1000" fill="hold"/>
                                        <p:tgtEl>
                                          <p:spTgt spid="2665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6658"/>
                                        </p:tgtEl>
                                        <p:attrNameLst>
                                          <p:attrName>style.visibility</p:attrName>
                                        </p:attrNameLst>
                                      </p:cBhvr>
                                      <p:to>
                                        <p:strVal val="visible"/>
                                      </p:to>
                                    </p:set>
                                    <p:animEffect transition="in" filter="fade">
                                      <p:cBhvr>
                                        <p:cTn id="46" dur="1000"/>
                                        <p:tgtEl>
                                          <p:spTgt spid="26658"/>
                                        </p:tgtEl>
                                      </p:cBhvr>
                                    </p:animEffect>
                                    <p:anim calcmode="lin" valueType="num">
                                      <p:cBhvr>
                                        <p:cTn id="47" dur="1000" fill="hold"/>
                                        <p:tgtEl>
                                          <p:spTgt spid="26658"/>
                                        </p:tgtEl>
                                        <p:attrNameLst>
                                          <p:attrName>ppt_x</p:attrName>
                                        </p:attrNameLst>
                                      </p:cBhvr>
                                      <p:tavLst>
                                        <p:tav tm="0">
                                          <p:val>
                                            <p:strVal val="#ppt_x"/>
                                          </p:val>
                                        </p:tav>
                                        <p:tav tm="100000">
                                          <p:val>
                                            <p:strVal val="#ppt_x"/>
                                          </p:val>
                                        </p:tav>
                                      </p:tavLst>
                                    </p:anim>
                                    <p:anim calcmode="lin" valueType="num">
                                      <p:cBhvr>
                                        <p:cTn id="48" dur="1000" fill="hold"/>
                                        <p:tgtEl>
                                          <p:spTgt spid="26658"/>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26659"/>
                                        </p:tgtEl>
                                        <p:attrNameLst>
                                          <p:attrName>style.visibility</p:attrName>
                                        </p:attrNameLst>
                                      </p:cBhvr>
                                      <p:to>
                                        <p:strVal val="visible"/>
                                      </p:to>
                                    </p:set>
                                    <p:animEffect transition="in" filter="fade">
                                      <p:cBhvr>
                                        <p:cTn id="51" dur="1000"/>
                                        <p:tgtEl>
                                          <p:spTgt spid="26659"/>
                                        </p:tgtEl>
                                      </p:cBhvr>
                                    </p:animEffect>
                                    <p:anim calcmode="lin" valueType="num">
                                      <p:cBhvr>
                                        <p:cTn id="52" dur="1000" fill="hold"/>
                                        <p:tgtEl>
                                          <p:spTgt spid="26659"/>
                                        </p:tgtEl>
                                        <p:attrNameLst>
                                          <p:attrName>ppt_x</p:attrName>
                                        </p:attrNameLst>
                                      </p:cBhvr>
                                      <p:tavLst>
                                        <p:tav tm="0">
                                          <p:val>
                                            <p:strVal val="#ppt_x"/>
                                          </p:val>
                                        </p:tav>
                                        <p:tav tm="100000">
                                          <p:val>
                                            <p:strVal val="#ppt_x"/>
                                          </p:val>
                                        </p:tav>
                                      </p:tavLst>
                                    </p:anim>
                                    <p:anim calcmode="lin" valueType="num">
                                      <p:cBhvr>
                                        <p:cTn id="53" dur="1000" fill="hold"/>
                                        <p:tgtEl>
                                          <p:spTgt spid="26659"/>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26660"/>
                                        </p:tgtEl>
                                        <p:attrNameLst>
                                          <p:attrName>style.visibility</p:attrName>
                                        </p:attrNameLst>
                                      </p:cBhvr>
                                      <p:to>
                                        <p:strVal val="visible"/>
                                      </p:to>
                                    </p:set>
                                    <p:animEffect transition="in" filter="fade">
                                      <p:cBhvr>
                                        <p:cTn id="56" dur="1000"/>
                                        <p:tgtEl>
                                          <p:spTgt spid="26660"/>
                                        </p:tgtEl>
                                      </p:cBhvr>
                                    </p:animEffect>
                                    <p:anim calcmode="lin" valueType="num">
                                      <p:cBhvr>
                                        <p:cTn id="57" dur="1000" fill="hold"/>
                                        <p:tgtEl>
                                          <p:spTgt spid="26660"/>
                                        </p:tgtEl>
                                        <p:attrNameLst>
                                          <p:attrName>ppt_x</p:attrName>
                                        </p:attrNameLst>
                                      </p:cBhvr>
                                      <p:tavLst>
                                        <p:tav tm="0">
                                          <p:val>
                                            <p:strVal val="#ppt_x"/>
                                          </p:val>
                                        </p:tav>
                                        <p:tav tm="100000">
                                          <p:val>
                                            <p:strVal val="#ppt_x"/>
                                          </p:val>
                                        </p:tav>
                                      </p:tavLst>
                                    </p:anim>
                                    <p:anim calcmode="lin" valueType="num">
                                      <p:cBhvr>
                                        <p:cTn id="58" dur="1000" fill="hold"/>
                                        <p:tgtEl>
                                          <p:spTgt spid="26660"/>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26663"/>
                                        </p:tgtEl>
                                        <p:attrNameLst>
                                          <p:attrName>style.visibility</p:attrName>
                                        </p:attrNameLst>
                                      </p:cBhvr>
                                      <p:to>
                                        <p:strVal val="visible"/>
                                      </p:to>
                                    </p:set>
                                    <p:animEffect transition="in" filter="fade">
                                      <p:cBhvr>
                                        <p:cTn id="61" dur="1000"/>
                                        <p:tgtEl>
                                          <p:spTgt spid="26663"/>
                                        </p:tgtEl>
                                      </p:cBhvr>
                                    </p:animEffect>
                                    <p:anim calcmode="lin" valueType="num">
                                      <p:cBhvr>
                                        <p:cTn id="62" dur="1000" fill="hold"/>
                                        <p:tgtEl>
                                          <p:spTgt spid="26663"/>
                                        </p:tgtEl>
                                        <p:attrNameLst>
                                          <p:attrName>ppt_x</p:attrName>
                                        </p:attrNameLst>
                                      </p:cBhvr>
                                      <p:tavLst>
                                        <p:tav tm="0">
                                          <p:val>
                                            <p:strVal val="#ppt_x"/>
                                          </p:val>
                                        </p:tav>
                                        <p:tav tm="100000">
                                          <p:val>
                                            <p:strVal val="#ppt_x"/>
                                          </p:val>
                                        </p:tav>
                                      </p:tavLst>
                                    </p:anim>
                                    <p:anim calcmode="lin" valueType="num">
                                      <p:cBhvr>
                                        <p:cTn id="63" dur="1000" fill="hold"/>
                                        <p:tgtEl>
                                          <p:spTgt spid="26663"/>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26661"/>
                                        </p:tgtEl>
                                        <p:attrNameLst>
                                          <p:attrName>style.visibility</p:attrName>
                                        </p:attrNameLst>
                                      </p:cBhvr>
                                      <p:to>
                                        <p:strVal val="visible"/>
                                      </p:to>
                                    </p:set>
                                    <p:animEffect transition="in" filter="fade">
                                      <p:cBhvr>
                                        <p:cTn id="66" dur="1000"/>
                                        <p:tgtEl>
                                          <p:spTgt spid="26661"/>
                                        </p:tgtEl>
                                      </p:cBhvr>
                                    </p:animEffect>
                                    <p:anim calcmode="lin" valueType="num">
                                      <p:cBhvr>
                                        <p:cTn id="67" dur="1000" fill="hold"/>
                                        <p:tgtEl>
                                          <p:spTgt spid="26661"/>
                                        </p:tgtEl>
                                        <p:attrNameLst>
                                          <p:attrName>ppt_x</p:attrName>
                                        </p:attrNameLst>
                                      </p:cBhvr>
                                      <p:tavLst>
                                        <p:tav tm="0">
                                          <p:val>
                                            <p:strVal val="#ppt_x"/>
                                          </p:val>
                                        </p:tav>
                                        <p:tav tm="100000">
                                          <p:val>
                                            <p:strVal val="#ppt_x"/>
                                          </p:val>
                                        </p:tav>
                                      </p:tavLst>
                                    </p:anim>
                                    <p:anim calcmode="lin" valueType="num">
                                      <p:cBhvr>
                                        <p:cTn id="68" dur="1000" fill="hold"/>
                                        <p:tgtEl>
                                          <p:spTgt spid="26661"/>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0"/>
                                  </p:stCondLst>
                                  <p:childTnLst>
                                    <p:set>
                                      <p:cBhvr>
                                        <p:cTn id="70" dur="1" fill="hold">
                                          <p:stCondLst>
                                            <p:cond delay="0"/>
                                          </p:stCondLst>
                                        </p:cTn>
                                        <p:tgtEl>
                                          <p:spTgt spid="26664"/>
                                        </p:tgtEl>
                                        <p:attrNameLst>
                                          <p:attrName>style.visibility</p:attrName>
                                        </p:attrNameLst>
                                      </p:cBhvr>
                                      <p:to>
                                        <p:strVal val="visible"/>
                                      </p:to>
                                    </p:set>
                                    <p:animEffect transition="in" filter="fade">
                                      <p:cBhvr>
                                        <p:cTn id="71" dur="1000"/>
                                        <p:tgtEl>
                                          <p:spTgt spid="26664"/>
                                        </p:tgtEl>
                                      </p:cBhvr>
                                    </p:animEffect>
                                    <p:anim calcmode="lin" valueType="num">
                                      <p:cBhvr>
                                        <p:cTn id="72" dur="1000" fill="hold"/>
                                        <p:tgtEl>
                                          <p:spTgt spid="26664"/>
                                        </p:tgtEl>
                                        <p:attrNameLst>
                                          <p:attrName>ppt_x</p:attrName>
                                        </p:attrNameLst>
                                      </p:cBhvr>
                                      <p:tavLst>
                                        <p:tav tm="0">
                                          <p:val>
                                            <p:strVal val="#ppt_x"/>
                                          </p:val>
                                        </p:tav>
                                        <p:tav tm="100000">
                                          <p:val>
                                            <p:strVal val="#ppt_x"/>
                                          </p:val>
                                        </p:tav>
                                      </p:tavLst>
                                    </p:anim>
                                    <p:anim calcmode="lin" valueType="num">
                                      <p:cBhvr>
                                        <p:cTn id="73" dur="1000" fill="hold"/>
                                        <p:tgtEl>
                                          <p:spTgt spid="26664"/>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26662"/>
                                        </p:tgtEl>
                                        <p:attrNameLst>
                                          <p:attrName>style.visibility</p:attrName>
                                        </p:attrNameLst>
                                      </p:cBhvr>
                                      <p:to>
                                        <p:strVal val="visible"/>
                                      </p:to>
                                    </p:set>
                                    <p:animEffect transition="in" filter="fade">
                                      <p:cBhvr>
                                        <p:cTn id="76" dur="1000"/>
                                        <p:tgtEl>
                                          <p:spTgt spid="26662"/>
                                        </p:tgtEl>
                                      </p:cBhvr>
                                    </p:animEffect>
                                    <p:anim calcmode="lin" valueType="num">
                                      <p:cBhvr>
                                        <p:cTn id="77" dur="1000" fill="hold"/>
                                        <p:tgtEl>
                                          <p:spTgt spid="26662"/>
                                        </p:tgtEl>
                                        <p:attrNameLst>
                                          <p:attrName>ppt_x</p:attrName>
                                        </p:attrNameLst>
                                      </p:cBhvr>
                                      <p:tavLst>
                                        <p:tav tm="0">
                                          <p:val>
                                            <p:strVal val="#ppt_x"/>
                                          </p:val>
                                        </p:tav>
                                        <p:tav tm="100000">
                                          <p:val>
                                            <p:strVal val="#ppt_x"/>
                                          </p:val>
                                        </p:tav>
                                      </p:tavLst>
                                    </p:anim>
                                    <p:anim calcmode="lin" valueType="num">
                                      <p:cBhvr>
                                        <p:cTn id="78" dur="1000" fill="hold"/>
                                        <p:tgtEl>
                                          <p:spTgt spid="26662"/>
                                        </p:tgtEl>
                                        <p:attrNameLst>
                                          <p:attrName>ppt_y</p:attrName>
                                        </p:attrNameLst>
                                      </p:cBhvr>
                                      <p:tavLst>
                                        <p:tav tm="0">
                                          <p:val>
                                            <p:strVal val="#ppt_y+.1"/>
                                          </p:val>
                                        </p:tav>
                                        <p:tav tm="100000">
                                          <p:val>
                                            <p:strVal val="#ppt_y"/>
                                          </p:val>
                                        </p:tav>
                                      </p:tavLst>
                                    </p:anim>
                                  </p:childTnLst>
                                </p:cTn>
                              </p:par>
                              <p:par>
                                <p:cTn id="79" presetID="47" presetClass="entr" presetSubtype="0" fill="hold" nodeType="withEffect">
                                  <p:stCondLst>
                                    <p:cond delay="0"/>
                                  </p:stCondLst>
                                  <p:childTnLst>
                                    <p:set>
                                      <p:cBhvr>
                                        <p:cTn id="80" dur="1" fill="hold">
                                          <p:stCondLst>
                                            <p:cond delay="0"/>
                                          </p:stCondLst>
                                        </p:cTn>
                                        <p:tgtEl>
                                          <p:spTgt spid="26665"/>
                                        </p:tgtEl>
                                        <p:attrNameLst>
                                          <p:attrName>style.visibility</p:attrName>
                                        </p:attrNameLst>
                                      </p:cBhvr>
                                      <p:to>
                                        <p:strVal val="visible"/>
                                      </p:to>
                                    </p:set>
                                    <p:animEffect transition="in" filter="fade">
                                      <p:cBhvr>
                                        <p:cTn id="81" dur="1000"/>
                                        <p:tgtEl>
                                          <p:spTgt spid="26665"/>
                                        </p:tgtEl>
                                      </p:cBhvr>
                                    </p:animEffect>
                                    <p:anim calcmode="lin" valueType="num">
                                      <p:cBhvr>
                                        <p:cTn id="82" dur="1000" fill="hold"/>
                                        <p:tgtEl>
                                          <p:spTgt spid="26665"/>
                                        </p:tgtEl>
                                        <p:attrNameLst>
                                          <p:attrName>ppt_x</p:attrName>
                                        </p:attrNameLst>
                                      </p:cBhvr>
                                      <p:tavLst>
                                        <p:tav tm="0">
                                          <p:val>
                                            <p:strVal val="#ppt_x"/>
                                          </p:val>
                                        </p:tav>
                                        <p:tav tm="100000">
                                          <p:val>
                                            <p:strVal val="#ppt_x"/>
                                          </p:val>
                                        </p:tav>
                                      </p:tavLst>
                                    </p:anim>
                                    <p:anim calcmode="lin" valueType="num">
                                      <p:cBhvr>
                                        <p:cTn id="83" dur="1000" fill="hold"/>
                                        <p:tgtEl>
                                          <p:spTgt spid="26665"/>
                                        </p:tgtEl>
                                        <p:attrNameLst>
                                          <p:attrName>ppt_y</p:attrName>
                                        </p:attrNameLst>
                                      </p:cBhvr>
                                      <p:tavLst>
                                        <p:tav tm="0">
                                          <p:val>
                                            <p:strVal val="#ppt_y-.1"/>
                                          </p:val>
                                        </p:tav>
                                        <p:tav tm="100000">
                                          <p:val>
                                            <p:strVal val="#ppt_y"/>
                                          </p:val>
                                        </p:tav>
                                      </p:tavLst>
                                    </p:anim>
                                  </p:childTnLst>
                                </p:cTn>
                              </p:par>
                              <p:par>
                                <p:cTn id="84" presetID="9" presetClass="entr" presetSubtype="0" fill="hold" grpId="0" nodeType="withEffect">
                                  <p:stCondLst>
                                    <p:cond delay="0"/>
                                  </p:stCondLst>
                                  <p:childTnLst>
                                    <p:set>
                                      <p:cBhvr>
                                        <p:cTn id="85" dur="1" fill="hold">
                                          <p:stCondLst>
                                            <p:cond delay="0"/>
                                          </p:stCondLst>
                                        </p:cTn>
                                        <p:tgtEl>
                                          <p:spTgt spid="83"/>
                                        </p:tgtEl>
                                        <p:attrNameLst>
                                          <p:attrName>style.visibility</p:attrName>
                                        </p:attrNameLst>
                                      </p:cBhvr>
                                      <p:to>
                                        <p:strVal val="visible"/>
                                      </p:to>
                                    </p:set>
                                    <p:animEffect transition="in" filter="dissolve">
                                      <p:cBhvr>
                                        <p:cTn id="86"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bldLvl="0" animBg="1"/>
      <p:bldP spid="11" grpId="0" bldLvl="0" animBg="1"/>
      <p:bldP spid="13" grpId="0" bldLvl="0" animBg="1"/>
      <p:bldP spid="15" grpId="0" bldLvl="0" animBg="1"/>
      <p:bldP spid="17" grpId="0" bldLvl="0" animBg="1"/>
      <p:bldP spid="19" grpId="0" bldLvl="0" animBg="1"/>
      <p:bldP spid="8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22542" name="Rectangle 14"/>
          <p:cNvSpPr>
            <a:spLocks noChangeArrowheads="1"/>
          </p:cNvSpPr>
          <p:nvPr/>
        </p:nvSpPr>
        <p:spPr bwMode="auto">
          <a:xfrm>
            <a:off x="0" y="1892300"/>
            <a:ext cx="6762750" cy="2995613"/>
          </a:xfrm>
          <a:prstGeom prst="rect">
            <a:avLst/>
          </a:prstGeom>
          <a:solidFill>
            <a:srgbClr val="3E2714"/>
          </a:solidFill>
          <a:ln w="9525">
            <a:noFill/>
            <a:miter lim="800000"/>
          </a:ln>
        </p:spPr>
        <p:txBody>
          <a:bodyPr wrap="none" anchor="ctr"/>
          <a:lstStyle/>
          <a:p>
            <a:endParaRPr lang="zh-CN" altLang="en-US"/>
          </a:p>
        </p:txBody>
      </p:sp>
      <p:sp>
        <p:nvSpPr>
          <p:cNvPr id="22531" name="KSO_Shape"/>
          <p:cNvSpPr/>
          <p:nvPr/>
        </p:nvSpPr>
        <p:spPr bwMode="auto">
          <a:xfrm>
            <a:off x="2781300" y="2139950"/>
            <a:ext cx="795338" cy="828675"/>
          </a:xfrm>
          <a:custGeom>
            <a:avLst/>
            <a:gdLst>
              <a:gd name="T0" fmla="*/ 946 w 1409700"/>
              <a:gd name="T1" fmla="*/ 1992 h 1470026"/>
              <a:gd name="T2" fmla="*/ 1189 w 1409700"/>
              <a:gd name="T3" fmla="*/ 2041 h 1470026"/>
              <a:gd name="T4" fmla="*/ 1445 w 1409700"/>
              <a:gd name="T5" fmla="*/ 2037 h 1470026"/>
              <a:gd name="T6" fmla="*/ 1686 w 1409700"/>
              <a:gd name="T7" fmla="*/ 1980 h 1470026"/>
              <a:gd name="T8" fmla="*/ 1910 w 1409700"/>
              <a:gd name="T9" fmla="*/ 1930 h 1470026"/>
              <a:gd name="T10" fmla="*/ 2122 w 1409700"/>
              <a:gd name="T11" fmla="*/ 2021 h 1470026"/>
              <a:gd name="T12" fmla="*/ 2307 w 1409700"/>
              <a:gd name="T13" fmla="*/ 2157 h 1470026"/>
              <a:gd name="T14" fmla="*/ 2459 w 1409700"/>
              <a:gd name="T15" fmla="*/ 2348 h 1470026"/>
              <a:gd name="T16" fmla="*/ 2574 w 1409700"/>
              <a:gd name="T17" fmla="*/ 2601 h 1470026"/>
              <a:gd name="T18" fmla="*/ 54 w 1409700"/>
              <a:gd name="T19" fmla="*/ 2521 h 1470026"/>
              <a:gd name="T20" fmla="*/ 180 w 1409700"/>
              <a:gd name="T21" fmla="*/ 2288 h 1470026"/>
              <a:gd name="T22" fmla="*/ 342 w 1409700"/>
              <a:gd name="T23" fmla="*/ 2113 h 1470026"/>
              <a:gd name="T24" fmla="*/ 534 w 1409700"/>
              <a:gd name="T25" fmla="*/ 1990 h 1470026"/>
              <a:gd name="T26" fmla="*/ 753 w 1409700"/>
              <a:gd name="T27" fmla="*/ 1911 h 1470026"/>
              <a:gd name="T28" fmla="*/ 786 w 1409700"/>
              <a:gd name="T29" fmla="*/ 1304 h 1470026"/>
              <a:gd name="T30" fmla="*/ 911 w 1409700"/>
              <a:gd name="T31" fmla="*/ 1438 h 1470026"/>
              <a:gd name="T32" fmla="*/ 1057 w 1409700"/>
              <a:gd name="T33" fmla="*/ 1537 h 1470026"/>
              <a:gd name="T34" fmla="*/ 1219 w 1409700"/>
              <a:gd name="T35" fmla="*/ 1593 h 1470026"/>
              <a:gd name="T36" fmla="*/ 1393 w 1409700"/>
              <a:gd name="T37" fmla="*/ 1604 h 1470026"/>
              <a:gd name="T38" fmla="*/ 1562 w 1409700"/>
              <a:gd name="T39" fmla="*/ 1567 h 1470026"/>
              <a:gd name="T40" fmla="*/ 1715 w 1409700"/>
              <a:gd name="T41" fmla="*/ 1485 h 1470026"/>
              <a:gd name="T42" fmla="*/ 1850 w 1409700"/>
              <a:gd name="T43" fmla="*/ 1366 h 1470026"/>
              <a:gd name="T44" fmla="*/ 1961 w 1409700"/>
              <a:gd name="T45" fmla="*/ 1214 h 1470026"/>
              <a:gd name="T46" fmla="*/ 1369 w 1409700"/>
              <a:gd name="T47" fmla="*/ 3 h 1470026"/>
              <a:gd name="T48" fmla="*/ 1526 w 1409700"/>
              <a:gd name="T49" fmla="*/ 28 h 1470026"/>
              <a:gd name="T50" fmla="*/ 1672 w 1409700"/>
              <a:gd name="T51" fmla="*/ 79 h 1470026"/>
              <a:gd name="T52" fmla="*/ 1805 w 1409700"/>
              <a:gd name="T53" fmla="*/ 153 h 1470026"/>
              <a:gd name="T54" fmla="*/ 1923 w 1409700"/>
              <a:gd name="T55" fmla="*/ 248 h 1470026"/>
              <a:gd name="T56" fmla="*/ 2024 w 1409700"/>
              <a:gd name="T57" fmla="*/ 360 h 1470026"/>
              <a:gd name="T58" fmla="*/ 2105 w 1409700"/>
              <a:gd name="T59" fmla="*/ 489 h 1470026"/>
              <a:gd name="T60" fmla="*/ 2163 w 1409700"/>
              <a:gd name="T61" fmla="*/ 630 h 1470026"/>
              <a:gd name="T62" fmla="*/ 2197 w 1409700"/>
              <a:gd name="T63" fmla="*/ 782 h 1470026"/>
              <a:gd name="T64" fmla="*/ 2203 w 1409700"/>
              <a:gd name="T65" fmla="*/ 942 h 1470026"/>
              <a:gd name="T66" fmla="*/ 2181 w 1409700"/>
              <a:gd name="T67" fmla="*/ 1099 h 1470026"/>
              <a:gd name="T68" fmla="*/ 2133 w 1409700"/>
              <a:gd name="T69" fmla="*/ 1245 h 1470026"/>
              <a:gd name="T70" fmla="*/ 2061 w 1409700"/>
              <a:gd name="T71" fmla="*/ 1379 h 1470026"/>
              <a:gd name="T72" fmla="*/ 1970 w 1409700"/>
              <a:gd name="T73" fmla="*/ 1499 h 1470026"/>
              <a:gd name="T74" fmla="*/ 1858 w 1409700"/>
              <a:gd name="T75" fmla="*/ 1601 h 1470026"/>
              <a:gd name="T76" fmla="*/ 1730 w 1409700"/>
              <a:gd name="T77" fmla="*/ 1684 h 1470026"/>
              <a:gd name="T78" fmla="*/ 1590 w 1409700"/>
              <a:gd name="T79" fmla="*/ 1745 h 1470026"/>
              <a:gd name="T80" fmla="*/ 1437 w 1409700"/>
              <a:gd name="T81" fmla="*/ 1782 h 1470026"/>
              <a:gd name="T82" fmla="*/ 1276 w 1409700"/>
              <a:gd name="T83" fmla="*/ 1791 h 1470026"/>
              <a:gd name="T84" fmla="*/ 1117 w 1409700"/>
              <a:gd name="T85" fmla="*/ 1773 h 1470026"/>
              <a:gd name="T86" fmla="*/ 968 w 1409700"/>
              <a:gd name="T87" fmla="*/ 1730 h 1470026"/>
              <a:gd name="T88" fmla="*/ 830 w 1409700"/>
              <a:gd name="T89" fmla="*/ 1663 h 1470026"/>
              <a:gd name="T90" fmla="*/ 707 w 1409700"/>
              <a:gd name="T91" fmla="*/ 1574 h 1470026"/>
              <a:gd name="T92" fmla="*/ 601 w 1409700"/>
              <a:gd name="T93" fmla="*/ 1467 h 1470026"/>
              <a:gd name="T94" fmla="*/ 515 w 1409700"/>
              <a:gd name="T95" fmla="*/ 1343 h 1470026"/>
              <a:gd name="T96" fmla="*/ 450 w 1409700"/>
              <a:gd name="T97" fmla="*/ 1205 h 1470026"/>
              <a:gd name="T98" fmla="*/ 409 w 1409700"/>
              <a:gd name="T99" fmla="*/ 1055 h 1470026"/>
              <a:gd name="T100" fmla="*/ 395 w 1409700"/>
              <a:gd name="T101" fmla="*/ 896 h 1470026"/>
              <a:gd name="T102" fmla="*/ 409 w 1409700"/>
              <a:gd name="T103" fmla="*/ 737 h 1470026"/>
              <a:gd name="T104" fmla="*/ 450 w 1409700"/>
              <a:gd name="T105" fmla="*/ 588 h 1470026"/>
              <a:gd name="T106" fmla="*/ 515 w 1409700"/>
              <a:gd name="T107" fmla="*/ 450 h 1470026"/>
              <a:gd name="T108" fmla="*/ 601 w 1409700"/>
              <a:gd name="T109" fmla="*/ 326 h 1470026"/>
              <a:gd name="T110" fmla="*/ 707 w 1409700"/>
              <a:gd name="T111" fmla="*/ 219 h 1470026"/>
              <a:gd name="T112" fmla="*/ 830 w 1409700"/>
              <a:gd name="T113" fmla="*/ 130 h 1470026"/>
              <a:gd name="T114" fmla="*/ 968 w 1409700"/>
              <a:gd name="T115" fmla="*/ 63 h 1470026"/>
              <a:gd name="T116" fmla="*/ 1117 w 1409700"/>
              <a:gd name="T117" fmla="*/ 19 h 1470026"/>
              <a:gd name="T118" fmla="*/ 1276 w 1409700"/>
              <a:gd name="T119" fmla="*/ 1 h 147002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409700"/>
              <a:gd name="T181" fmla="*/ 0 h 1470026"/>
              <a:gd name="T182" fmla="*/ 1409700 w 1409700"/>
              <a:gd name="T183" fmla="*/ 1470026 h 147002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409700" h="1470026">
                <a:moveTo>
                  <a:pt x="408623" y="1046163"/>
                </a:moveTo>
                <a:lnTo>
                  <a:pt x="425133" y="1054736"/>
                </a:lnTo>
                <a:lnTo>
                  <a:pt x="442278" y="1062991"/>
                </a:lnTo>
                <a:lnTo>
                  <a:pt x="459423" y="1070611"/>
                </a:lnTo>
                <a:lnTo>
                  <a:pt x="477203" y="1077596"/>
                </a:lnTo>
                <a:lnTo>
                  <a:pt x="494983" y="1084263"/>
                </a:lnTo>
                <a:lnTo>
                  <a:pt x="512763" y="1090296"/>
                </a:lnTo>
                <a:lnTo>
                  <a:pt x="531178" y="1096011"/>
                </a:lnTo>
                <a:lnTo>
                  <a:pt x="549593" y="1100773"/>
                </a:lnTo>
                <a:lnTo>
                  <a:pt x="568643" y="1105536"/>
                </a:lnTo>
                <a:lnTo>
                  <a:pt x="587375" y="1109346"/>
                </a:lnTo>
                <a:lnTo>
                  <a:pt x="606425" y="1112521"/>
                </a:lnTo>
                <a:lnTo>
                  <a:pt x="625793" y="1115696"/>
                </a:lnTo>
                <a:lnTo>
                  <a:pt x="645160" y="1117601"/>
                </a:lnTo>
                <a:lnTo>
                  <a:pt x="664845" y="1118871"/>
                </a:lnTo>
                <a:lnTo>
                  <a:pt x="684848" y="1120141"/>
                </a:lnTo>
                <a:lnTo>
                  <a:pt x="704533" y="1120458"/>
                </a:lnTo>
                <a:lnTo>
                  <a:pt x="724853" y="1120141"/>
                </a:lnTo>
                <a:lnTo>
                  <a:pt x="744538" y="1118871"/>
                </a:lnTo>
                <a:lnTo>
                  <a:pt x="764540" y="1117601"/>
                </a:lnTo>
                <a:lnTo>
                  <a:pt x="783908" y="1115061"/>
                </a:lnTo>
                <a:lnTo>
                  <a:pt x="803275" y="1112521"/>
                </a:lnTo>
                <a:lnTo>
                  <a:pt x="822325" y="1109346"/>
                </a:lnTo>
                <a:lnTo>
                  <a:pt x="841058" y="1105536"/>
                </a:lnTo>
                <a:lnTo>
                  <a:pt x="859790" y="1100773"/>
                </a:lnTo>
                <a:lnTo>
                  <a:pt x="878205" y="1096011"/>
                </a:lnTo>
                <a:lnTo>
                  <a:pt x="896938" y="1090296"/>
                </a:lnTo>
                <a:lnTo>
                  <a:pt x="914718" y="1084263"/>
                </a:lnTo>
                <a:lnTo>
                  <a:pt x="932498" y="1077596"/>
                </a:lnTo>
                <a:lnTo>
                  <a:pt x="950278" y="1070611"/>
                </a:lnTo>
                <a:lnTo>
                  <a:pt x="967423" y="1062991"/>
                </a:lnTo>
                <a:lnTo>
                  <a:pt x="984250" y="1054736"/>
                </a:lnTo>
                <a:lnTo>
                  <a:pt x="1001078" y="1046163"/>
                </a:lnTo>
                <a:lnTo>
                  <a:pt x="1018858" y="1050926"/>
                </a:lnTo>
                <a:lnTo>
                  <a:pt x="1036320" y="1056323"/>
                </a:lnTo>
                <a:lnTo>
                  <a:pt x="1053465" y="1061721"/>
                </a:lnTo>
                <a:lnTo>
                  <a:pt x="1070610" y="1068071"/>
                </a:lnTo>
                <a:lnTo>
                  <a:pt x="1087438" y="1074738"/>
                </a:lnTo>
                <a:lnTo>
                  <a:pt x="1103630" y="1081723"/>
                </a:lnTo>
                <a:lnTo>
                  <a:pt x="1119823" y="1089661"/>
                </a:lnTo>
                <a:lnTo>
                  <a:pt x="1136015" y="1097598"/>
                </a:lnTo>
                <a:lnTo>
                  <a:pt x="1151255" y="1106171"/>
                </a:lnTo>
                <a:lnTo>
                  <a:pt x="1166813" y="1115061"/>
                </a:lnTo>
                <a:lnTo>
                  <a:pt x="1181418" y="1124586"/>
                </a:lnTo>
                <a:lnTo>
                  <a:pt x="1196023" y="1134746"/>
                </a:lnTo>
                <a:lnTo>
                  <a:pt x="1210310" y="1145541"/>
                </a:lnTo>
                <a:lnTo>
                  <a:pt x="1224280" y="1156971"/>
                </a:lnTo>
                <a:lnTo>
                  <a:pt x="1238250" y="1168718"/>
                </a:lnTo>
                <a:lnTo>
                  <a:pt x="1251268" y="1181101"/>
                </a:lnTo>
                <a:lnTo>
                  <a:pt x="1263968" y="1194118"/>
                </a:lnTo>
                <a:lnTo>
                  <a:pt x="1276985" y="1207771"/>
                </a:lnTo>
                <a:lnTo>
                  <a:pt x="1289050" y="1222058"/>
                </a:lnTo>
                <a:lnTo>
                  <a:pt x="1300480" y="1236981"/>
                </a:lnTo>
                <a:lnTo>
                  <a:pt x="1312228" y="1252538"/>
                </a:lnTo>
                <a:lnTo>
                  <a:pt x="1323023" y="1268731"/>
                </a:lnTo>
                <a:lnTo>
                  <a:pt x="1333818" y="1285558"/>
                </a:lnTo>
                <a:lnTo>
                  <a:pt x="1343978" y="1303338"/>
                </a:lnTo>
                <a:lnTo>
                  <a:pt x="1353503" y="1321753"/>
                </a:lnTo>
                <a:lnTo>
                  <a:pt x="1363028" y="1340486"/>
                </a:lnTo>
                <a:lnTo>
                  <a:pt x="1371918" y="1360488"/>
                </a:lnTo>
                <a:lnTo>
                  <a:pt x="1380173" y="1380491"/>
                </a:lnTo>
                <a:lnTo>
                  <a:pt x="1388428" y="1402081"/>
                </a:lnTo>
                <a:lnTo>
                  <a:pt x="1396048" y="1423989"/>
                </a:lnTo>
                <a:lnTo>
                  <a:pt x="1403350" y="1446849"/>
                </a:lnTo>
                <a:lnTo>
                  <a:pt x="1409700" y="1470026"/>
                </a:lnTo>
                <a:lnTo>
                  <a:pt x="0" y="1470026"/>
                </a:lnTo>
                <a:lnTo>
                  <a:pt x="6350" y="1446849"/>
                </a:lnTo>
                <a:lnTo>
                  <a:pt x="13652" y="1423989"/>
                </a:lnTo>
                <a:lnTo>
                  <a:pt x="20955" y="1402081"/>
                </a:lnTo>
                <a:lnTo>
                  <a:pt x="29210" y="1380491"/>
                </a:lnTo>
                <a:lnTo>
                  <a:pt x="37782" y="1360488"/>
                </a:lnTo>
                <a:lnTo>
                  <a:pt x="46672" y="1340486"/>
                </a:lnTo>
                <a:lnTo>
                  <a:pt x="56197" y="1321753"/>
                </a:lnTo>
                <a:lnTo>
                  <a:pt x="65722" y="1303338"/>
                </a:lnTo>
                <a:lnTo>
                  <a:pt x="75882" y="1285558"/>
                </a:lnTo>
                <a:lnTo>
                  <a:pt x="86360" y="1269048"/>
                </a:lnTo>
                <a:lnTo>
                  <a:pt x="97790" y="1252538"/>
                </a:lnTo>
                <a:lnTo>
                  <a:pt x="109220" y="1236981"/>
                </a:lnTo>
                <a:lnTo>
                  <a:pt x="120650" y="1222058"/>
                </a:lnTo>
                <a:lnTo>
                  <a:pt x="133032" y="1207771"/>
                </a:lnTo>
                <a:lnTo>
                  <a:pt x="145415" y="1194118"/>
                </a:lnTo>
                <a:lnTo>
                  <a:pt x="158432" y="1181101"/>
                </a:lnTo>
                <a:lnTo>
                  <a:pt x="171767" y="1168718"/>
                </a:lnTo>
                <a:lnTo>
                  <a:pt x="185420" y="1156971"/>
                </a:lnTo>
                <a:lnTo>
                  <a:pt x="199390" y="1145541"/>
                </a:lnTo>
                <a:lnTo>
                  <a:pt x="213677" y="1135063"/>
                </a:lnTo>
                <a:lnTo>
                  <a:pt x="228283" y="1124903"/>
                </a:lnTo>
                <a:lnTo>
                  <a:pt x="242888" y="1115061"/>
                </a:lnTo>
                <a:lnTo>
                  <a:pt x="258445" y="1106171"/>
                </a:lnTo>
                <a:lnTo>
                  <a:pt x="273685" y="1097598"/>
                </a:lnTo>
                <a:lnTo>
                  <a:pt x="289878" y="1089661"/>
                </a:lnTo>
                <a:lnTo>
                  <a:pt x="306070" y="1081723"/>
                </a:lnTo>
                <a:lnTo>
                  <a:pt x="322263" y="1075056"/>
                </a:lnTo>
                <a:lnTo>
                  <a:pt x="339090" y="1068071"/>
                </a:lnTo>
                <a:lnTo>
                  <a:pt x="356235" y="1061721"/>
                </a:lnTo>
                <a:lnTo>
                  <a:pt x="373380" y="1056323"/>
                </a:lnTo>
                <a:lnTo>
                  <a:pt x="390843" y="1050926"/>
                </a:lnTo>
                <a:lnTo>
                  <a:pt x="408623" y="1046163"/>
                </a:lnTo>
                <a:close/>
                <a:moveTo>
                  <a:pt x="378989" y="637873"/>
                </a:moveTo>
                <a:lnTo>
                  <a:pt x="385970" y="651195"/>
                </a:lnTo>
                <a:lnTo>
                  <a:pt x="393585" y="664517"/>
                </a:lnTo>
                <a:lnTo>
                  <a:pt x="401517" y="677205"/>
                </a:lnTo>
                <a:lnTo>
                  <a:pt x="409449" y="689893"/>
                </a:lnTo>
                <a:lnTo>
                  <a:pt x="418016" y="702263"/>
                </a:lnTo>
                <a:lnTo>
                  <a:pt x="426583" y="713682"/>
                </a:lnTo>
                <a:lnTo>
                  <a:pt x="435150" y="725418"/>
                </a:lnTo>
                <a:lnTo>
                  <a:pt x="444669" y="736837"/>
                </a:lnTo>
                <a:lnTo>
                  <a:pt x="453871" y="747622"/>
                </a:lnTo>
                <a:lnTo>
                  <a:pt x="463707" y="758089"/>
                </a:lnTo>
                <a:lnTo>
                  <a:pt x="473543" y="768239"/>
                </a:lnTo>
                <a:lnTo>
                  <a:pt x="484014" y="778072"/>
                </a:lnTo>
                <a:lnTo>
                  <a:pt x="494167" y="787271"/>
                </a:lnTo>
                <a:lnTo>
                  <a:pt x="505272" y="796152"/>
                </a:lnTo>
                <a:lnTo>
                  <a:pt x="516060" y="804716"/>
                </a:lnTo>
                <a:lnTo>
                  <a:pt x="526848" y="812963"/>
                </a:lnTo>
                <a:lnTo>
                  <a:pt x="538271" y="820576"/>
                </a:lnTo>
                <a:lnTo>
                  <a:pt x="549694" y="827871"/>
                </a:lnTo>
                <a:lnTo>
                  <a:pt x="561433" y="834849"/>
                </a:lnTo>
                <a:lnTo>
                  <a:pt x="573491" y="841193"/>
                </a:lnTo>
                <a:lnTo>
                  <a:pt x="585548" y="846903"/>
                </a:lnTo>
                <a:lnTo>
                  <a:pt x="597922" y="852295"/>
                </a:lnTo>
                <a:lnTo>
                  <a:pt x="610297" y="857370"/>
                </a:lnTo>
                <a:lnTo>
                  <a:pt x="622671" y="861811"/>
                </a:lnTo>
                <a:lnTo>
                  <a:pt x="635363" y="865934"/>
                </a:lnTo>
                <a:lnTo>
                  <a:pt x="648689" y="869423"/>
                </a:lnTo>
                <a:lnTo>
                  <a:pt x="661381" y="872278"/>
                </a:lnTo>
                <a:lnTo>
                  <a:pt x="674708" y="874499"/>
                </a:lnTo>
                <a:lnTo>
                  <a:pt x="688034" y="876402"/>
                </a:lnTo>
                <a:lnTo>
                  <a:pt x="701678" y="877988"/>
                </a:lnTo>
                <a:lnTo>
                  <a:pt x="715321" y="878622"/>
                </a:lnTo>
                <a:lnTo>
                  <a:pt x="728648" y="878939"/>
                </a:lnTo>
                <a:lnTo>
                  <a:pt x="742291" y="878622"/>
                </a:lnTo>
                <a:lnTo>
                  <a:pt x="755618" y="877988"/>
                </a:lnTo>
                <a:lnTo>
                  <a:pt x="769261" y="876402"/>
                </a:lnTo>
                <a:lnTo>
                  <a:pt x="782905" y="874499"/>
                </a:lnTo>
                <a:lnTo>
                  <a:pt x="795914" y="872278"/>
                </a:lnTo>
                <a:lnTo>
                  <a:pt x="808606" y="869423"/>
                </a:lnTo>
                <a:lnTo>
                  <a:pt x="821932" y="865934"/>
                </a:lnTo>
                <a:lnTo>
                  <a:pt x="834624" y="861811"/>
                </a:lnTo>
                <a:lnTo>
                  <a:pt x="846999" y="857370"/>
                </a:lnTo>
                <a:lnTo>
                  <a:pt x="859373" y="852295"/>
                </a:lnTo>
                <a:lnTo>
                  <a:pt x="871748" y="846903"/>
                </a:lnTo>
                <a:lnTo>
                  <a:pt x="883805" y="841193"/>
                </a:lnTo>
                <a:lnTo>
                  <a:pt x="895862" y="834849"/>
                </a:lnTo>
                <a:lnTo>
                  <a:pt x="907602" y="827871"/>
                </a:lnTo>
                <a:lnTo>
                  <a:pt x="919342" y="820576"/>
                </a:lnTo>
                <a:lnTo>
                  <a:pt x="930447" y="812963"/>
                </a:lnTo>
                <a:lnTo>
                  <a:pt x="941235" y="804716"/>
                </a:lnTo>
                <a:lnTo>
                  <a:pt x="952340" y="796152"/>
                </a:lnTo>
                <a:lnTo>
                  <a:pt x="963128" y="787271"/>
                </a:lnTo>
                <a:lnTo>
                  <a:pt x="973282" y="778072"/>
                </a:lnTo>
                <a:lnTo>
                  <a:pt x="983753" y="768239"/>
                </a:lnTo>
                <a:lnTo>
                  <a:pt x="993589" y="758089"/>
                </a:lnTo>
                <a:lnTo>
                  <a:pt x="1003425" y="747622"/>
                </a:lnTo>
                <a:lnTo>
                  <a:pt x="1012626" y="736837"/>
                </a:lnTo>
                <a:lnTo>
                  <a:pt x="1022145" y="725418"/>
                </a:lnTo>
                <a:lnTo>
                  <a:pt x="1030712" y="713682"/>
                </a:lnTo>
                <a:lnTo>
                  <a:pt x="1039596" y="702263"/>
                </a:lnTo>
                <a:lnTo>
                  <a:pt x="1048163" y="689893"/>
                </a:lnTo>
                <a:lnTo>
                  <a:pt x="1056096" y="677205"/>
                </a:lnTo>
                <a:lnTo>
                  <a:pt x="1063711" y="664517"/>
                </a:lnTo>
                <a:lnTo>
                  <a:pt x="1071326" y="651195"/>
                </a:lnTo>
                <a:lnTo>
                  <a:pt x="1078624" y="637873"/>
                </a:lnTo>
                <a:lnTo>
                  <a:pt x="378989" y="637873"/>
                </a:lnTo>
                <a:close/>
                <a:moveTo>
                  <a:pt x="704533" y="0"/>
                </a:moveTo>
                <a:lnTo>
                  <a:pt x="717542" y="634"/>
                </a:lnTo>
                <a:lnTo>
                  <a:pt x="730234" y="952"/>
                </a:lnTo>
                <a:lnTo>
                  <a:pt x="742609" y="1586"/>
                </a:lnTo>
                <a:lnTo>
                  <a:pt x="754983" y="2855"/>
                </a:lnTo>
                <a:lnTo>
                  <a:pt x="767358" y="4124"/>
                </a:lnTo>
                <a:lnTo>
                  <a:pt x="779415" y="5709"/>
                </a:lnTo>
                <a:lnTo>
                  <a:pt x="791789" y="7930"/>
                </a:lnTo>
                <a:lnTo>
                  <a:pt x="803847" y="10150"/>
                </a:lnTo>
                <a:lnTo>
                  <a:pt x="815586" y="13005"/>
                </a:lnTo>
                <a:lnTo>
                  <a:pt x="827644" y="15542"/>
                </a:lnTo>
                <a:lnTo>
                  <a:pt x="839066" y="19032"/>
                </a:lnTo>
                <a:lnTo>
                  <a:pt x="850806" y="22203"/>
                </a:lnTo>
                <a:lnTo>
                  <a:pt x="862229" y="26010"/>
                </a:lnTo>
                <a:lnTo>
                  <a:pt x="873334" y="30133"/>
                </a:lnTo>
                <a:lnTo>
                  <a:pt x="884757" y="34257"/>
                </a:lnTo>
                <a:lnTo>
                  <a:pt x="895862" y="38697"/>
                </a:lnTo>
                <a:lnTo>
                  <a:pt x="906650" y="43773"/>
                </a:lnTo>
                <a:lnTo>
                  <a:pt x="917755" y="48530"/>
                </a:lnTo>
                <a:lnTo>
                  <a:pt x="928226" y="53923"/>
                </a:lnTo>
                <a:lnTo>
                  <a:pt x="938697" y="59632"/>
                </a:lnTo>
                <a:lnTo>
                  <a:pt x="948850" y="65024"/>
                </a:lnTo>
                <a:lnTo>
                  <a:pt x="959004" y="71051"/>
                </a:lnTo>
                <a:lnTo>
                  <a:pt x="969157" y="77395"/>
                </a:lnTo>
                <a:lnTo>
                  <a:pt x="978993" y="84056"/>
                </a:lnTo>
                <a:lnTo>
                  <a:pt x="988829" y="90717"/>
                </a:lnTo>
                <a:lnTo>
                  <a:pt x="998348" y="97695"/>
                </a:lnTo>
                <a:lnTo>
                  <a:pt x="1007867" y="104991"/>
                </a:lnTo>
                <a:lnTo>
                  <a:pt x="1016751" y="111969"/>
                </a:lnTo>
                <a:lnTo>
                  <a:pt x="1025953" y="119899"/>
                </a:lnTo>
                <a:lnTo>
                  <a:pt x="1034520" y="127511"/>
                </a:lnTo>
                <a:lnTo>
                  <a:pt x="1043087" y="135758"/>
                </a:lnTo>
                <a:lnTo>
                  <a:pt x="1051971" y="144005"/>
                </a:lnTo>
                <a:lnTo>
                  <a:pt x="1060221" y="152252"/>
                </a:lnTo>
                <a:lnTo>
                  <a:pt x="1068153" y="160816"/>
                </a:lnTo>
                <a:lnTo>
                  <a:pt x="1075768" y="169698"/>
                </a:lnTo>
                <a:lnTo>
                  <a:pt x="1083383" y="178579"/>
                </a:lnTo>
                <a:lnTo>
                  <a:pt x="1090998" y="188095"/>
                </a:lnTo>
                <a:lnTo>
                  <a:pt x="1097979" y="197293"/>
                </a:lnTo>
                <a:lnTo>
                  <a:pt x="1104959" y="206809"/>
                </a:lnTo>
                <a:lnTo>
                  <a:pt x="1111622" y="216642"/>
                </a:lnTo>
                <a:lnTo>
                  <a:pt x="1117968" y="226158"/>
                </a:lnTo>
                <a:lnTo>
                  <a:pt x="1124314" y="236308"/>
                </a:lnTo>
                <a:lnTo>
                  <a:pt x="1130343" y="246458"/>
                </a:lnTo>
                <a:lnTo>
                  <a:pt x="1136371" y="256926"/>
                </a:lnTo>
                <a:lnTo>
                  <a:pt x="1141765" y="267710"/>
                </a:lnTo>
                <a:lnTo>
                  <a:pt x="1146842" y="278177"/>
                </a:lnTo>
                <a:lnTo>
                  <a:pt x="1152236" y="288962"/>
                </a:lnTo>
                <a:lnTo>
                  <a:pt x="1156996" y="299747"/>
                </a:lnTo>
                <a:lnTo>
                  <a:pt x="1161438" y="310848"/>
                </a:lnTo>
                <a:lnTo>
                  <a:pt x="1165562" y="321950"/>
                </a:lnTo>
                <a:lnTo>
                  <a:pt x="1169687" y="333369"/>
                </a:lnTo>
                <a:lnTo>
                  <a:pt x="1173178" y="345105"/>
                </a:lnTo>
                <a:lnTo>
                  <a:pt x="1176985" y="356207"/>
                </a:lnTo>
                <a:lnTo>
                  <a:pt x="1179841" y="368260"/>
                </a:lnTo>
                <a:lnTo>
                  <a:pt x="1183014" y="379996"/>
                </a:lnTo>
                <a:lnTo>
                  <a:pt x="1185552" y="392049"/>
                </a:lnTo>
                <a:lnTo>
                  <a:pt x="1187773" y="403785"/>
                </a:lnTo>
                <a:lnTo>
                  <a:pt x="1189677" y="415839"/>
                </a:lnTo>
                <a:lnTo>
                  <a:pt x="1191581" y="428209"/>
                </a:lnTo>
                <a:lnTo>
                  <a:pt x="1192850" y="440263"/>
                </a:lnTo>
                <a:lnTo>
                  <a:pt x="1193802" y="452633"/>
                </a:lnTo>
                <a:lnTo>
                  <a:pt x="1194754" y="465638"/>
                </a:lnTo>
                <a:lnTo>
                  <a:pt x="1195388" y="478008"/>
                </a:lnTo>
                <a:lnTo>
                  <a:pt x="1195388" y="490696"/>
                </a:lnTo>
                <a:lnTo>
                  <a:pt x="1195388" y="503384"/>
                </a:lnTo>
                <a:lnTo>
                  <a:pt x="1194754" y="515754"/>
                </a:lnTo>
                <a:lnTo>
                  <a:pt x="1193802" y="528125"/>
                </a:lnTo>
                <a:lnTo>
                  <a:pt x="1192850" y="540495"/>
                </a:lnTo>
                <a:lnTo>
                  <a:pt x="1191581" y="553183"/>
                </a:lnTo>
                <a:lnTo>
                  <a:pt x="1189677" y="565553"/>
                </a:lnTo>
                <a:lnTo>
                  <a:pt x="1187773" y="577290"/>
                </a:lnTo>
                <a:lnTo>
                  <a:pt x="1185552" y="589343"/>
                </a:lnTo>
                <a:lnTo>
                  <a:pt x="1183014" y="601396"/>
                </a:lnTo>
                <a:lnTo>
                  <a:pt x="1179841" y="613132"/>
                </a:lnTo>
                <a:lnTo>
                  <a:pt x="1176985" y="624868"/>
                </a:lnTo>
                <a:lnTo>
                  <a:pt x="1173178" y="636287"/>
                </a:lnTo>
                <a:lnTo>
                  <a:pt x="1169687" y="648023"/>
                </a:lnTo>
                <a:lnTo>
                  <a:pt x="1165562" y="659442"/>
                </a:lnTo>
                <a:lnTo>
                  <a:pt x="1161438" y="670544"/>
                </a:lnTo>
                <a:lnTo>
                  <a:pt x="1156996" y="681329"/>
                </a:lnTo>
                <a:lnTo>
                  <a:pt x="1152236" y="692430"/>
                </a:lnTo>
                <a:lnTo>
                  <a:pt x="1146842" y="703215"/>
                </a:lnTo>
                <a:lnTo>
                  <a:pt x="1141765" y="713682"/>
                </a:lnTo>
                <a:lnTo>
                  <a:pt x="1136371" y="724149"/>
                </a:lnTo>
                <a:lnTo>
                  <a:pt x="1130343" y="734934"/>
                </a:lnTo>
                <a:lnTo>
                  <a:pt x="1124314" y="745084"/>
                </a:lnTo>
                <a:lnTo>
                  <a:pt x="1117968" y="755234"/>
                </a:lnTo>
                <a:lnTo>
                  <a:pt x="1111622" y="764750"/>
                </a:lnTo>
                <a:lnTo>
                  <a:pt x="1104959" y="774583"/>
                </a:lnTo>
                <a:lnTo>
                  <a:pt x="1097979" y="784099"/>
                </a:lnTo>
                <a:lnTo>
                  <a:pt x="1090998" y="793297"/>
                </a:lnTo>
                <a:lnTo>
                  <a:pt x="1083383" y="802813"/>
                </a:lnTo>
                <a:lnTo>
                  <a:pt x="1075768" y="811694"/>
                </a:lnTo>
                <a:lnTo>
                  <a:pt x="1068153" y="820576"/>
                </a:lnTo>
                <a:lnTo>
                  <a:pt x="1060221" y="829140"/>
                </a:lnTo>
                <a:lnTo>
                  <a:pt x="1051971" y="837387"/>
                </a:lnTo>
                <a:lnTo>
                  <a:pt x="1043087" y="845634"/>
                </a:lnTo>
                <a:lnTo>
                  <a:pt x="1034520" y="853881"/>
                </a:lnTo>
                <a:lnTo>
                  <a:pt x="1025953" y="861494"/>
                </a:lnTo>
                <a:lnTo>
                  <a:pt x="1016751" y="869423"/>
                </a:lnTo>
                <a:lnTo>
                  <a:pt x="1007867" y="876402"/>
                </a:lnTo>
                <a:lnTo>
                  <a:pt x="998348" y="883697"/>
                </a:lnTo>
                <a:lnTo>
                  <a:pt x="988829" y="890675"/>
                </a:lnTo>
                <a:lnTo>
                  <a:pt x="978993" y="897336"/>
                </a:lnTo>
                <a:lnTo>
                  <a:pt x="969157" y="903997"/>
                </a:lnTo>
                <a:lnTo>
                  <a:pt x="959004" y="910341"/>
                </a:lnTo>
                <a:lnTo>
                  <a:pt x="948850" y="916368"/>
                </a:lnTo>
                <a:lnTo>
                  <a:pt x="938697" y="921760"/>
                </a:lnTo>
                <a:lnTo>
                  <a:pt x="928226" y="927470"/>
                </a:lnTo>
                <a:lnTo>
                  <a:pt x="917755" y="932862"/>
                </a:lnTo>
                <a:lnTo>
                  <a:pt x="906650" y="937620"/>
                </a:lnTo>
                <a:lnTo>
                  <a:pt x="895862" y="942378"/>
                </a:lnTo>
                <a:lnTo>
                  <a:pt x="884757" y="947135"/>
                </a:lnTo>
                <a:lnTo>
                  <a:pt x="873334" y="951259"/>
                </a:lnTo>
                <a:lnTo>
                  <a:pt x="862229" y="955382"/>
                </a:lnTo>
                <a:lnTo>
                  <a:pt x="850806" y="959189"/>
                </a:lnTo>
                <a:lnTo>
                  <a:pt x="839066" y="962361"/>
                </a:lnTo>
                <a:lnTo>
                  <a:pt x="827644" y="965850"/>
                </a:lnTo>
                <a:lnTo>
                  <a:pt x="815586" y="968387"/>
                </a:lnTo>
                <a:lnTo>
                  <a:pt x="803847" y="970925"/>
                </a:lnTo>
                <a:lnTo>
                  <a:pt x="791789" y="973462"/>
                </a:lnTo>
                <a:lnTo>
                  <a:pt x="779415" y="975683"/>
                </a:lnTo>
                <a:lnTo>
                  <a:pt x="767358" y="976952"/>
                </a:lnTo>
                <a:lnTo>
                  <a:pt x="754983" y="978538"/>
                </a:lnTo>
                <a:lnTo>
                  <a:pt x="742609" y="979806"/>
                </a:lnTo>
                <a:lnTo>
                  <a:pt x="730234" y="980441"/>
                </a:lnTo>
                <a:lnTo>
                  <a:pt x="717542" y="980758"/>
                </a:lnTo>
                <a:lnTo>
                  <a:pt x="704533" y="981075"/>
                </a:lnTo>
                <a:lnTo>
                  <a:pt x="692159" y="980758"/>
                </a:lnTo>
                <a:lnTo>
                  <a:pt x="679467" y="980441"/>
                </a:lnTo>
                <a:lnTo>
                  <a:pt x="667093" y="979806"/>
                </a:lnTo>
                <a:lnTo>
                  <a:pt x="654718" y="978538"/>
                </a:lnTo>
                <a:lnTo>
                  <a:pt x="642344" y="976952"/>
                </a:lnTo>
                <a:lnTo>
                  <a:pt x="629969" y="975683"/>
                </a:lnTo>
                <a:lnTo>
                  <a:pt x="617912" y="973462"/>
                </a:lnTo>
                <a:lnTo>
                  <a:pt x="605855" y="970925"/>
                </a:lnTo>
                <a:lnTo>
                  <a:pt x="593798" y="968387"/>
                </a:lnTo>
                <a:lnTo>
                  <a:pt x="582058" y="965850"/>
                </a:lnTo>
                <a:lnTo>
                  <a:pt x="570635" y="962361"/>
                </a:lnTo>
                <a:lnTo>
                  <a:pt x="558895" y="959189"/>
                </a:lnTo>
                <a:lnTo>
                  <a:pt x="547473" y="955382"/>
                </a:lnTo>
                <a:lnTo>
                  <a:pt x="536050" y="951259"/>
                </a:lnTo>
                <a:lnTo>
                  <a:pt x="524945" y="947135"/>
                </a:lnTo>
                <a:lnTo>
                  <a:pt x="513839" y="942378"/>
                </a:lnTo>
                <a:lnTo>
                  <a:pt x="502734" y="937620"/>
                </a:lnTo>
                <a:lnTo>
                  <a:pt x="491946" y="932862"/>
                </a:lnTo>
                <a:lnTo>
                  <a:pt x="481475" y="927470"/>
                </a:lnTo>
                <a:lnTo>
                  <a:pt x="471004" y="921760"/>
                </a:lnTo>
                <a:lnTo>
                  <a:pt x="460534" y="916368"/>
                </a:lnTo>
                <a:lnTo>
                  <a:pt x="450380" y="910341"/>
                </a:lnTo>
                <a:lnTo>
                  <a:pt x="440544" y="903997"/>
                </a:lnTo>
                <a:lnTo>
                  <a:pt x="430391" y="897336"/>
                </a:lnTo>
                <a:lnTo>
                  <a:pt x="420872" y="890675"/>
                </a:lnTo>
                <a:lnTo>
                  <a:pt x="411036" y="883697"/>
                </a:lnTo>
                <a:lnTo>
                  <a:pt x="401834" y="876402"/>
                </a:lnTo>
                <a:lnTo>
                  <a:pt x="392633" y="869423"/>
                </a:lnTo>
                <a:lnTo>
                  <a:pt x="383748" y="861494"/>
                </a:lnTo>
                <a:lnTo>
                  <a:pt x="374864" y="853881"/>
                </a:lnTo>
                <a:lnTo>
                  <a:pt x="366615" y="845634"/>
                </a:lnTo>
                <a:lnTo>
                  <a:pt x="357730" y="837387"/>
                </a:lnTo>
                <a:lnTo>
                  <a:pt x="349481" y="829140"/>
                </a:lnTo>
                <a:lnTo>
                  <a:pt x="341548" y="820576"/>
                </a:lnTo>
                <a:lnTo>
                  <a:pt x="333933" y="811694"/>
                </a:lnTo>
                <a:lnTo>
                  <a:pt x="326318" y="802813"/>
                </a:lnTo>
                <a:lnTo>
                  <a:pt x="318703" y="793297"/>
                </a:lnTo>
                <a:lnTo>
                  <a:pt x="311723" y="784099"/>
                </a:lnTo>
                <a:lnTo>
                  <a:pt x="304742" y="774583"/>
                </a:lnTo>
                <a:lnTo>
                  <a:pt x="298079" y="764750"/>
                </a:lnTo>
                <a:lnTo>
                  <a:pt x="291416" y="755234"/>
                </a:lnTo>
                <a:lnTo>
                  <a:pt x="285387" y="745084"/>
                </a:lnTo>
                <a:lnTo>
                  <a:pt x="279359" y="734934"/>
                </a:lnTo>
                <a:lnTo>
                  <a:pt x="273330" y="724149"/>
                </a:lnTo>
                <a:lnTo>
                  <a:pt x="267936" y="713682"/>
                </a:lnTo>
                <a:lnTo>
                  <a:pt x="262859" y="703215"/>
                </a:lnTo>
                <a:lnTo>
                  <a:pt x="257465" y="692430"/>
                </a:lnTo>
                <a:lnTo>
                  <a:pt x="252706" y="681329"/>
                </a:lnTo>
                <a:lnTo>
                  <a:pt x="248264" y="670544"/>
                </a:lnTo>
                <a:lnTo>
                  <a:pt x="243822" y="659442"/>
                </a:lnTo>
                <a:lnTo>
                  <a:pt x="239697" y="648023"/>
                </a:lnTo>
                <a:lnTo>
                  <a:pt x="236206" y="636287"/>
                </a:lnTo>
                <a:lnTo>
                  <a:pt x="232716" y="624868"/>
                </a:lnTo>
                <a:lnTo>
                  <a:pt x="229543" y="613132"/>
                </a:lnTo>
                <a:lnTo>
                  <a:pt x="226688" y="601396"/>
                </a:lnTo>
                <a:lnTo>
                  <a:pt x="224149" y="589343"/>
                </a:lnTo>
                <a:lnTo>
                  <a:pt x="221928" y="577290"/>
                </a:lnTo>
                <a:lnTo>
                  <a:pt x="220024" y="565553"/>
                </a:lnTo>
                <a:lnTo>
                  <a:pt x="218121" y="553183"/>
                </a:lnTo>
                <a:lnTo>
                  <a:pt x="216851" y="540495"/>
                </a:lnTo>
                <a:lnTo>
                  <a:pt x="215900" y="528125"/>
                </a:lnTo>
                <a:lnTo>
                  <a:pt x="214630" y="515754"/>
                </a:lnTo>
                <a:lnTo>
                  <a:pt x="214313" y="503384"/>
                </a:lnTo>
                <a:lnTo>
                  <a:pt x="214313" y="490696"/>
                </a:lnTo>
                <a:lnTo>
                  <a:pt x="214313" y="478008"/>
                </a:lnTo>
                <a:lnTo>
                  <a:pt x="214630" y="465638"/>
                </a:lnTo>
                <a:lnTo>
                  <a:pt x="215900" y="452633"/>
                </a:lnTo>
                <a:lnTo>
                  <a:pt x="216851" y="440263"/>
                </a:lnTo>
                <a:lnTo>
                  <a:pt x="218121" y="428209"/>
                </a:lnTo>
                <a:lnTo>
                  <a:pt x="220024" y="415839"/>
                </a:lnTo>
                <a:lnTo>
                  <a:pt x="221928" y="403785"/>
                </a:lnTo>
                <a:lnTo>
                  <a:pt x="224149" y="392049"/>
                </a:lnTo>
                <a:lnTo>
                  <a:pt x="226688" y="379996"/>
                </a:lnTo>
                <a:lnTo>
                  <a:pt x="229543" y="368260"/>
                </a:lnTo>
                <a:lnTo>
                  <a:pt x="232716" y="356207"/>
                </a:lnTo>
                <a:lnTo>
                  <a:pt x="236206" y="345105"/>
                </a:lnTo>
                <a:lnTo>
                  <a:pt x="239697" y="333369"/>
                </a:lnTo>
                <a:lnTo>
                  <a:pt x="243822" y="321950"/>
                </a:lnTo>
                <a:lnTo>
                  <a:pt x="248264" y="310848"/>
                </a:lnTo>
                <a:lnTo>
                  <a:pt x="252706" y="299747"/>
                </a:lnTo>
                <a:lnTo>
                  <a:pt x="257465" y="288962"/>
                </a:lnTo>
                <a:lnTo>
                  <a:pt x="262859" y="278177"/>
                </a:lnTo>
                <a:lnTo>
                  <a:pt x="267936" y="267710"/>
                </a:lnTo>
                <a:lnTo>
                  <a:pt x="273330" y="256926"/>
                </a:lnTo>
                <a:lnTo>
                  <a:pt x="279359" y="246458"/>
                </a:lnTo>
                <a:lnTo>
                  <a:pt x="285387" y="236308"/>
                </a:lnTo>
                <a:lnTo>
                  <a:pt x="291416" y="226158"/>
                </a:lnTo>
                <a:lnTo>
                  <a:pt x="298079" y="216642"/>
                </a:lnTo>
                <a:lnTo>
                  <a:pt x="304742" y="206809"/>
                </a:lnTo>
                <a:lnTo>
                  <a:pt x="311723" y="197293"/>
                </a:lnTo>
                <a:lnTo>
                  <a:pt x="318703" y="188095"/>
                </a:lnTo>
                <a:lnTo>
                  <a:pt x="326318" y="178579"/>
                </a:lnTo>
                <a:lnTo>
                  <a:pt x="333933" y="169698"/>
                </a:lnTo>
                <a:lnTo>
                  <a:pt x="341548" y="160816"/>
                </a:lnTo>
                <a:lnTo>
                  <a:pt x="349481" y="152252"/>
                </a:lnTo>
                <a:lnTo>
                  <a:pt x="357730" y="144005"/>
                </a:lnTo>
                <a:lnTo>
                  <a:pt x="366615" y="135758"/>
                </a:lnTo>
                <a:lnTo>
                  <a:pt x="374864" y="127511"/>
                </a:lnTo>
                <a:lnTo>
                  <a:pt x="383748" y="119899"/>
                </a:lnTo>
                <a:lnTo>
                  <a:pt x="392633" y="111969"/>
                </a:lnTo>
                <a:lnTo>
                  <a:pt x="401834" y="104991"/>
                </a:lnTo>
                <a:lnTo>
                  <a:pt x="411036" y="97695"/>
                </a:lnTo>
                <a:lnTo>
                  <a:pt x="420872" y="90717"/>
                </a:lnTo>
                <a:lnTo>
                  <a:pt x="430391" y="84056"/>
                </a:lnTo>
                <a:lnTo>
                  <a:pt x="440544" y="77395"/>
                </a:lnTo>
                <a:lnTo>
                  <a:pt x="450380" y="71051"/>
                </a:lnTo>
                <a:lnTo>
                  <a:pt x="460534" y="65024"/>
                </a:lnTo>
                <a:lnTo>
                  <a:pt x="471004" y="59632"/>
                </a:lnTo>
                <a:lnTo>
                  <a:pt x="481475" y="53923"/>
                </a:lnTo>
                <a:lnTo>
                  <a:pt x="491946" y="48530"/>
                </a:lnTo>
                <a:lnTo>
                  <a:pt x="502734" y="43773"/>
                </a:lnTo>
                <a:lnTo>
                  <a:pt x="513839" y="38697"/>
                </a:lnTo>
                <a:lnTo>
                  <a:pt x="524945" y="34257"/>
                </a:lnTo>
                <a:lnTo>
                  <a:pt x="536050" y="30133"/>
                </a:lnTo>
                <a:lnTo>
                  <a:pt x="547473" y="26010"/>
                </a:lnTo>
                <a:lnTo>
                  <a:pt x="558895" y="22203"/>
                </a:lnTo>
                <a:lnTo>
                  <a:pt x="570635" y="19032"/>
                </a:lnTo>
                <a:lnTo>
                  <a:pt x="582058" y="15542"/>
                </a:lnTo>
                <a:lnTo>
                  <a:pt x="593798" y="13005"/>
                </a:lnTo>
                <a:lnTo>
                  <a:pt x="605855" y="10150"/>
                </a:lnTo>
                <a:lnTo>
                  <a:pt x="617912" y="7930"/>
                </a:lnTo>
                <a:lnTo>
                  <a:pt x="629969" y="5709"/>
                </a:lnTo>
                <a:lnTo>
                  <a:pt x="642344" y="4124"/>
                </a:lnTo>
                <a:lnTo>
                  <a:pt x="654718" y="2855"/>
                </a:lnTo>
                <a:lnTo>
                  <a:pt x="667093" y="1586"/>
                </a:lnTo>
                <a:lnTo>
                  <a:pt x="679467" y="952"/>
                </a:lnTo>
                <a:lnTo>
                  <a:pt x="692159" y="634"/>
                </a:lnTo>
                <a:lnTo>
                  <a:pt x="704533" y="0"/>
                </a:lnTo>
                <a:close/>
              </a:path>
            </a:pathLst>
          </a:custGeom>
          <a:solidFill>
            <a:schemeClr val="bg1"/>
          </a:solidFill>
          <a:ln w="9525">
            <a:noFill/>
            <a:round/>
          </a:ln>
        </p:spPr>
        <p:txBody>
          <a:bodyPr/>
          <a:lstStyle/>
          <a:p>
            <a:endParaRPr lang="zh-CN" altLang="en-US"/>
          </a:p>
        </p:txBody>
      </p:sp>
      <p:sp>
        <p:nvSpPr>
          <p:cNvPr id="22532" name="文本框 56"/>
          <p:cNvSpPr txBox="1">
            <a:spLocks noChangeArrowheads="1"/>
          </p:cNvSpPr>
          <p:nvPr/>
        </p:nvSpPr>
        <p:spPr bwMode="auto">
          <a:xfrm>
            <a:off x="287338" y="3325813"/>
            <a:ext cx="6184900" cy="915987"/>
          </a:xfrm>
          <a:prstGeom prst="rect">
            <a:avLst/>
          </a:prstGeom>
          <a:noFill/>
          <a:ln w="9525">
            <a:noFill/>
            <a:miter lim="800000"/>
          </a:ln>
        </p:spPr>
        <p:txBody>
          <a:bodyPr>
            <a:spAutoFit/>
          </a:bodyPr>
          <a:lstStyle/>
          <a:p>
            <a:r>
              <a:rPr lang="zh-CN" altLang="en-US">
                <a:solidFill>
                  <a:schemeClr val="bg1"/>
                </a:solidFill>
              </a:rPr>
              <a:t>请在这里输入您的文字内容       请在这里输入您的文字内容</a:t>
            </a:r>
          </a:p>
          <a:p>
            <a:r>
              <a:rPr lang="zh-CN" altLang="en-US">
                <a:solidFill>
                  <a:schemeClr val="bg1"/>
                </a:solidFill>
              </a:rPr>
              <a:t>请在这里输入您的文字内容       请在这里输入您的文字内容</a:t>
            </a:r>
          </a:p>
          <a:p>
            <a:r>
              <a:rPr lang="zh-CN" altLang="en-US">
                <a:solidFill>
                  <a:schemeClr val="bg1"/>
                </a:solidFill>
              </a:rPr>
              <a:t>请在这里输入您的文字内容       请在这里输入您的文字内容</a:t>
            </a:r>
            <a:endParaRPr lang="zh-CN" altLang="en-US" sz="2000">
              <a:solidFill>
                <a:schemeClr val="bg1"/>
              </a:solidFill>
              <a:latin typeface="Calibri" panose="020F0502020204030204" charset="0"/>
              <a:ea typeface="微软雅黑" panose="020B0503020204020204" charset="-122"/>
            </a:endParaRPr>
          </a:p>
        </p:txBody>
      </p:sp>
      <p:sp>
        <p:nvSpPr>
          <p:cNvPr id="59" name="文本框 58"/>
          <p:cNvSpPr txBox="1"/>
          <p:nvPr/>
        </p:nvSpPr>
        <p:spPr>
          <a:xfrm>
            <a:off x="766763" y="5975350"/>
            <a:ext cx="11071225" cy="523875"/>
          </a:xfrm>
          <a:prstGeom prst="rect">
            <a:avLst/>
          </a:prstGeom>
          <a:noFill/>
        </p:spPr>
        <p:txBody>
          <a:bodyPr>
            <a:spAutoFit/>
          </a:bodyPr>
          <a:lstStyle/>
          <a:p>
            <a:pPr fontAlgn="auto">
              <a:spcBef>
                <a:spcPts val="0"/>
              </a:spcBef>
              <a:spcAft>
                <a:spcPts val="0"/>
              </a:spcAft>
              <a:defRPr/>
            </a:pPr>
            <a:r>
              <a:rPr lang="en-US" altLang="zh-CN" sz="1400" dirty="0">
                <a:solidFill>
                  <a:schemeClr val="tx1">
                    <a:lumMod val="75000"/>
                    <a:lumOff val="25000"/>
                  </a:schemeClr>
                </a:solidFill>
                <a:latin typeface="+mn-lt"/>
                <a:ea typeface="+mn-ea"/>
              </a:rPr>
              <a:t>There are many variations of passages of Lorem Ipsum available, but the majority have suffered alteration in some form, by injected humors. There are many variations of passages of Lorem Ipsum available, but the majority have suffered alteration in some form, by injected humors.</a:t>
            </a:r>
            <a:endParaRPr lang="zh-CN" altLang="en-US" sz="1400" dirty="0">
              <a:solidFill>
                <a:schemeClr val="tx1">
                  <a:lumMod val="75000"/>
                  <a:lumOff val="25000"/>
                </a:schemeClr>
              </a:solidFill>
              <a:latin typeface="+mn-lt"/>
              <a:ea typeface="+mn-ea"/>
            </a:endParaRPr>
          </a:p>
        </p:txBody>
      </p:sp>
      <p:pic>
        <p:nvPicPr>
          <p:cNvPr id="16404" name="Picture 20" descr="C:\Users\Administrator\Desktop\QQ截图20170325203258.jpgQQ截图20170325203258"/>
          <p:cNvPicPr>
            <a:picLocks noChangeAspect="1" noChangeArrowheads="1"/>
          </p:cNvPicPr>
          <p:nvPr/>
        </p:nvPicPr>
        <p:blipFill>
          <a:blip r:embed="rId2"/>
          <a:srcRect/>
          <a:stretch>
            <a:fillRect/>
          </a:stretch>
        </p:blipFill>
        <p:spPr bwMode="auto">
          <a:xfrm>
            <a:off x="6697980" y="1892935"/>
            <a:ext cx="5494020" cy="299593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2542"/>
                                        </p:tgtEl>
                                        <p:attrNameLst>
                                          <p:attrName>style.visibility</p:attrName>
                                        </p:attrNameLst>
                                      </p:cBhvr>
                                      <p:to>
                                        <p:strVal val="visible"/>
                                      </p:to>
                                    </p:set>
                                    <p:animEffect transition="in" filter="wipe(left)">
                                      <p:cBhvr>
                                        <p:cTn id="18" dur="1000"/>
                                        <p:tgtEl>
                                          <p:spTgt spid="22542"/>
                                        </p:tgtEl>
                                      </p:cBhvr>
                                    </p:animEffect>
                                  </p:childTnLst>
                                </p:cTn>
                              </p:par>
                              <p:par>
                                <p:cTn id="19" presetID="22" presetClass="entr" presetSubtype="8" fill="hold" nodeType="withEffect">
                                  <p:stCondLst>
                                    <p:cond delay="0"/>
                                  </p:stCondLst>
                                  <p:childTnLst>
                                    <p:set>
                                      <p:cBhvr>
                                        <p:cTn id="20" dur="1" fill="hold">
                                          <p:stCondLst>
                                            <p:cond delay="0"/>
                                          </p:stCondLst>
                                        </p:cTn>
                                        <p:tgtEl>
                                          <p:spTgt spid="16404"/>
                                        </p:tgtEl>
                                        <p:attrNameLst>
                                          <p:attrName>style.visibility</p:attrName>
                                        </p:attrNameLst>
                                      </p:cBhvr>
                                      <p:to>
                                        <p:strVal val="visible"/>
                                      </p:to>
                                    </p:set>
                                    <p:animEffect transition="in" filter="wipe(left)">
                                      <p:cBhvr>
                                        <p:cTn id="21" dur="1000"/>
                                        <p:tgtEl>
                                          <p:spTgt spid="16404"/>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22531"/>
                                        </p:tgtEl>
                                        <p:attrNameLst>
                                          <p:attrName>style.visibility</p:attrName>
                                        </p:attrNameLst>
                                      </p:cBhvr>
                                      <p:to>
                                        <p:strVal val="visible"/>
                                      </p:to>
                                    </p:set>
                                    <p:animEffect transition="in" filter="slide(fromBottom)">
                                      <p:cBhvr>
                                        <p:cTn id="24" dur="1000"/>
                                        <p:tgtEl>
                                          <p:spTgt spid="22531"/>
                                        </p:tgtEl>
                                      </p:cBhvr>
                                    </p:animEffect>
                                  </p:childTnLst>
                                </p:cTn>
                              </p:par>
                              <p:par>
                                <p:cTn id="25" presetID="47" presetClass="entr" presetSubtype="0" fill="hold" grpId="0" nodeType="withEffect">
                                  <p:stCondLst>
                                    <p:cond delay="0"/>
                                  </p:stCondLst>
                                  <p:childTnLst>
                                    <p:set>
                                      <p:cBhvr>
                                        <p:cTn id="26" dur="1" fill="hold">
                                          <p:stCondLst>
                                            <p:cond delay="0"/>
                                          </p:stCondLst>
                                        </p:cTn>
                                        <p:tgtEl>
                                          <p:spTgt spid="22532"/>
                                        </p:tgtEl>
                                        <p:attrNameLst>
                                          <p:attrName>style.visibility</p:attrName>
                                        </p:attrNameLst>
                                      </p:cBhvr>
                                      <p:to>
                                        <p:strVal val="visible"/>
                                      </p:to>
                                    </p:set>
                                    <p:animEffect transition="in" filter="fade">
                                      <p:cBhvr>
                                        <p:cTn id="27" dur="1000"/>
                                        <p:tgtEl>
                                          <p:spTgt spid="22532"/>
                                        </p:tgtEl>
                                      </p:cBhvr>
                                    </p:animEffect>
                                    <p:anim calcmode="lin" valueType="num">
                                      <p:cBhvr>
                                        <p:cTn id="28" dur="1000" fill="hold"/>
                                        <p:tgtEl>
                                          <p:spTgt spid="22532"/>
                                        </p:tgtEl>
                                        <p:attrNameLst>
                                          <p:attrName>ppt_x</p:attrName>
                                        </p:attrNameLst>
                                      </p:cBhvr>
                                      <p:tavLst>
                                        <p:tav tm="0">
                                          <p:val>
                                            <p:strVal val="#ppt_x"/>
                                          </p:val>
                                        </p:tav>
                                        <p:tav tm="100000">
                                          <p:val>
                                            <p:strVal val="#ppt_x"/>
                                          </p:val>
                                        </p:tav>
                                      </p:tavLst>
                                    </p:anim>
                                    <p:anim calcmode="lin" valueType="num">
                                      <p:cBhvr>
                                        <p:cTn id="29" dur="1000" fill="hold"/>
                                        <p:tgtEl>
                                          <p:spTgt spid="22532"/>
                                        </p:tgtEl>
                                        <p:attrNameLst>
                                          <p:attrName>ppt_y</p:attrName>
                                        </p:attrNameLst>
                                      </p:cBhvr>
                                      <p:tavLst>
                                        <p:tav tm="0">
                                          <p:val>
                                            <p:strVal val="#ppt_y-.1"/>
                                          </p:val>
                                        </p:tav>
                                        <p:tav tm="100000">
                                          <p:val>
                                            <p:strVal val="#ppt_y"/>
                                          </p:val>
                                        </p:tav>
                                      </p:tavLst>
                                    </p:anim>
                                  </p:childTnLst>
                                </p:cTn>
                              </p:par>
                              <p:par>
                                <p:cTn id="30" presetID="9" presetClass="entr" presetSubtype="0" fill="hold" grpId="0" nodeType="with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dissolve">
                                      <p:cBhvr>
                                        <p:cTn id="32"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542" grpId="0" bldLvl="0" animBg="1"/>
      <p:bldP spid="22531" grpId="0" bldLvl="0" animBg="1"/>
      <p:bldP spid="22532" grpId="0"/>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MH_Others_1"/>
          <p:cNvSpPr txBox="1"/>
          <p:nvPr>
            <p:custDataLst>
              <p:tags r:id="rId2"/>
            </p:custDataLst>
          </p:nvPr>
        </p:nvSpPr>
        <p:spPr>
          <a:xfrm>
            <a:off x="1179733" y="1435293"/>
            <a:ext cx="2896593" cy="1305560"/>
          </a:xfrm>
          <a:prstGeom prst="rect">
            <a:avLst/>
          </a:prstGeom>
          <a:noFill/>
        </p:spPr>
        <p:txBody>
          <a:bodyPr vert="horz" wrap="square" lIns="0" tIns="0" rIns="0" bIns="0" rtlCol="0" anchor="ctr" anchorCtr="0">
            <a:spAutoFit/>
          </a:bodyPr>
          <a:lstStyle/>
          <a:p>
            <a:pPr algn="ctr"/>
            <a:r>
              <a:rPr lang="zh-CN" altLang="en-US" sz="8000" b="1" dirty="0">
                <a:solidFill>
                  <a:srgbClr val="3E2714"/>
                </a:solidFill>
                <a:latin typeface="Arial" panose="020B0604020202020204" pitchFamily="34" charset="0"/>
                <a:ea typeface="微软雅黑" panose="020B0503020204020204" charset="-122"/>
                <a:sym typeface="Arial" panose="020B0604020202020204" pitchFamily="34" charset="0"/>
              </a:rPr>
              <a:t>目  录</a:t>
            </a:r>
          </a:p>
        </p:txBody>
      </p:sp>
      <p:sp>
        <p:nvSpPr>
          <p:cNvPr id="37" name="MH_Others_2"/>
          <p:cNvSpPr txBox="1"/>
          <p:nvPr>
            <p:custDataLst>
              <p:tags r:id="rId3"/>
            </p:custDataLst>
          </p:nvPr>
        </p:nvSpPr>
        <p:spPr>
          <a:xfrm>
            <a:off x="1237781" y="2720828"/>
            <a:ext cx="2780499" cy="548640"/>
          </a:xfrm>
          <a:prstGeom prst="rect">
            <a:avLst/>
          </a:prstGeom>
          <a:noFill/>
        </p:spPr>
        <p:txBody>
          <a:bodyPr wrap="square" lIns="0" tIns="0" rIns="0" bIns="0">
            <a:spAutoFit/>
          </a:bodyPr>
          <a:lstStyle/>
          <a:p>
            <a:pPr algn="ctr">
              <a:defRPr/>
            </a:pPr>
            <a:r>
              <a:rPr lang="en-US" altLang="zh-CN" sz="3600" b="1" dirty="0">
                <a:solidFill>
                  <a:srgbClr val="3E2714"/>
                </a:solidFill>
                <a:latin typeface="Arial" panose="020B0604020202020204" pitchFamily="34" charset="0"/>
                <a:ea typeface="微软雅黑" panose="020B0503020204020204" charset="-122"/>
                <a:sym typeface="Arial" panose="020B0604020202020204" pitchFamily="34" charset="0"/>
              </a:rPr>
              <a:t>CONTENTS</a:t>
            </a:r>
          </a:p>
        </p:txBody>
      </p:sp>
      <p:grpSp>
        <p:nvGrpSpPr>
          <p:cNvPr id="5" name="组合 4"/>
          <p:cNvGrpSpPr/>
          <p:nvPr/>
        </p:nvGrpSpPr>
        <p:grpSpPr>
          <a:xfrm>
            <a:off x="5664391" y="1435389"/>
            <a:ext cx="4338888" cy="1263835"/>
            <a:chOff x="5738324" y="1622389"/>
            <a:chExt cx="4339590" cy="1264040"/>
          </a:xfrm>
        </p:grpSpPr>
        <p:sp>
          <p:nvSpPr>
            <p:cNvPr id="2051" name="MH_Other_1"/>
            <p:cNvSpPr/>
            <p:nvPr>
              <p:custDataLst>
                <p:tags r:id="rId19"/>
              </p:custDataLst>
            </p:nvPr>
          </p:nvSpPr>
          <p:spPr bwMode="auto">
            <a:xfrm>
              <a:off x="5943687" y="1827635"/>
              <a:ext cx="3870807" cy="805303"/>
            </a:xfrm>
            <a:custGeom>
              <a:avLst/>
              <a:gdLst>
                <a:gd name="T0" fmla="*/ 2147483646 w 3244"/>
                <a:gd name="T1" fmla="*/ 2147483646 h 674"/>
                <a:gd name="T2" fmla="*/ 2147483646 w 3244"/>
                <a:gd name="T3" fmla="*/ 2147483646 h 674"/>
                <a:gd name="T4" fmla="*/ 2147483646 w 3244"/>
                <a:gd name="T5" fmla="*/ 0 h 674"/>
                <a:gd name="T6" fmla="*/ 2147483646 w 3244"/>
                <a:gd name="T7" fmla="*/ 0 h 674"/>
                <a:gd name="T8" fmla="*/ 0 w 3244"/>
                <a:gd name="T9" fmla="*/ 2147483646 h 674"/>
                <a:gd name="T10" fmla="*/ 2147483646 w 3244"/>
                <a:gd name="T11" fmla="*/ 2147483646 h 674"/>
                <a:gd name="T12" fmla="*/ 2147483646 w 3244"/>
                <a:gd name="T13" fmla="*/ 2147483646 h 6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3E2714"/>
            </a:solidFill>
            <a:ln>
              <a:noFill/>
            </a:ln>
            <a:extLst>
              <a:ext uri="{91240B29-F687-4F45-9708-019B960494DF}">
                <a14:hiddenLine xmlns:a14="http://schemas.microsoft.com/office/drawing/2010/main" w="9525">
                  <a:solidFill>
                    <a:srgbClr val="000000"/>
                  </a:solidFill>
                  <a:round/>
                </a14:hiddenLine>
              </a:ext>
            </a:extLst>
          </p:spPr>
          <p:txBody>
            <a:bodyPr lIns="759209"/>
            <a:lstStyle/>
            <a:p>
              <a:endParaRPr lang="zh-CN" altLang="en-US" sz="2000">
                <a:latin typeface="Arial" panose="020B0604020202020204" pitchFamily="34" charset="0"/>
                <a:ea typeface="微软雅黑" panose="020B0503020204020204" charset="-122"/>
                <a:sym typeface="Arial" panose="020B0604020202020204" pitchFamily="34" charset="0"/>
              </a:endParaRPr>
            </a:p>
          </p:txBody>
        </p:sp>
        <p:pic>
          <p:nvPicPr>
            <p:cNvPr id="2052" name="MH_Other_2"/>
            <p:cNvPicPr>
              <a:picLocks noChangeAspect="1"/>
            </p:cNvPicPr>
            <p:nvPr>
              <p:custDataLst>
                <p:tags r:id="rId20"/>
              </p:custDataLst>
            </p:nvPr>
          </p:nvPicPr>
          <p:blipFill>
            <a:blip r:embed="rId27" cstate="screen">
              <a:extLst>
                <a:ext uri="{28A0092B-C50C-407E-A947-70E740481C1C}">
                  <a14:useLocalDpi xmlns:a14="http://schemas.microsoft.com/office/drawing/2010/main"/>
                </a:ext>
              </a:extLst>
            </a:blip>
            <a:srcRect/>
            <a:stretch>
              <a:fillRect/>
            </a:stretch>
          </p:blipFill>
          <p:spPr bwMode="auto">
            <a:xfrm>
              <a:off x="5738324" y="1622389"/>
              <a:ext cx="4339590" cy="1264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6108394" y="2075420"/>
              <a:ext cx="515662" cy="309732"/>
              <a:chOff x="5515929" y="2199931"/>
              <a:chExt cx="515662" cy="309732"/>
            </a:xfrm>
          </p:grpSpPr>
          <p:sp>
            <p:nvSpPr>
              <p:cNvPr id="2061" name="MH_Other_11"/>
              <p:cNvSpPr>
                <a:spLocks noEditPoints="1"/>
              </p:cNvSpPr>
              <p:nvPr>
                <p:custDataLst>
                  <p:tags r:id="rId23"/>
                </p:custDataLst>
              </p:nvPr>
            </p:nvSpPr>
            <p:spPr bwMode="auto">
              <a:xfrm>
                <a:off x="5715162" y="2199931"/>
                <a:ext cx="316429" cy="309732"/>
              </a:xfrm>
              <a:custGeom>
                <a:avLst/>
                <a:gdLst>
                  <a:gd name="T0" fmla="*/ 2147483646 w 117"/>
                  <a:gd name="T1" fmla="*/ 2147483646 h 116"/>
                  <a:gd name="T2" fmla="*/ 2147483646 w 117"/>
                  <a:gd name="T3" fmla="*/ 2147483646 h 116"/>
                  <a:gd name="T4" fmla="*/ 2147483646 w 117"/>
                  <a:gd name="T5" fmla="*/ 2147483646 h 116"/>
                  <a:gd name="T6" fmla="*/ 2147483646 w 117"/>
                  <a:gd name="T7" fmla="*/ 2147483646 h 116"/>
                  <a:gd name="T8" fmla="*/ 2147483646 w 117"/>
                  <a:gd name="T9" fmla="*/ 2147483646 h 116"/>
                  <a:gd name="T10" fmla="*/ 2147483646 w 117"/>
                  <a:gd name="T11" fmla="*/ 2147483646 h 116"/>
                  <a:gd name="T12" fmla="*/ 2147483646 w 117"/>
                  <a:gd name="T13" fmla="*/ 2147483646 h 116"/>
                  <a:gd name="T14" fmla="*/ 2147483646 w 117"/>
                  <a:gd name="T15" fmla="*/ 2147483646 h 116"/>
                  <a:gd name="T16" fmla="*/ 2147483646 w 117"/>
                  <a:gd name="T17" fmla="*/ 2147483646 h 116"/>
                  <a:gd name="T18" fmla="*/ 2147483646 w 117"/>
                  <a:gd name="T19" fmla="*/ 2147483646 h 116"/>
                  <a:gd name="T20" fmla="*/ 2147483646 w 117"/>
                  <a:gd name="T21" fmla="*/ 2147483646 h 116"/>
                  <a:gd name="T22" fmla="*/ 2147483646 w 117"/>
                  <a:gd name="T23" fmla="*/ 2147483646 h 116"/>
                  <a:gd name="T24" fmla="*/ 2147483646 w 117"/>
                  <a:gd name="T25" fmla="*/ 2147483646 h 116"/>
                  <a:gd name="T26" fmla="*/ 2147483646 w 117"/>
                  <a:gd name="T27" fmla="*/ 2147483646 h 116"/>
                  <a:gd name="T28" fmla="*/ 2147483646 w 117"/>
                  <a:gd name="T29" fmla="*/ 2147483646 h 116"/>
                  <a:gd name="T30" fmla="*/ 0 w 117"/>
                  <a:gd name="T31" fmla="*/ 2147483646 h 116"/>
                  <a:gd name="T32" fmla="*/ 2147483646 w 117"/>
                  <a:gd name="T33" fmla="*/ 2147483646 h 116"/>
                  <a:gd name="T34" fmla="*/ 2147483646 w 117"/>
                  <a:gd name="T35" fmla="*/ 2147483646 h 116"/>
                  <a:gd name="T36" fmla="*/ 2147483646 w 117"/>
                  <a:gd name="T37" fmla="*/ 2147483646 h 116"/>
                  <a:gd name="T38" fmla="*/ 2147483646 w 117"/>
                  <a:gd name="T39" fmla="*/ 2147483646 h 116"/>
                  <a:gd name="T40" fmla="*/ 2147483646 w 117"/>
                  <a:gd name="T41" fmla="*/ 2147483646 h 116"/>
                  <a:gd name="T42" fmla="*/ 2147483646 w 117"/>
                  <a:gd name="T43" fmla="*/ 2147483646 h 116"/>
                  <a:gd name="T44" fmla="*/ 2147483646 w 117"/>
                  <a:gd name="T45" fmla="*/ 2147483646 h 116"/>
                  <a:gd name="T46" fmla="*/ 2147483646 w 117"/>
                  <a:gd name="T47" fmla="*/ 2147483646 h 116"/>
                  <a:gd name="T48" fmla="*/ 2147483646 w 117"/>
                  <a:gd name="T49" fmla="*/ 2147483646 h 116"/>
                  <a:gd name="T50" fmla="*/ 2147483646 w 117"/>
                  <a:gd name="T51" fmla="*/ 2147483646 h 116"/>
                  <a:gd name="T52" fmla="*/ 2147483646 w 117"/>
                  <a:gd name="T53" fmla="*/ 2147483646 h 116"/>
                  <a:gd name="T54" fmla="*/ 2147483646 w 117"/>
                  <a:gd name="T55" fmla="*/ 2147483646 h 116"/>
                  <a:gd name="T56" fmla="*/ 2147483646 w 117"/>
                  <a:gd name="T57" fmla="*/ 2147483646 h 116"/>
                  <a:gd name="T58" fmla="*/ 2147483646 w 117"/>
                  <a:gd name="T59" fmla="*/ 2147483646 h 116"/>
                  <a:gd name="T60" fmla="*/ 2147483646 w 117"/>
                  <a:gd name="T61" fmla="*/ 2147483646 h 116"/>
                  <a:gd name="T62" fmla="*/ 2147483646 w 117"/>
                  <a:gd name="T63" fmla="*/ 2147483646 h 116"/>
                  <a:gd name="T64" fmla="*/ 2147483646 w 117"/>
                  <a:gd name="T65" fmla="*/ 2147483646 h 1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000">
                  <a:latin typeface="Arial" panose="020B0604020202020204" pitchFamily="34" charset="0"/>
                  <a:ea typeface="微软雅黑" panose="020B0503020204020204" charset="-122"/>
                  <a:sym typeface="Arial" panose="020B0604020202020204" pitchFamily="34" charset="0"/>
                </a:endParaRPr>
              </a:p>
            </p:txBody>
          </p:sp>
          <p:sp>
            <p:nvSpPr>
              <p:cNvPr id="2062" name="MH_Other_12"/>
              <p:cNvSpPr>
                <a:spLocks noEditPoints="1"/>
              </p:cNvSpPr>
              <p:nvPr>
                <p:custDataLst>
                  <p:tags r:id="rId24"/>
                </p:custDataLst>
              </p:nvPr>
            </p:nvSpPr>
            <p:spPr bwMode="auto">
              <a:xfrm>
                <a:off x="5515929" y="2295362"/>
                <a:ext cx="207604" cy="205929"/>
              </a:xfrm>
              <a:custGeom>
                <a:avLst/>
                <a:gdLst>
                  <a:gd name="T0" fmla="*/ 2147483646 w 77"/>
                  <a:gd name="T1" fmla="*/ 2147483646 h 77"/>
                  <a:gd name="T2" fmla="*/ 2147483646 w 77"/>
                  <a:gd name="T3" fmla="*/ 2147483646 h 77"/>
                  <a:gd name="T4" fmla="*/ 2147483646 w 77"/>
                  <a:gd name="T5" fmla="*/ 2147483646 h 77"/>
                  <a:gd name="T6" fmla="*/ 2147483646 w 77"/>
                  <a:gd name="T7" fmla="*/ 2147483646 h 77"/>
                  <a:gd name="T8" fmla="*/ 2147483646 w 77"/>
                  <a:gd name="T9" fmla="*/ 2147483646 h 77"/>
                  <a:gd name="T10" fmla="*/ 2147483646 w 77"/>
                  <a:gd name="T11" fmla="*/ 2147483646 h 77"/>
                  <a:gd name="T12" fmla="*/ 2147483646 w 77"/>
                  <a:gd name="T13" fmla="*/ 2147483646 h 77"/>
                  <a:gd name="T14" fmla="*/ 2147483646 w 77"/>
                  <a:gd name="T15" fmla="*/ 2147483646 h 77"/>
                  <a:gd name="T16" fmla="*/ 2147483646 w 77"/>
                  <a:gd name="T17" fmla="*/ 2147483646 h 77"/>
                  <a:gd name="T18" fmla="*/ 2147483646 w 77"/>
                  <a:gd name="T19" fmla="*/ 0 h 77"/>
                  <a:gd name="T20" fmla="*/ 2147483646 w 77"/>
                  <a:gd name="T21" fmla="*/ 2147483646 h 77"/>
                  <a:gd name="T22" fmla="*/ 2147483646 w 77"/>
                  <a:gd name="T23" fmla="*/ 2147483646 h 77"/>
                  <a:gd name="T24" fmla="*/ 2147483646 w 77"/>
                  <a:gd name="T25" fmla="*/ 2147483646 h 77"/>
                  <a:gd name="T26" fmla="*/ 2147483646 w 77"/>
                  <a:gd name="T27" fmla="*/ 2147483646 h 77"/>
                  <a:gd name="T28" fmla="*/ 2147483646 w 77"/>
                  <a:gd name="T29" fmla="*/ 2147483646 h 77"/>
                  <a:gd name="T30" fmla="*/ 2147483646 w 77"/>
                  <a:gd name="T31" fmla="*/ 2147483646 h 77"/>
                  <a:gd name="T32" fmla="*/ 2147483646 w 77"/>
                  <a:gd name="T33" fmla="*/ 2147483646 h 77"/>
                  <a:gd name="T34" fmla="*/ 2147483646 w 77"/>
                  <a:gd name="T35" fmla="*/ 2147483646 h 77"/>
                  <a:gd name="T36" fmla="*/ 2147483646 w 77"/>
                  <a:gd name="T37" fmla="*/ 2147483646 h 77"/>
                  <a:gd name="T38" fmla="*/ 0 w 77"/>
                  <a:gd name="T39" fmla="*/ 2147483646 h 77"/>
                  <a:gd name="T40" fmla="*/ 2147483646 w 77"/>
                  <a:gd name="T41" fmla="*/ 2147483646 h 77"/>
                  <a:gd name="T42" fmla="*/ 2147483646 w 77"/>
                  <a:gd name="T43" fmla="*/ 2147483646 h 77"/>
                  <a:gd name="T44" fmla="*/ 2147483646 w 77"/>
                  <a:gd name="T45" fmla="*/ 2147483646 h 77"/>
                  <a:gd name="T46" fmla="*/ 2147483646 w 77"/>
                  <a:gd name="T47" fmla="*/ 2147483646 h 77"/>
                  <a:gd name="T48" fmla="*/ 2147483646 w 77"/>
                  <a:gd name="T49" fmla="*/ 2147483646 h 77"/>
                  <a:gd name="T50" fmla="*/ 2147483646 w 77"/>
                  <a:gd name="T51" fmla="*/ 2147483646 h 77"/>
                  <a:gd name="T52" fmla="*/ 2147483646 w 77"/>
                  <a:gd name="T53" fmla="*/ 2147483646 h 77"/>
                  <a:gd name="T54" fmla="*/ 2147483646 w 77"/>
                  <a:gd name="T55" fmla="*/ 2147483646 h 77"/>
                  <a:gd name="T56" fmla="*/ 2147483646 w 77"/>
                  <a:gd name="T57" fmla="*/ 2147483646 h 77"/>
                  <a:gd name="T58" fmla="*/ 2147483646 w 77"/>
                  <a:gd name="T59" fmla="*/ 2147483646 h 77"/>
                  <a:gd name="T60" fmla="*/ 2147483646 w 77"/>
                  <a:gd name="T61" fmla="*/ 2147483646 h 77"/>
                  <a:gd name="T62" fmla="*/ 2147483646 w 77"/>
                  <a:gd name="T63" fmla="*/ 2147483646 h 77"/>
                  <a:gd name="T64" fmla="*/ 2147483646 w 77"/>
                  <a:gd name="T65" fmla="*/ 2147483646 h 77"/>
                  <a:gd name="T66" fmla="*/ 2147483646 w 77"/>
                  <a:gd name="T67" fmla="*/ 2147483646 h 77"/>
                  <a:gd name="T68" fmla="*/ 2147483646 w 77"/>
                  <a:gd name="T69" fmla="*/ 2147483646 h 77"/>
                  <a:gd name="T70" fmla="*/ 2147483646 w 77"/>
                  <a:gd name="T71" fmla="*/ 2147483646 h 77"/>
                  <a:gd name="T72" fmla="*/ 2147483646 w 77"/>
                  <a:gd name="T73" fmla="*/ 2147483646 h 77"/>
                  <a:gd name="T74" fmla="*/ 2147483646 w 77"/>
                  <a:gd name="T75" fmla="*/ 2147483646 h 77"/>
                  <a:gd name="T76" fmla="*/ 2147483646 w 77"/>
                  <a:gd name="T77" fmla="*/ 2147483646 h 77"/>
                  <a:gd name="T78" fmla="*/ 2147483646 w 77"/>
                  <a:gd name="T79" fmla="*/ 2147483646 h 77"/>
                  <a:gd name="T80" fmla="*/ 2147483646 w 77"/>
                  <a:gd name="T81" fmla="*/ 2147483646 h 77"/>
                  <a:gd name="T82" fmla="*/ 2147483646 w 77"/>
                  <a:gd name="T83" fmla="*/ 2147483646 h 77"/>
                  <a:gd name="T84" fmla="*/ 2147483646 w 77"/>
                  <a:gd name="T85" fmla="*/ 2147483646 h 77"/>
                  <a:gd name="T86" fmla="*/ 2147483646 w 77"/>
                  <a:gd name="T87" fmla="*/ 2147483646 h 77"/>
                  <a:gd name="T88" fmla="*/ 2147483646 w 77"/>
                  <a:gd name="T89" fmla="*/ 2147483646 h 77"/>
                  <a:gd name="T90" fmla="*/ 2147483646 w 77"/>
                  <a:gd name="T91" fmla="*/ 2147483646 h 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000">
                  <a:latin typeface="Arial" panose="020B0604020202020204" pitchFamily="34" charset="0"/>
                  <a:ea typeface="微软雅黑" panose="020B0503020204020204" charset="-122"/>
                  <a:sym typeface="Arial" panose="020B0604020202020204" pitchFamily="34" charset="0"/>
                </a:endParaRPr>
              </a:p>
            </p:txBody>
          </p:sp>
        </p:grpSp>
        <p:sp>
          <p:nvSpPr>
            <p:cNvPr id="2067" name="MH_Other_17"/>
            <p:cNvSpPr txBox="1">
              <a:spLocks noChangeArrowheads="1"/>
            </p:cNvSpPr>
            <p:nvPr>
              <p:custDataLst>
                <p:tags r:id="rId21"/>
              </p:custDataLst>
            </p:nvPr>
          </p:nvSpPr>
          <p:spPr bwMode="auto">
            <a:xfrm>
              <a:off x="7083040" y="2067998"/>
              <a:ext cx="487199" cy="32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110">
                  <a:solidFill>
                    <a:schemeClr val="bg1"/>
                  </a:solidFill>
                  <a:latin typeface="Arial" panose="020B0604020202020204" pitchFamily="34" charset="0"/>
                  <a:ea typeface="微软雅黑" panose="020B0503020204020204" charset="-122"/>
                  <a:sym typeface="Arial" panose="020B0604020202020204" pitchFamily="34" charset="0"/>
                </a:rPr>
                <a:t>01</a:t>
              </a:r>
              <a:endParaRPr lang="zh-CN" altLang="en-US" sz="211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6" name="MH_Text_1"/>
            <p:cNvSpPr txBox="1"/>
            <p:nvPr>
              <p:custDataLst>
                <p:tags r:id="rId22"/>
              </p:custDataLst>
            </p:nvPr>
          </p:nvSpPr>
          <p:spPr>
            <a:xfrm>
              <a:off x="7627273" y="1964829"/>
              <a:ext cx="1967807" cy="551904"/>
            </a:xfrm>
            <a:prstGeom prst="rect">
              <a:avLst/>
            </a:prstGeom>
            <a:noFill/>
          </p:spPr>
          <p:txBody>
            <a:bodyPr wrap="square" lIns="0" tIns="0" rIns="0" bIns="0" rtlCol="0" anchor="t" anchorCtr="0">
              <a:spAutoFit/>
            </a:bodyPr>
            <a:lstStyle/>
            <a:p>
              <a:r>
                <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rPr>
                <a:t>年度工作概述</a:t>
              </a:r>
              <a:endParaRPr lang="en-US" altLang="zh-CN" sz="2400" dirty="0">
                <a:solidFill>
                  <a:schemeClr val="bg1"/>
                </a:solidFill>
                <a:latin typeface="Arial" panose="020B0604020202020204" pitchFamily="34" charset="0"/>
                <a:ea typeface="微软雅黑" panose="020B0503020204020204" charset="-122"/>
                <a:sym typeface="Arial" panose="020B0604020202020204" pitchFamily="34" charset="0"/>
              </a:endParaRPr>
            </a:p>
            <a:p>
              <a:r>
                <a:rPr lang="en-US" altLang="zh-CN" sz="1050" dirty="0">
                  <a:solidFill>
                    <a:schemeClr val="bg1"/>
                  </a:solidFill>
                  <a:latin typeface="Arial" panose="020B0604020202020204" pitchFamily="34" charset="0"/>
                  <a:ea typeface="微软雅黑" panose="020B0503020204020204" charset="-122"/>
                  <a:sym typeface="Arial" panose="020B0604020202020204" pitchFamily="34" charset="0"/>
                </a:rPr>
                <a:t>ANNUAL WORK SUMMARY</a:t>
              </a:r>
              <a:endParaRPr lang="zh-CN" altLang="en-US" sz="105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6" name="组合 5"/>
          <p:cNvGrpSpPr/>
          <p:nvPr/>
        </p:nvGrpSpPr>
        <p:grpSpPr>
          <a:xfrm>
            <a:off x="5664391" y="2645141"/>
            <a:ext cx="4338888" cy="1263835"/>
            <a:chOff x="5738324" y="2819000"/>
            <a:chExt cx="4339590" cy="1264040"/>
          </a:xfrm>
        </p:grpSpPr>
        <p:sp>
          <p:nvSpPr>
            <p:cNvPr id="2055" name="MH_Other_5"/>
            <p:cNvSpPr/>
            <p:nvPr>
              <p:custDataLst>
                <p:tags r:id="rId14"/>
              </p:custDataLst>
            </p:nvPr>
          </p:nvSpPr>
          <p:spPr bwMode="auto">
            <a:xfrm>
              <a:off x="5943687" y="3009638"/>
              <a:ext cx="3870807" cy="805303"/>
            </a:xfrm>
            <a:custGeom>
              <a:avLst/>
              <a:gdLst>
                <a:gd name="T0" fmla="*/ 2147483646 w 3244"/>
                <a:gd name="T1" fmla="*/ 2147483646 h 675"/>
                <a:gd name="T2" fmla="*/ 2147483646 w 3244"/>
                <a:gd name="T3" fmla="*/ 2147483646 h 675"/>
                <a:gd name="T4" fmla="*/ 2147483646 w 3244"/>
                <a:gd name="T5" fmla="*/ 0 h 675"/>
                <a:gd name="T6" fmla="*/ 2147483646 w 3244"/>
                <a:gd name="T7" fmla="*/ 0 h 675"/>
                <a:gd name="T8" fmla="*/ 0 w 3244"/>
                <a:gd name="T9" fmla="*/ 2147483646 h 675"/>
                <a:gd name="T10" fmla="*/ 2147483646 w 3244"/>
                <a:gd name="T11" fmla="*/ 2147483646 h 675"/>
                <a:gd name="T12" fmla="*/ 2147483646 w 3244"/>
                <a:gd name="T13" fmla="*/ 2147483646 h 6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44" h="675">
                  <a:moveTo>
                    <a:pt x="2907" y="675"/>
                  </a:moveTo>
                  <a:cubicBezTo>
                    <a:pt x="3093" y="675"/>
                    <a:pt x="3244" y="523"/>
                    <a:pt x="3244" y="337"/>
                  </a:cubicBezTo>
                  <a:cubicBezTo>
                    <a:pt x="3244" y="151"/>
                    <a:pt x="3093" y="0"/>
                    <a:pt x="2907" y="0"/>
                  </a:cubicBezTo>
                  <a:cubicBezTo>
                    <a:pt x="337" y="0"/>
                    <a:pt x="337" y="0"/>
                    <a:pt x="337" y="0"/>
                  </a:cubicBezTo>
                  <a:cubicBezTo>
                    <a:pt x="151" y="0"/>
                    <a:pt x="0" y="151"/>
                    <a:pt x="0" y="337"/>
                  </a:cubicBezTo>
                  <a:cubicBezTo>
                    <a:pt x="0" y="523"/>
                    <a:pt x="151" y="675"/>
                    <a:pt x="337" y="675"/>
                  </a:cubicBezTo>
                  <a:lnTo>
                    <a:pt x="2907" y="675"/>
                  </a:lnTo>
                  <a:close/>
                </a:path>
              </a:pathLst>
            </a:custGeom>
            <a:solidFill>
              <a:srgbClr val="CDA477"/>
            </a:solidFill>
            <a:ln>
              <a:noFill/>
            </a:ln>
            <a:extLst>
              <a:ext uri="{91240B29-F687-4F45-9708-019B960494DF}">
                <a14:hiddenLine xmlns:a14="http://schemas.microsoft.com/office/drawing/2010/main" w="9525">
                  <a:solidFill>
                    <a:srgbClr val="000000"/>
                  </a:solidFill>
                  <a:round/>
                </a14:hiddenLine>
              </a:ext>
            </a:extLst>
          </p:spPr>
          <p:txBody>
            <a:bodyPr lIns="759209"/>
            <a:lstStyle/>
            <a:p>
              <a:endParaRPr lang="zh-CN" altLang="en-US" sz="2000">
                <a:latin typeface="Arial" panose="020B0604020202020204" pitchFamily="34" charset="0"/>
                <a:ea typeface="微软雅黑" panose="020B0503020204020204" charset="-122"/>
                <a:sym typeface="Arial" panose="020B0604020202020204" pitchFamily="34" charset="0"/>
              </a:endParaRPr>
            </a:p>
          </p:txBody>
        </p:sp>
        <p:pic>
          <p:nvPicPr>
            <p:cNvPr id="2056" name="MH_Other_6"/>
            <p:cNvPicPr>
              <a:picLocks noChangeAspect="1"/>
            </p:cNvPicPr>
            <p:nvPr>
              <p:custDataLst>
                <p:tags r:id="rId15"/>
              </p:custDataLst>
            </p:nvPr>
          </p:nvPicPr>
          <p:blipFill>
            <a:blip r:embed="rId27" cstate="screen">
              <a:extLst>
                <a:ext uri="{28A0092B-C50C-407E-A947-70E740481C1C}">
                  <a14:useLocalDpi xmlns:a14="http://schemas.microsoft.com/office/drawing/2010/main"/>
                </a:ext>
              </a:extLst>
            </a:blip>
            <a:srcRect/>
            <a:stretch>
              <a:fillRect/>
            </a:stretch>
          </p:blipFill>
          <p:spPr bwMode="auto">
            <a:xfrm>
              <a:off x="5738324" y="2819000"/>
              <a:ext cx="4339590" cy="1264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6" name="MH_Other_16"/>
            <p:cNvSpPr>
              <a:spLocks noEditPoints="1"/>
            </p:cNvSpPr>
            <p:nvPr>
              <p:custDataLst>
                <p:tags r:id="rId16"/>
              </p:custDataLst>
            </p:nvPr>
          </p:nvSpPr>
          <p:spPr bwMode="auto">
            <a:xfrm>
              <a:off x="6143553" y="3251564"/>
              <a:ext cx="445344" cy="321451"/>
            </a:xfrm>
            <a:custGeom>
              <a:avLst/>
              <a:gdLst>
                <a:gd name="T0" fmla="*/ 2147483646 w 165"/>
                <a:gd name="T1" fmla="*/ 2147483646 h 121"/>
                <a:gd name="T2" fmla="*/ 2147483646 w 165"/>
                <a:gd name="T3" fmla="*/ 2147483646 h 121"/>
                <a:gd name="T4" fmla="*/ 2147483646 w 165"/>
                <a:gd name="T5" fmla="*/ 2147483646 h 121"/>
                <a:gd name="T6" fmla="*/ 2147483646 w 165"/>
                <a:gd name="T7" fmla="*/ 2147483646 h 121"/>
                <a:gd name="T8" fmla="*/ 2147483646 w 165"/>
                <a:gd name="T9" fmla="*/ 2147483646 h 121"/>
                <a:gd name="T10" fmla="*/ 2147483646 w 165"/>
                <a:gd name="T11" fmla="*/ 2147483646 h 121"/>
                <a:gd name="T12" fmla="*/ 2147483646 w 165"/>
                <a:gd name="T13" fmla="*/ 2147483646 h 121"/>
                <a:gd name="T14" fmla="*/ 2147483646 w 165"/>
                <a:gd name="T15" fmla="*/ 2147483646 h 121"/>
                <a:gd name="T16" fmla="*/ 2147483646 w 165"/>
                <a:gd name="T17" fmla="*/ 2147483646 h 121"/>
                <a:gd name="T18" fmla="*/ 2147483646 w 165"/>
                <a:gd name="T19" fmla="*/ 2147483646 h 121"/>
                <a:gd name="T20" fmla="*/ 2147483646 w 165"/>
                <a:gd name="T21" fmla="*/ 2147483646 h 121"/>
                <a:gd name="T22" fmla="*/ 2147483646 w 165"/>
                <a:gd name="T23" fmla="*/ 2147483646 h 121"/>
                <a:gd name="T24" fmla="*/ 2147483646 w 165"/>
                <a:gd name="T25" fmla="*/ 2147483646 h 121"/>
                <a:gd name="T26" fmla="*/ 2147483646 w 165"/>
                <a:gd name="T27" fmla="*/ 2147483646 h 121"/>
                <a:gd name="T28" fmla="*/ 2147483646 w 165"/>
                <a:gd name="T29" fmla="*/ 2147483646 h 121"/>
                <a:gd name="T30" fmla="*/ 2147483646 w 165"/>
                <a:gd name="T31" fmla="*/ 2147483646 h 121"/>
                <a:gd name="T32" fmla="*/ 2147483646 w 165"/>
                <a:gd name="T33" fmla="*/ 2147483646 h 121"/>
                <a:gd name="T34" fmla="*/ 2147483646 w 165"/>
                <a:gd name="T35" fmla="*/ 2147483646 h 121"/>
                <a:gd name="T36" fmla="*/ 2147483646 w 165"/>
                <a:gd name="T37" fmla="*/ 2147483646 h 121"/>
                <a:gd name="T38" fmla="*/ 2147483646 w 165"/>
                <a:gd name="T39" fmla="*/ 2147483646 h 121"/>
                <a:gd name="T40" fmla="*/ 2147483646 w 165"/>
                <a:gd name="T41" fmla="*/ 2147483646 h 121"/>
                <a:gd name="T42" fmla="*/ 2147483646 w 165"/>
                <a:gd name="T43" fmla="*/ 2147483646 h 121"/>
                <a:gd name="T44" fmla="*/ 2147483646 w 165"/>
                <a:gd name="T45" fmla="*/ 2147483646 h 121"/>
                <a:gd name="T46" fmla="*/ 2147483646 w 165"/>
                <a:gd name="T47" fmla="*/ 2147483646 h 121"/>
                <a:gd name="T48" fmla="*/ 2147483646 w 165"/>
                <a:gd name="T49" fmla="*/ 2147483646 h 121"/>
                <a:gd name="T50" fmla="*/ 2147483646 w 165"/>
                <a:gd name="T51" fmla="*/ 2147483646 h 121"/>
                <a:gd name="T52" fmla="*/ 2147483646 w 165"/>
                <a:gd name="T53" fmla="*/ 2147483646 h 121"/>
                <a:gd name="T54" fmla="*/ 2147483646 w 165"/>
                <a:gd name="T55" fmla="*/ 2147483646 h 121"/>
                <a:gd name="T56" fmla="*/ 2147483646 w 165"/>
                <a:gd name="T57" fmla="*/ 2147483646 h 121"/>
                <a:gd name="T58" fmla="*/ 2147483646 w 165"/>
                <a:gd name="T59" fmla="*/ 2147483646 h 121"/>
                <a:gd name="T60" fmla="*/ 2147483646 w 165"/>
                <a:gd name="T61" fmla="*/ 2147483646 h 121"/>
                <a:gd name="T62" fmla="*/ 2147483646 w 165"/>
                <a:gd name="T63" fmla="*/ 2147483646 h 121"/>
                <a:gd name="T64" fmla="*/ 2147483646 w 165"/>
                <a:gd name="T65" fmla="*/ 2147483646 h 121"/>
                <a:gd name="T66" fmla="*/ 2147483646 w 165"/>
                <a:gd name="T67" fmla="*/ 2147483646 h 121"/>
                <a:gd name="T68" fmla="*/ 2147483646 w 165"/>
                <a:gd name="T69" fmla="*/ 2147483646 h 1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000">
                <a:latin typeface="Arial" panose="020B0604020202020204" pitchFamily="34" charset="0"/>
                <a:ea typeface="微软雅黑" panose="020B0503020204020204" charset="-122"/>
                <a:sym typeface="Arial" panose="020B0604020202020204" pitchFamily="34" charset="0"/>
              </a:endParaRPr>
            </a:p>
          </p:txBody>
        </p:sp>
        <p:sp>
          <p:nvSpPr>
            <p:cNvPr id="2069" name="MH_Other_19"/>
            <p:cNvSpPr txBox="1">
              <a:spLocks noChangeArrowheads="1"/>
            </p:cNvSpPr>
            <p:nvPr>
              <p:custDataLst>
                <p:tags r:id="rId17"/>
              </p:custDataLst>
            </p:nvPr>
          </p:nvSpPr>
          <p:spPr bwMode="auto">
            <a:xfrm>
              <a:off x="7046207" y="3250001"/>
              <a:ext cx="560866" cy="32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110">
                  <a:solidFill>
                    <a:schemeClr val="bg1"/>
                  </a:solidFill>
                  <a:latin typeface="Arial" panose="020B0604020202020204" pitchFamily="34" charset="0"/>
                  <a:ea typeface="微软雅黑" panose="020B0503020204020204" charset="-122"/>
                  <a:sym typeface="Arial" panose="020B0604020202020204" pitchFamily="34" charset="0"/>
                </a:rPr>
                <a:t>02</a:t>
              </a:r>
              <a:endParaRPr lang="zh-CN" altLang="en-US" sz="211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7" name="MH_Text_2"/>
            <p:cNvSpPr txBox="1"/>
            <p:nvPr>
              <p:custDataLst>
                <p:tags r:id="rId18"/>
              </p:custDataLst>
            </p:nvPr>
          </p:nvSpPr>
          <p:spPr>
            <a:xfrm>
              <a:off x="7627273" y="3146832"/>
              <a:ext cx="1967807" cy="551904"/>
            </a:xfrm>
            <a:prstGeom prst="rect">
              <a:avLst/>
            </a:prstGeom>
            <a:noFill/>
          </p:spPr>
          <p:txBody>
            <a:bodyPr wrap="square" lIns="0" tIns="0" rIns="0" bIns="0" rtlCol="0" anchor="t" anchorCtr="0">
              <a:spAutoFit/>
            </a:bodyPr>
            <a:lstStyle/>
            <a:p>
              <a:pPr lvl="0"/>
              <a:r>
                <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rPr>
                <a:t>工作完成情况</a:t>
              </a:r>
              <a:endParaRPr lang="en-US" altLang="zh-CN" sz="2400" dirty="0">
                <a:solidFill>
                  <a:schemeClr val="bg1"/>
                </a:solidFill>
                <a:latin typeface="Arial" panose="020B0604020202020204" pitchFamily="34" charset="0"/>
                <a:ea typeface="微软雅黑" panose="020B0503020204020204" charset="-122"/>
                <a:sym typeface="Arial" panose="020B0604020202020204" pitchFamily="34" charset="0"/>
              </a:endParaRPr>
            </a:p>
            <a:p>
              <a:pPr lvl="0"/>
              <a:r>
                <a:rPr lang="en-US" altLang="zh-CN" sz="1050" dirty="0">
                  <a:solidFill>
                    <a:schemeClr val="bg1"/>
                  </a:solidFill>
                  <a:latin typeface="Arial" panose="020B0604020202020204" pitchFamily="34" charset="0"/>
                  <a:ea typeface="微软雅黑" panose="020B0503020204020204" charset="-122"/>
                  <a:sym typeface="Arial" panose="020B0604020202020204" pitchFamily="34" charset="0"/>
                </a:rPr>
                <a:t>COMPLETION OF WORK</a:t>
              </a:r>
              <a:endParaRPr lang="zh-CN" altLang="en-US" sz="105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7" name="组合 6"/>
          <p:cNvGrpSpPr/>
          <p:nvPr/>
        </p:nvGrpSpPr>
        <p:grpSpPr>
          <a:xfrm>
            <a:off x="5664391" y="3797973"/>
            <a:ext cx="4338888" cy="1263834"/>
            <a:chOff x="5738324" y="3985356"/>
            <a:chExt cx="4339590" cy="1264039"/>
          </a:xfrm>
        </p:grpSpPr>
        <p:sp>
          <p:nvSpPr>
            <p:cNvPr id="4" name="MH_Other_4"/>
            <p:cNvSpPr/>
            <p:nvPr>
              <p:custDataLst>
                <p:tags r:id="rId9"/>
              </p:custDataLst>
            </p:nvPr>
          </p:nvSpPr>
          <p:spPr bwMode="auto">
            <a:xfrm>
              <a:off x="5943687" y="4189966"/>
              <a:ext cx="3870807" cy="805301"/>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3E2714"/>
            </a:solidFill>
            <a:ln>
              <a:noFill/>
            </a:ln>
          </p:spPr>
          <p:txBody>
            <a:bodyPr lIns="759209"/>
            <a:lstStyle/>
            <a:p>
              <a:pPr>
                <a:defRPr/>
              </a:pPr>
              <a:endParaRPr lang="zh-CN" altLang="en-US" sz="2000">
                <a:latin typeface="Arial" panose="020B0604020202020204" pitchFamily="34" charset="0"/>
                <a:ea typeface="微软雅黑" panose="020B0503020204020204" charset="-122"/>
                <a:sym typeface="Arial" panose="020B0604020202020204" pitchFamily="34" charset="0"/>
              </a:endParaRPr>
            </a:p>
          </p:txBody>
        </p:sp>
        <p:pic>
          <p:nvPicPr>
            <p:cNvPr id="2057" name="MH_Other_7"/>
            <p:cNvPicPr>
              <a:picLocks noChangeAspect="1"/>
            </p:cNvPicPr>
            <p:nvPr>
              <p:custDataLst>
                <p:tags r:id="rId10"/>
              </p:custDataLst>
            </p:nvPr>
          </p:nvPicPr>
          <p:blipFill>
            <a:blip r:embed="rId27" cstate="screen">
              <a:extLst>
                <a:ext uri="{28A0092B-C50C-407E-A947-70E740481C1C}">
                  <a14:useLocalDpi xmlns:a14="http://schemas.microsoft.com/office/drawing/2010/main"/>
                </a:ext>
              </a:extLst>
            </a:blip>
            <a:srcRect/>
            <a:stretch>
              <a:fillRect/>
            </a:stretch>
          </p:blipFill>
          <p:spPr bwMode="auto">
            <a:xfrm>
              <a:off x="5738324" y="3985356"/>
              <a:ext cx="4339590" cy="126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3" name="MH_Other_13"/>
            <p:cNvSpPr>
              <a:spLocks noEditPoints="1"/>
            </p:cNvSpPr>
            <p:nvPr>
              <p:custDataLst>
                <p:tags r:id="rId11"/>
              </p:custDataLst>
            </p:nvPr>
          </p:nvSpPr>
          <p:spPr bwMode="auto">
            <a:xfrm>
              <a:off x="6236473" y="4434402"/>
              <a:ext cx="259504" cy="316428"/>
            </a:xfrm>
            <a:custGeom>
              <a:avLst/>
              <a:gdLst>
                <a:gd name="T0" fmla="*/ 2147483646 w 96"/>
                <a:gd name="T1" fmla="*/ 2147483646 h 119"/>
                <a:gd name="T2" fmla="*/ 2147483646 w 96"/>
                <a:gd name="T3" fmla="*/ 2147483646 h 119"/>
                <a:gd name="T4" fmla="*/ 2147483646 w 96"/>
                <a:gd name="T5" fmla="*/ 0 h 119"/>
                <a:gd name="T6" fmla="*/ 2147483646 w 96"/>
                <a:gd name="T7" fmla="*/ 2147483646 h 119"/>
                <a:gd name="T8" fmla="*/ 2147483646 w 96"/>
                <a:gd name="T9" fmla="*/ 2147483646 h 119"/>
                <a:gd name="T10" fmla="*/ 0 w 96"/>
                <a:gd name="T11" fmla="*/ 2147483646 h 119"/>
                <a:gd name="T12" fmla="*/ 0 w 96"/>
                <a:gd name="T13" fmla="*/ 2147483646 h 119"/>
                <a:gd name="T14" fmla="*/ 2147483646 w 96"/>
                <a:gd name="T15" fmla="*/ 2147483646 h 119"/>
                <a:gd name="T16" fmla="*/ 2147483646 w 96"/>
                <a:gd name="T17" fmla="*/ 2147483646 h 119"/>
                <a:gd name="T18" fmla="*/ 2147483646 w 96"/>
                <a:gd name="T19" fmla="*/ 2147483646 h 119"/>
                <a:gd name="T20" fmla="*/ 2147483646 w 96"/>
                <a:gd name="T21" fmla="*/ 2147483646 h 119"/>
                <a:gd name="T22" fmla="*/ 2147483646 w 96"/>
                <a:gd name="T23" fmla="*/ 2147483646 h 119"/>
                <a:gd name="T24" fmla="*/ 2147483646 w 96"/>
                <a:gd name="T25" fmla="*/ 2147483646 h 119"/>
                <a:gd name="T26" fmla="*/ 2147483646 w 96"/>
                <a:gd name="T27" fmla="*/ 2147483646 h 119"/>
                <a:gd name="T28" fmla="*/ 2147483646 w 96"/>
                <a:gd name="T29" fmla="*/ 2147483646 h 119"/>
                <a:gd name="T30" fmla="*/ 2147483646 w 96"/>
                <a:gd name="T31" fmla="*/ 2147483646 h 119"/>
                <a:gd name="T32" fmla="*/ 2147483646 w 96"/>
                <a:gd name="T33" fmla="*/ 2147483646 h 119"/>
                <a:gd name="T34" fmla="*/ 2147483646 w 96"/>
                <a:gd name="T35" fmla="*/ 2147483646 h 119"/>
                <a:gd name="T36" fmla="*/ 2147483646 w 96"/>
                <a:gd name="T37" fmla="*/ 2147483646 h 119"/>
                <a:gd name="T38" fmla="*/ 2147483646 w 96"/>
                <a:gd name="T39" fmla="*/ 2147483646 h 119"/>
                <a:gd name="T40" fmla="*/ 2147483646 w 96"/>
                <a:gd name="T41" fmla="*/ 2147483646 h 119"/>
                <a:gd name="T42" fmla="*/ 2147483646 w 96"/>
                <a:gd name="T43" fmla="*/ 2147483646 h 119"/>
                <a:gd name="T44" fmla="*/ 2147483646 w 96"/>
                <a:gd name="T45" fmla="*/ 2147483646 h 1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96" h="119">
                  <a:moveTo>
                    <a:pt x="67" y="48"/>
                  </a:moveTo>
                  <a:cubicBezTo>
                    <a:pt x="73" y="43"/>
                    <a:pt x="76" y="36"/>
                    <a:pt x="76" y="28"/>
                  </a:cubicBezTo>
                  <a:cubicBezTo>
                    <a:pt x="76" y="13"/>
                    <a:pt x="63" y="0"/>
                    <a:pt x="48" y="0"/>
                  </a:cubicBezTo>
                  <a:cubicBezTo>
                    <a:pt x="33" y="0"/>
                    <a:pt x="20" y="13"/>
                    <a:pt x="20" y="28"/>
                  </a:cubicBezTo>
                  <a:cubicBezTo>
                    <a:pt x="20" y="36"/>
                    <a:pt x="24" y="43"/>
                    <a:pt x="29" y="48"/>
                  </a:cubicBezTo>
                  <a:cubicBezTo>
                    <a:pt x="12" y="56"/>
                    <a:pt x="0" y="73"/>
                    <a:pt x="0" y="92"/>
                  </a:cubicBezTo>
                  <a:cubicBezTo>
                    <a:pt x="0" y="119"/>
                    <a:pt x="0" y="119"/>
                    <a:pt x="0" y="119"/>
                  </a:cubicBezTo>
                  <a:cubicBezTo>
                    <a:pt x="96" y="119"/>
                    <a:pt x="96" y="119"/>
                    <a:pt x="96" y="119"/>
                  </a:cubicBezTo>
                  <a:cubicBezTo>
                    <a:pt x="96" y="92"/>
                    <a:pt x="96" y="92"/>
                    <a:pt x="96" y="92"/>
                  </a:cubicBezTo>
                  <a:cubicBezTo>
                    <a:pt x="96" y="73"/>
                    <a:pt x="84" y="56"/>
                    <a:pt x="67" y="48"/>
                  </a:cubicBezTo>
                  <a:moveTo>
                    <a:pt x="27" y="28"/>
                  </a:moveTo>
                  <a:cubicBezTo>
                    <a:pt x="27" y="17"/>
                    <a:pt x="37" y="8"/>
                    <a:pt x="48" y="8"/>
                  </a:cubicBezTo>
                  <a:cubicBezTo>
                    <a:pt x="59" y="8"/>
                    <a:pt x="69" y="17"/>
                    <a:pt x="69" y="28"/>
                  </a:cubicBezTo>
                  <a:cubicBezTo>
                    <a:pt x="69" y="36"/>
                    <a:pt x="65" y="42"/>
                    <a:pt x="59" y="46"/>
                  </a:cubicBezTo>
                  <a:cubicBezTo>
                    <a:pt x="56" y="48"/>
                    <a:pt x="52" y="49"/>
                    <a:pt x="48" y="49"/>
                  </a:cubicBezTo>
                  <a:cubicBezTo>
                    <a:pt x="44" y="49"/>
                    <a:pt x="40" y="48"/>
                    <a:pt x="37" y="46"/>
                  </a:cubicBezTo>
                  <a:cubicBezTo>
                    <a:pt x="31" y="42"/>
                    <a:pt x="27" y="36"/>
                    <a:pt x="27" y="28"/>
                  </a:cubicBezTo>
                  <a:moveTo>
                    <a:pt x="83" y="107"/>
                  </a:moveTo>
                  <a:cubicBezTo>
                    <a:pt x="13" y="107"/>
                    <a:pt x="13" y="107"/>
                    <a:pt x="13" y="107"/>
                  </a:cubicBezTo>
                  <a:cubicBezTo>
                    <a:pt x="13" y="92"/>
                    <a:pt x="13" y="92"/>
                    <a:pt x="13" y="92"/>
                  </a:cubicBezTo>
                  <a:cubicBezTo>
                    <a:pt x="13" y="73"/>
                    <a:pt x="29" y="57"/>
                    <a:pt x="48" y="57"/>
                  </a:cubicBezTo>
                  <a:cubicBezTo>
                    <a:pt x="68" y="57"/>
                    <a:pt x="83" y="73"/>
                    <a:pt x="83" y="92"/>
                  </a:cubicBezTo>
                  <a:lnTo>
                    <a:pt x="83" y="10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000">
                <a:latin typeface="Arial" panose="020B0604020202020204" pitchFamily="34" charset="0"/>
                <a:ea typeface="微软雅黑" panose="020B0503020204020204" charset="-122"/>
                <a:sym typeface="Arial" panose="020B0604020202020204" pitchFamily="34" charset="0"/>
              </a:endParaRPr>
            </a:p>
          </p:txBody>
        </p:sp>
        <p:sp>
          <p:nvSpPr>
            <p:cNvPr id="23" name="MH_Other_18"/>
            <p:cNvSpPr txBox="1"/>
            <p:nvPr>
              <p:custDataLst>
                <p:tags r:id="rId12"/>
              </p:custDataLst>
            </p:nvPr>
          </p:nvSpPr>
          <p:spPr>
            <a:xfrm>
              <a:off x="7039510" y="4430328"/>
              <a:ext cx="574260" cy="321362"/>
            </a:xfrm>
            <a:prstGeom prst="rect">
              <a:avLst/>
            </a:prstGeom>
            <a:noFill/>
          </p:spPr>
          <p:txBody>
            <a:bodyPr lIns="0" tIns="0" rIns="0" bIns="0">
              <a:spAutoFit/>
            </a:bodyPr>
            <a:lstStyle/>
            <a:p>
              <a:pPr algn="ctr">
                <a:defRPr/>
              </a:pPr>
              <a:r>
                <a:rPr lang="en-US" altLang="zh-CN" sz="2110" dirty="0">
                  <a:solidFill>
                    <a:schemeClr val="bg1"/>
                  </a:solidFill>
                  <a:latin typeface="Arial" panose="020B0604020202020204" pitchFamily="34" charset="0"/>
                  <a:ea typeface="微软雅黑" panose="020B0503020204020204" charset="-122"/>
                  <a:sym typeface="Arial" panose="020B0604020202020204" pitchFamily="34" charset="0"/>
                </a:rPr>
                <a:t>03</a:t>
              </a:r>
              <a:endParaRPr lang="zh-CN" altLang="en-US" sz="211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8" name="MH_Text_3"/>
            <p:cNvSpPr txBox="1"/>
            <p:nvPr>
              <p:custDataLst>
                <p:tags r:id="rId13"/>
              </p:custDataLst>
            </p:nvPr>
          </p:nvSpPr>
          <p:spPr>
            <a:xfrm>
              <a:off x="7627273" y="4327159"/>
              <a:ext cx="1967807" cy="551904"/>
            </a:xfrm>
            <a:prstGeom prst="rect">
              <a:avLst/>
            </a:prstGeom>
            <a:noFill/>
          </p:spPr>
          <p:txBody>
            <a:bodyPr wrap="square" lIns="0" tIns="0" rIns="0" bIns="0" rtlCol="0" anchor="t" anchorCtr="0">
              <a:spAutoFit/>
            </a:bodyPr>
            <a:lstStyle/>
            <a:p>
              <a:pPr lvl="0"/>
              <a:r>
                <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rPr>
                <a:t>成功项目展示</a:t>
              </a:r>
              <a:endParaRPr lang="en-US" altLang="zh-CN" sz="2400" dirty="0">
                <a:solidFill>
                  <a:schemeClr val="bg1"/>
                </a:solidFill>
                <a:latin typeface="Arial" panose="020B0604020202020204" pitchFamily="34" charset="0"/>
                <a:ea typeface="微软雅黑" panose="020B0503020204020204" charset="-122"/>
                <a:sym typeface="Arial" panose="020B0604020202020204" pitchFamily="34" charset="0"/>
              </a:endParaRPr>
            </a:p>
            <a:p>
              <a:pPr lvl="0"/>
              <a:r>
                <a:rPr lang="en-US" altLang="zh-CN" sz="1050" dirty="0">
                  <a:solidFill>
                    <a:schemeClr val="bg1"/>
                  </a:solidFill>
                  <a:latin typeface="Arial" panose="020B0604020202020204" pitchFamily="34" charset="0"/>
                  <a:ea typeface="微软雅黑" panose="020B0503020204020204" charset="-122"/>
                  <a:sym typeface="Arial" panose="020B0604020202020204" pitchFamily="34" charset="0"/>
                </a:rPr>
                <a:t>SUCCESSFUL PROJECT </a:t>
              </a:r>
              <a:endParaRPr lang="zh-CN" altLang="en-US" sz="105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8" name="组合 7"/>
          <p:cNvGrpSpPr/>
          <p:nvPr/>
        </p:nvGrpSpPr>
        <p:grpSpPr>
          <a:xfrm>
            <a:off x="5664391" y="4965814"/>
            <a:ext cx="4338888" cy="1263834"/>
            <a:chOff x="5738324" y="5153386"/>
            <a:chExt cx="4339590" cy="1264039"/>
          </a:xfrm>
        </p:grpSpPr>
        <p:sp>
          <p:nvSpPr>
            <p:cNvPr id="3" name="MH_Other_3"/>
            <p:cNvSpPr/>
            <p:nvPr>
              <p:custDataLst>
                <p:tags r:id="rId4"/>
              </p:custDataLst>
            </p:nvPr>
          </p:nvSpPr>
          <p:spPr bwMode="auto">
            <a:xfrm>
              <a:off x="5943687" y="5371967"/>
              <a:ext cx="3870807" cy="805303"/>
            </a:xfrm>
            <a:custGeom>
              <a:avLst/>
              <a:gdLst>
                <a:gd name="T0" fmla="*/ 2907 w 3244"/>
                <a:gd name="T1" fmla="*/ 675 h 675"/>
                <a:gd name="T2" fmla="*/ 3244 w 3244"/>
                <a:gd name="T3" fmla="*/ 337 h 675"/>
                <a:gd name="T4" fmla="*/ 2907 w 3244"/>
                <a:gd name="T5" fmla="*/ 0 h 675"/>
                <a:gd name="T6" fmla="*/ 337 w 3244"/>
                <a:gd name="T7" fmla="*/ 0 h 675"/>
                <a:gd name="T8" fmla="*/ 0 w 3244"/>
                <a:gd name="T9" fmla="*/ 337 h 675"/>
                <a:gd name="T10" fmla="*/ 337 w 3244"/>
                <a:gd name="T11" fmla="*/ 675 h 675"/>
                <a:gd name="T12" fmla="*/ 2907 w 3244"/>
                <a:gd name="T13" fmla="*/ 675 h 675"/>
              </a:gdLst>
              <a:ahLst/>
              <a:cxnLst>
                <a:cxn ang="0">
                  <a:pos x="T0" y="T1"/>
                </a:cxn>
                <a:cxn ang="0">
                  <a:pos x="T2" y="T3"/>
                </a:cxn>
                <a:cxn ang="0">
                  <a:pos x="T4" y="T5"/>
                </a:cxn>
                <a:cxn ang="0">
                  <a:pos x="T6" y="T7"/>
                </a:cxn>
                <a:cxn ang="0">
                  <a:pos x="T8" y="T9"/>
                </a:cxn>
                <a:cxn ang="0">
                  <a:pos x="T10" y="T11"/>
                </a:cxn>
                <a:cxn ang="0">
                  <a:pos x="T12" y="T13"/>
                </a:cxn>
              </a:cxnLst>
              <a:rect l="0" t="0" r="r" b="b"/>
              <a:pathLst>
                <a:path w="3244" h="675">
                  <a:moveTo>
                    <a:pt x="2907" y="675"/>
                  </a:moveTo>
                  <a:cubicBezTo>
                    <a:pt x="3093" y="675"/>
                    <a:pt x="3244" y="523"/>
                    <a:pt x="3244" y="337"/>
                  </a:cubicBezTo>
                  <a:cubicBezTo>
                    <a:pt x="3244" y="151"/>
                    <a:pt x="3093" y="0"/>
                    <a:pt x="2907" y="0"/>
                  </a:cubicBezTo>
                  <a:cubicBezTo>
                    <a:pt x="337" y="0"/>
                    <a:pt x="337" y="0"/>
                    <a:pt x="337" y="0"/>
                  </a:cubicBezTo>
                  <a:cubicBezTo>
                    <a:pt x="151" y="0"/>
                    <a:pt x="0" y="151"/>
                    <a:pt x="0" y="337"/>
                  </a:cubicBezTo>
                  <a:cubicBezTo>
                    <a:pt x="0" y="523"/>
                    <a:pt x="151" y="675"/>
                    <a:pt x="337" y="675"/>
                  </a:cubicBezTo>
                  <a:lnTo>
                    <a:pt x="2907" y="675"/>
                  </a:lnTo>
                  <a:close/>
                </a:path>
              </a:pathLst>
            </a:custGeom>
            <a:solidFill>
              <a:srgbClr val="CDA477"/>
            </a:solidFill>
            <a:ln>
              <a:noFill/>
            </a:ln>
          </p:spPr>
          <p:txBody>
            <a:bodyPr lIns="759209"/>
            <a:lstStyle/>
            <a:p>
              <a:pPr>
                <a:defRPr/>
              </a:pPr>
              <a:endParaRPr lang="zh-CN" altLang="en-US" sz="2000">
                <a:latin typeface="Arial" panose="020B0604020202020204" pitchFamily="34" charset="0"/>
                <a:ea typeface="微软雅黑" panose="020B0503020204020204" charset="-122"/>
                <a:sym typeface="Arial" panose="020B0604020202020204" pitchFamily="34" charset="0"/>
              </a:endParaRPr>
            </a:p>
          </p:txBody>
        </p:sp>
        <p:pic>
          <p:nvPicPr>
            <p:cNvPr id="2058" name="MH_Other_8"/>
            <p:cNvPicPr>
              <a:picLocks noChangeAspect="1"/>
            </p:cNvPicPr>
            <p:nvPr>
              <p:custDataLst>
                <p:tags r:id="rId5"/>
              </p:custDataLst>
            </p:nvPr>
          </p:nvPicPr>
          <p:blipFill>
            <a:blip r:embed="rId27" cstate="screen">
              <a:extLst>
                <a:ext uri="{28A0092B-C50C-407E-A947-70E740481C1C}">
                  <a14:useLocalDpi xmlns:a14="http://schemas.microsoft.com/office/drawing/2010/main"/>
                </a:ext>
              </a:extLst>
            </a:blip>
            <a:srcRect/>
            <a:stretch>
              <a:fillRect/>
            </a:stretch>
          </p:blipFill>
          <p:spPr bwMode="auto">
            <a:xfrm>
              <a:off x="5738324" y="5153386"/>
              <a:ext cx="4339590" cy="126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9" name="MH_Other_9"/>
            <p:cNvSpPr>
              <a:spLocks noEditPoints="1"/>
            </p:cNvSpPr>
            <p:nvPr>
              <p:custDataLst>
                <p:tags r:id="rId6"/>
              </p:custDataLst>
            </p:nvPr>
          </p:nvSpPr>
          <p:spPr bwMode="auto">
            <a:xfrm>
              <a:off x="6219731" y="5632309"/>
              <a:ext cx="292989" cy="284618"/>
            </a:xfrm>
            <a:custGeom>
              <a:avLst/>
              <a:gdLst>
                <a:gd name="T0" fmla="*/ 2147483646 w 108"/>
                <a:gd name="T1" fmla="*/ 2147483646 h 107"/>
                <a:gd name="T2" fmla="*/ 2147483646 w 108"/>
                <a:gd name="T3" fmla="*/ 2147483646 h 107"/>
                <a:gd name="T4" fmla="*/ 2147483646 w 108"/>
                <a:gd name="T5" fmla="*/ 2147483646 h 107"/>
                <a:gd name="T6" fmla="*/ 2147483646 w 108"/>
                <a:gd name="T7" fmla="*/ 0 h 107"/>
                <a:gd name="T8" fmla="*/ 0 w 108"/>
                <a:gd name="T9" fmla="*/ 2147483646 h 107"/>
                <a:gd name="T10" fmla="*/ 2147483646 w 108"/>
                <a:gd name="T11" fmla="*/ 2147483646 h 107"/>
                <a:gd name="T12" fmla="*/ 2147483646 w 108"/>
                <a:gd name="T13" fmla="*/ 2147483646 h 107"/>
                <a:gd name="T14" fmla="*/ 2147483646 w 108"/>
                <a:gd name="T15" fmla="*/ 2147483646 h 107"/>
                <a:gd name="T16" fmla="*/ 2147483646 w 108"/>
                <a:gd name="T17" fmla="*/ 2147483646 h 107"/>
                <a:gd name="T18" fmla="*/ 2147483646 w 108"/>
                <a:gd name="T19" fmla="*/ 2147483646 h 107"/>
                <a:gd name="T20" fmla="*/ 2147483646 w 108"/>
                <a:gd name="T21" fmla="*/ 2147483646 h 107"/>
                <a:gd name="T22" fmla="*/ 2147483646 w 108"/>
                <a:gd name="T23" fmla="*/ 2147483646 h 107"/>
                <a:gd name="T24" fmla="*/ 2147483646 w 108"/>
                <a:gd name="T25" fmla="*/ 2147483646 h 107"/>
                <a:gd name="T26" fmla="*/ 2147483646 w 108"/>
                <a:gd name="T27" fmla="*/ 2147483646 h 107"/>
                <a:gd name="T28" fmla="*/ 2147483646 w 108"/>
                <a:gd name="T29" fmla="*/ 2147483646 h 107"/>
                <a:gd name="T30" fmla="*/ 2147483646 w 108"/>
                <a:gd name="T31" fmla="*/ 2147483646 h 10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8" h="107">
                  <a:moveTo>
                    <a:pt x="105" y="95"/>
                  </a:moveTo>
                  <a:cubicBezTo>
                    <a:pt x="76" y="66"/>
                    <a:pt x="76" y="66"/>
                    <a:pt x="76" y="66"/>
                  </a:cubicBezTo>
                  <a:cubicBezTo>
                    <a:pt x="81" y="59"/>
                    <a:pt x="83" y="51"/>
                    <a:pt x="83" y="42"/>
                  </a:cubicBezTo>
                  <a:cubicBezTo>
                    <a:pt x="83" y="19"/>
                    <a:pt x="65" y="0"/>
                    <a:pt x="42" y="0"/>
                  </a:cubicBezTo>
                  <a:cubicBezTo>
                    <a:pt x="19" y="0"/>
                    <a:pt x="0" y="19"/>
                    <a:pt x="0" y="42"/>
                  </a:cubicBezTo>
                  <a:cubicBezTo>
                    <a:pt x="0" y="65"/>
                    <a:pt x="19" y="83"/>
                    <a:pt x="42" y="83"/>
                  </a:cubicBezTo>
                  <a:cubicBezTo>
                    <a:pt x="51" y="83"/>
                    <a:pt x="59" y="81"/>
                    <a:pt x="66" y="76"/>
                  </a:cubicBezTo>
                  <a:cubicBezTo>
                    <a:pt x="95" y="105"/>
                    <a:pt x="95" y="105"/>
                    <a:pt x="95" y="105"/>
                  </a:cubicBezTo>
                  <a:cubicBezTo>
                    <a:pt x="96" y="106"/>
                    <a:pt x="98" y="107"/>
                    <a:pt x="100" y="107"/>
                  </a:cubicBezTo>
                  <a:cubicBezTo>
                    <a:pt x="101" y="107"/>
                    <a:pt x="103" y="106"/>
                    <a:pt x="105" y="105"/>
                  </a:cubicBezTo>
                  <a:cubicBezTo>
                    <a:pt x="108" y="102"/>
                    <a:pt x="108" y="97"/>
                    <a:pt x="105" y="95"/>
                  </a:cubicBezTo>
                  <a:moveTo>
                    <a:pt x="7" y="42"/>
                  </a:moveTo>
                  <a:cubicBezTo>
                    <a:pt x="7" y="23"/>
                    <a:pt x="23" y="7"/>
                    <a:pt x="42" y="7"/>
                  </a:cubicBezTo>
                  <a:cubicBezTo>
                    <a:pt x="61" y="7"/>
                    <a:pt x="76" y="23"/>
                    <a:pt x="76" y="42"/>
                  </a:cubicBezTo>
                  <a:cubicBezTo>
                    <a:pt x="76" y="61"/>
                    <a:pt x="61" y="76"/>
                    <a:pt x="42" y="76"/>
                  </a:cubicBezTo>
                  <a:cubicBezTo>
                    <a:pt x="23" y="76"/>
                    <a:pt x="7" y="61"/>
                    <a:pt x="7" y="42"/>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000">
                <a:latin typeface="Arial" panose="020B0604020202020204" pitchFamily="34" charset="0"/>
                <a:ea typeface="微软雅黑" panose="020B0503020204020204" charset="-122"/>
                <a:sym typeface="Arial" panose="020B0604020202020204" pitchFamily="34" charset="0"/>
              </a:endParaRPr>
            </a:p>
          </p:txBody>
        </p:sp>
        <p:sp>
          <p:nvSpPr>
            <p:cNvPr id="25" name="MH_Other_20"/>
            <p:cNvSpPr txBox="1"/>
            <p:nvPr>
              <p:custDataLst>
                <p:tags r:id="rId7"/>
              </p:custDataLst>
            </p:nvPr>
          </p:nvSpPr>
          <p:spPr>
            <a:xfrm>
              <a:off x="7047045" y="5612330"/>
              <a:ext cx="559191" cy="321362"/>
            </a:xfrm>
            <a:prstGeom prst="rect">
              <a:avLst/>
            </a:prstGeom>
            <a:noFill/>
          </p:spPr>
          <p:txBody>
            <a:bodyPr lIns="0" tIns="0" rIns="0" bIns="0">
              <a:spAutoFit/>
            </a:bodyPr>
            <a:lstStyle/>
            <a:p>
              <a:pPr algn="ctr">
                <a:defRPr/>
              </a:pPr>
              <a:r>
                <a:rPr lang="en-US" altLang="zh-CN" sz="2110" dirty="0">
                  <a:solidFill>
                    <a:schemeClr val="bg1"/>
                  </a:solidFill>
                  <a:latin typeface="Arial" panose="020B0604020202020204" pitchFamily="34" charset="0"/>
                  <a:ea typeface="微软雅黑" panose="020B0503020204020204" charset="-122"/>
                  <a:sym typeface="Arial" panose="020B0604020202020204" pitchFamily="34" charset="0"/>
                </a:rPr>
                <a:t>04</a:t>
              </a:r>
              <a:endParaRPr lang="zh-CN" altLang="en-US" sz="211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9" name="MH_Text_4"/>
            <p:cNvSpPr txBox="1"/>
            <p:nvPr>
              <p:custDataLst>
                <p:tags r:id="rId8"/>
              </p:custDataLst>
            </p:nvPr>
          </p:nvSpPr>
          <p:spPr>
            <a:xfrm>
              <a:off x="7627273" y="5509161"/>
              <a:ext cx="1967807" cy="551904"/>
            </a:xfrm>
            <a:prstGeom prst="rect">
              <a:avLst/>
            </a:prstGeom>
            <a:noFill/>
          </p:spPr>
          <p:txBody>
            <a:bodyPr wrap="square" lIns="0" tIns="0" rIns="0" bIns="0" rtlCol="0" anchor="t" anchorCtr="0">
              <a:spAutoFit/>
            </a:bodyPr>
            <a:lstStyle/>
            <a:p>
              <a:pPr lvl="0"/>
              <a:r>
                <a:rPr lang="zh-CN" altLang="en-US" sz="2400" dirty="0">
                  <a:solidFill>
                    <a:schemeClr val="bg1"/>
                  </a:solidFill>
                  <a:latin typeface="Arial" panose="020B0604020202020204" pitchFamily="34" charset="0"/>
                  <a:ea typeface="微软雅黑" panose="020B0503020204020204" charset="-122"/>
                  <a:sym typeface="Arial" panose="020B0604020202020204" pitchFamily="34" charset="0"/>
                </a:rPr>
                <a:t>明年工作计划</a:t>
              </a:r>
              <a:endParaRPr lang="en-US" altLang="zh-CN" sz="2400" dirty="0">
                <a:solidFill>
                  <a:schemeClr val="bg1"/>
                </a:solidFill>
                <a:latin typeface="Arial" panose="020B0604020202020204" pitchFamily="34" charset="0"/>
                <a:ea typeface="微软雅黑" panose="020B0503020204020204" charset="-122"/>
                <a:sym typeface="Arial" panose="020B0604020202020204" pitchFamily="34" charset="0"/>
              </a:endParaRPr>
            </a:p>
            <a:p>
              <a:pPr lvl="0"/>
              <a:r>
                <a:rPr lang="en-US" altLang="zh-CN" sz="1050" dirty="0">
                  <a:solidFill>
                    <a:schemeClr val="bg1"/>
                  </a:solidFill>
                  <a:latin typeface="Arial" panose="020B0604020202020204" pitchFamily="34" charset="0"/>
                  <a:ea typeface="微软雅黑" panose="020B0503020204020204" charset="-122"/>
                  <a:sym typeface="Arial" panose="020B0604020202020204" pitchFamily="34" charset="0"/>
                </a:rPr>
                <a:t>NEXT YEAR WORK PLAN</a:t>
              </a:r>
              <a:endParaRPr lang="zh-CN" altLang="en-US" sz="105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pic>
        <p:nvPicPr>
          <p:cNvPr id="9" name="图片 8" descr="df1554b6e6a2e4775a0a67ce4bd0490b"/>
          <p:cNvPicPr>
            <a:picLocks noChangeAspect="1"/>
          </p:cNvPicPr>
          <p:nvPr/>
        </p:nvPicPr>
        <p:blipFill>
          <a:blip r:embed="rId28" cstate="screen">
            <a:extLst>
              <a:ext uri="{28A0092B-C50C-407E-A947-70E740481C1C}">
                <a14:useLocalDpi xmlns:a14="http://schemas.microsoft.com/office/drawing/2010/main"/>
              </a:ext>
            </a:extLst>
          </a:blip>
          <a:stretch>
            <a:fillRect/>
          </a:stretch>
        </p:blipFill>
        <p:spPr>
          <a:xfrm>
            <a:off x="28575" y="3510915"/>
            <a:ext cx="4638040" cy="336169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0">
        <p:checker/>
      </p:transition>
    </mc:Choice>
    <mc:Fallback xmlns="">
      <p:transition spd="slow" advTm="0">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6"/>
                                            </p:tgtEl>
                                            <p:attrNameLst>
                                              <p:attrName>style.visibility</p:attrName>
                                            </p:attrNameLst>
                                          </p:cBhvr>
                                          <p:to>
                                            <p:strVal val="visible"/>
                                          </p:to>
                                        </p:set>
                                        <p:anim by="(-#ppt_w*2)" calcmode="lin" valueType="num">
                                          <p:cBhvr rctx="PPT">
                                            <p:cTn id="7" dur="500" autoRev="1" fill="hold">
                                              <p:stCondLst>
                                                <p:cond delay="0"/>
                                              </p:stCondLst>
                                            </p:cTn>
                                            <p:tgtEl>
                                              <p:spTgt spid="36"/>
                                            </p:tgtEl>
                                            <p:attrNameLst>
                                              <p:attrName>ppt_w</p:attrName>
                                            </p:attrNameLst>
                                          </p:cBhvr>
                                        </p:anim>
                                        <p:anim by="(#ppt_w*0.50)" calcmode="lin" valueType="num">
                                          <p:cBhvr>
                                            <p:cTn id="8" dur="500" decel="50000" autoRev="1" fill="hold">
                                              <p:stCondLst>
                                                <p:cond delay="0"/>
                                              </p:stCondLst>
                                            </p:cTn>
                                            <p:tgtEl>
                                              <p:spTgt spid="36"/>
                                            </p:tgtEl>
                                            <p:attrNameLst>
                                              <p:attrName>ppt_x</p:attrName>
                                            </p:attrNameLst>
                                          </p:cBhvr>
                                        </p:anim>
                                        <p:anim from="(-#ppt_h/2)" to="(#ppt_y)" calcmode="lin" valueType="num">
                                          <p:cBhvr>
                                            <p:cTn id="9" dur="1000" fill="hold">
                                              <p:stCondLst>
                                                <p:cond delay="0"/>
                                              </p:stCondLst>
                                            </p:cTn>
                                            <p:tgtEl>
                                              <p:spTgt spid="36"/>
                                            </p:tgtEl>
                                            <p:attrNameLst>
                                              <p:attrName>ppt_y</p:attrName>
                                            </p:attrNameLst>
                                          </p:cBhvr>
                                        </p:anim>
                                        <p:animRot by="21600000">
                                          <p:cBhvr>
                                            <p:cTn id="10" dur="1000" fill="hold">
                                              <p:stCondLst>
                                                <p:cond delay="0"/>
                                              </p:stCondLst>
                                            </p:cTn>
                                            <p:tgtEl>
                                              <p:spTgt spid="36"/>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37"/>
                                            </p:tgtEl>
                                            <p:attrNameLst>
                                              <p:attrName>style.visibility</p:attrName>
                                            </p:attrNameLst>
                                          </p:cBhvr>
                                          <p:to>
                                            <p:strVal val="visible"/>
                                          </p:to>
                                        </p:set>
                                        <p:anim by="(-#ppt_w*2)" calcmode="lin" valueType="num">
                                          <p:cBhvr rctx="PPT">
                                            <p:cTn id="13" dur="500" autoRev="1" fill="hold">
                                              <p:stCondLst>
                                                <p:cond delay="0"/>
                                              </p:stCondLst>
                                            </p:cTn>
                                            <p:tgtEl>
                                              <p:spTgt spid="37"/>
                                            </p:tgtEl>
                                            <p:attrNameLst>
                                              <p:attrName>ppt_w</p:attrName>
                                            </p:attrNameLst>
                                          </p:cBhvr>
                                        </p:anim>
                                        <p:anim by="(#ppt_w*0.50)" calcmode="lin" valueType="num">
                                          <p:cBhvr>
                                            <p:cTn id="14" dur="500" decel="50000" autoRev="1" fill="hold">
                                              <p:stCondLst>
                                                <p:cond delay="0"/>
                                              </p:stCondLst>
                                            </p:cTn>
                                            <p:tgtEl>
                                              <p:spTgt spid="37"/>
                                            </p:tgtEl>
                                            <p:attrNameLst>
                                              <p:attrName>ppt_x</p:attrName>
                                            </p:attrNameLst>
                                          </p:cBhvr>
                                        </p:anim>
                                        <p:anim from="(-#ppt_h/2)" to="(#ppt_y)" calcmode="lin" valueType="num">
                                          <p:cBhvr>
                                            <p:cTn id="15" dur="1000" fill="hold">
                                              <p:stCondLst>
                                                <p:cond delay="0"/>
                                              </p:stCondLst>
                                            </p:cTn>
                                            <p:tgtEl>
                                              <p:spTgt spid="37"/>
                                            </p:tgtEl>
                                            <p:attrNameLst>
                                              <p:attrName>ppt_y</p:attrName>
                                            </p:attrNameLst>
                                          </p:cBhvr>
                                        </p:anim>
                                        <p:animRot by="21600000">
                                          <p:cBhvr>
                                            <p:cTn id="16" dur="1000" fill="hold">
                                              <p:stCondLst>
                                                <p:cond delay="0"/>
                                              </p:stCondLst>
                                            </p:cTn>
                                            <p:tgtEl>
                                              <p:spTgt spid="37"/>
                                            </p:tgtEl>
                                            <p:attrNameLst>
                                              <p:attrName>r</p:attrName>
                                            </p:attrNameLst>
                                          </p:cBhvr>
                                        </p:animRot>
                                      </p:childTnLst>
                                    </p:cTn>
                                  </p:par>
                                  <p:par>
                                    <p:cTn id="17" presetID="37"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900" decel="100000" fill="hold"/>
                                            <p:tgtEl>
                                              <p:spTgt spid="9"/>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3" presetID="2" presetClass="entr" presetSubtype="8" accel="40000" fill="hold" nodeType="withEffect" p14:presetBounceEnd="40000">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14:bounceEnd="40000">
                                          <p:cBhvr additive="base">
                                            <p:cTn id="25" dur="10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26" dur="1000" fill="hold"/>
                                            <p:tgtEl>
                                              <p:spTgt spid="5"/>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14:presetBounceEnd="40000">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14:bounceEnd="40000">
                                          <p:cBhvr additive="base">
                                            <p:cTn id="29" dur="10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30" dur="1000" fill="hold"/>
                                            <p:tgtEl>
                                              <p:spTgt spid="6"/>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14:presetBounceEnd="40000">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14:bounceEnd="40000">
                                          <p:cBhvr additive="base">
                                            <p:cTn id="33" dur="10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34" dur="1000" fill="hold"/>
                                            <p:tgtEl>
                                              <p:spTgt spid="7"/>
                                            </p:tgtEl>
                                            <p:attrNameLst>
                                              <p:attrName>ppt_y</p:attrName>
                                            </p:attrNameLst>
                                          </p:cBhvr>
                                          <p:tavLst>
                                            <p:tav tm="0">
                                              <p:val>
                                                <p:strVal val="#ppt_y"/>
                                              </p:val>
                                            </p:tav>
                                            <p:tav tm="100000">
                                              <p:val>
                                                <p:strVal val="#ppt_y"/>
                                              </p:val>
                                            </p:tav>
                                          </p:tavLst>
                                        </p:anim>
                                      </p:childTnLst>
                                    </p:cTn>
                                  </p:par>
                                  <p:par>
                                    <p:cTn id="35" presetID="2" presetClass="entr" presetSubtype="8" accel="40000" fill="hold" nodeType="withEffect" p14:presetBounceEnd="40000">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14:bounceEnd="40000">
                                          <p:cBhvr additive="base">
                                            <p:cTn id="37" dur="10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3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6"/>
                                            </p:tgtEl>
                                            <p:attrNameLst>
                                              <p:attrName>style.visibility</p:attrName>
                                            </p:attrNameLst>
                                          </p:cBhvr>
                                          <p:to>
                                            <p:strVal val="visible"/>
                                          </p:to>
                                        </p:set>
                                        <p:anim by="(-#ppt_w*2)" calcmode="lin" valueType="num">
                                          <p:cBhvr rctx="PPT">
                                            <p:cTn id="7" dur="500" autoRev="1" fill="hold">
                                              <p:stCondLst>
                                                <p:cond delay="0"/>
                                              </p:stCondLst>
                                            </p:cTn>
                                            <p:tgtEl>
                                              <p:spTgt spid="36"/>
                                            </p:tgtEl>
                                            <p:attrNameLst>
                                              <p:attrName>ppt_w</p:attrName>
                                            </p:attrNameLst>
                                          </p:cBhvr>
                                        </p:anim>
                                        <p:anim by="(#ppt_w*0.50)" calcmode="lin" valueType="num">
                                          <p:cBhvr>
                                            <p:cTn id="8" dur="500" decel="50000" autoRev="1" fill="hold">
                                              <p:stCondLst>
                                                <p:cond delay="0"/>
                                              </p:stCondLst>
                                            </p:cTn>
                                            <p:tgtEl>
                                              <p:spTgt spid="36"/>
                                            </p:tgtEl>
                                            <p:attrNameLst>
                                              <p:attrName>ppt_x</p:attrName>
                                            </p:attrNameLst>
                                          </p:cBhvr>
                                        </p:anim>
                                        <p:anim from="(-#ppt_h/2)" to="(#ppt_y)" calcmode="lin" valueType="num">
                                          <p:cBhvr>
                                            <p:cTn id="9" dur="1000" fill="hold">
                                              <p:stCondLst>
                                                <p:cond delay="0"/>
                                              </p:stCondLst>
                                            </p:cTn>
                                            <p:tgtEl>
                                              <p:spTgt spid="36"/>
                                            </p:tgtEl>
                                            <p:attrNameLst>
                                              <p:attrName>ppt_y</p:attrName>
                                            </p:attrNameLst>
                                          </p:cBhvr>
                                        </p:anim>
                                        <p:animRot by="21600000">
                                          <p:cBhvr>
                                            <p:cTn id="10" dur="1000" fill="hold">
                                              <p:stCondLst>
                                                <p:cond delay="0"/>
                                              </p:stCondLst>
                                            </p:cTn>
                                            <p:tgtEl>
                                              <p:spTgt spid="36"/>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37"/>
                                            </p:tgtEl>
                                            <p:attrNameLst>
                                              <p:attrName>style.visibility</p:attrName>
                                            </p:attrNameLst>
                                          </p:cBhvr>
                                          <p:to>
                                            <p:strVal val="visible"/>
                                          </p:to>
                                        </p:set>
                                        <p:anim by="(-#ppt_w*2)" calcmode="lin" valueType="num">
                                          <p:cBhvr rctx="PPT">
                                            <p:cTn id="13" dur="500" autoRev="1" fill="hold">
                                              <p:stCondLst>
                                                <p:cond delay="0"/>
                                              </p:stCondLst>
                                            </p:cTn>
                                            <p:tgtEl>
                                              <p:spTgt spid="37"/>
                                            </p:tgtEl>
                                            <p:attrNameLst>
                                              <p:attrName>ppt_w</p:attrName>
                                            </p:attrNameLst>
                                          </p:cBhvr>
                                        </p:anim>
                                        <p:anim by="(#ppt_w*0.50)" calcmode="lin" valueType="num">
                                          <p:cBhvr>
                                            <p:cTn id="14" dur="500" decel="50000" autoRev="1" fill="hold">
                                              <p:stCondLst>
                                                <p:cond delay="0"/>
                                              </p:stCondLst>
                                            </p:cTn>
                                            <p:tgtEl>
                                              <p:spTgt spid="37"/>
                                            </p:tgtEl>
                                            <p:attrNameLst>
                                              <p:attrName>ppt_x</p:attrName>
                                            </p:attrNameLst>
                                          </p:cBhvr>
                                        </p:anim>
                                        <p:anim from="(-#ppt_h/2)" to="(#ppt_y)" calcmode="lin" valueType="num">
                                          <p:cBhvr>
                                            <p:cTn id="15" dur="1000" fill="hold">
                                              <p:stCondLst>
                                                <p:cond delay="0"/>
                                              </p:stCondLst>
                                            </p:cTn>
                                            <p:tgtEl>
                                              <p:spTgt spid="37"/>
                                            </p:tgtEl>
                                            <p:attrNameLst>
                                              <p:attrName>ppt_y</p:attrName>
                                            </p:attrNameLst>
                                          </p:cBhvr>
                                        </p:anim>
                                        <p:animRot by="21600000">
                                          <p:cBhvr>
                                            <p:cTn id="16" dur="1000" fill="hold">
                                              <p:stCondLst>
                                                <p:cond delay="0"/>
                                              </p:stCondLst>
                                            </p:cTn>
                                            <p:tgtEl>
                                              <p:spTgt spid="37"/>
                                            </p:tgtEl>
                                            <p:attrNameLst>
                                              <p:attrName>r</p:attrName>
                                            </p:attrNameLst>
                                          </p:cBhvr>
                                        </p:animRot>
                                      </p:childTnLst>
                                    </p:cTn>
                                  </p:par>
                                  <p:par>
                                    <p:cTn id="17" presetID="37"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900" decel="100000" fill="hold"/>
                                            <p:tgtEl>
                                              <p:spTgt spid="9"/>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3" presetID="2" presetClass="entr" presetSubtype="8" accel="4000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000" fill="hold"/>
                                            <p:tgtEl>
                                              <p:spTgt spid="5"/>
                                            </p:tgtEl>
                                            <p:attrNameLst>
                                              <p:attrName>ppt_x</p:attrName>
                                            </p:attrNameLst>
                                          </p:cBhvr>
                                          <p:tavLst>
                                            <p:tav tm="0">
                                              <p:val>
                                                <p:strVal val="0-#ppt_w/2"/>
                                              </p:val>
                                            </p:tav>
                                            <p:tav tm="100000">
                                              <p:val>
                                                <p:strVal val="#ppt_x"/>
                                              </p:val>
                                            </p:tav>
                                          </p:tavLst>
                                        </p:anim>
                                        <p:anim calcmode="lin" valueType="num">
                                          <p:cBhvr additive="base">
                                            <p:cTn id="26" dur="1000" fill="hold"/>
                                            <p:tgtEl>
                                              <p:spTgt spid="5"/>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1000" fill="hold"/>
                                            <p:tgtEl>
                                              <p:spTgt spid="6"/>
                                            </p:tgtEl>
                                            <p:attrNameLst>
                                              <p:attrName>ppt_x</p:attrName>
                                            </p:attrNameLst>
                                          </p:cBhvr>
                                          <p:tavLst>
                                            <p:tav tm="0">
                                              <p:val>
                                                <p:strVal val="0-#ppt_w/2"/>
                                              </p:val>
                                            </p:tav>
                                            <p:tav tm="100000">
                                              <p:val>
                                                <p:strVal val="#ppt_x"/>
                                              </p:val>
                                            </p:tav>
                                          </p:tavLst>
                                        </p:anim>
                                        <p:anim calcmode="lin" valueType="num">
                                          <p:cBhvr additive="base">
                                            <p:cTn id="30" dur="1000" fill="hold"/>
                                            <p:tgtEl>
                                              <p:spTgt spid="6"/>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000" fill="hold"/>
                                            <p:tgtEl>
                                              <p:spTgt spid="7"/>
                                            </p:tgtEl>
                                            <p:attrNameLst>
                                              <p:attrName>ppt_x</p:attrName>
                                            </p:attrNameLst>
                                          </p:cBhvr>
                                          <p:tavLst>
                                            <p:tav tm="0">
                                              <p:val>
                                                <p:strVal val="0-#ppt_w/2"/>
                                              </p:val>
                                            </p:tav>
                                            <p:tav tm="100000">
                                              <p:val>
                                                <p:strVal val="#ppt_x"/>
                                              </p:val>
                                            </p:tav>
                                          </p:tavLst>
                                        </p:anim>
                                        <p:anim calcmode="lin" valueType="num">
                                          <p:cBhvr additive="base">
                                            <p:cTn id="34" dur="1000" fill="hold"/>
                                            <p:tgtEl>
                                              <p:spTgt spid="7"/>
                                            </p:tgtEl>
                                            <p:attrNameLst>
                                              <p:attrName>ppt_y</p:attrName>
                                            </p:attrNameLst>
                                          </p:cBhvr>
                                          <p:tavLst>
                                            <p:tav tm="0">
                                              <p:val>
                                                <p:strVal val="#ppt_y"/>
                                              </p:val>
                                            </p:tav>
                                            <p:tav tm="100000">
                                              <p:val>
                                                <p:strVal val="#ppt_y"/>
                                              </p:val>
                                            </p:tav>
                                          </p:tavLst>
                                        </p:anim>
                                      </p:childTnLst>
                                    </p:cTn>
                                  </p:par>
                                  <p:par>
                                    <p:cTn id="35" presetID="2" presetClass="entr" presetSubtype="8" accel="4000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1000" fill="hold"/>
                                            <p:tgtEl>
                                              <p:spTgt spid="8"/>
                                            </p:tgtEl>
                                            <p:attrNameLst>
                                              <p:attrName>ppt_x</p:attrName>
                                            </p:attrNameLst>
                                          </p:cBhvr>
                                          <p:tavLst>
                                            <p:tav tm="0">
                                              <p:val>
                                                <p:strVal val="0-#ppt_w/2"/>
                                              </p:val>
                                            </p:tav>
                                            <p:tav tm="100000">
                                              <p:val>
                                                <p:strVal val="#ppt_x"/>
                                              </p:val>
                                            </p:tav>
                                          </p:tavLst>
                                        </p:anim>
                                        <p:anim calcmode="lin" valueType="num">
                                          <p:cBhvr additive="base">
                                            <p:cTn id="3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41985" name="矩形 4"/>
          <p:cNvSpPr>
            <a:spLocks noChangeArrowheads="1"/>
          </p:cNvSpPr>
          <p:nvPr/>
        </p:nvSpPr>
        <p:spPr bwMode="auto">
          <a:xfrm>
            <a:off x="885825" y="1893888"/>
            <a:ext cx="1152525" cy="1152525"/>
          </a:xfrm>
          <a:prstGeom prst="rect">
            <a:avLst/>
          </a:prstGeom>
          <a:solidFill>
            <a:srgbClr val="CDA477"/>
          </a:solidFill>
          <a:ln w="25400">
            <a:noFill/>
            <a:bevel/>
          </a:ln>
        </p:spPr>
        <p:txBody>
          <a:bodyPr anchor="ctr"/>
          <a:lstStyle/>
          <a:p>
            <a:pPr algn="ctr">
              <a:buFont typeface="Arial" panose="020B0604020202020204" pitchFamily="34" charset="0"/>
              <a:buNone/>
            </a:pPr>
            <a:endParaRPr lang="zh-CN" altLang="en-US">
              <a:solidFill>
                <a:srgbClr val="FFFFFF"/>
              </a:solidFill>
              <a:ea typeface="造字工房悦黑体验版常规体" pitchFamily="50" charset="-122"/>
            </a:endParaRPr>
          </a:p>
        </p:txBody>
      </p:sp>
      <p:sp>
        <p:nvSpPr>
          <p:cNvPr id="41986" name="矩形 6"/>
          <p:cNvSpPr>
            <a:spLocks noChangeArrowheads="1"/>
          </p:cNvSpPr>
          <p:nvPr/>
        </p:nvSpPr>
        <p:spPr bwMode="auto">
          <a:xfrm>
            <a:off x="1606550" y="2681288"/>
            <a:ext cx="727075" cy="728662"/>
          </a:xfrm>
          <a:prstGeom prst="rect">
            <a:avLst/>
          </a:prstGeom>
          <a:solidFill>
            <a:srgbClr val="3E2714"/>
          </a:solidFill>
          <a:ln w="25400">
            <a:noFill/>
            <a:bevel/>
          </a:ln>
        </p:spPr>
        <p:txBody>
          <a:bodyPr anchor="ctr"/>
          <a:lstStyle/>
          <a:p>
            <a:pPr algn="ctr">
              <a:buFont typeface="Arial" panose="020B0604020202020204" pitchFamily="34" charset="0"/>
              <a:buNone/>
            </a:pPr>
            <a:endParaRPr lang="zh-CN" altLang="en-US">
              <a:solidFill>
                <a:srgbClr val="FFFFFF"/>
              </a:solidFill>
              <a:ea typeface="造字工房悦黑体验版常规体" pitchFamily="50" charset="-122"/>
            </a:endParaRPr>
          </a:p>
        </p:txBody>
      </p:sp>
      <p:sp>
        <p:nvSpPr>
          <p:cNvPr id="41987" name="矩形 7"/>
          <p:cNvSpPr>
            <a:spLocks noChangeArrowheads="1"/>
          </p:cNvSpPr>
          <p:nvPr/>
        </p:nvSpPr>
        <p:spPr bwMode="auto">
          <a:xfrm>
            <a:off x="1219200" y="3373438"/>
            <a:ext cx="847725" cy="808037"/>
          </a:xfrm>
          <a:prstGeom prst="rect">
            <a:avLst/>
          </a:prstGeom>
          <a:solidFill>
            <a:srgbClr val="CDA477"/>
          </a:solidFill>
          <a:ln w="25400">
            <a:noFill/>
            <a:bevel/>
          </a:ln>
        </p:spPr>
        <p:txBody>
          <a:bodyPr anchor="ctr"/>
          <a:lstStyle/>
          <a:p>
            <a:pPr algn="ctr">
              <a:buFont typeface="Arial" panose="020B0604020202020204" pitchFamily="34" charset="0"/>
              <a:buNone/>
            </a:pPr>
            <a:endParaRPr lang="zh-CN" altLang="en-US">
              <a:solidFill>
                <a:srgbClr val="FFFFFF"/>
              </a:solidFill>
              <a:ea typeface="造字工房悦黑体验版常规体" pitchFamily="50" charset="-122"/>
            </a:endParaRPr>
          </a:p>
        </p:txBody>
      </p:sp>
      <p:sp>
        <p:nvSpPr>
          <p:cNvPr id="41988" name="矩形 8"/>
          <p:cNvSpPr>
            <a:spLocks noChangeArrowheads="1"/>
          </p:cNvSpPr>
          <p:nvPr/>
        </p:nvSpPr>
        <p:spPr bwMode="auto">
          <a:xfrm>
            <a:off x="1030288" y="3943350"/>
            <a:ext cx="474662" cy="476250"/>
          </a:xfrm>
          <a:prstGeom prst="rect">
            <a:avLst/>
          </a:prstGeom>
          <a:solidFill>
            <a:srgbClr val="3E2714"/>
          </a:solidFill>
          <a:ln w="25400">
            <a:noFill/>
            <a:bevel/>
          </a:ln>
        </p:spPr>
        <p:txBody>
          <a:bodyPr anchor="ctr"/>
          <a:lstStyle/>
          <a:p>
            <a:pPr algn="ctr">
              <a:buFont typeface="Arial" panose="020B0604020202020204" pitchFamily="34" charset="0"/>
              <a:buNone/>
            </a:pPr>
            <a:endParaRPr lang="zh-CN" altLang="en-US">
              <a:solidFill>
                <a:srgbClr val="FFFFFF"/>
              </a:solidFill>
              <a:ea typeface="造字工房悦黑体验版常规体" pitchFamily="50" charset="-122"/>
            </a:endParaRPr>
          </a:p>
        </p:txBody>
      </p:sp>
      <p:sp>
        <p:nvSpPr>
          <p:cNvPr id="41989" name="矩形 9"/>
          <p:cNvSpPr>
            <a:spLocks noChangeArrowheads="1"/>
          </p:cNvSpPr>
          <p:nvPr/>
        </p:nvSpPr>
        <p:spPr bwMode="auto">
          <a:xfrm>
            <a:off x="1643063" y="4197350"/>
            <a:ext cx="1150937" cy="1152525"/>
          </a:xfrm>
          <a:prstGeom prst="rect">
            <a:avLst/>
          </a:prstGeom>
          <a:solidFill>
            <a:srgbClr val="CDA477"/>
          </a:solidFill>
          <a:ln w="25400">
            <a:noFill/>
            <a:bevel/>
          </a:ln>
        </p:spPr>
        <p:txBody>
          <a:bodyPr anchor="ctr"/>
          <a:lstStyle/>
          <a:p>
            <a:pPr algn="ctr">
              <a:buFont typeface="Arial" panose="020B0604020202020204" pitchFamily="34" charset="0"/>
              <a:buNone/>
            </a:pPr>
            <a:endParaRPr lang="zh-CN" altLang="en-US">
              <a:solidFill>
                <a:srgbClr val="FFFFFF"/>
              </a:solidFill>
              <a:ea typeface="造字工房悦黑体验版常规体" pitchFamily="50" charset="-122"/>
            </a:endParaRPr>
          </a:p>
        </p:txBody>
      </p:sp>
      <p:sp>
        <p:nvSpPr>
          <p:cNvPr id="41990" name="矩形 10"/>
          <p:cNvSpPr>
            <a:spLocks noChangeArrowheads="1"/>
          </p:cNvSpPr>
          <p:nvPr/>
        </p:nvSpPr>
        <p:spPr bwMode="auto">
          <a:xfrm>
            <a:off x="2614613" y="3546475"/>
            <a:ext cx="919162" cy="879475"/>
          </a:xfrm>
          <a:prstGeom prst="rect">
            <a:avLst/>
          </a:prstGeom>
          <a:solidFill>
            <a:srgbClr val="3E2714"/>
          </a:solidFill>
          <a:ln w="25400">
            <a:noFill/>
            <a:bevel/>
          </a:ln>
        </p:spPr>
        <p:txBody>
          <a:bodyPr anchor="ctr"/>
          <a:lstStyle/>
          <a:p>
            <a:pPr algn="ctr">
              <a:buFont typeface="Arial" panose="020B0604020202020204" pitchFamily="34" charset="0"/>
              <a:buNone/>
            </a:pPr>
            <a:endParaRPr lang="zh-CN" altLang="en-US">
              <a:solidFill>
                <a:srgbClr val="FFFFFF"/>
              </a:solidFill>
              <a:ea typeface="造字工房悦黑体验版常规体" pitchFamily="50" charset="-122"/>
            </a:endParaRPr>
          </a:p>
        </p:txBody>
      </p:sp>
      <p:sp>
        <p:nvSpPr>
          <p:cNvPr id="41991" name="矩形 11"/>
          <p:cNvSpPr>
            <a:spLocks noChangeArrowheads="1"/>
          </p:cNvSpPr>
          <p:nvPr/>
        </p:nvSpPr>
        <p:spPr bwMode="auto">
          <a:xfrm>
            <a:off x="692150" y="4724400"/>
            <a:ext cx="1150938" cy="1152525"/>
          </a:xfrm>
          <a:prstGeom prst="rect">
            <a:avLst/>
          </a:prstGeom>
          <a:solidFill>
            <a:srgbClr val="3E2714"/>
          </a:solidFill>
          <a:ln w="25400">
            <a:noFill/>
            <a:bevel/>
          </a:ln>
        </p:spPr>
        <p:txBody>
          <a:bodyPr anchor="ctr"/>
          <a:lstStyle/>
          <a:p>
            <a:pPr algn="ctr">
              <a:buFont typeface="Arial" panose="020B0604020202020204" pitchFamily="34" charset="0"/>
              <a:buNone/>
            </a:pPr>
            <a:endParaRPr lang="zh-CN" altLang="en-US">
              <a:solidFill>
                <a:srgbClr val="FFFFFF"/>
              </a:solidFill>
              <a:ea typeface="造字工房悦黑体验版常规体" pitchFamily="50" charset="-122"/>
            </a:endParaRPr>
          </a:p>
        </p:txBody>
      </p:sp>
      <p:pic>
        <p:nvPicPr>
          <p:cNvPr id="41992" name="图片 1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49425" y="2787650"/>
            <a:ext cx="503238" cy="503238"/>
          </a:xfrm>
          <a:prstGeom prst="rect">
            <a:avLst/>
          </a:prstGeom>
          <a:noFill/>
          <a:ln w="9525">
            <a:noFill/>
            <a:miter lim="800000"/>
            <a:headEnd/>
            <a:tailEnd/>
          </a:ln>
        </p:spPr>
      </p:pic>
      <p:pic>
        <p:nvPicPr>
          <p:cNvPr id="41993" name="图片 1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68488" y="4367213"/>
            <a:ext cx="715962" cy="715962"/>
          </a:xfrm>
          <a:prstGeom prst="rect">
            <a:avLst/>
          </a:prstGeom>
          <a:noFill/>
          <a:ln w="9525">
            <a:noFill/>
            <a:miter lim="800000"/>
            <a:headEnd/>
            <a:tailEnd/>
          </a:ln>
        </p:spPr>
      </p:pic>
      <p:pic>
        <p:nvPicPr>
          <p:cNvPr id="41994" name="图片 16"/>
          <p:cNvPicPr>
            <a:picLocks noChangeAspect="1" noChangeArrowheads="1"/>
          </p:cNvPicPr>
          <p:nvPr/>
        </p:nvPicPr>
        <p:blipFill>
          <a:blip r:embed="rId4" cstate="screen">
            <a:biLevel thresh="50000"/>
            <a:grayscl/>
            <a:extLst>
              <a:ext uri="{28A0092B-C50C-407E-A947-70E740481C1C}">
                <a14:useLocalDpi xmlns:a14="http://schemas.microsoft.com/office/drawing/2010/main"/>
              </a:ext>
            </a:extLst>
          </a:blip>
          <a:srcRect/>
          <a:stretch>
            <a:fillRect/>
          </a:stretch>
        </p:blipFill>
        <p:spPr bwMode="auto">
          <a:xfrm>
            <a:off x="1004888" y="5014913"/>
            <a:ext cx="600075" cy="601662"/>
          </a:xfrm>
          <a:prstGeom prst="rect">
            <a:avLst/>
          </a:prstGeom>
          <a:noFill/>
          <a:ln w="9525">
            <a:noFill/>
            <a:miter lim="800000"/>
            <a:headEnd/>
            <a:tailEnd/>
          </a:ln>
        </p:spPr>
      </p:pic>
      <p:grpSp>
        <p:nvGrpSpPr>
          <p:cNvPr id="41998" name="组合 53"/>
          <p:cNvGrpSpPr/>
          <p:nvPr/>
        </p:nvGrpSpPr>
        <p:grpSpPr bwMode="auto">
          <a:xfrm>
            <a:off x="4006850" y="2144713"/>
            <a:ext cx="2767013" cy="1322387"/>
            <a:chOff x="0" y="0"/>
            <a:chExt cx="2514497" cy="1322336"/>
          </a:xfrm>
        </p:grpSpPr>
        <p:sp>
          <p:nvSpPr>
            <p:cNvPr id="54311" name="文本框 54"/>
            <p:cNvSpPr>
              <a:spLocks noChangeArrowheads="1"/>
            </p:cNvSpPr>
            <p:nvPr/>
          </p:nvSpPr>
          <p:spPr bwMode="auto">
            <a:xfrm>
              <a:off x="0" y="0"/>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12" name="文本框 55"/>
            <p:cNvSpPr>
              <a:spLocks noChangeArrowheads="1"/>
            </p:cNvSpPr>
            <p:nvPr/>
          </p:nvSpPr>
          <p:spPr bwMode="auto">
            <a:xfrm>
              <a:off x="0" y="320662"/>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13" name="文本框 56"/>
            <p:cNvSpPr>
              <a:spLocks noChangeArrowheads="1"/>
            </p:cNvSpPr>
            <p:nvPr/>
          </p:nvSpPr>
          <p:spPr bwMode="auto">
            <a:xfrm>
              <a:off x="0" y="6698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14" name="文本框 57"/>
            <p:cNvSpPr>
              <a:spLocks noChangeArrowheads="1"/>
            </p:cNvSpPr>
            <p:nvPr/>
          </p:nvSpPr>
          <p:spPr bwMode="auto">
            <a:xfrm>
              <a:off x="0" y="9857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grpSp>
      <p:sp>
        <p:nvSpPr>
          <p:cNvPr id="41999" name="直接连接符 69"/>
          <p:cNvSpPr>
            <a:spLocks noChangeShapeType="1"/>
          </p:cNvSpPr>
          <p:nvPr/>
        </p:nvSpPr>
        <p:spPr bwMode="auto">
          <a:xfrm>
            <a:off x="4151313" y="3776663"/>
            <a:ext cx="7612062" cy="1587"/>
          </a:xfrm>
          <a:prstGeom prst="line">
            <a:avLst/>
          </a:prstGeom>
          <a:noFill/>
          <a:ln w="19050">
            <a:solidFill>
              <a:srgbClr val="3E2714"/>
            </a:solidFill>
            <a:prstDash val="sysDash"/>
            <a:bevel/>
          </a:ln>
        </p:spPr>
        <p:txBody>
          <a:bodyPr/>
          <a:lstStyle/>
          <a:p>
            <a:endParaRPr lang="zh-CN" altLang="en-US"/>
          </a:p>
        </p:txBody>
      </p:sp>
      <p:grpSp>
        <p:nvGrpSpPr>
          <p:cNvPr id="42031" name="组合 53"/>
          <p:cNvGrpSpPr/>
          <p:nvPr/>
        </p:nvGrpSpPr>
        <p:grpSpPr bwMode="auto">
          <a:xfrm>
            <a:off x="6588125" y="2138363"/>
            <a:ext cx="2767013" cy="1322387"/>
            <a:chOff x="0" y="0"/>
            <a:chExt cx="2514497" cy="1322336"/>
          </a:xfrm>
        </p:grpSpPr>
        <p:sp>
          <p:nvSpPr>
            <p:cNvPr id="54307" name="文本框 54"/>
            <p:cNvSpPr>
              <a:spLocks noChangeArrowheads="1"/>
            </p:cNvSpPr>
            <p:nvPr/>
          </p:nvSpPr>
          <p:spPr bwMode="auto">
            <a:xfrm>
              <a:off x="0" y="0"/>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08" name="文本框 55"/>
            <p:cNvSpPr>
              <a:spLocks noChangeArrowheads="1"/>
            </p:cNvSpPr>
            <p:nvPr/>
          </p:nvSpPr>
          <p:spPr bwMode="auto">
            <a:xfrm>
              <a:off x="0" y="320662"/>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09" name="文本框 56"/>
            <p:cNvSpPr>
              <a:spLocks noChangeArrowheads="1"/>
            </p:cNvSpPr>
            <p:nvPr/>
          </p:nvSpPr>
          <p:spPr bwMode="auto">
            <a:xfrm>
              <a:off x="0" y="6698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10" name="文本框 57"/>
            <p:cNvSpPr>
              <a:spLocks noChangeArrowheads="1"/>
            </p:cNvSpPr>
            <p:nvPr/>
          </p:nvSpPr>
          <p:spPr bwMode="auto">
            <a:xfrm>
              <a:off x="0" y="9857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grpSp>
      <p:grpSp>
        <p:nvGrpSpPr>
          <p:cNvPr id="42036" name="组合 53"/>
          <p:cNvGrpSpPr/>
          <p:nvPr/>
        </p:nvGrpSpPr>
        <p:grpSpPr bwMode="auto">
          <a:xfrm>
            <a:off x="9185275" y="2132013"/>
            <a:ext cx="2767013" cy="1322387"/>
            <a:chOff x="0" y="0"/>
            <a:chExt cx="2514497" cy="1322336"/>
          </a:xfrm>
        </p:grpSpPr>
        <p:sp>
          <p:nvSpPr>
            <p:cNvPr id="54303" name="文本框 54"/>
            <p:cNvSpPr>
              <a:spLocks noChangeArrowheads="1"/>
            </p:cNvSpPr>
            <p:nvPr/>
          </p:nvSpPr>
          <p:spPr bwMode="auto">
            <a:xfrm>
              <a:off x="0" y="0"/>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04" name="文本框 55"/>
            <p:cNvSpPr>
              <a:spLocks noChangeArrowheads="1"/>
            </p:cNvSpPr>
            <p:nvPr/>
          </p:nvSpPr>
          <p:spPr bwMode="auto">
            <a:xfrm>
              <a:off x="0" y="320662"/>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05" name="文本框 56"/>
            <p:cNvSpPr>
              <a:spLocks noChangeArrowheads="1"/>
            </p:cNvSpPr>
            <p:nvPr/>
          </p:nvSpPr>
          <p:spPr bwMode="auto">
            <a:xfrm>
              <a:off x="0" y="6698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06" name="文本框 57"/>
            <p:cNvSpPr>
              <a:spLocks noChangeArrowheads="1"/>
            </p:cNvSpPr>
            <p:nvPr/>
          </p:nvSpPr>
          <p:spPr bwMode="auto">
            <a:xfrm>
              <a:off x="0" y="9857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grpSp>
      <p:grpSp>
        <p:nvGrpSpPr>
          <p:cNvPr id="42051" name="组合 53"/>
          <p:cNvGrpSpPr/>
          <p:nvPr/>
        </p:nvGrpSpPr>
        <p:grpSpPr bwMode="auto">
          <a:xfrm>
            <a:off x="4000500" y="4138613"/>
            <a:ext cx="2767013" cy="1322387"/>
            <a:chOff x="0" y="0"/>
            <a:chExt cx="2514497" cy="1322336"/>
          </a:xfrm>
        </p:grpSpPr>
        <p:sp>
          <p:nvSpPr>
            <p:cNvPr id="54299" name="文本框 54"/>
            <p:cNvSpPr>
              <a:spLocks noChangeArrowheads="1"/>
            </p:cNvSpPr>
            <p:nvPr/>
          </p:nvSpPr>
          <p:spPr bwMode="auto">
            <a:xfrm>
              <a:off x="0" y="0"/>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00" name="文本框 55"/>
            <p:cNvSpPr>
              <a:spLocks noChangeArrowheads="1"/>
            </p:cNvSpPr>
            <p:nvPr/>
          </p:nvSpPr>
          <p:spPr bwMode="auto">
            <a:xfrm>
              <a:off x="0" y="320662"/>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01" name="文本框 56"/>
            <p:cNvSpPr>
              <a:spLocks noChangeArrowheads="1"/>
            </p:cNvSpPr>
            <p:nvPr/>
          </p:nvSpPr>
          <p:spPr bwMode="auto">
            <a:xfrm>
              <a:off x="0" y="6698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302" name="文本框 57"/>
            <p:cNvSpPr>
              <a:spLocks noChangeArrowheads="1"/>
            </p:cNvSpPr>
            <p:nvPr/>
          </p:nvSpPr>
          <p:spPr bwMode="auto">
            <a:xfrm>
              <a:off x="0" y="9857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grpSp>
      <p:sp>
        <p:nvSpPr>
          <p:cNvPr id="42056" name="直接连接符 69"/>
          <p:cNvSpPr>
            <a:spLocks noChangeShapeType="1"/>
          </p:cNvSpPr>
          <p:nvPr/>
        </p:nvSpPr>
        <p:spPr bwMode="auto">
          <a:xfrm>
            <a:off x="4144963" y="5770563"/>
            <a:ext cx="7612062" cy="1587"/>
          </a:xfrm>
          <a:prstGeom prst="line">
            <a:avLst/>
          </a:prstGeom>
          <a:noFill/>
          <a:ln w="19050">
            <a:solidFill>
              <a:srgbClr val="3E2714"/>
            </a:solidFill>
            <a:prstDash val="sysDash"/>
            <a:bevel/>
          </a:ln>
        </p:spPr>
        <p:txBody>
          <a:bodyPr/>
          <a:lstStyle/>
          <a:p>
            <a:endParaRPr lang="zh-CN" altLang="en-US"/>
          </a:p>
        </p:txBody>
      </p:sp>
      <p:grpSp>
        <p:nvGrpSpPr>
          <p:cNvPr id="42057" name="组合 53"/>
          <p:cNvGrpSpPr/>
          <p:nvPr/>
        </p:nvGrpSpPr>
        <p:grpSpPr bwMode="auto">
          <a:xfrm>
            <a:off x="6581775" y="4132263"/>
            <a:ext cx="2767013" cy="1322387"/>
            <a:chOff x="0" y="0"/>
            <a:chExt cx="2514497" cy="1322336"/>
          </a:xfrm>
        </p:grpSpPr>
        <p:sp>
          <p:nvSpPr>
            <p:cNvPr id="54295" name="文本框 54"/>
            <p:cNvSpPr>
              <a:spLocks noChangeArrowheads="1"/>
            </p:cNvSpPr>
            <p:nvPr/>
          </p:nvSpPr>
          <p:spPr bwMode="auto">
            <a:xfrm>
              <a:off x="0" y="0"/>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296" name="文本框 55"/>
            <p:cNvSpPr>
              <a:spLocks noChangeArrowheads="1"/>
            </p:cNvSpPr>
            <p:nvPr/>
          </p:nvSpPr>
          <p:spPr bwMode="auto">
            <a:xfrm>
              <a:off x="0" y="320662"/>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297" name="文本框 56"/>
            <p:cNvSpPr>
              <a:spLocks noChangeArrowheads="1"/>
            </p:cNvSpPr>
            <p:nvPr/>
          </p:nvSpPr>
          <p:spPr bwMode="auto">
            <a:xfrm>
              <a:off x="0" y="6698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298" name="文本框 57"/>
            <p:cNvSpPr>
              <a:spLocks noChangeArrowheads="1"/>
            </p:cNvSpPr>
            <p:nvPr/>
          </p:nvSpPr>
          <p:spPr bwMode="auto">
            <a:xfrm>
              <a:off x="0" y="9857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grpSp>
      <p:grpSp>
        <p:nvGrpSpPr>
          <p:cNvPr id="42062" name="组合 53"/>
          <p:cNvGrpSpPr/>
          <p:nvPr/>
        </p:nvGrpSpPr>
        <p:grpSpPr bwMode="auto">
          <a:xfrm>
            <a:off x="9178925" y="4125913"/>
            <a:ext cx="2767013" cy="1322387"/>
            <a:chOff x="0" y="0"/>
            <a:chExt cx="2514497" cy="1322336"/>
          </a:xfrm>
        </p:grpSpPr>
        <p:sp>
          <p:nvSpPr>
            <p:cNvPr id="54291" name="文本框 54"/>
            <p:cNvSpPr>
              <a:spLocks noChangeArrowheads="1"/>
            </p:cNvSpPr>
            <p:nvPr/>
          </p:nvSpPr>
          <p:spPr bwMode="auto">
            <a:xfrm>
              <a:off x="0" y="0"/>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292" name="文本框 55"/>
            <p:cNvSpPr>
              <a:spLocks noChangeArrowheads="1"/>
            </p:cNvSpPr>
            <p:nvPr/>
          </p:nvSpPr>
          <p:spPr bwMode="auto">
            <a:xfrm>
              <a:off x="0" y="320662"/>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293" name="文本框 56"/>
            <p:cNvSpPr>
              <a:spLocks noChangeArrowheads="1"/>
            </p:cNvSpPr>
            <p:nvPr/>
          </p:nvSpPr>
          <p:spPr bwMode="auto">
            <a:xfrm>
              <a:off x="0" y="6698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sp>
          <p:nvSpPr>
            <p:cNvPr id="54294" name="文本框 57"/>
            <p:cNvSpPr>
              <a:spLocks noChangeArrowheads="1"/>
            </p:cNvSpPr>
            <p:nvPr/>
          </p:nvSpPr>
          <p:spPr bwMode="auto">
            <a:xfrm>
              <a:off x="0" y="985799"/>
              <a:ext cx="2514497" cy="336537"/>
            </a:xfrm>
            <a:prstGeom prst="rect">
              <a:avLst/>
            </a:prstGeom>
            <a:noFill/>
            <a:ln w="9525">
              <a:noFill/>
              <a:miter lim="800000"/>
            </a:ln>
          </p:spPr>
          <p:txBody>
            <a:bodyPr>
              <a:spAutoFit/>
            </a:bodyPr>
            <a:lstStyle/>
            <a:p>
              <a:pPr>
                <a:buFont typeface="Arial" panose="020B0604020202020204" pitchFamily="34" charset="0"/>
                <a:buNone/>
              </a:pPr>
              <a:r>
                <a:rPr lang="zh-CN" altLang="en-US" sz="1600">
                  <a:solidFill>
                    <a:srgbClr val="3E2714"/>
                  </a:solidFill>
                  <a:ea typeface="微软雅黑" panose="020B0503020204020204" charset="-122"/>
                </a:rPr>
                <a:t>请在这里输入您的文字内容</a:t>
              </a:r>
            </a:p>
          </p:txBody>
        </p:sp>
      </p:gr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27" presetClass="entr" presetSubtype="0" fill="hold" grpId="0" nodeType="withEffect">
                                  <p:stCondLst>
                                    <p:cond delay="0"/>
                                  </p:stCondLst>
                                  <p:iterate type="lt">
                                    <p:tmPct val="50000"/>
                                  </p:iterate>
                                  <p:childTnLst>
                                    <p:set>
                                      <p:cBhvr>
                                        <p:cTn id="17" dur="1" fill="hold">
                                          <p:stCondLst>
                                            <p:cond delay="0"/>
                                          </p:stCondLst>
                                        </p:cTn>
                                        <p:tgtEl>
                                          <p:spTgt spid="41985"/>
                                        </p:tgtEl>
                                        <p:attrNameLst>
                                          <p:attrName>style.visibility</p:attrName>
                                        </p:attrNameLst>
                                      </p:cBhvr>
                                      <p:to>
                                        <p:strVal val="visible"/>
                                      </p:to>
                                    </p:set>
                                    <p:anim calcmode="discrete" valueType="clr">
                                      <p:cBhvr override="childStyle">
                                        <p:cTn id="18" dur="1000"/>
                                        <p:tgtEl>
                                          <p:spTgt spid="41985"/>
                                        </p:tgtEl>
                                        <p:attrNameLst>
                                          <p:attrName>style.color</p:attrName>
                                        </p:attrNameLst>
                                      </p:cBhvr>
                                      <p:tavLst>
                                        <p:tav tm="0">
                                          <p:val>
                                            <p:clrVal>
                                              <a:schemeClr val="accent2"/>
                                            </p:clrVal>
                                          </p:val>
                                        </p:tav>
                                        <p:tav tm="50000">
                                          <p:val>
                                            <p:clrVal>
                                              <a:schemeClr val="hlink"/>
                                            </p:clrVal>
                                          </p:val>
                                        </p:tav>
                                      </p:tavLst>
                                    </p:anim>
                                    <p:anim calcmode="discrete" valueType="clr">
                                      <p:cBhvr>
                                        <p:cTn id="19" dur="1000"/>
                                        <p:tgtEl>
                                          <p:spTgt spid="41985"/>
                                        </p:tgtEl>
                                        <p:attrNameLst>
                                          <p:attrName>fillcolor</p:attrName>
                                        </p:attrNameLst>
                                      </p:cBhvr>
                                      <p:tavLst>
                                        <p:tav tm="0">
                                          <p:val>
                                            <p:clrVal>
                                              <a:schemeClr val="accent2"/>
                                            </p:clrVal>
                                          </p:val>
                                        </p:tav>
                                        <p:tav tm="50000">
                                          <p:val>
                                            <p:clrVal>
                                              <a:schemeClr val="hlink"/>
                                            </p:clrVal>
                                          </p:val>
                                        </p:tav>
                                      </p:tavLst>
                                    </p:anim>
                                    <p:set>
                                      <p:cBhvr>
                                        <p:cTn id="20" dur="1000"/>
                                        <p:tgtEl>
                                          <p:spTgt spid="41985"/>
                                        </p:tgtEl>
                                        <p:attrNameLst>
                                          <p:attrName>fill.type</p:attrName>
                                        </p:attrNameLst>
                                      </p:cBhvr>
                                      <p:to>
                                        <p:strVal val="solid"/>
                                      </p:to>
                                    </p:set>
                                  </p:childTnLst>
                                </p:cTn>
                              </p:par>
                              <p:par>
                                <p:cTn id="21" presetID="27" presetClass="entr" presetSubtype="0" fill="hold" grpId="0" nodeType="withEffect">
                                  <p:stCondLst>
                                    <p:cond delay="0"/>
                                  </p:stCondLst>
                                  <p:iterate type="lt">
                                    <p:tmPct val="50000"/>
                                  </p:iterate>
                                  <p:childTnLst>
                                    <p:set>
                                      <p:cBhvr>
                                        <p:cTn id="22" dur="1" fill="hold">
                                          <p:stCondLst>
                                            <p:cond delay="0"/>
                                          </p:stCondLst>
                                        </p:cTn>
                                        <p:tgtEl>
                                          <p:spTgt spid="41986"/>
                                        </p:tgtEl>
                                        <p:attrNameLst>
                                          <p:attrName>style.visibility</p:attrName>
                                        </p:attrNameLst>
                                      </p:cBhvr>
                                      <p:to>
                                        <p:strVal val="visible"/>
                                      </p:to>
                                    </p:set>
                                    <p:anim calcmode="discrete" valueType="clr">
                                      <p:cBhvr override="childStyle">
                                        <p:cTn id="23" dur="1000"/>
                                        <p:tgtEl>
                                          <p:spTgt spid="41986"/>
                                        </p:tgtEl>
                                        <p:attrNameLst>
                                          <p:attrName>style.color</p:attrName>
                                        </p:attrNameLst>
                                      </p:cBhvr>
                                      <p:tavLst>
                                        <p:tav tm="0">
                                          <p:val>
                                            <p:clrVal>
                                              <a:schemeClr val="accent2"/>
                                            </p:clrVal>
                                          </p:val>
                                        </p:tav>
                                        <p:tav tm="50000">
                                          <p:val>
                                            <p:clrVal>
                                              <a:schemeClr val="hlink"/>
                                            </p:clrVal>
                                          </p:val>
                                        </p:tav>
                                      </p:tavLst>
                                    </p:anim>
                                    <p:anim calcmode="discrete" valueType="clr">
                                      <p:cBhvr>
                                        <p:cTn id="24" dur="1000"/>
                                        <p:tgtEl>
                                          <p:spTgt spid="41986"/>
                                        </p:tgtEl>
                                        <p:attrNameLst>
                                          <p:attrName>fillcolor</p:attrName>
                                        </p:attrNameLst>
                                      </p:cBhvr>
                                      <p:tavLst>
                                        <p:tav tm="0">
                                          <p:val>
                                            <p:clrVal>
                                              <a:schemeClr val="accent2"/>
                                            </p:clrVal>
                                          </p:val>
                                        </p:tav>
                                        <p:tav tm="50000">
                                          <p:val>
                                            <p:clrVal>
                                              <a:schemeClr val="hlink"/>
                                            </p:clrVal>
                                          </p:val>
                                        </p:tav>
                                      </p:tavLst>
                                    </p:anim>
                                    <p:set>
                                      <p:cBhvr>
                                        <p:cTn id="25" dur="1000"/>
                                        <p:tgtEl>
                                          <p:spTgt spid="41986"/>
                                        </p:tgtEl>
                                        <p:attrNameLst>
                                          <p:attrName>fill.type</p:attrName>
                                        </p:attrNameLst>
                                      </p:cBhvr>
                                      <p:to>
                                        <p:strVal val="solid"/>
                                      </p:to>
                                    </p:set>
                                  </p:childTnLst>
                                </p:cTn>
                              </p:par>
                              <p:par>
                                <p:cTn id="26" presetID="27" presetClass="entr" presetSubtype="0" fill="hold" grpId="0" nodeType="withEffect">
                                  <p:stCondLst>
                                    <p:cond delay="0"/>
                                  </p:stCondLst>
                                  <p:iterate type="lt">
                                    <p:tmPct val="50000"/>
                                  </p:iterate>
                                  <p:childTnLst>
                                    <p:set>
                                      <p:cBhvr>
                                        <p:cTn id="27" dur="1" fill="hold">
                                          <p:stCondLst>
                                            <p:cond delay="0"/>
                                          </p:stCondLst>
                                        </p:cTn>
                                        <p:tgtEl>
                                          <p:spTgt spid="41987"/>
                                        </p:tgtEl>
                                        <p:attrNameLst>
                                          <p:attrName>style.visibility</p:attrName>
                                        </p:attrNameLst>
                                      </p:cBhvr>
                                      <p:to>
                                        <p:strVal val="visible"/>
                                      </p:to>
                                    </p:set>
                                    <p:anim calcmode="discrete" valueType="clr">
                                      <p:cBhvr override="childStyle">
                                        <p:cTn id="28" dur="1000"/>
                                        <p:tgtEl>
                                          <p:spTgt spid="41987"/>
                                        </p:tgtEl>
                                        <p:attrNameLst>
                                          <p:attrName>style.color</p:attrName>
                                        </p:attrNameLst>
                                      </p:cBhvr>
                                      <p:tavLst>
                                        <p:tav tm="0">
                                          <p:val>
                                            <p:clrVal>
                                              <a:schemeClr val="accent2"/>
                                            </p:clrVal>
                                          </p:val>
                                        </p:tav>
                                        <p:tav tm="50000">
                                          <p:val>
                                            <p:clrVal>
                                              <a:schemeClr val="hlink"/>
                                            </p:clrVal>
                                          </p:val>
                                        </p:tav>
                                      </p:tavLst>
                                    </p:anim>
                                    <p:anim calcmode="discrete" valueType="clr">
                                      <p:cBhvr>
                                        <p:cTn id="29" dur="1000"/>
                                        <p:tgtEl>
                                          <p:spTgt spid="41987"/>
                                        </p:tgtEl>
                                        <p:attrNameLst>
                                          <p:attrName>fillcolor</p:attrName>
                                        </p:attrNameLst>
                                      </p:cBhvr>
                                      <p:tavLst>
                                        <p:tav tm="0">
                                          <p:val>
                                            <p:clrVal>
                                              <a:schemeClr val="accent2"/>
                                            </p:clrVal>
                                          </p:val>
                                        </p:tav>
                                        <p:tav tm="50000">
                                          <p:val>
                                            <p:clrVal>
                                              <a:schemeClr val="hlink"/>
                                            </p:clrVal>
                                          </p:val>
                                        </p:tav>
                                      </p:tavLst>
                                    </p:anim>
                                    <p:set>
                                      <p:cBhvr>
                                        <p:cTn id="30" dur="1000"/>
                                        <p:tgtEl>
                                          <p:spTgt spid="41987"/>
                                        </p:tgtEl>
                                        <p:attrNameLst>
                                          <p:attrName>fill.type</p:attrName>
                                        </p:attrNameLst>
                                      </p:cBhvr>
                                      <p:to>
                                        <p:strVal val="solid"/>
                                      </p:to>
                                    </p:set>
                                  </p:childTnLst>
                                </p:cTn>
                              </p:par>
                              <p:par>
                                <p:cTn id="31" presetID="27" presetClass="entr" presetSubtype="0" fill="hold" grpId="0" nodeType="withEffect">
                                  <p:stCondLst>
                                    <p:cond delay="0"/>
                                  </p:stCondLst>
                                  <p:iterate type="lt">
                                    <p:tmPct val="50000"/>
                                  </p:iterate>
                                  <p:childTnLst>
                                    <p:set>
                                      <p:cBhvr>
                                        <p:cTn id="32" dur="1" fill="hold">
                                          <p:stCondLst>
                                            <p:cond delay="0"/>
                                          </p:stCondLst>
                                        </p:cTn>
                                        <p:tgtEl>
                                          <p:spTgt spid="41988"/>
                                        </p:tgtEl>
                                        <p:attrNameLst>
                                          <p:attrName>style.visibility</p:attrName>
                                        </p:attrNameLst>
                                      </p:cBhvr>
                                      <p:to>
                                        <p:strVal val="visible"/>
                                      </p:to>
                                    </p:set>
                                    <p:anim calcmode="discrete" valueType="clr">
                                      <p:cBhvr override="childStyle">
                                        <p:cTn id="33" dur="1000"/>
                                        <p:tgtEl>
                                          <p:spTgt spid="41988"/>
                                        </p:tgtEl>
                                        <p:attrNameLst>
                                          <p:attrName>style.color</p:attrName>
                                        </p:attrNameLst>
                                      </p:cBhvr>
                                      <p:tavLst>
                                        <p:tav tm="0">
                                          <p:val>
                                            <p:clrVal>
                                              <a:schemeClr val="accent2"/>
                                            </p:clrVal>
                                          </p:val>
                                        </p:tav>
                                        <p:tav tm="50000">
                                          <p:val>
                                            <p:clrVal>
                                              <a:schemeClr val="hlink"/>
                                            </p:clrVal>
                                          </p:val>
                                        </p:tav>
                                      </p:tavLst>
                                    </p:anim>
                                    <p:anim calcmode="discrete" valueType="clr">
                                      <p:cBhvr>
                                        <p:cTn id="34" dur="1000"/>
                                        <p:tgtEl>
                                          <p:spTgt spid="41988"/>
                                        </p:tgtEl>
                                        <p:attrNameLst>
                                          <p:attrName>fillcolor</p:attrName>
                                        </p:attrNameLst>
                                      </p:cBhvr>
                                      <p:tavLst>
                                        <p:tav tm="0">
                                          <p:val>
                                            <p:clrVal>
                                              <a:schemeClr val="accent2"/>
                                            </p:clrVal>
                                          </p:val>
                                        </p:tav>
                                        <p:tav tm="50000">
                                          <p:val>
                                            <p:clrVal>
                                              <a:schemeClr val="hlink"/>
                                            </p:clrVal>
                                          </p:val>
                                        </p:tav>
                                      </p:tavLst>
                                    </p:anim>
                                    <p:set>
                                      <p:cBhvr>
                                        <p:cTn id="35" dur="1000"/>
                                        <p:tgtEl>
                                          <p:spTgt spid="41988"/>
                                        </p:tgtEl>
                                        <p:attrNameLst>
                                          <p:attrName>fill.type</p:attrName>
                                        </p:attrNameLst>
                                      </p:cBhvr>
                                      <p:to>
                                        <p:strVal val="solid"/>
                                      </p:to>
                                    </p:set>
                                  </p:childTnLst>
                                </p:cTn>
                              </p:par>
                              <p:par>
                                <p:cTn id="36" presetID="27" presetClass="entr" presetSubtype="0" fill="hold" grpId="0" nodeType="withEffect">
                                  <p:stCondLst>
                                    <p:cond delay="0"/>
                                  </p:stCondLst>
                                  <p:iterate type="lt">
                                    <p:tmPct val="50000"/>
                                  </p:iterate>
                                  <p:childTnLst>
                                    <p:set>
                                      <p:cBhvr>
                                        <p:cTn id="37" dur="1" fill="hold">
                                          <p:stCondLst>
                                            <p:cond delay="0"/>
                                          </p:stCondLst>
                                        </p:cTn>
                                        <p:tgtEl>
                                          <p:spTgt spid="41991"/>
                                        </p:tgtEl>
                                        <p:attrNameLst>
                                          <p:attrName>style.visibility</p:attrName>
                                        </p:attrNameLst>
                                      </p:cBhvr>
                                      <p:to>
                                        <p:strVal val="visible"/>
                                      </p:to>
                                    </p:set>
                                    <p:anim calcmode="discrete" valueType="clr">
                                      <p:cBhvr override="childStyle">
                                        <p:cTn id="38" dur="1000"/>
                                        <p:tgtEl>
                                          <p:spTgt spid="41991"/>
                                        </p:tgtEl>
                                        <p:attrNameLst>
                                          <p:attrName>style.color</p:attrName>
                                        </p:attrNameLst>
                                      </p:cBhvr>
                                      <p:tavLst>
                                        <p:tav tm="0">
                                          <p:val>
                                            <p:clrVal>
                                              <a:schemeClr val="accent2"/>
                                            </p:clrVal>
                                          </p:val>
                                        </p:tav>
                                        <p:tav tm="50000">
                                          <p:val>
                                            <p:clrVal>
                                              <a:schemeClr val="hlink"/>
                                            </p:clrVal>
                                          </p:val>
                                        </p:tav>
                                      </p:tavLst>
                                    </p:anim>
                                    <p:anim calcmode="discrete" valueType="clr">
                                      <p:cBhvr>
                                        <p:cTn id="39" dur="1000"/>
                                        <p:tgtEl>
                                          <p:spTgt spid="41991"/>
                                        </p:tgtEl>
                                        <p:attrNameLst>
                                          <p:attrName>fillcolor</p:attrName>
                                        </p:attrNameLst>
                                      </p:cBhvr>
                                      <p:tavLst>
                                        <p:tav tm="0">
                                          <p:val>
                                            <p:clrVal>
                                              <a:schemeClr val="accent2"/>
                                            </p:clrVal>
                                          </p:val>
                                        </p:tav>
                                        <p:tav tm="50000">
                                          <p:val>
                                            <p:clrVal>
                                              <a:schemeClr val="hlink"/>
                                            </p:clrVal>
                                          </p:val>
                                        </p:tav>
                                      </p:tavLst>
                                    </p:anim>
                                    <p:set>
                                      <p:cBhvr>
                                        <p:cTn id="40" dur="1000"/>
                                        <p:tgtEl>
                                          <p:spTgt spid="41991"/>
                                        </p:tgtEl>
                                        <p:attrNameLst>
                                          <p:attrName>fill.type</p:attrName>
                                        </p:attrNameLst>
                                      </p:cBhvr>
                                      <p:to>
                                        <p:strVal val="solid"/>
                                      </p:to>
                                    </p:set>
                                  </p:childTnLst>
                                </p:cTn>
                              </p:par>
                              <p:par>
                                <p:cTn id="41" presetID="27" presetClass="entr" presetSubtype="0" fill="hold" grpId="0" nodeType="withEffect">
                                  <p:stCondLst>
                                    <p:cond delay="0"/>
                                  </p:stCondLst>
                                  <p:iterate type="lt">
                                    <p:tmPct val="50000"/>
                                  </p:iterate>
                                  <p:childTnLst>
                                    <p:set>
                                      <p:cBhvr>
                                        <p:cTn id="42" dur="1" fill="hold">
                                          <p:stCondLst>
                                            <p:cond delay="0"/>
                                          </p:stCondLst>
                                        </p:cTn>
                                        <p:tgtEl>
                                          <p:spTgt spid="41989"/>
                                        </p:tgtEl>
                                        <p:attrNameLst>
                                          <p:attrName>style.visibility</p:attrName>
                                        </p:attrNameLst>
                                      </p:cBhvr>
                                      <p:to>
                                        <p:strVal val="visible"/>
                                      </p:to>
                                    </p:set>
                                    <p:anim calcmode="discrete" valueType="clr">
                                      <p:cBhvr override="childStyle">
                                        <p:cTn id="43" dur="1000"/>
                                        <p:tgtEl>
                                          <p:spTgt spid="41989"/>
                                        </p:tgtEl>
                                        <p:attrNameLst>
                                          <p:attrName>style.color</p:attrName>
                                        </p:attrNameLst>
                                      </p:cBhvr>
                                      <p:tavLst>
                                        <p:tav tm="0">
                                          <p:val>
                                            <p:clrVal>
                                              <a:schemeClr val="accent2"/>
                                            </p:clrVal>
                                          </p:val>
                                        </p:tav>
                                        <p:tav tm="50000">
                                          <p:val>
                                            <p:clrVal>
                                              <a:schemeClr val="hlink"/>
                                            </p:clrVal>
                                          </p:val>
                                        </p:tav>
                                      </p:tavLst>
                                    </p:anim>
                                    <p:anim calcmode="discrete" valueType="clr">
                                      <p:cBhvr>
                                        <p:cTn id="44" dur="1000"/>
                                        <p:tgtEl>
                                          <p:spTgt spid="41989"/>
                                        </p:tgtEl>
                                        <p:attrNameLst>
                                          <p:attrName>fillcolor</p:attrName>
                                        </p:attrNameLst>
                                      </p:cBhvr>
                                      <p:tavLst>
                                        <p:tav tm="0">
                                          <p:val>
                                            <p:clrVal>
                                              <a:schemeClr val="accent2"/>
                                            </p:clrVal>
                                          </p:val>
                                        </p:tav>
                                        <p:tav tm="50000">
                                          <p:val>
                                            <p:clrVal>
                                              <a:schemeClr val="hlink"/>
                                            </p:clrVal>
                                          </p:val>
                                        </p:tav>
                                      </p:tavLst>
                                    </p:anim>
                                    <p:set>
                                      <p:cBhvr>
                                        <p:cTn id="45" dur="1000"/>
                                        <p:tgtEl>
                                          <p:spTgt spid="41989"/>
                                        </p:tgtEl>
                                        <p:attrNameLst>
                                          <p:attrName>fill.type</p:attrName>
                                        </p:attrNameLst>
                                      </p:cBhvr>
                                      <p:to>
                                        <p:strVal val="solid"/>
                                      </p:to>
                                    </p:set>
                                  </p:childTnLst>
                                </p:cTn>
                              </p:par>
                              <p:par>
                                <p:cTn id="46" presetID="27" presetClass="entr" presetSubtype="0" fill="hold" grpId="0" nodeType="withEffect">
                                  <p:stCondLst>
                                    <p:cond delay="0"/>
                                  </p:stCondLst>
                                  <p:iterate type="lt">
                                    <p:tmPct val="50000"/>
                                  </p:iterate>
                                  <p:childTnLst>
                                    <p:set>
                                      <p:cBhvr>
                                        <p:cTn id="47" dur="1" fill="hold">
                                          <p:stCondLst>
                                            <p:cond delay="0"/>
                                          </p:stCondLst>
                                        </p:cTn>
                                        <p:tgtEl>
                                          <p:spTgt spid="41990"/>
                                        </p:tgtEl>
                                        <p:attrNameLst>
                                          <p:attrName>style.visibility</p:attrName>
                                        </p:attrNameLst>
                                      </p:cBhvr>
                                      <p:to>
                                        <p:strVal val="visible"/>
                                      </p:to>
                                    </p:set>
                                    <p:anim calcmode="discrete" valueType="clr">
                                      <p:cBhvr override="childStyle">
                                        <p:cTn id="48" dur="1000"/>
                                        <p:tgtEl>
                                          <p:spTgt spid="41990"/>
                                        </p:tgtEl>
                                        <p:attrNameLst>
                                          <p:attrName>style.color</p:attrName>
                                        </p:attrNameLst>
                                      </p:cBhvr>
                                      <p:tavLst>
                                        <p:tav tm="0">
                                          <p:val>
                                            <p:clrVal>
                                              <a:schemeClr val="accent2"/>
                                            </p:clrVal>
                                          </p:val>
                                        </p:tav>
                                        <p:tav tm="50000">
                                          <p:val>
                                            <p:clrVal>
                                              <a:schemeClr val="hlink"/>
                                            </p:clrVal>
                                          </p:val>
                                        </p:tav>
                                      </p:tavLst>
                                    </p:anim>
                                    <p:anim calcmode="discrete" valueType="clr">
                                      <p:cBhvr>
                                        <p:cTn id="49" dur="1000"/>
                                        <p:tgtEl>
                                          <p:spTgt spid="41990"/>
                                        </p:tgtEl>
                                        <p:attrNameLst>
                                          <p:attrName>fillcolor</p:attrName>
                                        </p:attrNameLst>
                                      </p:cBhvr>
                                      <p:tavLst>
                                        <p:tav tm="0">
                                          <p:val>
                                            <p:clrVal>
                                              <a:schemeClr val="accent2"/>
                                            </p:clrVal>
                                          </p:val>
                                        </p:tav>
                                        <p:tav tm="50000">
                                          <p:val>
                                            <p:clrVal>
                                              <a:schemeClr val="hlink"/>
                                            </p:clrVal>
                                          </p:val>
                                        </p:tav>
                                      </p:tavLst>
                                    </p:anim>
                                    <p:set>
                                      <p:cBhvr>
                                        <p:cTn id="50" dur="1000"/>
                                        <p:tgtEl>
                                          <p:spTgt spid="41990"/>
                                        </p:tgtEl>
                                        <p:attrNameLst>
                                          <p:attrName>fill.type</p:attrName>
                                        </p:attrNameLst>
                                      </p:cBhvr>
                                      <p:to>
                                        <p:strVal val="solid"/>
                                      </p:to>
                                    </p:set>
                                  </p:childTnLst>
                                </p:cTn>
                              </p:par>
                              <p:par>
                                <p:cTn id="51" presetID="9" presetClass="entr" presetSubtype="0" fill="hold" nodeType="withEffect">
                                  <p:stCondLst>
                                    <p:cond delay="0"/>
                                  </p:stCondLst>
                                  <p:childTnLst>
                                    <p:set>
                                      <p:cBhvr>
                                        <p:cTn id="52" dur="1" fill="hold">
                                          <p:stCondLst>
                                            <p:cond delay="0"/>
                                          </p:stCondLst>
                                        </p:cTn>
                                        <p:tgtEl>
                                          <p:spTgt spid="41992"/>
                                        </p:tgtEl>
                                        <p:attrNameLst>
                                          <p:attrName>style.visibility</p:attrName>
                                        </p:attrNameLst>
                                      </p:cBhvr>
                                      <p:to>
                                        <p:strVal val="visible"/>
                                      </p:to>
                                    </p:set>
                                    <p:animEffect transition="in" filter="dissolve">
                                      <p:cBhvr>
                                        <p:cTn id="53" dur="1000"/>
                                        <p:tgtEl>
                                          <p:spTgt spid="41992"/>
                                        </p:tgtEl>
                                      </p:cBhvr>
                                    </p:animEffect>
                                  </p:childTnLst>
                                </p:cTn>
                              </p:par>
                              <p:par>
                                <p:cTn id="54" presetID="9" presetClass="entr" presetSubtype="0" fill="hold" nodeType="withEffect">
                                  <p:stCondLst>
                                    <p:cond delay="0"/>
                                  </p:stCondLst>
                                  <p:childTnLst>
                                    <p:set>
                                      <p:cBhvr>
                                        <p:cTn id="55" dur="1" fill="hold">
                                          <p:stCondLst>
                                            <p:cond delay="0"/>
                                          </p:stCondLst>
                                        </p:cTn>
                                        <p:tgtEl>
                                          <p:spTgt spid="41993"/>
                                        </p:tgtEl>
                                        <p:attrNameLst>
                                          <p:attrName>style.visibility</p:attrName>
                                        </p:attrNameLst>
                                      </p:cBhvr>
                                      <p:to>
                                        <p:strVal val="visible"/>
                                      </p:to>
                                    </p:set>
                                    <p:animEffect transition="in" filter="dissolve">
                                      <p:cBhvr>
                                        <p:cTn id="56" dur="1000"/>
                                        <p:tgtEl>
                                          <p:spTgt spid="41993"/>
                                        </p:tgtEl>
                                      </p:cBhvr>
                                    </p:animEffect>
                                  </p:childTnLst>
                                </p:cTn>
                              </p:par>
                              <p:par>
                                <p:cTn id="57" presetID="9" presetClass="entr" presetSubtype="0" fill="hold" nodeType="withEffect">
                                  <p:stCondLst>
                                    <p:cond delay="0"/>
                                  </p:stCondLst>
                                  <p:childTnLst>
                                    <p:set>
                                      <p:cBhvr>
                                        <p:cTn id="58" dur="1" fill="hold">
                                          <p:stCondLst>
                                            <p:cond delay="0"/>
                                          </p:stCondLst>
                                        </p:cTn>
                                        <p:tgtEl>
                                          <p:spTgt spid="41994"/>
                                        </p:tgtEl>
                                        <p:attrNameLst>
                                          <p:attrName>style.visibility</p:attrName>
                                        </p:attrNameLst>
                                      </p:cBhvr>
                                      <p:to>
                                        <p:strVal val="visible"/>
                                      </p:to>
                                    </p:set>
                                    <p:animEffect transition="in" filter="dissolve">
                                      <p:cBhvr>
                                        <p:cTn id="59" dur="1000"/>
                                        <p:tgtEl>
                                          <p:spTgt spid="41994"/>
                                        </p:tgtEl>
                                      </p:cBhvr>
                                    </p:animEffect>
                                  </p:childTnLst>
                                </p:cTn>
                              </p:par>
                              <p:par>
                                <p:cTn id="60" presetID="9" presetClass="entr" presetSubtype="0" fill="hold" nodeType="withEffect">
                                  <p:stCondLst>
                                    <p:cond delay="0"/>
                                  </p:stCondLst>
                                  <p:childTnLst>
                                    <p:set>
                                      <p:cBhvr>
                                        <p:cTn id="61" dur="1" fill="hold">
                                          <p:stCondLst>
                                            <p:cond delay="0"/>
                                          </p:stCondLst>
                                        </p:cTn>
                                        <p:tgtEl>
                                          <p:spTgt spid="41998"/>
                                        </p:tgtEl>
                                        <p:attrNameLst>
                                          <p:attrName>style.visibility</p:attrName>
                                        </p:attrNameLst>
                                      </p:cBhvr>
                                      <p:to>
                                        <p:strVal val="visible"/>
                                      </p:to>
                                    </p:set>
                                    <p:animEffect transition="in" filter="dissolve">
                                      <p:cBhvr>
                                        <p:cTn id="62" dur="1000"/>
                                        <p:tgtEl>
                                          <p:spTgt spid="41998"/>
                                        </p:tgtEl>
                                      </p:cBhvr>
                                    </p:animEffect>
                                  </p:childTnLst>
                                </p:cTn>
                              </p:par>
                              <p:par>
                                <p:cTn id="63" presetID="9" presetClass="entr" presetSubtype="0" fill="hold" nodeType="withEffect">
                                  <p:stCondLst>
                                    <p:cond delay="0"/>
                                  </p:stCondLst>
                                  <p:childTnLst>
                                    <p:set>
                                      <p:cBhvr>
                                        <p:cTn id="64" dur="1" fill="hold">
                                          <p:stCondLst>
                                            <p:cond delay="0"/>
                                          </p:stCondLst>
                                        </p:cTn>
                                        <p:tgtEl>
                                          <p:spTgt spid="42031"/>
                                        </p:tgtEl>
                                        <p:attrNameLst>
                                          <p:attrName>style.visibility</p:attrName>
                                        </p:attrNameLst>
                                      </p:cBhvr>
                                      <p:to>
                                        <p:strVal val="visible"/>
                                      </p:to>
                                    </p:set>
                                    <p:animEffect transition="in" filter="dissolve">
                                      <p:cBhvr>
                                        <p:cTn id="65" dur="1000"/>
                                        <p:tgtEl>
                                          <p:spTgt spid="42031"/>
                                        </p:tgtEl>
                                      </p:cBhvr>
                                    </p:animEffect>
                                  </p:childTnLst>
                                </p:cTn>
                              </p:par>
                              <p:par>
                                <p:cTn id="66" presetID="9" presetClass="entr" presetSubtype="0" fill="hold" nodeType="withEffect">
                                  <p:stCondLst>
                                    <p:cond delay="0"/>
                                  </p:stCondLst>
                                  <p:childTnLst>
                                    <p:set>
                                      <p:cBhvr>
                                        <p:cTn id="67" dur="1" fill="hold">
                                          <p:stCondLst>
                                            <p:cond delay="0"/>
                                          </p:stCondLst>
                                        </p:cTn>
                                        <p:tgtEl>
                                          <p:spTgt spid="42036"/>
                                        </p:tgtEl>
                                        <p:attrNameLst>
                                          <p:attrName>style.visibility</p:attrName>
                                        </p:attrNameLst>
                                      </p:cBhvr>
                                      <p:to>
                                        <p:strVal val="visible"/>
                                      </p:to>
                                    </p:set>
                                    <p:animEffect transition="in" filter="dissolve">
                                      <p:cBhvr>
                                        <p:cTn id="68" dur="1000"/>
                                        <p:tgtEl>
                                          <p:spTgt spid="42036"/>
                                        </p:tgtEl>
                                      </p:cBhvr>
                                    </p:animEffect>
                                  </p:childTnLst>
                                </p:cTn>
                              </p:par>
                              <p:par>
                                <p:cTn id="69" presetID="9" presetClass="entr" presetSubtype="0" fill="hold" nodeType="withEffect">
                                  <p:stCondLst>
                                    <p:cond delay="0"/>
                                  </p:stCondLst>
                                  <p:childTnLst>
                                    <p:set>
                                      <p:cBhvr>
                                        <p:cTn id="70" dur="1" fill="hold">
                                          <p:stCondLst>
                                            <p:cond delay="0"/>
                                          </p:stCondLst>
                                        </p:cTn>
                                        <p:tgtEl>
                                          <p:spTgt spid="42051"/>
                                        </p:tgtEl>
                                        <p:attrNameLst>
                                          <p:attrName>style.visibility</p:attrName>
                                        </p:attrNameLst>
                                      </p:cBhvr>
                                      <p:to>
                                        <p:strVal val="visible"/>
                                      </p:to>
                                    </p:set>
                                    <p:animEffect transition="in" filter="dissolve">
                                      <p:cBhvr>
                                        <p:cTn id="71" dur="1000"/>
                                        <p:tgtEl>
                                          <p:spTgt spid="42051"/>
                                        </p:tgtEl>
                                      </p:cBhvr>
                                    </p:animEffect>
                                  </p:childTnLst>
                                </p:cTn>
                              </p:par>
                              <p:par>
                                <p:cTn id="72" presetID="9" presetClass="entr" presetSubtype="0" fill="hold" nodeType="withEffect">
                                  <p:stCondLst>
                                    <p:cond delay="0"/>
                                  </p:stCondLst>
                                  <p:childTnLst>
                                    <p:set>
                                      <p:cBhvr>
                                        <p:cTn id="73" dur="1" fill="hold">
                                          <p:stCondLst>
                                            <p:cond delay="0"/>
                                          </p:stCondLst>
                                        </p:cTn>
                                        <p:tgtEl>
                                          <p:spTgt spid="42057"/>
                                        </p:tgtEl>
                                        <p:attrNameLst>
                                          <p:attrName>style.visibility</p:attrName>
                                        </p:attrNameLst>
                                      </p:cBhvr>
                                      <p:to>
                                        <p:strVal val="visible"/>
                                      </p:to>
                                    </p:set>
                                    <p:animEffect transition="in" filter="dissolve">
                                      <p:cBhvr>
                                        <p:cTn id="74" dur="1000"/>
                                        <p:tgtEl>
                                          <p:spTgt spid="42057"/>
                                        </p:tgtEl>
                                      </p:cBhvr>
                                    </p:animEffect>
                                  </p:childTnLst>
                                </p:cTn>
                              </p:par>
                              <p:par>
                                <p:cTn id="75" presetID="9" presetClass="entr" presetSubtype="0" fill="hold" nodeType="withEffect">
                                  <p:stCondLst>
                                    <p:cond delay="0"/>
                                  </p:stCondLst>
                                  <p:childTnLst>
                                    <p:set>
                                      <p:cBhvr>
                                        <p:cTn id="76" dur="1" fill="hold">
                                          <p:stCondLst>
                                            <p:cond delay="0"/>
                                          </p:stCondLst>
                                        </p:cTn>
                                        <p:tgtEl>
                                          <p:spTgt spid="42062"/>
                                        </p:tgtEl>
                                        <p:attrNameLst>
                                          <p:attrName>style.visibility</p:attrName>
                                        </p:attrNameLst>
                                      </p:cBhvr>
                                      <p:to>
                                        <p:strVal val="visible"/>
                                      </p:to>
                                    </p:set>
                                    <p:animEffect transition="in" filter="dissolve">
                                      <p:cBhvr>
                                        <p:cTn id="77" dur="1000"/>
                                        <p:tgtEl>
                                          <p:spTgt spid="42062"/>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41999"/>
                                        </p:tgtEl>
                                        <p:attrNameLst>
                                          <p:attrName>style.visibility</p:attrName>
                                        </p:attrNameLst>
                                      </p:cBhvr>
                                      <p:to>
                                        <p:strVal val="visible"/>
                                      </p:to>
                                    </p:set>
                                    <p:animEffect transition="in" filter="wipe(left)">
                                      <p:cBhvr>
                                        <p:cTn id="80" dur="1000"/>
                                        <p:tgtEl>
                                          <p:spTgt spid="41999"/>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42056"/>
                                        </p:tgtEl>
                                        <p:attrNameLst>
                                          <p:attrName>style.visibility</p:attrName>
                                        </p:attrNameLst>
                                      </p:cBhvr>
                                      <p:to>
                                        <p:strVal val="visible"/>
                                      </p:to>
                                    </p:set>
                                    <p:animEffect transition="in" filter="wipe(left)">
                                      <p:cBhvr>
                                        <p:cTn id="83" dur="1000"/>
                                        <p:tgtEl>
                                          <p:spTgt spid="42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1985" grpId="0" bldLvl="0" animBg="1"/>
      <p:bldP spid="41986" grpId="0" bldLvl="0" animBg="1"/>
      <p:bldP spid="41987" grpId="0" bldLvl="0" animBg="1"/>
      <p:bldP spid="41988" grpId="0" bldLvl="0" animBg="1"/>
      <p:bldP spid="41989" grpId="0" bldLvl="0" animBg="1"/>
      <p:bldP spid="41990" grpId="0" bldLvl="0" animBg="1"/>
      <p:bldP spid="41991" grpId="0" bldLvl="0" animBg="1"/>
      <p:bldP spid="41999" grpId="0" bldLvl="0" animBg="1"/>
      <p:bldP spid="42056"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400960" y="1954905"/>
            <a:ext cx="9390646" cy="3519817"/>
          </a:xfrm>
          <a:prstGeom prst="rect">
            <a:avLst/>
          </a:prstGeom>
          <a:noFill/>
          <a:ln w="28575">
            <a:solidFill>
              <a:srgbClr val="3E27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384708" y="1242797"/>
            <a:ext cx="1423154" cy="1423152"/>
          </a:xfrm>
          <a:prstGeom prst="ellipse">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a:solidFill>
                  <a:schemeClr val="bg1"/>
                </a:solidFill>
                <a:latin typeface="Arial" panose="020B0604020202020204" pitchFamily="34" charset="0"/>
                <a:ea typeface="微软雅黑" panose="020B0503020204020204" charset="-122"/>
                <a:sym typeface="Arial" panose="020B0604020202020204" pitchFamily="34" charset="0"/>
              </a:rPr>
              <a:t>04</a:t>
            </a:r>
            <a:endParaRPr lang="zh-CN" altLang="en-US" sz="4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5" name="MH_Entry_1"/>
          <p:cNvSpPr/>
          <p:nvPr>
            <p:custDataLst>
              <p:tags r:id="rId1"/>
            </p:custDataLst>
          </p:nvPr>
        </p:nvSpPr>
        <p:spPr>
          <a:xfrm>
            <a:off x="4029579" y="3041029"/>
            <a:ext cx="4133414" cy="124714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5400" b="1" dirty="0">
                <a:solidFill>
                  <a:srgbClr val="3E2714"/>
                </a:solidFill>
                <a:latin typeface="Arial" panose="020B0604020202020204" pitchFamily="34" charset="0"/>
                <a:ea typeface="微软雅黑" panose="020B0503020204020204" charset="-122"/>
                <a:sym typeface="Arial" panose="020B0604020202020204" pitchFamily="34" charset="0"/>
              </a:rPr>
              <a:t>此处添加标题</a:t>
            </a:r>
            <a:r>
              <a:rPr lang="en-US" altLang="zh-CN" sz="2400" dirty="0">
                <a:solidFill>
                  <a:srgbClr val="3E2714"/>
                </a:solidFill>
                <a:latin typeface="Arial" panose="020B0604020202020204" pitchFamily="34" charset="0"/>
                <a:ea typeface="微软雅黑" panose="020B0503020204020204" charset="-122"/>
                <a:sym typeface="Arial" panose="020B0604020202020204" pitchFamily="34" charset="0"/>
              </a:rPr>
              <a:t>ANNUAL WORK SUMMARY</a:t>
            </a:r>
          </a:p>
        </p:txBody>
      </p:sp>
      <p:sp>
        <p:nvSpPr>
          <p:cNvPr id="9" name="TextBox 11"/>
          <p:cNvSpPr txBox="1"/>
          <p:nvPr/>
        </p:nvSpPr>
        <p:spPr>
          <a:xfrm>
            <a:off x="6561447" y="4454653"/>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0" name="TextBox 11"/>
          <p:cNvSpPr txBox="1"/>
          <p:nvPr/>
        </p:nvSpPr>
        <p:spPr>
          <a:xfrm>
            <a:off x="4037275" y="4454653"/>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1" name="TextBox 11"/>
          <p:cNvSpPr txBox="1"/>
          <p:nvPr/>
        </p:nvSpPr>
        <p:spPr>
          <a:xfrm>
            <a:off x="6561447" y="4744505"/>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2" name="TextBox 11"/>
          <p:cNvSpPr txBox="1"/>
          <p:nvPr/>
        </p:nvSpPr>
        <p:spPr>
          <a:xfrm>
            <a:off x="4037275" y="4744505"/>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Tree>
  </p:cSld>
  <p:clrMapOvr>
    <a:masterClrMapping/>
  </p:clrMapOvr>
  <mc:AlternateContent xmlns:mc="http://schemas.openxmlformats.org/markup-compatibility/2006" xmlns:p14="http://schemas.microsoft.com/office/powerpoint/2010/main">
    <mc:Choice Requires="p14">
      <p:transition spd="slow" p14:dur="2000" advTm="0">
        <p:cover/>
      </p:transition>
    </mc:Choice>
    <mc:Fallback xmlns="">
      <p:transition spd="slow" advTm="0">
        <p:cov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par>
                                    <p:cTn id="8" presetID="2" presetClass="entr" presetSubtype="4" accel="40000" fill="hold" grpId="0" nodeType="withEffect" p14:presetBounceEnd="40000">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14:bounceEnd="40000">
                                          <p:cBhvr additive="base">
                                            <p:cTn id="10" dur="10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11" dur="1000" fill="hold"/>
                                            <p:tgtEl>
                                              <p:spTgt spid="3"/>
                                            </p:tgtEl>
                                            <p:attrNameLst>
                                              <p:attrName>ppt_y</p:attrName>
                                            </p:attrNameLst>
                                          </p:cBhvr>
                                          <p:tavLst>
                                            <p:tav tm="0">
                                              <p:val>
                                                <p:strVal val="1+#ppt_h/2"/>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by="(-#ppt_w*2)" calcmode="lin" valueType="num">
                                          <p:cBhvr rctx="PPT">
                                            <p:cTn id="14" dur="500" autoRev="1" fill="hold">
                                              <p:stCondLst>
                                                <p:cond delay="0"/>
                                              </p:stCondLst>
                                            </p:cTn>
                                            <p:tgtEl>
                                              <p:spTgt spid="5"/>
                                            </p:tgtEl>
                                            <p:attrNameLst>
                                              <p:attrName>ppt_w</p:attrName>
                                            </p:attrNameLst>
                                          </p:cBhvr>
                                        </p:anim>
                                        <p:anim by="(#ppt_w*0.50)" calcmode="lin" valueType="num">
                                          <p:cBhvr>
                                            <p:cTn id="15" dur="500" decel="50000" autoRev="1" fill="hold">
                                              <p:stCondLst>
                                                <p:cond delay="0"/>
                                              </p:stCondLst>
                                            </p:cTn>
                                            <p:tgtEl>
                                              <p:spTgt spid="5"/>
                                            </p:tgtEl>
                                            <p:attrNameLst>
                                              <p:attrName>ppt_x</p:attrName>
                                            </p:attrNameLst>
                                          </p:cBhvr>
                                        </p:anim>
                                        <p:anim from="(-#ppt_h/2)" to="(#ppt_y)" calcmode="lin" valueType="num">
                                          <p:cBhvr>
                                            <p:cTn id="16" dur="1000" fill="hold">
                                              <p:stCondLst>
                                                <p:cond delay="0"/>
                                              </p:stCondLst>
                                            </p:cTn>
                                            <p:tgtEl>
                                              <p:spTgt spid="5"/>
                                            </p:tgtEl>
                                            <p:attrNameLst>
                                              <p:attrName>ppt_y</p:attrName>
                                            </p:attrNameLst>
                                          </p:cBhvr>
                                        </p:anim>
                                        <p:animRot by="21600000">
                                          <p:cBhvr>
                                            <p:cTn id="17" dur="1000" fill="hold">
                                              <p:stCondLst>
                                                <p:cond delay="0"/>
                                              </p:stCondLst>
                                            </p:cTn>
                                            <p:tgtEl>
                                              <p:spTgt spid="5"/>
                                            </p:tgtEl>
                                            <p:attrNameLst>
                                              <p:attrName>r</p:attrName>
                                            </p:attrNameLst>
                                          </p:cBhvr>
                                        </p:animRot>
                                      </p:childTnLst>
                                    </p:cTn>
                                  </p:par>
                                  <p:par>
                                    <p:cTn id="18" presetID="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fill="hold"/>
                                            <p:tgtEl>
                                              <p:spTgt spid="9"/>
                                            </p:tgtEl>
                                            <p:attrNameLst>
                                              <p:attrName>ppt_x</p:attrName>
                                            </p:attrNameLst>
                                          </p:cBhvr>
                                          <p:tavLst>
                                            <p:tav tm="0">
                                              <p:val>
                                                <p:strVal val="#ppt_x"/>
                                              </p:val>
                                            </p:tav>
                                            <p:tav tm="100000">
                                              <p:val>
                                                <p:strVal val="#ppt_x"/>
                                              </p:val>
                                            </p:tav>
                                          </p:tavLst>
                                        </p:anim>
                                        <p:anim calcmode="lin" valueType="num">
                                          <p:cBhvr additive="base">
                                            <p:cTn id="21" dur="1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ppt_x"/>
                                              </p:val>
                                            </p:tav>
                                            <p:tav tm="100000">
                                              <p:val>
                                                <p:strVal val="#ppt_x"/>
                                              </p:val>
                                            </p:tav>
                                          </p:tavLst>
                                        </p:anim>
                                        <p:anim calcmode="lin" valueType="num">
                                          <p:cBhvr additive="base">
                                            <p:cTn id="25" dur="10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1000" fill="hold"/>
                                            <p:tgtEl>
                                              <p:spTgt spid="11"/>
                                            </p:tgtEl>
                                            <p:attrNameLst>
                                              <p:attrName>ppt_x</p:attrName>
                                            </p:attrNameLst>
                                          </p:cBhvr>
                                          <p:tavLst>
                                            <p:tav tm="0">
                                              <p:val>
                                                <p:strVal val="#ppt_x"/>
                                              </p:val>
                                            </p:tav>
                                            <p:tav tm="100000">
                                              <p:val>
                                                <p:strVal val="#ppt_x"/>
                                              </p:val>
                                            </p:tav>
                                          </p:tavLst>
                                        </p:anim>
                                        <p:anim calcmode="lin" valueType="num">
                                          <p:cBhvr additive="base">
                                            <p:cTn id="29" dur="10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000" fill="hold"/>
                                            <p:tgtEl>
                                              <p:spTgt spid="12"/>
                                            </p:tgtEl>
                                            <p:attrNameLst>
                                              <p:attrName>ppt_x</p:attrName>
                                            </p:attrNameLst>
                                          </p:cBhvr>
                                          <p:tavLst>
                                            <p:tav tm="0">
                                              <p:val>
                                                <p:strVal val="#ppt_x"/>
                                              </p:val>
                                            </p:tav>
                                            <p:tav tm="100000">
                                              <p:val>
                                                <p:strVal val="#ppt_x"/>
                                              </p:val>
                                            </p:tav>
                                          </p:tavLst>
                                        </p:anim>
                                        <p:anim calcmode="lin" valueType="num">
                                          <p:cBhvr additive="base">
                                            <p:cTn id="33"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3" grpId="0" bldLvl="0" animBg="1"/>
          <p:bldP spid="5" grpId="0" bldLvl="0" animBg="1"/>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par>
                                    <p:cTn id="8" presetID="2" presetClass="entr" presetSubtype="4" accel="4000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1000" fill="hold"/>
                                            <p:tgtEl>
                                              <p:spTgt spid="3"/>
                                            </p:tgtEl>
                                            <p:attrNameLst>
                                              <p:attrName>ppt_x</p:attrName>
                                            </p:attrNameLst>
                                          </p:cBhvr>
                                          <p:tavLst>
                                            <p:tav tm="0">
                                              <p:val>
                                                <p:strVal val="#ppt_x"/>
                                              </p:val>
                                            </p:tav>
                                            <p:tav tm="100000">
                                              <p:val>
                                                <p:strVal val="#ppt_x"/>
                                              </p:val>
                                            </p:tav>
                                          </p:tavLst>
                                        </p:anim>
                                        <p:anim calcmode="lin" valueType="num">
                                          <p:cBhvr additive="base">
                                            <p:cTn id="11" dur="1000" fill="hold"/>
                                            <p:tgtEl>
                                              <p:spTgt spid="3"/>
                                            </p:tgtEl>
                                            <p:attrNameLst>
                                              <p:attrName>ppt_y</p:attrName>
                                            </p:attrNameLst>
                                          </p:cBhvr>
                                          <p:tavLst>
                                            <p:tav tm="0">
                                              <p:val>
                                                <p:strVal val="1+#ppt_h/2"/>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by="(-#ppt_w*2)" calcmode="lin" valueType="num">
                                          <p:cBhvr rctx="PPT">
                                            <p:cTn id="14" dur="500" autoRev="1" fill="hold">
                                              <p:stCondLst>
                                                <p:cond delay="0"/>
                                              </p:stCondLst>
                                            </p:cTn>
                                            <p:tgtEl>
                                              <p:spTgt spid="5"/>
                                            </p:tgtEl>
                                            <p:attrNameLst>
                                              <p:attrName>ppt_w</p:attrName>
                                            </p:attrNameLst>
                                          </p:cBhvr>
                                        </p:anim>
                                        <p:anim by="(#ppt_w*0.50)" calcmode="lin" valueType="num">
                                          <p:cBhvr>
                                            <p:cTn id="15" dur="500" decel="50000" autoRev="1" fill="hold">
                                              <p:stCondLst>
                                                <p:cond delay="0"/>
                                              </p:stCondLst>
                                            </p:cTn>
                                            <p:tgtEl>
                                              <p:spTgt spid="5"/>
                                            </p:tgtEl>
                                            <p:attrNameLst>
                                              <p:attrName>ppt_x</p:attrName>
                                            </p:attrNameLst>
                                          </p:cBhvr>
                                        </p:anim>
                                        <p:anim from="(-#ppt_h/2)" to="(#ppt_y)" calcmode="lin" valueType="num">
                                          <p:cBhvr>
                                            <p:cTn id="16" dur="1000" fill="hold">
                                              <p:stCondLst>
                                                <p:cond delay="0"/>
                                              </p:stCondLst>
                                            </p:cTn>
                                            <p:tgtEl>
                                              <p:spTgt spid="5"/>
                                            </p:tgtEl>
                                            <p:attrNameLst>
                                              <p:attrName>ppt_y</p:attrName>
                                            </p:attrNameLst>
                                          </p:cBhvr>
                                        </p:anim>
                                        <p:animRot by="21600000">
                                          <p:cBhvr>
                                            <p:cTn id="17" dur="1000" fill="hold">
                                              <p:stCondLst>
                                                <p:cond delay="0"/>
                                              </p:stCondLst>
                                            </p:cTn>
                                            <p:tgtEl>
                                              <p:spTgt spid="5"/>
                                            </p:tgtEl>
                                            <p:attrNameLst>
                                              <p:attrName>r</p:attrName>
                                            </p:attrNameLst>
                                          </p:cBhvr>
                                        </p:animRot>
                                      </p:childTnLst>
                                    </p:cTn>
                                  </p:par>
                                  <p:par>
                                    <p:cTn id="18" presetID="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fill="hold"/>
                                            <p:tgtEl>
                                              <p:spTgt spid="9"/>
                                            </p:tgtEl>
                                            <p:attrNameLst>
                                              <p:attrName>ppt_x</p:attrName>
                                            </p:attrNameLst>
                                          </p:cBhvr>
                                          <p:tavLst>
                                            <p:tav tm="0">
                                              <p:val>
                                                <p:strVal val="#ppt_x"/>
                                              </p:val>
                                            </p:tav>
                                            <p:tav tm="100000">
                                              <p:val>
                                                <p:strVal val="#ppt_x"/>
                                              </p:val>
                                            </p:tav>
                                          </p:tavLst>
                                        </p:anim>
                                        <p:anim calcmode="lin" valueType="num">
                                          <p:cBhvr additive="base">
                                            <p:cTn id="21" dur="1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ppt_x"/>
                                              </p:val>
                                            </p:tav>
                                            <p:tav tm="100000">
                                              <p:val>
                                                <p:strVal val="#ppt_x"/>
                                              </p:val>
                                            </p:tav>
                                          </p:tavLst>
                                        </p:anim>
                                        <p:anim calcmode="lin" valueType="num">
                                          <p:cBhvr additive="base">
                                            <p:cTn id="25" dur="10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1000" fill="hold"/>
                                            <p:tgtEl>
                                              <p:spTgt spid="11"/>
                                            </p:tgtEl>
                                            <p:attrNameLst>
                                              <p:attrName>ppt_x</p:attrName>
                                            </p:attrNameLst>
                                          </p:cBhvr>
                                          <p:tavLst>
                                            <p:tav tm="0">
                                              <p:val>
                                                <p:strVal val="#ppt_x"/>
                                              </p:val>
                                            </p:tav>
                                            <p:tav tm="100000">
                                              <p:val>
                                                <p:strVal val="#ppt_x"/>
                                              </p:val>
                                            </p:tav>
                                          </p:tavLst>
                                        </p:anim>
                                        <p:anim calcmode="lin" valueType="num">
                                          <p:cBhvr additive="base">
                                            <p:cTn id="29" dur="10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000" fill="hold"/>
                                            <p:tgtEl>
                                              <p:spTgt spid="12"/>
                                            </p:tgtEl>
                                            <p:attrNameLst>
                                              <p:attrName>ppt_x</p:attrName>
                                            </p:attrNameLst>
                                          </p:cBhvr>
                                          <p:tavLst>
                                            <p:tav tm="0">
                                              <p:val>
                                                <p:strVal val="#ppt_x"/>
                                              </p:val>
                                            </p:tav>
                                            <p:tav tm="100000">
                                              <p:val>
                                                <p:strVal val="#ppt_x"/>
                                              </p:val>
                                            </p:tav>
                                          </p:tavLst>
                                        </p:anim>
                                        <p:anim calcmode="lin" valueType="num">
                                          <p:cBhvr additive="base">
                                            <p:cTn id="33"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3" grpId="0" bldLvl="0" animBg="1"/>
          <p:bldP spid="5" grpId="0" bldLvl="0" animBg="1"/>
          <p:bldP spid="9" grpId="0"/>
          <p:bldP spid="10" grpId="0"/>
          <p:bldP spid="11" grpId="0"/>
          <p:bldP spid="12"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10" name="六边形 9"/>
          <p:cNvSpPr>
            <a:spLocks noChangeArrowheads="1"/>
          </p:cNvSpPr>
          <p:nvPr/>
        </p:nvSpPr>
        <p:spPr bwMode="auto">
          <a:xfrm>
            <a:off x="1790700" y="3319463"/>
            <a:ext cx="2200275" cy="1897062"/>
          </a:xfrm>
          <a:prstGeom prst="hexagon">
            <a:avLst>
              <a:gd name="adj" fmla="val 25001"/>
              <a:gd name="vf" fmla="val 115470"/>
            </a:avLst>
          </a:prstGeom>
          <a:blipFill rotWithShape="1">
            <a:blip r:embed="rId2"/>
            <a:stretch>
              <a:fillRect/>
            </a:stretch>
          </a:blipFill>
          <a:ln w="12700" algn="ctr">
            <a:solidFill>
              <a:schemeClr val="bg1"/>
            </a:solidFill>
            <a:miter lim="800000"/>
          </a:ln>
        </p:spPr>
        <p:txBody>
          <a:bodyPr anchor="ctr"/>
          <a:lstStyle/>
          <a:p>
            <a:pPr algn="ctr" fontAlgn="auto">
              <a:spcBef>
                <a:spcPts val="0"/>
              </a:spcBef>
              <a:spcAft>
                <a:spcPts val="0"/>
              </a:spcAft>
              <a:defRPr/>
            </a:pPr>
            <a:endParaRPr lang="zh-CN" altLang="en-US">
              <a:solidFill>
                <a:schemeClr val="lt1"/>
              </a:solidFill>
              <a:latin typeface="+mn-lt"/>
              <a:ea typeface="+mn-ea"/>
            </a:endParaRPr>
          </a:p>
        </p:txBody>
      </p:sp>
      <p:sp>
        <p:nvSpPr>
          <p:cNvPr id="11" name="六边形 10"/>
          <p:cNvSpPr>
            <a:spLocks noChangeArrowheads="1"/>
          </p:cNvSpPr>
          <p:nvPr/>
        </p:nvSpPr>
        <p:spPr bwMode="auto">
          <a:xfrm>
            <a:off x="3814763" y="2370138"/>
            <a:ext cx="2200275" cy="1897062"/>
          </a:xfrm>
          <a:prstGeom prst="hexagon">
            <a:avLst>
              <a:gd name="adj" fmla="val 25001"/>
              <a:gd name="vf" fmla="val 115470"/>
            </a:avLst>
          </a:prstGeom>
          <a:blipFill rotWithShape="1">
            <a:blip r:embed="rId2"/>
            <a:stretch>
              <a:fillRect/>
            </a:stretch>
          </a:blipFill>
          <a:ln w="12700" algn="ctr">
            <a:solidFill>
              <a:schemeClr val="bg1"/>
            </a:solidFill>
            <a:miter lim="800000"/>
          </a:ln>
        </p:spPr>
        <p:txBody>
          <a:bodyPr anchor="ctr"/>
          <a:lstStyle/>
          <a:p>
            <a:pPr algn="ctr" fontAlgn="auto">
              <a:spcBef>
                <a:spcPts val="0"/>
              </a:spcBef>
              <a:spcAft>
                <a:spcPts val="0"/>
              </a:spcAft>
              <a:defRPr/>
            </a:pPr>
            <a:endParaRPr lang="zh-CN" altLang="en-US">
              <a:solidFill>
                <a:schemeClr val="lt1"/>
              </a:solidFill>
              <a:latin typeface="+mn-lt"/>
              <a:ea typeface="+mn-ea"/>
            </a:endParaRPr>
          </a:p>
        </p:txBody>
      </p:sp>
      <p:sp>
        <p:nvSpPr>
          <p:cNvPr id="12" name="六边形 11"/>
          <p:cNvSpPr>
            <a:spLocks noChangeArrowheads="1"/>
          </p:cNvSpPr>
          <p:nvPr/>
        </p:nvSpPr>
        <p:spPr bwMode="auto">
          <a:xfrm>
            <a:off x="5838825" y="3319463"/>
            <a:ext cx="2200275" cy="1897062"/>
          </a:xfrm>
          <a:prstGeom prst="hexagon">
            <a:avLst>
              <a:gd name="adj" fmla="val 25001"/>
              <a:gd name="vf" fmla="val 115470"/>
            </a:avLst>
          </a:prstGeom>
          <a:blipFill rotWithShape="1">
            <a:blip r:embed="rId2"/>
            <a:stretch>
              <a:fillRect/>
            </a:stretch>
          </a:blipFill>
          <a:ln w="12700" algn="ctr">
            <a:solidFill>
              <a:schemeClr val="bg1"/>
            </a:solidFill>
            <a:miter lim="800000"/>
          </a:ln>
        </p:spPr>
        <p:txBody>
          <a:bodyPr anchor="ctr"/>
          <a:lstStyle/>
          <a:p>
            <a:pPr algn="ctr" fontAlgn="auto">
              <a:spcBef>
                <a:spcPts val="0"/>
              </a:spcBef>
              <a:spcAft>
                <a:spcPts val="0"/>
              </a:spcAft>
              <a:defRPr/>
            </a:pPr>
            <a:endParaRPr lang="zh-CN" altLang="en-US">
              <a:solidFill>
                <a:schemeClr val="lt1"/>
              </a:solidFill>
              <a:latin typeface="+mn-lt"/>
              <a:ea typeface="+mn-ea"/>
            </a:endParaRPr>
          </a:p>
        </p:txBody>
      </p:sp>
      <p:sp>
        <p:nvSpPr>
          <p:cNvPr id="13" name="六边形 12"/>
          <p:cNvSpPr>
            <a:spLocks noChangeArrowheads="1"/>
          </p:cNvSpPr>
          <p:nvPr/>
        </p:nvSpPr>
        <p:spPr bwMode="auto">
          <a:xfrm>
            <a:off x="7862888" y="2370138"/>
            <a:ext cx="2201862" cy="1897062"/>
          </a:xfrm>
          <a:prstGeom prst="hexagon">
            <a:avLst>
              <a:gd name="adj" fmla="val 24997"/>
              <a:gd name="vf" fmla="val 115470"/>
            </a:avLst>
          </a:prstGeom>
          <a:blipFill rotWithShape="1">
            <a:blip r:embed="rId2"/>
            <a:stretch>
              <a:fillRect/>
            </a:stretch>
          </a:blipFill>
          <a:ln w="12700" algn="ctr">
            <a:solidFill>
              <a:schemeClr val="bg1"/>
            </a:solidFill>
            <a:miter lim="800000"/>
          </a:ln>
        </p:spPr>
        <p:txBody>
          <a:bodyPr anchor="ctr"/>
          <a:lstStyle/>
          <a:p>
            <a:pPr algn="ctr" fontAlgn="auto">
              <a:spcBef>
                <a:spcPts val="0"/>
              </a:spcBef>
              <a:spcAft>
                <a:spcPts val="0"/>
              </a:spcAft>
              <a:defRPr/>
            </a:pPr>
            <a:endParaRPr lang="zh-CN" altLang="en-US">
              <a:solidFill>
                <a:schemeClr val="lt1"/>
              </a:solidFill>
              <a:latin typeface="+mn-lt"/>
              <a:ea typeface="+mn-ea"/>
            </a:endParaRPr>
          </a:p>
        </p:txBody>
      </p:sp>
      <p:grpSp>
        <p:nvGrpSpPr>
          <p:cNvPr id="52257" name="Group 33"/>
          <p:cNvGrpSpPr/>
          <p:nvPr/>
        </p:nvGrpSpPr>
        <p:grpSpPr bwMode="auto">
          <a:xfrm>
            <a:off x="1214438" y="2062163"/>
            <a:ext cx="2755900" cy="1019175"/>
            <a:chOff x="765" y="1299"/>
            <a:chExt cx="1736" cy="642"/>
          </a:xfrm>
        </p:grpSpPr>
        <p:sp>
          <p:nvSpPr>
            <p:cNvPr id="50195" name="文本框 9"/>
            <p:cNvSpPr txBox="1">
              <a:spLocks noChangeArrowheads="1"/>
            </p:cNvSpPr>
            <p:nvPr/>
          </p:nvSpPr>
          <p:spPr bwMode="auto">
            <a:xfrm>
              <a:off x="765" y="1299"/>
              <a:ext cx="1736" cy="288"/>
            </a:xfrm>
            <a:prstGeom prst="rect">
              <a:avLst/>
            </a:prstGeom>
            <a:noFill/>
            <a:ln w="9525">
              <a:noFill/>
              <a:miter lim="800000"/>
            </a:ln>
          </p:spPr>
          <p:txBody>
            <a:bodyPr>
              <a:spAutoFit/>
            </a:bodyPr>
            <a:lstStyle/>
            <a:p>
              <a:pPr algn="r"/>
              <a:r>
                <a:rPr lang="zh-CN" altLang="en-US" sz="2400">
                  <a:solidFill>
                    <a:srgbClr val="3E2714"/>
                  </a:solidFill>
                  <a:latin typeface="Impact" panose="020B0806030902050204" pitchFamily="34" charset="0"/>
                  <a:ea typeface="微软雅黑" panose="020B0503020204020204" charset="-122"/>
                  <a:cs typeface="Arial" panose="020B0604020202020204" pitchFamily="34" charset="0"/>
                </a:rPr>
                <a:t>标题内容</a:t>
              </a:r>
            </a:p>
          </p:txBody>
        </p:sp>
        <p:sp>
          <p:nvSpPr>
            <p:cNvPr id="50196" name="矩形 10"/>
            <p:cNvSpPr>
              <a:spLocks noChangeArrowheads="1"/>
            </p:cNvSpPr>
            <p:nvPr/>
          </p:nvSpPr>
          <p:spPr bwMode="auto">
            <a:xfrm>
              <a:off x="860" y="1615"/>
              <a:ext cx="1641" cy="326"/>
            </a:xfrm>
            <a:prstGeom prst="rect">
              <a:avLst/>
            </a:prstGeom>
            <a:noFill/>
            <a:ln w="9525">
              <a:noFill/>
              <a:miter lim="800000"/>
            </a:ln>
          </p:spPr>
          <p:txBody>
            <a:bodyPr>
              <a:spAutoFit/>
            </a:bodyPr>
            <a:lstStyle/>
            <a:p>
              <a:pPr algn="r" defTabSz="-635">
                <a:tabLst>
                  <a:tab pos="1358900" algn="l"/>
                </a:tabLst>
              </a:pPr>
              <a:r>
                <a:rPr lang="zh-CN" altLang="en-US" sz="1400">
                  <a:solidFill>
                    <a:srgbClr val="3E2714"/>
                  </a:solidFill>
                  <a:ea typeface="微软雅黑" panose="020B0503020204020204" charset="-122"/>
                </a:rPr>
                <a:t>请在这里输入您的文字内容请在这里输入您的文字内容</a:t>
              </a:r>
            </a:p>
          </p:txBody>
        </p:sp>
      </p:grpSp>
      <p:grpSp>
        <p:nvGrpSpPr>
          <p:cNvPr id="52248" name="Group 24"/>
          <p:cNvGrpSpPr/>
          <p:nvPr/>
        </p:nvGrpSpPr>
        <p:grpSpPr bwMode="auto">
          <a:xfrm>
            <a:off x="5481638" y="1776413"/>
            <a:ext cx="2755900" cy="1019175"/>
            <a:chOff x="427" y="2848"/>
            <a:chExt cx="1736" cy="642"/>
          </a:xfrm>
        </p:grpSpPr>
        <p:sp>
          <p:nvSpPr>
            <p:cNvPr id="50193" name="文本框 9"/>
            <p:cNvSpPr txBox="1">
              <a:spLocks noChangeArrowheads="1"/>
            </p:cNvSpPr>
            <p:nvPr/>
          </p:nvSpPr>
          <p:spPr bwMode="auto">
            <a:xfrm>
              <a:off x="427" y="2848"/>
              <a:ext cx="1736" cy="288"/>
            </a:xfrm>
            <a:prstGeom prst="rect">
              <a:avLst/>
            </a:prstGeom>
            <a:noFill/>
            <a:ln w="9525">
              <a:noFill/>
              <a:miter lim="800000"/>
            </a:ln>
          </p:spPr>
          <p:txBody>
            <a:bodyPr>
              <a:spAutoFit/>
            </a:bodyPr>
            <a:lstStyle/>
            <a:p>
              <a:pPr algn="ctr"/>
              <a:r>
                <a:rPr lang="zh-CN" altLang="en-US" sz="2400">
                  <a:solidFill>
                    <a:srgbClr val="3E2714"/>
                  </a:solidFill>
                  <a:latin typeface="Impact" panose="020B0806030902050204" pitchFamily="34" charset="0"/>
                  <a:ea typeface="微软雅黑" panose="020B0503020204020204" charset="-122"/>
                  <a:cs typeface="Arial" panose="020B0604020202020204" pitchFamily="34" charset="0"/>
                </a:rPr>
                <a:t>标题内容</a:t>
              </a:r>
            </a:p>
          </p:txBody>
        </p:sp>
        <p:sp>
          <p:nvSpPr>
            <p:cNvPr id="50194" name="矩形 10"/>
            <p:cNvSpPr>
              <a:spLocks noChangeArrowheads="1"/>
            </p:cNvSpPr>
            <p:nvPr/>
          </p:nvSpPr>
          <p:spPr bwMode="auto">
            <a:xfrm>
              <a:off x="522" y="3164"/>
              <a:ext cx="1641" cy="326"/>
            </a:xfrm>
            <a:prstGeom prst="rect">
              <a:avLst/>
            </a:prstGeom>
            <a:noFill/>
            <a:ln w="9525">
              <a:noFill/>
              <a:miter lim="800000"/>
            </a:ln>
          </p:spPr>
          <p:txBody>
            <a:bodyPr>
              <a:spAutoFit/>
            </a:bodyPr>
            <a:lstStyle/>
            <a:p>
              <a:pPr algn="ctr" defTabSz="-635">
                <a:tabLst>
                  <a:tab pos="1358900" algn="l"/>
                </a:tabLst>
              </a:pPr>
              <a:r>
                <a:rPr lang="zh-CN" altLang="en-US" sz="1400">
                  <a:solidFill>
                    <a:srgbClr val="3E2714"/>
                  </a:solidFill>
                  <a:ea typeface="微软雅黑" panose="020B0503020204020204" charset="-122"/>
                </a:rPr>
                <a:t>请在这里输入您的文字内容请在这里输入您的文字内容</a:t>
              </a:r>
            </a:p>
          </p:txBody>
        </p:sp>
      </p:grpSp>
      <p:grpSp>
        <p:nvGrpSpPr>
          <p:cNvPr id="52258" name="Group 34"/>
          <p:cNvGrpSpPr/>
          <p:nvPr/>
        </p:nvGrpSpPr>
        <p:grpSpPr bwMode="auto">
          <a:xfrm>
            <a:off x="7870825" y="4578350"/>
            <a:ext cx="2779713" cy="1019175"/>
            <a:chOff x="4958" y="2884"/>
            <a:chExt cx="1751" cy="642"/>
          </a:xfrm>
        </p:grpSpPr>
        <p:sp>
          <p:nvSpPr>
            <p:cNvPr id="50191" name="文本框 9"/>
            <p:cNvSpPr txBox="1">
              <a:spLocks noChangeArrowheads="1"/>
            </p:cNvSpPr>
            <p:nvPr/>
          </p:nvSpPr>
          <p:spPr bwMode="auto">
            <a:xfrm>
              <a:off x="4973" y="2884"/>
              <a:ext cx="1736" cy="288"/>
            </a:xfrm>
            <a:prstGeom prst="rect">
              <a:avLst/>
            </a:prstGeom>
            <a:noFill/>
            <a:ln w="9525">
              <a:noFill/>
              <a:miter lim="800000"/>
            </a:ln>
          </p:spPr>
          <p:txBody>
            <a:bodyPr>
              <a:spAutoFit/>
            </a:bodyPr>
            <a:lstStyle/>
            <a:p>
              <a:r>
                <a:rPr lang="zh-CN" altLang="en-US" sz="2400">
                  <a:solidFill>
                    <a:srgbClr val="3E2714"/>
                  </a:solidFill>
                  <a:latin typeface="Impact" panose="020B0806030902050204" pitchFamily="34" charset="0"/>
                  <a:ea typeface="微软雅黑" panose="020B0503020204020204" charset="-122"/>
                  <a:cs typeface="Arial" panose="020B0604020202020204" pitchFamily="34" charset="0"/>
                </a:rPr>
                <a:t>标题内容</a:t>
              </a:r>
            </a:p>
          </p:txBody>
        </p:sp>
        <p:sp>
          <p:nvSpPr>
            <p:cNvPr id="50192" name="矩形 10"/>
            <p:cNvSpPr>
              <a:spLocks noChangeArrowheads="1"/>
            </p:cNvSpPr>
            <p:nvPr/>
          </p:nvSpPr>
          <p:spPr bwMode="auto">
            <a:xfrm>
              <a:off x="4958" y="3200"/>
              <a:ext cx="1641" cy="326"/>
            </a:xfrm>
            <a:prstGeom prst="rect">
              <a:avLst/>
            </a:prstGeom>
            <a:noFill/>
            <a:ln w="9525">
              <a:noFill/>
              <a:miter lim="800000"/>
            </a:ln>
          </p:spPr>
          <p:txBody>
            <a:bodyPr>
              <a:spAutoFit/>
            </a:bodyPr>
            <a:lstStyle/>
            <a:p>
              <a:pPr defTabSz="-635">
                <a:tabLst>
                  <a:tab pos="1358900" algn="l"/>
                </a:tabLst>
              </a:pPr>
              <a:r>
                <a:rPr lang="zh-CN" altLang="en-US" sz="1400">
                  <a:solidFill>
                    <a:srgbClr val="3E2714"/>
                  </a:solidFill>
                  <a:ea typeface="微软雅黑" panose="020B0503020204020204" charset="-122"/>
                </a:rPr>
                <a:t>请在这里输入您的文字内容请在这里输入您的文字内容</a:t>
              </a:r>
            </a:p>
          </p:txBody>
        </p:sp>
      </p:grpSp>
      <p:grpSp>
        <p:nvGrpSpPr>
          <p:cNvPr id="52254" name="Group 30"/>
          <p:cNvGrpSpPr/>
          <p:nvPr/>
        </p:nvGrpSpPr>
        <p:grpSpPr bwMode="auto">
          <a:xfrm>
            <a:off x="3479800" y="4546600"/>
            <a:ext cx="2755900" cy="1019175"/>
            <a:chOff x="427" y="2848"/>
            <a:chExt cx="1736" cy="642"/>
          </a:xfrm>
        </p:grpSpPr>
        <p:sp>
          <p:nvSpPr>
            <p:cNvPr id="50189" name="文本框 9"/>
            <p:cNvSpPr txBox="1">
              <a:spLocks noChangeArrowheads="1"/>
            </p:cNvSpPr>
            <p:nvPr/>
          </p:nvSpPr>
          <p:spPr bwMode="auto">
            <a:xfrm>
              <a:off x="427" y="2848"/>
              <a:ext cx="1736" cy="288"/>
            </a:xfrm>
            <a:prstGeom prst="rect">
              <a:avLst/>
            </a:prstGeom>
            <a:noFill/>
            <a:ln w="9525">
              <a:noFill/>
              <a:miter lim="800000"/>
            </a:ln>
          </p:spPr>
          <p:txBody>
            <a:bodyPr>
              <a:spAutoFit/>
            </a:bodyPr>
            <a:lstStyle/>
            <a:p>
              <a:pPr algn="ctr"/>
              <a:r>
                <a:rPr lang="zh-CN" altLang="en-US" sz="2400">
                  <a:solidFill>
                    <a:srgbClr val="3E2714"/>
                  </a:solidFill>
                  <a:latin typeface="Impact" panose="020B0806030902050204" pitchFamily="34" charset="0"/>
                  <a:ea typeface="微软雅黑" panose="020B0503020204020204" charset="-122"/>
                  <a:cs typeface="Arial" panose="020B0604020202020204" pitchFamily="34" charset="0"/>
                </a:rPr>
                <a:t>标题内容</a:t>
              </a:r>
            </a:p>
          </p:txBody>
        </p:sp>
        <p:sp>
          <p:nvSpPr>
            <p:cNvPr id="50190" name="矩形 10"/>
            <p:cNvSpPr>
              <a:spLocks noChangeArrowheads="1"/>
            </p:cNvSpPr>
            <p:nvPr/>
          </p:nvSpPr>
          <p:spPr bwMode="auto">
            <a:xfrm>
              <a:off x="522" y="3164"/>
              <a:ext cx="1641" cy="326"/>
            </a:xfrm>
            <a:prstGeom prst="rect">
              <a:avLst/>
            </a:prstGeom>
            <a:noFill/>
            <a:ln w="9525">
              <a:noFill/>
              <a:miter lim="800000"/>
            </a:ln>
          </p:spPr>
          <p:txBody>
            <a:bodyPr>
              <a:spAutoFit/>
            </a:bodyPr>
            <a:lstStyle/>
            <a:p>
              <a:pPr algn="ctr" defTabSz="-635">
                <a:tabLst>
                  <a:tab pos="1358900" algn="l"/>
                </a:tabLst>
              </a:pPr>
              <a:r>
                <a:rPr lang="zh-CN" altLang="en-US" sz="1400">
                  <a:solidFill>
                    <a:srgbClr val="3E2714"/>
                  </a:solidFill>
                  <a:ea typeface="微软雅黑" panose="020B0503020204020204" charset="-122"/>
                </a:rPr>
                <a:t>请在这里输入您的文字内容请在这里输入您的文字内容</a:t>
              </a:r>
            </a:p>
          </p:txBody>
        </p:sp>
      </p:gr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31" presetClass="entr" presetSubtype="0" fill="hold" grpId="0" nodeType="withEffect">
                                  <p:stCondLst>
                                    <p:cond delay="0"/>
                                  </p:stCondLst>
                                  <p:iterate type="lt">
                                    <p:tmPct val="5000"/>
                                  </p:iterate>
                                  <p:childTnLst>
                                    <p:set>
                                      <p:cBhvr>
                                        <p:cTn id="17" dur="1" fill="hold">
                                          <p:stCondLst>
                                            <p:cond delay="0"/>
                                          </p:stCondLst>
                                        </p:cTn>
                                        <p:tgtEl>
                                          <p:spTgt spid="10"/>
                                        </p:tgtEl>
                                        <p:attrNameLst>
                                          <p:attrName>style.visibility</p:attrName>
                                        </p:attrNameLst>
                                      </p:cBhvr>
                                      <p:to>
                                        <p:strVal val="visible"/>
                                      </p:to>
                                    </p:set>
                                    <p:anim calcmode="lin" valueType="num">
                                      <p:cBhvr>
                                        <p:cTn id="18" dur="1000" fill="hold"/>
                                        <p:tgtEl>
                                          <p:spTgt spid="10"/>
                                        </p:tgtEl>
                                        <p:attrNameLst>
                                          <p:attrName>ppt_w</p:attrName>
                                        </p:attrNameLst>
                                      </p:cBhvr>
                                      <p:tavLst>
                                        <p:tav tm="0">
                                          <p:val>
                                            <p:fltVal val="0"/>
                                          </p:val>
                                        </p:tav>
                                        <p:tav tm="100000">
                                          <p:val>
                                            <p:strVal val="#ppt_w"/>
                                          </p:val>
                                        </p:tav>
                                      </p:tavLst>
                                    </p:anim>
                                    <p:anim calcmode="lin" valueType="num">
                                      <p:cBhvr>
                                        <p:cTn id="19" dur="1000" fill="hold"/>
                                        <p:tgtEl>
                                          <p:spTgt spid="10"/>
                                        </p:tgtEl>
                                        <p:attrNameLst>
                                          <p:attrName>ppt_h</p:attrName>
                                        </p:attrNameLst>
                                      </p:cBhvr>
                                      <p:tavLst>
                                        <p:tav tm="0">
                                          <p:val>
                                            <p:fltVal val="0"/>
                                          </p:val>
                                        </p:tav>
                                        <p:tav tm="100000">
                                          <p:val>
                                            <p:strVal val="#ppt_h"/>
                                          </p:val>
                                        </p:tav>
                                      </p:tavLst>
                                    </p:anim>
                                    <p:anim calcmode="lin" valueType="num">
                                      <p:cBhvr>
                                        <p:cTn id="20" dur="1000" fill="hold"/>
                                        <p:tgtEl>
                                          <p:spTgt spid="10"/>
                                        </p:tgtEl>
                                        <p:attrNameLst>
                                          <p:attrName>style.rotation</p:attrName>
                                        </p:attrNameLst>
                                      </p:cBhvr>
                                      <p:tavLst>
                                        <p:tav tm="0">
                                          <p:val>
                                            <p:fltVal val="90"/>
                                          </p:val>
                                        </p:tav>
                                        <p:tav tm="100000">
                                          <p:val>
                                            <p:fltVal val="0"/>
                                          </p:val>
                                        </p:tav>
                                      </p:tavLst>
                                    </p:anim>
                                    <p:animEffect transition="in" filter="fade">
                                      <p:cBhvr>
                                        <p:cTn id="21" dur="1000"/>
                                        <p:tgtEl>
                                          <p:spTgt spid="10"/>
                                        </p:tgtEl>
                                      </p:cBhvr>
                                    </p:animEffect>
                                  </p:childTnLst>
                                </p:cTn>
                              </p:par>
                              <p:par>
                                <p:cTn id="22" presetID="31" presetClass="entr" presetSubtype="0" fill="hold" grpId="0" nodeType="withEffect">
                                  <p:stCondLst>
                                    <p:cond delay="0"/>
                                  </p:stCondLst>
                                  <p:iterate type="lt">
                                    <p:tmPct val="5000"/>
                                  </p:iterate>
                                  <p:childTnLst>
                                    <p:set>
                                      <p:cBhvr>
                                        <p:cTn id="23" dur="1" fill="hold">
                                          <p:stCondLst>
                                            <p:cond delay="0"/>
                                          </p:stCondLst>
                                        </p:cTn>
                                        <p:tgtEl>
                                          <p:spTgt spid="11"/>
                                        </p:tgtEl>
                                        <p:attrNameLst>
                                          <p:attrName>style.visibility</p:attrName>
                                        </p:attrNameLst>
                                      </p:cBhvr>
                                      <p:to>
                                        <p:strVal val="visible"/>
                                      </p:to>
                                    </p:set>
                                    <p:anim calcmode="lin" valueType="num">
                                      <p:cBhvr>
                                        <p:cTn id="24" dur="1000" fill="hold"/>
                                        <p:tgtEl>
                                          <p:spTgt spid="11"/>
                                        </p:tgtEl>
                                        <p:attrNameLst>
                                          <p:attrName>ppt_w</p:attrName>
                                        </p:attrNameLst>
                                      </p:cBhvr>
                                      <p:tavLst>
                                        <p:tav tm="0">
                                          <p:val>
                                            <p:fltVal val="0"/>
                                          </p:val>
                                        </p:tav>
                                        <p:tav tm="100000">
                                          <p:val>
                                            <p:strVal val="#ppt_w"/>
                                          </p:val>
                                        </p:tav>
                                      </p:tavLst>
                                    </p:anim>
                                    <p:anim calcmode="lin" valueType="num">
                                      <p:cBhvr>
                                        <p:cTn id="25" dur="1000" fill="hold"/>
                                        <p:tgtEl>
                                          <p:spTgt spid="11"/>
                                        </p:tgtEl>
                                        <p:attrNameLst>
                                          <p:attrName>ppt_h</p:attrName>
                                        </p:attrNameLst>
                                      </p:cBhvr>
                                      <p:tavLst>
                                        <p:tav tm="0">
                                          <p:val>
                                            <p:fltVal val="0"/>
                                          </p:val>
                                        </p:tav>
                                        <p:tav tm="100000">
                                          <p:val>
                                            <p:strVal val="#ppt_h"/>
                                          </p:val>
                                        </p:tav>
                                      </p:tavLst>
                                    </p:anim>
                                    <p:anim calcmode="lin" valueType="num">
                                      <p:cBhvr>
                                        <p:cTn id="26" dur="1000" fill="hold"/>
                                        <p:tgtEl>
                                          <p:spTgt spid="11"/>
                                        </p:tgtEl>
                                        <p:attrNameLst>
                                          <p:attrName>style.rotation</p:attrName>
                                        </p:attrNameLst>
                                      </p:cBhvr>
                                      <p:tavLst>
                                        <p:tav tm="0">
                                          <p:val>
                                            <p:fltVal val="90"/>
                                          </p:val>
                                        </p:tav>
                                        <p:tav tm="100000">
                                          <p:val>
                                            <p:fltVal val="0"/>
                                          </p:val>
                                        </p:tav>
                                      </p:tavLst>
                                    </p:anim>
                                    <p:animEffect transition="in" filter="fade">
                                      <p:cBhvr>
                                        <p:cTn id="27" dur="1000"/>
                                        <p:tgtEl>
                                          <p:spTgt spid="11"/>
                                        </p:tgtEl>
                                      </p:cBhvr>
                                    </p:animEffect>
                                  </p:childTnLst>
                                </p:cTn>
                              </p:par>
                              <p:par>
                                <p:cTn id="28" presetID="31" presetClass="entr" presetSubtype="0" fill="hold" grpId="0" nodeType="withEffect">
                                  <p:stCondLst>
                                    <p:cond delay="0"/>
                                  </p:stCondLst>
                                  <p:iterate type="lt">
                                    <p:tmPct val="5000"/>
                                  </p:iterate>
                                  <p:childTnLst>
                                    <p:set>
                                      <p:cBhvr>
                                        <p:cTn id="29" dur="1" fill="hold">
                                          <p:stCondLst>
                                            <p:cond delay="0"/>
                                          </p:stCondLst>
                                        </p:cTn>
                                        <p:tgtEl>
                                          <p:spTgt spid="12"/>
                                        </p:tgtEl>
                                        <p:attrNameLst>
                                          <p:attrName>style.visibility</p:attrName>
                                        </p:attrNameLst>
                                      </p:cBhvr>
                                      <p:to>
                                        <p:strVal val="visible"/>
                                      </p:to>
                                    </p:set>
                                    <p:anim calcmode="lin" valueType="num">
                                      <p:cBhvr>
                                        <p:cTn id="30" dur="1000" fill="hold"/>
                                        <p:tgtEl>
                                          <p:spTgt spid="12"/>
                                        </p:tgtEl>
                                        <p:attrNameLst>
                                          <p:attrName>ppt_w</p:attrName>
                                        </p:attrNameLst>
                                      </p:cBhvr>
                                      <p:tavLst>
                                        <p:tav tm="0">
                                          <p:val>
                                            <p:fltVal val="0"/>
                                          </p:val>
                                        </p:tav>
                                        <p:tav tm="100000">
                                          <p:val>
                                            <p:strVal val="#ppt_w"/>
                                          </p:val>
                                        </p:tav>
                                      </p:tavLst>
                                    </p:anim>
                                    <p:anim calcmode="lin" valueType="num">
                                      <p:cBhvr>
                                        <p:cTn id="31" dur="1000" fill="hold"/>
                                        <p:tgtEl>
                                          <p:spTgt spid="12"/>
                                        </p:tgtEl>
                                        <p:attrNameLst>
                                          <p:attrName>ppt_h</p:attrName>
                                        </p:attrNameLst>
                                      </p:cBhvr>
                                      <p:tavLst>
                                        <p:tav tm="0">
                                          <p:val>
                                            <p:fltVal val="0"/>
                                          </p:val>
                                        </p:tav>
                                        <p:tav tm="100000">
                                          <p:val>
                                            <p:strVal val="#ppt_h"/>
                                          </p:val>
                                        </p:tav>
                                      </p:tavLst>
                                    </p:anim>
                                    <p:anim calcmode="lin" valueType="num">
                                      <p:cBhvr>
                                        <p:cTn id="32" dur="1000" fill="hold"/>
                                        <p:tgtEl>
                                          <p:spTgt spid="12"/>
                                        </p:tgtEl>
                                        <p:attrNameLst>
                                          <p:attrName>style.rotation</p:attrName>
                                        </p:attrNameLst>
                                      </p:cBhvr>
                                      <p:tavLst>
                                        <p:tav tm="0">
                                          <p:val>
                                            <p:fltVal val="90"/>
                                          </p:val>
                                        </p:tav>
                                        <p:tav tm="100000">
                                          <p:val>
                                            <p:fltVal val="0"/>
                                          </p:val>
                                        </p:tav>
                                      </p:tavLst>
                                    </p:anim>
                                    <p:animEffect transition="in" filter="fade">
                                      <p:cBhvr>
                                        <p:cTn id="33" dur="1000"/>
                                        <p:tgtEl>
                                          <p:spTgt spid="12"/>
                                        </p:tgtEl>
                                      </p:cBhvr>
                                    </p:animEffect>
                                  </p:childTnLst>
                                </p:cTn>
                              </p:par>
                              <p:par>
                                <p:cTn id="34" presetID="31" presetClass="entr" presetSubtype="0" fill="hold" grpId="0" nodeType="withEffect">
                                  <p:stCondLst>
                                    <p:cond delay="0"/>
                                  </p:stCondLst>
                                  <p:iterate type="lt">
                                    <p:tmPct val="5000"/>
                                  </p:iterate>
                                  <p:childTnLst>
                                    <p:set>
                                      <p:cBhvr>
                                        <p:cTn id="35" dur="1" fill="hold">
                                          <p:stCondLst>
                                            <p:cond delay="0"/>
                                          </p:stCondLst>
                                        </p:cTn>
                                        <p:tgtEl>
                                          <p:spTgt spid="13"/>
                                        </p:tgtEl>
                                        <p:attrNameLst>
                                          <p:attrName>style.visibility</p:attrName>
                                        </p:attrNameLst>
                                      </p:cBhvr>
                                      <p:to>
                                        <p:strVal val="visible"/>
                                      </p:to>
                                    </p:set>
                                    <p:anim calcmode="lin" valueType="num">
                                      <p:cBhvr>
                                        <p:cTn id="36" dur="1000" fill="hold"/>
                                        <p:tgtEl>
                                          <p:spTgt spid="13"/>
                                        </p:tgtEl>
                                        <p:attrNameLst>
                                          <p:attrName>ppt_w</p:attrName>
                                        </p:attrNameLst>
                                      </p:cBhvr>
                                      <p:tavLst>
                                        <p:tav tm="0">
                                          <p:val>
                                            <p:fltVal val="0"/>
                                          </p:val>
                                        </p:tav>
                                        <p:tav tm="100000">
                                          <p:val>
                                            <p:strVal val="#ppt_w"/>
                                          </p:val>
                                        </p:tav>
                                      </p:tavLst>
                                    </p:anim>
                                    <p:anim calcmode="lin" valueType="num">
                                      <p:cBhvr>
                                        <p:cTn id="37" dur="1000" fill="hold"/>
                                        <p:tgtEl>
                                          <p:spTgt spid="13"/>
                                        </p:tgtEl>
                                        <p:attrNameLst>
                                          <p:attrName>ppt_h</p:attrName>
                                        </p:attrNameLst>
                                      </p:cBhvr>
                                      <p:tavLst>
                                        <p:tav tm="0">
                                          <p:val>
                                            <p:fltVal val="0"/>
                                          </p:val>
                                        </p:tav>
                                        <p:tav tm="100000">
                                          <p:val>
                                            <p:strVal val="#ppt_h"/>
                                          </p:val>
                                        </p:tav>
                                      </p:tavLst>
                                    </p:anim>
                                    <p:anim calcmode="lin" valueType="num">
                                      <p:cBhvr>
                                        <p:cTn id="38" dur="1000" fill="hold"/>
                                        <p:tgtEl>
                                          <p:spTgt spid="13"/>
                                        </p:tgtEl>
                                        <p:attrNameLst>
                                          <p:attrName>style.rotation</p:attrName>
                                        </p:attrNameLst>
                                      </p:cBhvr>
                                      <p:tavLst>
                                        <p:tav tm="0">
                                          <p:val>
                                            <p:fltVal val="90"/>
                                          </p:val>
                                        </p:tav>
                                        <p:tav tm="100000">
                                          <p:val>
                                            <p:fltVal val="0"/>
                                          </p:val>
                                        </p:tav>
                                      </p:tavLst>
                                    </p:anim>
                                    <p:animEffect transition="in" filter="fade">
                                      <p:cBhvr>
                                        <p:cTn id="39" dur="1000"/>
                                        <p:tgtEl>
                                          <p:spTgt spid="13"/>
                                        </p:tgtEl>
                                      </p:cBhvr>
                                    </p:animEffect>
                                  </p:childTnLst>
                                </p:cTn>
                              </p:par>
                              <p:par>
                                <p:cTn id="40" presetID="47" presetClass="entr" presetSubtype="0" fill="hold" nodeType="withEffect">
                                  <p:stCondLst>
                                    <p:cond delay="0"/>
                                  </p:stCondLst>
                                  <p:childTnLst>
                                    <p:set>
                                      <p:cBhvr>
                                        <p:cTn id="41" dur="1" fill="hold">
                                          <p:stCondLst>
                                            <p:cond delay="0"/>
                                          </p:stCondLst>
                                        </p:cTn>
                                        <p:tgtEl>
                                          <p:spTgt spid="52257"/>
                                        </p:tgtEl>
                                        <p:attrNameLst>
                                          <p:attrName>style.visibility</p:attrName>
                                        </p:attrNameLst>
                                      </p:cBhvr>
                                      <p:to>
                                        <p:strVal val="visible"/>
                                      </p:to>
                                    </p:set>
                                    <p:animEffect transition="in" filter="fade">
                                      <p:cBhvr>
                                        <p:cTn id="42" dur="1000"/>
                                        <p:tgtEl>
                                          <p:spTgt spid="52257"/>
                                        </p:tgtEl>
                                      </p:cBhvr>
                                    </p:animEffect>
                                    <p:anim calcmode="lin" valueType="num">
                                      <p:cBhvr>
                                        <p:cTn id="43" dur="1000" fill="hold"/>
                                        <p:tgtEl>
                                          <p:spTgt spid="52257"/>
                                        </p:tgtEl>
                                        <p:attrNameLst>
                                          <p:attrName>ppt_x</p:attrName>
                                        </p:attrNameLst>
                                      </p:cBhvr>
                                      <p:tavLst>
                                        <p:tav tm="0">
                                          <p:val>
                                            <p:strVal val="#ppt_x"/>
                                          </p:val>
                                        </p:tav>
                                        <p:tav tm="100000">
                                          <p:val>
                                            <p:strVal val="#ppt_x"/>
                                          </p:val>
                                        </p:tav>
                                      </p:tavLst>
                                    </p:anim>
                                    <p:anim calcmode="lin" valueType="num">
                                      <p:cBhvr>
                                        <p:cTn id="44" dur="1000" fill="hold"/>
                                        <p:tgtEl>
                                          <p:spTgt spid="52257"/>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52248"/>
                                        </p:tgtEl>
                                        <p:attrNameLst>
                                          <p:attrName>style.visibility</p:attrName>
                                        </p:attrNameLst>
                                      </p:cBhvr>
                                      <p:to>
                                        <p:strVal val="visible"/>
                                      </p:to>
                                    </p:set>
                                    <p:animEffect transition="in" filter="fade">
                                      <p:cBhvr>
                                        <p:cTn id="47" dur="1000"/>
                                        <p:tgtEl>
                                          <p:spTgt spid="52248"/>
                                        </p:tgtEl>
                                      </p:cBhvr>
                                    </p:animEffect>
                                    <p:anim calcmode="lin" valueType="num">
                                      <p:cBhvr>
                                        <p:cTn id="48" dur="1000" fill="hold"/>
                                        <p:tgtEl>
                                          <p:spTgt spid="52248"/>
                                        </p:tgtEl>
                                        <p:attrNameLst>
                                          <p:attrName>ppt_x</p:attrName>
                                        </p:attrNameLst>
                                      </p:cBhvr>
                                      <p:tavLst>
                                        <p:tav tm="0">
                                          <p:val>
                                            <p:strVal val="#ppt_x"/>
                                          </p:val>
                                        </p:tav>
                                        <p:tav tm="100000">
                                          <p:val>
                                            <p:strVal val="#ppt_x"/>
                                          </p:val>
                                        </p:tav>
                                      </p:tavLst>
                                    </p:anim>
                                    <p:anim calcmode="lin" valueType="num">
                                      <p:cBhvr>
                                        <p:cTn id="49" dur="1000" fill="hold"/>
                                        <p:tgtEl>
                                          <p:spTgt spid="52248"/>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52254"/>
                                        </p:tgtEl>
                                        <p:attrNameLst>
                                          <p:attrName>style.visibility</p:attrName>
                                        </p:attrNameLst>
                                      </p:cBhvr>
                                      <p:to>
                                        <p:strVal val="visible"/>
                                      </p:to>
                                    </p:set>
                                    <p:animEffect transition="in" filter="fade">
                                      <p:cBhvr>
                                        <p:cTn id="52" dur="1000"/>
                                        <p:tgtEl>
                                          <p:spTgt spid="52254"/>
                                        </p:tgtEl>
                                      </p:cBhvr>
                                    </p:animEffect>
                                    <p:anim calcmode="lin" valueType="num">
                                      <p:cBhvr>
                                        <p:cTn id="53" dur="1000" fill="hold"/>
                                        <p:tgtEl>
                                          <p:spTgt spid="52254"/>
                                        </p:tgtEl>
                                        <p:attrNameLst>
                                          <p:attrName>ppt_x</p:attrName>
                                        </p:attrNameLst>
                                      </p:cBhvr>
                                      <p:tavLst>
                                        <p:tav tm="0">
                                          <p:val>
                                            <p:strVal val="#ppt_x"/>
                                          </p:val>
                                        </p:tav>
                                        <p:tav tm="100000">
                                          <p:val>
                                            <p:strVal val="#ppt_x"/>
                                          </p:val>
                                        </p:tav>
                                      </p:tavLst>
                                    </p:anim>
                                    <p:anim calcmode="lin" valueType="num">
                                      <p:cBhvr>
                                        <p:cTn id="54" dur="1000" fill="hold"/>
                                        <p:tgtEl>
                                          <p:spTgt spid="52254"/>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52258"/>
                                        </p:tgtEl>
                                        <p:attrNameLst>
                                          <p:attrName>style.visibility</p:attrName>
                                        </p:attrNameLst>
                                      </p:cBhvr>
                                      <p:to>
                                        <p:strVal val="visible"/>
                                      </p:to>
                                    </p:set>
                                    <p:animEffect transition="in" filter="fade">
                                      <p:cBhvr>
                                        <p:cTn id="57" dur="1000"/>
                                        <p:tgtEl>
                                          <p:spTgt spid="52258"/>
                                        </p:tgtEl>
                                      </p:cBhvr>
                                    </p:animEffect>
                                    <p:anim calcmode="lin" valueType="num">
                                      <p:cBhvr>
                                        <p:cTn id="58" dur="1000" fill="hold"/>
                                        <p:tgtEl>
                                          <p:spTgt spid="52258"/>
                                        </p:tgtEl>
                                        <p:attrNameLst>
                                          <p:attrName>ppt_x</p:attrName>
                                        </p:attrNameLst>
                                      </p:cBhvr>
                                      <p:tavLst>
                                        <p:tav tm="0">
                                          <p:val>
                                            <p:strVal val="#ppt_x"/>
                                          </p:val>
                                        </p:tav>
                                        <p:tav tm="100000">
                                          <p:val>
                                            <p:strVal val="#ppt_x"/>
                                          </p:val>
                                        </p:tav>
                                      </p:tavLst>
                                    </p:anim>
                                    <p:anim calcmode="lin" valueType="num">
                                      <p:cBhvr>
                                        <p:cTn id="59" dur="1000" fill="hold"/>
                                        <p:tgtEl>
                                          <p:spTgt spid="522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bldLvl="0" animBg="1"/>
      <p:bldP spid="11" grpId="0" bldLvl="0" animBg="1"/>
      <p:bldP spid="12" grpId="0" bldLvl="0" animBg="1"/>
      <p:bldP spid="13"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43" name="矩形 42"/>
          <p:cNvSpPr>
            <a:spLocks noChangeArrowheads="1"/>
          </p:cNvSpPr>
          <p:nvPr/>
        </p:nvSpPr>
        <p:spPr bwMode="auto">
          <a:xfrm>
            <a:off x="0" y="5451475"/>
            <a:ext cx="1624013" cy="76200"/>
          </a:xfrm>
          <a:prstGeom prst="rect">
            <a:avLst/>
          </a:prstGeom>
          <a:solidFill>
            <a:srgbClr val="3E2714"/>
          </a:solidFill>
          <a:ln w="15875" algn="ctr">
            <a:noFill/>
            <a:miter lim="800000"/>
          </a:ln>
        </p:spPr>
        <p:txBody>
          <a:bodyPr lIns="115187" tIns="57593" rIns="115187" bIns="57593" anchor="ctr"/>
          <a:lstStyle/>
          <a:p>
            <a:pPr algn="ctr" defTabSz="1217295"/>
            <a:endParaRPr lang="zh-CN" altLang="en-US" sz="2400">
              <a:solidFill>
                <a:srgbClr val="FFFFFF"/>
              </a:solidFill>
              <a:ea typeface="微软雅黑" panose="020B0503020204020204" charset="-122"/>
            </a:endParaRPr>
          </a:p>
        </p:txBody>
      </p:sp>
      <p:sp>
        <p:nvSpPr>
          <p:cNvPr id="50" name="Freeform 9"/>
          <p:cNvSpPr>
            <a:spLocks noEditPoints="1"/>
          </p:cNvSpPr>
          <p:nvPr/>
        </p:nvSpPr>
        <p:spPr bwMode="auto">
          <a:xfrm>
            <a:off x="539750" y="1541463"/>
            <a:ext cx="3106738" cy="3192462"/>
          </a:xfrm>
          <a:custGeom>
            <a:avLst/>
            <a:gdLst>
              <a:gd name="T0" fmla="*/ 2147483647 w 2676"/>
              <a:gd name="T1" fmla="*/ 2147483647 h 2848"/>
              <a:gd name="T2" fmla="*/ 2147483647 w 2676"/>
              <a:gd name="T3" fmla="*/ 2147483647 h 2848"/>
              <a:gd name="T4" fmla="*/ 2147483647 w 2676"/>
              <a:gd name="T5" fmla="*/ 2147483647 h 2848"/>
              <a:gd name="T6" fmla="*/ 0 w 2676"/>
              <a:gd name="T7" fmla="*/ 2147483647 h 2848"/>
              <a:gd name="T8" fmla="*/ 2147483647 w 2676"/>
              <a:gd name="T9" fmla="*/ 2147483647 h 2848"/>
              <a:gd name="T10" fmla="*/ 2147483647 w 2676"/>
              <a:gd name="T11" fmla="*/ 2147483647 h 2848"/>
              <a:gd name="T12" fmla="*/ 2147483647 w 2676"/>
              <a:gd name="T13" fmla="*/ 2147483647 h 2848"/>
              <a:gd name="T14" fmla="*/ 2147483647 w 2676"/>
              <a:gd name="T15" fmla="*/ 0 h 2848"/>
              <a:gd name="T16" fmla="*/ 2147483647 w 2676"/>
              <a:gd name="T17" fmla="*/ 2147483647 h 2848"/>
              <a:gd name="T18" fmla="*/ 2147483647 w 2676"/>
              <a:gd name="T19" fmla="*/ 2147483647 h 2848"/>
              <a:gd name="T20" fmla="*/ 2147483647 w 2676"/>
              <a:gd name="T21" fmla="*/ 2147483647 h 2848"/>
              <a:gd name="T22" fmla="*/ 2147483647 w 2676"/>
              <a:gd name="T23" fmla="*/ 2147483647 h 2848"/>
              <a:gd name="T24" fmla="*/ 2147483647 w 2676"/>
              <a:gd name="T25" fmla="*/ 2147483647 h 2848"/>
              <a:gd name="T26" fmla="*/ 2147483647 w 2676"/>
              <a:gd name="T27" fmla="*/ 2147483647 h 2848"/>
              <a:gd name="T28" fmla="*/ 2147483647 w 2676"/>
              <a:gd name="T29" fmla="*/ 2147483647 h 2848"/>
              <a:gd name="T30" fmla="*/ 2147483647 w 2676"/>
              <a:gd name="T31" fmla="*/ 2147483647 h 2848"/>
              <a:gd name="T32" fmla="*/ 2147483647 w 2676"/>
              <a:gd name="T33" fmla="*/ 2147483647 h 2848"/>
              <a:gd name="T34" fmla="*/ 2147483647 w 2676"/>
              <a:gd name="T35" fmla="*/ 2147483647 h 2848"/>
              <a:gd name="T36" fmla="*/ 2147483647 w 2676"/>
              <a:gd name="T37" fmla="*/ 2147483647 h 2848"/>
              <a:gd name="T38" fmla="*/ 2147483647 w 2676"/>
              <a:gd name="T39" fmla="*/ 2147483647 h 2848"/>
              <a:gd name="T40" fmla="*/ 2147483647 w 2676"/>
              <a:gd name="T41" fmla="*/ 2147483647 h 2848"/>
              <a:gd name="T42" fmla="*/ 2147483647 w 2676"/>
              <a:gd name="T43" fmla="*/ 2147483647 h 2848"/>
              <a:gd name="T44" fmla="*/ 2147483647 w 2676"/>
              <a:gd name="T45" fmla="*/ 2147483647 h 2848"/>
              <a:gd name="T46" fmla="*/ 2147483647 w 2676"/>
              <a:gd name="T47" fmla="*/ 2147483647 h 2848"/>
              <a:gd name="T48" fmla="*/ 2147483647 w 2676"/>
              <a:gd name="T49" fmla="*/ 2147483647 h 2848"/>
              <a:gd name="T50" fmla="*/ 2147483647 w 2676"/>
              <a:gd name="T51" fmla="*/ 2147483647 h 2848"/>
              <a:gd name="T52" fmla="*/ 2147483647 w 2676"/>
              <a:gd name="T53" fmla="*/ 2147483647 h 2848"/>
              <a:gd name="T54" fmla="*/ 2147483647 w 2676"/>
              <a:gd name="T55" fmla="*/ 2147483647 h 2848"/>
              <a:gd name="T56" fmla="*/ 2147483647 w 2676"/>
              <a:gd name="T57" fmla="*/ 2147483647 h 2848"/>
              <a:gd name="T58" fmla="*/ 2147483647 w 2676"/>
              <a:gd name="T59" fmla="*/ 2147483647 h 2848"/>
              <a:gd name="T60" fmla="*/ 2147483647 w 2676"/>
              <a:gd name="T61" fmla="*/ 2147483647 h 2848"/>
              <a:gd name="T62" fmla="*/ 2147483647 w 2676"/>
              <a:gd name="T63" fmla="*/ 2147483647 h 2848"/>
              <a:gd name="T64" fmla="*/ 2147483647 w 2676"/>
              <a:gd name="T65" fmla="*/ 2147483647 h 2848"/>
              <a:gd name="T66" fmla="*/ 2147483647 w 2676"/>
              <a:gd name="T67" fmla="*/ 2147483647 h 2848"/>
              <a:gd name="T68" fmla="*/ 2147483647 w 2676"/>
              <a:gd name="T69" fmla="*/ 2147483647 h 2848"/>
              <a:gd name="T70" fmla="*/ 2147483647 w 2676"/>
              <a:gd name="T71" fmla="*/ 2147483647 h 2848"/>
              <a:gd name="T72" fmla="*/ 2147483647 w 2676"/>
              <a:gd name="T73" fmla="*/ 2147483647 h 2848"/>
              <a:gd name="T74" fmla="*/ 2147483647 w 2676"/>
              <a:gd name="T75" fmla="*/ 2147483647 h 2848"/>
              <a:gd name="T76" fmla="*/ 2147483647 w 2676"/>
              <a:gd name="T77" fmla="*/ 2147483647 h 2848"/>
              <a:gd name="T78" fmla="*/ 2147483647 w 2676"/>
              <a:gd name="T79" fmla="*/ 2147483647 h 2848"/>
              <a:gd name="T80" fmla="*/ 2147483647 w 2676"/>
              <a:gd name="T81" fmla="*/ 2147483647 h 2848"/>
              <a:gd name="T82" fmla="*/ 2147483647 w 2676"/>
              <a:gd name="T83" fmla="*/ 2147483647 h 2848"/>
              <a:gd name="T84" fmla="*/ 2147483647 w 2676"/>
              <a:gd name="T85" fmla="*/ 2147483647 h 2848"/>
              <a:gd name="T86" fmla="*/ 2147483647 w 2676"/>
              <a:gd name="T87" fmla="*/ 2147483647 h 2848"/>
              <a:gd name="T88" fmla="*/ 2147483647 w 2676"/>
              <a:gd name="T89" fmla="*/ 2147483647 h 2848"/>
              <a:gd name="T90" fmla="*/ 2147483647 w 2676"/>
              <a:gd name="T91" fmla="*/ 2147483647 h 2848"/>
              <a:gd name="T92" fmla="*/ 2147483647 w 2676"/>
              <a:gd name="T93" fmla="*/ 2147483647 h 2848"/>
              <a:gd name="T94" fmla="*/ 2147483647 w 2676"/>
              <a:gd name="T95" fmla="*/ 2147483647 h 2848"/>
              <a:gd name="T96" fmla="*/ 2147483647 w 2676"/>
              <a:gd name="T97" fmla="*/ 2147483647 h 2848"/>
              <a:gd name="T98" fmla="*/ 2147483647 w 2676"/>
              <a:gd name="T99" fmla="*/ 2147483647 h 2848"/>
              <a:gd name="T100" fmla="*/ 2147483647 w 2676"/>
              <a:gd name="T101" fmla="*/ 2147483647 h 2848"/>
              <a:gd name="T102" fmla="*/ 2147483647 w 2676"/>
              <a:gd name="T103" fmla="*/ 2147483647 h 2848"/>
              <a:gd name="T104" fmla="*/ 2147483647 w 2676"/>
              <a:gd name="T105" fmla="*/ 2147483647 h 2848"/>
              <a:gd name="T106" fmla="*/ 2147483647 w 2676"/>
              <a:gd name="T107" fmla="*/ 2147483647 h 2848"/>
              <a:gd name="T108" fmla="*/ 2147483647 w 2676"/>
              <a:gd name="T109" fmla="*/ 2147483647 h 2848"/>
              <a:gd name="T110" fmla="*/ 2147483647 w 2676"/>
              <a:gd name="T111" fmla="*/ 2147483647 h 2848"/>
              <a:gd name="T112" fmla="*/ 2147483647 w 2676"/>
              <a:gd name="T113" fmla="*/ 2147483647 h 2848"/>
              <a:gd name="T114" fmla="*/ 2147483647 w 2676"/>
              <a:gd name="T115" fmla="*/ 2147483647 h 2848"/>
              <a:gd name="T116" fmla="*/ 2147483647 w 2676"/>
              <a:gd name="T117" fmla="*/ 2147483647 h 2848"/>
              <a:gd name="T118" fmla="*/ 2147483647 w 2676"/>
              <a:gd name="T119" fmla="*/ 2147483647 h 2848"/>
              <a:gd name="T120" fmla="*/ 2147483647 w 2676"/>
              <a:gd name="T121" fmla="*/ 2147483647 h 2848"/>
              <a:gd name="T122" fmla="*/ 2147483647 w 2676"/>
              <a:gd name="T123" fmla="*/ 2147483647 h 284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676"/>
              <a:gd name="T187" fmla="*/ 0 h 2848"/>
              <a:gd name="T188" fmla="*/ 2676 w 2676"/>
              <a:gd name="T189" fmla="*/ 2848 h 284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676" h="2848">
                <a:moveTo>
                  <a:pt x="764" y="1468"/>
                </a:moveTo>
                <a:lnTo>
                  <a:pt x="132" y="1468"/>
                </a:lnTo>
                <a:cubicBezTo>
                  <a:pt x="91" y="1468"/>
                  <a:pt x="58" y="1452"/>
                  <a:pt x="36" y="1427"/>
                </a:cubicBezTo>
                <a:cubicBezTo>
                  <a:pt x="12" y="1401"/>
                  <a:pt x="0" y="1365"/>
                  <a:pt x="0" y="1325"/>
                </a:cubicBezTo>
                <a:cubicBezTo>
                  <a:pt x="0" y="1220"/>
                  <a:pt x="16" y="1037"/>
                  <a:pt x="83" y="843"/>
                </a:cubicBezTo>
                <a:cubicBezTo>
                  <a:pt x="128" y="710"/>
                  <a:pt x="198" y="572"/>
                  <a:pt x="302" y="448"/>
                </a:cubicBezTo>
                <a:cubicBezTo>
                  <a:pt x="463" y="257"/>
                  <a:pt x="645" y="145"/>
                  <a:pt x="830" y="80"/>
                </a:cubicBezTo>
                <a:cubicBezTo>
                  <a:pt x="1014" y="16"/>
                  <a:pt x="1200" y="0"/>
                  <a:pt x="1369" y="0"/>
                </a:cubicBezTo>
                <a:cubicBezTo>
                  <a:pt x="1521" y="0"/>
                  <a:pt x="1738" y="26"/>
                  <a:pt x="1955" y="115"/>
                </a:cubicBezTo>
                <a:cubicBezTo>
                  <a:pt x="2115" y="180"/>
                  <a:pt x="2276" y="279"/>
                  <a:pt x="2412" y="426"/>
                </a:cubicBezTo>
                <a:cubicBezTo>
                  <a:pt x="2517" y="540"/>
                  <a:pt x="2583" y="667"/>
                  <a:pt x="2623" y="798"/>
                </a:cubicBezTo>
                <a:cubicBezTo>
                  <a:pt x="2669" y="953"/>
                  <a:pt x="2676" y="1113"/>
                  <a:pt x="2663" y="1258"/>
                </a:cubicBezTo>
                <a:cubicBezTo>
                  <a:pt x="2645" y="1440"/>
                  <a:pt x="2572" y="1589"/>
                  <a:pt x="2470" y="1716"/>
                </a:cubicBezTo>
                <a:cubicBezTo>
                  <a:pt x="2370" y="1841"/>
                  <a:pt x="2243" y="1944"/>
                  <a:pt x="2115" y="2036"/>
                </a:cubicBezTo>
                <a:cubicBezTo>
                  <a:pt x="1973" y="2139"/>
                  <a:pt x="1882" y="2230"/>
                  <a:pt x="1826" y="2320"/>
                </a:cubicBezTo>
                <a:cubicBezTo>
                  <a:pt x="1773" y="2408"/>
                  <a:pt x="1753" y="2497"/>
                  <a:pt x="1753" y="2597"/>
                </a:cubicBezTo>
                <a:lnTo>
                  <a:pt x="1753" y="2808"/>
                </a:lnTo>
                <a:lnTo>
                  <a:pt x="1753" y="2848"/>
                </a:lnTo>
                <a:lnTo>
                  <a:pt x="1713" y="2848"/>
                </a:lnTo>
                <a:lnTo>
                  <a:pt x="904" y="2848"/>
                </a:lnTo>
                <a:lnTo>
                  <a:pt x="864" y="2848"/>
                </a:lnTo>
                <a:lnTo>
                  <a:pt x="864" y="2808"/>
                </a:lnTo>
                <a:lnTo>
                  <a:pt x="864" y="2501"/>
                </a:lnTo>
                <a:cubicBezTo>
                  <a:pt x="864" y="2304"/>
                  <a:pt x="896" y="2146"/>
                  <a:pt x="963" y="2008"/>
                </a:cubicBezTo>
                <a:cubicBezTo>
                  <a:pt x="1029" y="1870"/>
                  <a:pt x="1127" y="1754"/>
                  <a:pt x="1258" y="1640"/>
                </a:cubicBezTo>
                <a:cubicBezTo>
                  <a:pt x="1295" y="1608"/>
                  <a:pt x="1342" y="1576"/>
                  <a:pt x="1391" y="1542"/>
                </a:cubicBezTo>
                <a:cubicBezTo>
                  <a:pt x="1526" y="1449"/>
                  <a:pt x="1684" y="1340"/>
                  <a:pt x="1684" y="1195"/>
                </a:cubicBezTo>
                <a:cubicBezTo>
                  <a:pt x="1684" y="1109"/>
                  <a:pt x="1649" y="1032"/>
                  <a:pt x="1585" y="977"/>
                </a:cubicBezTo>
                <a:cubicBezTo>
                  <a:pt x="1523" y="924"/>
                  <a:pt x="1435" y="891"/>
                  <a:pt x="1325" y="891"/>
                </a:cubicBezTo>
                <a:cubicBezTo>
                  <a:pt x="1211" y="891"/>
                  <a:pt x="1103" y="939"/>
                  <a:pt x="1020" y="1022"/>
                </a:cubicBezTo>
                <a:cubicBezTo>
                  <a:pt x="939" y="1103"/>
                  <a:pt x="882" y="1218"/>
                  <a:pt x="867" y="1355"/>
                </a:cubicBezTo>
                <a:cubicBezTo>
                  <a:pt x="865" y="1381"/>
                  <a:pt x="861" y="1405"/>
                  <a:pt x="848" y="1426"/>
                </a:cubicBezTo>
                <a:cubicBezTo>
                  <a:pt x="832" y="1452"/>
                  <a:pt x="807" y="1468"/>
                  <a:pt x="764" y="1468"/>
                </a:cubicBezTo>
                <a:close/>
                <a:moveTo>
                  <a:pt x="132" y="1388"/>
                </a:moveTo>
                <a:lnTo>
                  <a:pt x="764" y="1388"/>
                </a:lnTo>
                <a:cubicBezTo>
                  <a:pt x="774" y="1388"/>
                  <a:pt x="779" y="1387"/>
                  <a:pt x="780" y="1384"/>
                </a:cubicBezTo>
                <a:cubicBezTo>
                  <a:pt x="784" y="1378"/>
                  <a:pt x="786" y="1363"/>
                  <a:pt x="788" y="1347"/>
                </a:cubicBezTo>
                <a:cubicBezTo>
                  <a:pt x="805" y="1191"/>
                  <a:pt x="870" y="1059"/>
                  <a:pt x="963" y="966"/>
                </a:cubicBezTo>
                <a:cubicBezTo>
                  <a:pt x="1061" y="867"/>
                  <a:pt x="1190" y="811"/>
                  <a:pt x="1325" y="811"/>
                </a:cubicBezTo>
                <a:cubicBezTo>
                  <a:pt x="1455" y="811"/>
                  <a:pt x="1561" y="851"/>
                  <a:pt x="1637" y="916"/>
                </a:cubicBezTo>
                <a:cubicBezTo>
                  <a:pt x="1719" y="987"/>
                  <a:pt x="1764" y="1086"/>
                  <a:pt x="1764" y="1195"/>
                </a:cubicBezTo>
                <a:cubicBezTo>
                  <a:pt x="1764" y="1382"/>
                  <a:pt x="1588" y="1504"/>
                  <a:pt x="1436" y="1608"/>
                </a:cubicBezTo>
                <a:cubicBezTo>
                  <a:pt x="1389" y="1640"/>
                  <a:pt x="1344" y="1671"/>
                  <a:pt x="1311" y="1700"/>
                </a:cubicBezTo>
                <a:cubicBezTo>
                  <a:pt x="1187" y="1808"/>
                  <a:pt x="1095" y="1916"/>
                  <a:pt x="1034" y="2042"/>
                </a:cubicBezTo>
                <a:cubicBezTo>
                  <a:pt x="974" y="2169"/>
                  <a:pt x="944" y="2316"/>
                  <a:pt x="944" y="2501"/>
                </a:cubicBezTo>
                <a:lnTo>
                  <a:pt x="944" y="2768"/>
                </a:lnTo>
                <a:lnTo>
                  <a:pt x="1673" y="2768"/>
                </a:lnTo>
                <a:lnTo>
                  <a:pt x="1673" y="2597"/>
                </a:lnTo>
                <a:cubicBezTo>
                  <a:pt x="1673" y="2483"/>
                  <a:pt x="1696" y="2381"/>
                  <a:pt x="1758" y="2279"/>
                </a:cubicBezTo>
                <a:cubicBezTo>
                  <a:pt x="1819" y="2179"/>
                  <a:pt x="1917" y="2081"/>
                  <a:pt x="2069" y="1971"/>
                </a:cubicBezTo>
                <a:cubicBezTo>
                  <a:pt x="2191" y="1883"/>
                  <a:pt x="2313" y="1784"/>
                  <a:pt x="2408" y="1666"/>
                </a:cubicBezTo>
                <a:cubicBezTo>
                  <a:pt x="2500" y="1550"/>
                  <a:pt x="2567" y="1415"/>
                  <a:pt x="2583" y="1250"/>
                </a:cubicBezTo>
                <a:cubicBezTo>
                  <a:pt x="2596" y="1115"/>
                  <a:pt x="2590" y="966"/>
                  <a:pt x="2546" y="820"/>
                </a:cubicBezTo>
                <a:cubicBezTo>
                  <a:pt x="2510" y="701"/>
                  <a:pt x="2449" y="584"/>
                  <a:pt x="2353" y="481"/>
                </a:cubicBezTo>
                <a:cubicBezTo>
                  <a:pt x="2226" y="343"/>
                  <a:pt x="2075" y="250"/>
                  <a:pt x="1925" y="189"/>
                </a:cubicBezTo>
                <a:cubicBezTo>
                  <a:pt x="1719" y="105"/>
                  <a:pt x="1514" y="80"/>
                  <a:pt x="1369" y="80"/>
                </a:cubicBezTo>
                <a:cubicBezTo>
                  <a:pt x="1207" y="80"/>
                  <a:pt x="1030" y="95"/>
                  <a:pt x="857" y="156"/>
                </a:cubicBezTo>
                <a:cubicBezTo>
                  <a:pt x="684" y="216"/>
                  <a:pt x="514" y="321"/>
                  <a:pt x="363" y="500"/>
                </a:cubicBezTo>
                <a:cubicBezTo>
                  <a:pt x="266" y="614"/>
                  <a:pt x="201" y="744"/>
                  <a:pt x="158" y="869"/>
                </a:cubicBezTo>
                <a:cubicBezTo>
                  <a:pt x="95" y="1053"/>
                  <a:pt x="80" y="1226"/>
                  <a:pt x="80" y="1325"/>
                </a:cubicBezTo>
                <a:cubicBezTo>
                  <a:pt x="80" y="1346"/>
                  <a:pt x="85" y="1363"/>
                  <a:pt x="95" y="1374"/>
                </a:cubicBezTo>
                <a:cubicBezTo>
                  <a:pt x="103" y="1383"/>
                  <a:pt x="115" y="1388"/>
                  <a:pt x="132" y="1388"/>
                </a:cubicBezTo>
                <a:close/>
              </a:path>
            </a:pathLst>
          </a:custGeom>
          <a:solidFill>
            <a:srgbClr val="3E2714"/>
          </a:solidFill>
          <a:ln w="9525">
            <a:noFill/>
            <a:round/>
          </a:ln>
        </p:spPr>
        <p:txBody>
          <a:bodyPr/>
          <a:lstStyle/>
          <a:p>
            <a:endParaRPr lang="zh-CN" altLang="en-US"/>
          </a:p>
        </p:txBody>
      </p:sp>
      <p:sp>
        <p:nvSpPr>
          <p:cNvPr id="51" name="矩形 50"/>
          <p:cNvSpPr>
            <a:spLocks noChangeArrowheads="1"/>
          </p:cNvSpPr>
          <p:nvPr/>
        </p:nvSpPr>
        <p:spPr bwMode="auto">
          <a:xfrm>
            <a:off x="2497138" y="5451475"/>
            <a:ext cx="9694862" cy="76200"/>
          </a:xfrm>
          <a:prstGeom prst="rect">
            <a:avLst/>
          </a:prstGeom>
          <a:solidFill>
            <a:srgbClr val="3E2714"/>
          </a:solidFill>
          <a:ln w="15875" algn="ctr">
            <a:noFill/>
            <a:miter lim="800000"/>
          </a:ln>
        </p:spPr>
        <p:txBody>
          <a:bodyPr lIns="115187" tIns="57593" rIns="115187" bIns="57593" anchor="ctr"/>
          <a:lstStyle/>
          <a:p>
            <a:pPr algn="ctr" defTabSz="1217295"/>
            <a:endParaRPr lang="zh-CN" altLang="en-US" sz="2400">
              <a:solidFill>
                <a:srgbClr val="FFFFFF"/>
              </a:solidFill>
              <a:ea typeface="微软雅黑" panose="020B0503020204020204" charset="-122"/>
            </a:endParaRPr>
          </a:p>
        </p:txBody>
      </p:sp>
      <p:sp>
        <p:nvSpPr>
          <p:cNvPr id="52" name="矩形 51"/>
          <p:cNvSpPr>
            <a:spLocks noChangeArrowheads="1"/>
          </p:cNvSpPr>
          <p:nvPr/>
        </p:nvSpPr>
        <p:spPr bwMode="auto">
          <a:xfrm>
            <a:off x="1536700" y="4918075"/>
            <a:ext cx="1046163" cy="77788"/>
          </a:xfrm>
          <a:prstGeom prst="rect">
            <a:avLst/>
          </a:prstGeom>
          <a:solidFill>
            <a:srgbClr val="3E2714"/>
          </a:solidFill>
          <a:ln w="15875" algn="ctr">
            <a:noFill/>
            <a:miter lim="800000"/>
          </a:ln>
        </p:spPr>
        <p:txBody>
          <a:bodyPr lIns="115187" tIns="57593" rIns="115187" bIns="57593" anchor="ctr"/>
          <a:lstStyle/>
          <a:p>
            <a:pPr algn="ctr" defTabSz="1217295"/>
            <a:endParaRPr lang="zh-CN" altLang="en-US" sz="2400">
              <a:solidFill>
                <a:srgbClr val="FFFFFF"/>
              </a:solidFill>
              <a:ea typeface="微软雅黑" panose="020B0503020204020204" charset="-122"/>
            </a:endParaRPr>
          </a:p>
        </p:txBody>
      </p:sp>
      <p:sp>
        <p:nvSpPr>
          <p:cNvPr id="53" name="矩形 52"/>
          <p:cNvSpPr>
            <a:spLocks noChangeArrowheads="1"/>
          </p:cNvSpPr>
          <p:nvPr/>
        </p:nvSpPr>
        <p:spPr bwMode="auto">
          <a:xfrm rot="5400000">
            <a:off x="1275557" y="5179218"/>
            <a:ext cx="609600" cy="87313"/>
          </a:xfrm>
          <a:prstGeom prst="rect">
            <a:avLst/>
          </a:prstGeom>
          <a:solidFill>
            <a:srgbClr val="3E2714"/>
          </a:solidFill>
          <a:ln w="15875" algn="ctr">
            <a:noFill/>
            <a:miter lim="800000"/>
          </a:ln>
        </p:spPr>
        <p:txBody>
          <a:bodyPr rot="10800000" vert="eaVert" lIns="115187" tIns="57593" rIns="115187" bIns="57593" anchor="ctr"/>
          <a:lstStyle/>
          <a:p>
            <a:pPr algn="ctr" defTabSz="1217295"/>
            <a:endParaRPr lang="zh-CN" altLang="en-US" sz="2400">
              <a:solidFill>
                <a:srgbClr val="FFFFFF"/>
              </a:solidFill>
              <a:ea typeface="微软雅黑" panose="020B0503020204020204" charset="-122"/>
            </a:endParaRPr>
          </a:p>
        </p:txBody>
      </p:sp>
      <p:sp>
        <p:nvSpPr>
          <p:cNvPr id="54" name="矩形 53"/>
          <p:cNvSpPr>
            <a:spLocks noChangeArrowheads="1"/>
          </p:cNvSpPr>
          <p:nvPr/>
        </p:nvSpPr>
        <p:spPr bwMode="auto">
          <a:xfrm rot="5400000">
            <a:off x="2235201" y="5180012"/>
            <a:ext cx="609600" cy="85725"/>
          </a:xfrm>
          <a:prstGeom prst="rect">
            <a:avLst/>
          </a:prstGeom>
          <a:solidFill>
            <a:srgbClr val="3E2714"/>
          </a:solidFill>
          <a:ln w="15875" algn="ctr">
            <a:noFill/>
            <a:miter lim="800000"/>
          </a:ln>
        </p:spPr>
        <p:txBody>
          <a:bodyPr rot="10800000" vert="eaVert" lIns="115187" tIns="57593" rIns="115187" bIns="57593" anchor="ctr"/>
          <a:lstStyle/>
          <a:p>
            <a:pPr algn="ctr" defTabSz="1217295"/>
            <a:endParaRPr lang="zh-CN" altLang="en-US" sz="2400">
              <a:solidFill>
                <a:srgbClr val="FFFFFF"/>
              </a:solidFill>
              <a:ea typeface="微软雅黑" panose="020B0503020204020204" charset="-122"/>
            </a:endParaRPr>
          </a:p>
        </p:txBody>
      </p:sp>
      <p:grpSp>
        <p:nvGrpSpPr>
          <p:cNvPr id="55" name="组合 54"/>
          <p:cNvGrpSpPr/>
          <p:nvPr/>
        </p:nvGrpSpPr>
        <p:grpSpPr bwMode="auto">
          <a:xfrm>
            <a:off x="3887788" y="5332413"/>
            <a:ext cx="350837" cy="314325"/>
            <a:chOff x="4971660" y="1569718"/>
            <a:chExt cx="144016" cy="144016"/>
          </a:xfrm>
          <a:solidFill>
            <a:srgbClr val="3E2714"/>
          </a:solidFill>
        </p:grpSpPr>
        <p:sp>
          <p:nvSpPr>
            <p:cNvPr id="72733" name="椭圆 55"/>
            <p:cNvSpPr>
              <a:spLocks noChangeArrowheads="1"/>
            </p:cNvSpPr>
            <p:nvPr/>
          </p:nvSpPr>
          <p:spPr bwMode="auto">
            <a:xfrm>
              <a:off x="4971660" y="1569718"/>
              <a:ext cx="144016" cy="144016"/>
            </a:xfrm>
            <a:prstGeom prst="ellipse">
              <a:avLst/>
            </a:prstGeom>
            <a:grpFill/>
            <a:ln w="15875" algn="ctr">
              <a:noFill/>
              <a:round/>
            </a:ln>
          </p:spPr>
          <p:txBody>
            <a:bodyPr lIns="115187" tIns="57593" rIns="115187" bIns="57593" anchor="ctr"/>
            <a:lstStyle/>
            <a:p>
              <a:pPr algn="ctr" defTabSz="1217295"/>
              <a:endParaRPr lang="zh-CN" altLang="en-US" sz="2400">
                <a:solidFill>
                  <a:srgbClr val="FFFFFF"/>
                </a:solidFill>
                <a:ea typeface="微软雅黑" panose="020B0503020204020204" charset="-122"/>
              </a:endParaRPr>
            </a:p>
          </p:txBody>
        </p:sp>
        <p:sp>
          <p:nvSpPr>
            <p:cNvPr id="72734" name="椭圆 56"/>
            <p:cNvSpPr>
              <a:spLocks noChangeArrowheads="1"/>
            </p:cNvSpPr>
            <p:nvPr/>
          </p:nvSpPr>
          <p:spPr bwMode="auto">
            <a:xfrm>
              <a:off x="5006027" y="1603875"/>
              <a:ext cx="75281" cy="75701"/>
            </a:xfrm>
            <a:prstGeom prst="ellipse">
              <a:avLst/>
            </a:prstGeom>
            <a:grpFill/>
            <a:ln w="15875" algn="ctr">
              <a:noFill/>
              <a:round/>
            </a:ln>
          </p:spPr>
          <p:txBody>
            <a:bodyPr lIns="115187" tIns="57593" rIns="115187" bIns="57593" anchor="ctr"/>
            <a:lstStyle/>
            <a:p>
              <a:pPr algn="ctr" defTabSz="1217295"/>
              <a:endParaRPr lang="zh-CN" altLang="en-US" sz="2400">
                <a:solidFill>
                  <a:srgbClr val="FFFFFF"/>
                </a:solidFill>
                <a:ea typeface="微软雅黑" panose="020B0503020204020204" charset="-122"/>
              </a:endParaRPr>
            </a:p>
          </p:txBody>
        </p:sp>
      </p:grpSp>
      <p:cxnSp>
        <p:nvCxnSpPr>
          <p:cNvPr id="70" name="直接连接符 69"/>
          <p:cNvCxnSpPr>
            <a:cxnSpLocks noChangeShapeType="1"/>
          </p:cNvCxnSpPr>
          <p:nvPr/>
        </p:nvCxnSpPr>
        <p:spPr bwMode="auto">
          <a:xfrm>
            <a:off x="4049713" y="2155825"/>
            <a:ext cx="12700" cy="3000375"/>
          </a:xfrm>
          <a:prstGeom prst="line">
            <a:avLst/>
          </a:prstGeom>
          <a:noFill/>
          <a:ln w="9525" algn="ctr">
            <a:solidFill>
              <a:srgbClr val="3E2714"/>
            </a:solidFill>
            <a:prstDash val="dash"/>
            <a:round/>
            <a:headEnd type="oval" w="med" len="med"/>
          </a:ln>
        </p:spPr>
      </p:cxnSp>
      <p:sp>
        <p:nvSpPr>
          <p:cNvPr id="73" name="TextBox 72"/>
          <p:cNvSpPr txBox="1">
            <a:spLocks noChangeArrowheads="1"/>
          </p:cNvSpPr>
          <p:nvPr/>
        </p:nvSpPr>
        <p:spPr bwMode="auto">
          <a:xfrm>
            <a:off x="4246563" y="2190750"/>
            <a:ext cx="1371600" cy="228600"/>
          </a:xfrm>
          <a:prstGeom prst="rect">
            <a:avLst/>
          </a:prstGeom>
          <a:noFill/>
          <a:ln w="9525">
            <a:noFill/>
            <a:miter lim="800000"/>
          </a:ln>
        </p:spPr>
        <p:txBody>
          <a:bodyPr lIns="0" tIns="0" rIns="0" bIns="0">
            <a:spAutoFit/>
          </a:bodyPr>
          <a:lstStyle/>
          <a:p>
            <a:pPr defTabSz="1217295"/>
            <a:r>
              <a:rPr lang="zh-CN" altLang="en-US" sz="1500" b="1">
                <a:solidFill>
                  <a:srgbClr val="3E2714"/>
                </a:solidFill>
                <a:latin typeface="微软雅黑" panose="020B0503020204020204" charset="-122"/>
                <a:ea typeface="微软雅黑" panose="020B0503020204020204" charset="-122"/>
              </a:rPr>
              <a:t>标题关键字</a:t>
            </a:r>
          </a:p>
        </p:txBody>
      </p:sp>
      <p:sp>
        <p:nvSpPr>
          <p:cNvPr id="74" name="TextBox 73"/>
          <p:cNvSpPr txBox="1">
            <a:spLocks noChangeArrowheads="1"/>
          </p:cNvSpPr>
          <p:nvPr/>
        </p:nvSpPr>
        <p:spPr bwMode="auto">
          <a:xfrm>
            <a:off x="4246563" y="2651125"/>
            <a:ext cx="1362075" cy="1566863"/>
          </a:xfrm>
          <a:prstGeom prst="rect">
            <a:avLst/>
          </a:prstGeom>
          <a:noFill/>
          <a:ln w="9525">
            <a:noFill/>
            <a:miter lim="800000"/>
          </a:ln>
        </p:spPr>
        <p:txBody>
          <a:bodyPr lIns="0" tIns="0" rIns="0" bIns="0">
            <a:spAutoFit/>
          </a:bodyPr>
          <a:lstStyle/>
          <a:p>
            <a:pPr algn="just" defTabSz="1217295">
              <a:lnSpc>
                <a:spcPts val="1765"/>
              </a:lnSpc>
            </a:pPr>
            <a:r>
              <a:rPr lang="zh-CN" altLang="en-US" sz="1300">
                <a:solidFill>
                  <a:srgbClr val="3E2714"/>
                </a:solidFill>
                <a:latin typeface="微软雅黑" panose="020B0503020204020204" charset="-122"/>
                <a:ea typeface="微软雅黑" panose="020B0503020204020204" charset="-122"/>
              </a:rPr>
              <a:t>详写内容</a:t>
            </a:r>
            <a:r>
              <a:rPr lang="en-US" altLang="zh-CN" sz="1300">
                <a:solidFill>
                  <a:srgbClr val="3E2714"/>
                </a:solidFill>
                <a:latin typeface="微软雅黑" panose="020B0503020204020204" charset="-122"/>
                <a:ea typeface="微软雅黑" panose="020B0503020204020204" charset="-122"/>
              </a:rPr>
              <a:t>……</a:t>
            </a:r>
            <a:r>
              <a:rPr lang="zh-CN" altLang="en-US" sz="1300">
                <a:solidFill>
                  <a:srgbClr val="3E2714"/>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grpSp>
        <p:nvGrpSpPr>
          <p:cNvPr id="114" name="组合 113"/>
          <p:cNvGrpSpPr/>
          <p:nvPr/>
        </p:nvGrpSpPr>
        <p:grpSpPr bwMode="auto">
          <a:xfrm>
            <a:off x="5830888" y="5332413"/>
            <a:ext cx="350837" cy="314325"/>
            <a:chOff x="4971660" y="1569718"/>
            <a:chExt cx="144016" cy="144016"/>
          </a:xfrm>
          <a:solidFill>
            <a:srgbClr val="3E2714"/>
          </a:solidFill>
        </p:grpSpPr>
        <p:sp>
          <p:nvSpPr>
            <p:cNvPr id="72731" name="椭圆 114"/>
            <p:cNvSpPr>
              <a:spLocks noChangeArrowheads="1"/>
            </p:cNvSpPr>
            <p:nvPr/>
          </p:nvSpPr>
          <p:spPr bwMode="auto">
            <a:xfrm>
              <a:off x="4971660" y="1569718"/>
              <a:ext cx="144016" cy="144016"/>
            </a:xfrm>
            <a:prstGeom prst="ellipse">
              <a:avLst/>
            </a:prstGeom>
            <a:grpFill/>
            <a:ln w="15875" algn="ctr">
              <a:noFill/>
              <a:round/>
            </a:ln>
          </p:spPr>
          <p:txBody>
            <a:bodyPr lIns="115187" tIns="57593" rIns="115187" bIns="57593" anchor="ctr"/>
            <a:lstStyle/>
            <a:p>
              <a:pPr algn="ctr" defTabSz="1217295"/>
              <a:endParaRPr lang="zh-CN" altLang="en-US" sz="2400">
                <a:solidFill>
                  <a:srgbClr val="FFFFFF"/>
                </a:solidFill>
                <a:ea typeface="微软雅黑" panose="020B0503020204020204" charset="-122"/>
              </a:endParaRPr>
            </a:p>
          </p:txBody>
        </p:sp>
        <p:sp>
          <p:nvSpPr>
            <p:cNvPr id="72732" name="椭圆 115"/>
            <p:cNvSpPr>
              <a:spLocks noChangeArrowheads="1"/>
            </p:cNvSpPr>
            <p:nvPr/>
          </p:nvSpPr>
          <p:spPr bwMode="auto">
            <a:xfrm>
              <a:off x="5006027" y="1603875"/>
              <a:ext cx="75281" cy="75701"/>
            </a:xfrm>
            <a:prstGeom prst="ellipse">
              <a:avLst/>
            </a:prstGeom>
            <a:grpFill/>
            <a:ln w="15875" algn="ctr">
              <a:noFill/>
              <a:round/>
            </a:ln>
          </p:spPr>
          <p:txBody>
            <a:bodyPr lIns="115187" tIns="57593" rIns="115187" bIns="57593" anchor="ctr"/>
            <a:lstStyle/>
            <a:p>
              <a:pPr algn="ctr" defTabSz="1217295"/>
              <a:endParaRPr lang="zh-CN" altLang="en-US" sz="2400">
                <a:solidFill>
                  <a:srgbClr val="FFFFFF"/>
                </a:solidFill>
                <a:ea typeface="微软雅黑" panose="020B0503020204020204" charset="-122"/>
              </a:endParaRPr>
            </a:p>
          </p:txBody>
        </p:sp>
      </p:grpSp>
      <p:cxnSp>
        <p:nvCxnSpPr>
          <p:cNvPr id="117" name="直接连接符 116"/>
          <p:cNvCxnSpPr>
            <a:cxnSpLocks noChangeShapeType="1"/>
          </p:cNvCxnSpPr>
          <p:nvPr/>
        </p:nvCxnSpPr>
        <p:spPr bwMode="auto">
          <a:xfrm>
            <a:off x="5995988" y="2155825"/>
            <a:ext cx="28575" cy="3000375"/>
          </a:xfrm>
          <a:prstGeom prst="line">
            <a:avLst/>
          </a:prstGeom>
          <a:noFill/>
          <a:ln w="9525" algn="ctr">
            <a:solidFill>
              <a:srgbClr val="3E2714"/>
            </a:solidFill>
            <a:prstDash val="dash"/>
            <a:round/>
            <a:headEnd type="oval" w="med" len="med"/>
          </a:ln>
        </p:spPr>
      </p:cxnSp>
      <p:sp>
        <p:nvSpPr>
          <p:cNvPr id="118" name="TextBox 117"/>
          <p:cNvSpPr txBox="1">
            <a:spLocks noChangeArrowheads="1"/>
          </p:cNvSpPr>
          <p:nvPr/>
        </p:nvSpPr>
        <p:spPr bwMode="auto">
          <a:xfrm>
            <a:off x="6189663" y="2190750"/>
            <a:ext cx="1371600" cy="228600"/>
          </a:xfrm>
          <a:prstGeom prst="rect">
            <a:avLst/>
          </a:prstGeom>
          <a:noFill/>
          <a:ln w="9525">
            <a:noFill/>
            <a:miter lim="800000"/>
          </a:ln>
        </p:spPr>
        <p:txBody>
          <a:bodyPr lIns="0" tIns="0" rIns="0" bIns="0">
            <a:spAutoFit/>
          </a:bodyPr>
          <a:lstStyle/>
          <a:p>
            <a:pPr defTabSz="1217295"/>
            <a:r>
              <a:rPr lang="zh-CN" altLang="en-US" sz="1500" b="1">
                <a:solidFill>
                  <a:srgbClr val="3E2714"/>
                </a:solidFill>
                <a:latin typeface="微软雅黑" panose="020B0503020204020204" charset="-122"/>
                <a:ea typeface="微软雅黑" panose="020B0503020204020204" charset="-122"/>
              </a:rPr>
              <a:t>标题关键字</a:t>
            </a:r>
          </a:p>
        </p:txBody>
      </p:sp>
      <p:sp>
        <p:nvSpPr>
          <p:cNvPr id="119" name="TextBox 118"/>
          <p:cNvSpPr txBox="1">
            <a:spLocks noChangeArrowheads="1"/>
          </p:cNvSpPr>
          <p:nvPr/>
        </p:nvSpPr>
        <p:spPr bwMode="auto">
          <a:xfrm>
            <a:off x="6189663" y="2651125"/>
            <a:ext cx="1362075" cy="1566863"/>
          </a:xfrm>
          <a:prstGeom prst="rect">
            <a:avLst/>
          </a:prstGeom>
          <a:noFill/>
          <a:ln w="9525">
            <a:noFill/>
            <a:miter lim="800000"/>
          </a:ln>
        </p:spPr>
        <p:txBody>
          <a:bodyPr lIns="0" tIns="0" rIns="0" bIns="0">
            <a:spAutoFit/>
          </a:bodyPr>
          <a:lstStyle/>
          <a:p>
            <a:pPr algn="just" defTabSz="1217295">
              <a:lnSpc>
                <a:spcPts val="1765"/>
              </a:lnSpc>
            </a:pPr>
            <a:r>
              <a:rPr lang="zh-CN" altLang="en-US" sz="1300">
                <a:solidFill>
                  <a:srgbClr val="3E2714"/>
                </a:solidFill>
                <a:latin typeface="微软雅黑" panose="020B0503020204020204" charset="-122"/>
                <a:ea typeface="微软雅黑" panose="020B0503020204020204" charset="-122"/>
              </a:rPr>
              <a:t>详写内容</a:t>
            </a:r>
            <a:r>
              <a:rPr lang="en-US" altLang="zh-CN" sz="1300">
                <a:solidFill>
                  <a:srgbClr val="3E2714"/>
                </a:solidFill>
                <a:latin typeface="微软雅黑" panose="020B0503020204020204" charset="-122"/>
                <a:ea typeface="微软雅黑" panose="020B0503020204020204" charset="-122"/>
              </a:rPr>
              <a:t>……</a:t>
            </a:r>
            <a:r>
              <a:rPr lang="zh-CN" altLang="en-US" sz="1300">
                <a:solidFill>
                  <a:srgbClr val="3E2714"/>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grpSp>
        <p:nvGrpSpPr>
          <p:cNvPr id="120" name="组合 119"/>
          <p:cNvGrpSpPr/>
          <p:nvPr/>
        </p:nvGrpSpPr>
        <p:grpSpPr bwMode="auto">
          <a:xfrm>
            <a:off x="7750175" y="5332413"/>
            <a:ext cx="352425" cy="314325"/>
            <a:chOff x="4971660" y="1569718"/>
            <a:chExt cx="144016" cy="144016"/>
          </a:xfrm>
          <a:solidFill>
            <a:srgbClr val="3E2714"/>
          </a:solidFill>
        </p:grpSpPr>
        <p:sp>
          <p:nvSpPr>
            <p:cNvPr id="72729" name="椭圆 120"/>
            <p:cNvSpPr>
              <a:spLocks noChangeArrowheads="1"/>
            </p:cNvSpPr>
            <p:nvPr/>
          </p:nvSpPr>
          <p:spPr bwMode="auto">
            <a:xfrm>
              <a:off x="4971660" y="1569718"/>
              <a:ext cx="144016" cy="144016"/>
            </a:xfrm>
            <a:prstGeom prst="ellipse">
              <a:avLst/>
            </a:prstGeom>
            <a:grpFill/>
            <a:ln w="15875" algn="ctr">
              <a:noFill/>
              <a:round/>
            </a:ln>
          </p:spPr>
          <p:txBody>
            <a:bodyPr lIns="115187" tIns="57593" rIns="115187" bIns="57593" anchor="ctr"/>
            <a:lstStyle/>
            <a:p>
              <a:pPr algn="ctr" defTabSz="1217295"/>
              <a:endParaRPr lang="zh-CN" altLang="en-US" sz="2400">
                <a:solidFill>
                  <a:srgbClr val="FFFFFF"/>
                </a:solidFill>
                <a:ea typeface="微软雅黑" panose="020B0503020204020204" charset="-122"/>
              </a:endParaRPr>
            </a:p>
          </p:txBody>
        </p:sp>
        <p:sp>
          <p:nvSpPr>
            <p:cNvPr id="72730" name="椭圆 121"/>
            <p:cNvSpPr>
              <a:spLocks noChangeArrowheads="1"/>
            </p:cNvSpPr>
            <p:nvPr/>
          </p:nvSpPr>
          <p:spPr bwMode="auto">
            <a:xfrm>
              <a:off x="5005833" y="1603875"/>
              <a:ext cx="75669" cy="75701"/>
            </a:xfrm>
            <a:prstGeom prst="ellipse">
              <a:avLst/>
            </a:prstGeom>
            <a:grpFill/>
            <a:ln w="15875" algn="ctr">
              <a:noFill/>
              <a:round/>
            </a:ln>
          </p:spPr>
          <p:txBody>
            <a:bodyPr lIns="115187" tIns="57593" rIns="115187" bIns="57593" anchor="ctr"/>
            <a:lstStyle/>
            <a:p>
              <a:pPr algn="ctr" defTabSz="1217295"/>
              <a:endParaRPr lang="zh-CN" altLang="en-US" sz="2400">
                <a:solidFill>
                  <a:srgbClr val="FFFFFF"/>
                </a:solidFill>
                <a:ea typeface="微软雅黑" panose="020B0503020204020204" charset="-122"/>
              </a:endParaRPr>
            </a:p>
          </p:txBody>
        </p:sp>
      </p:grpSp>
      <p:cxnSp>
        <p:nvCxnSpPr>
          <p:cNvPr id="123" name="直接连接符 122"/>
          <p:cNvCxnSpPr>
            <a:cxnSpLocks noChangeShapeType="1"/>
          </p:cNvCxnSpPr>
          <p:nvPr/>
        </p:nvCxnSpPr>
        <p:spPr bwMode="auto">
          <a:xfrm>
            <a:off x="7923213" y="2155825"/>
            <a:ext cx="0" cy="2968625"/>
          </a:xfrm>
          <a:prstGeom prst="line">
            <a:avLst/>
          </a:prstGeom>
          <a:noFill/>
          <a:ln w="9525" algn="ctr">
            <a:solidFill>
              <a:srgbClr val="3E2714"/>
            </a:solidFill>
            <a:prstDash val="dash"/>
            <a:round/>
            <a:headEnd type="oval" w="med" len="med"/>
          </a:ln>
        </p:spPr>
      </p:cxnSp>
      <p:sp>
        <p:nvSpPr>
          <p:cNvPr id="124" name="TextBox 123"/>
          <p:cNvSpPr txBox="1">
            <a:spLocks noChangeArrowheads="1"/>
          </p:cNvSpPr>
          <p:nvPr/>
        </p:nvSpPr>
        <p:spPr bwMode="auto">
          <a:xfrm>
            <a:off x="8108950" y="2190750"/>
            <a:ext cx="1371600" cy="228600"/>
          </a:xfrm>
          <a:prstGeom prst="rect">
            <a:avLst/>
          </a:prstGeom>
          <a:noFill/>
          <a:ln w="9525">
            <a:noFill/>
            <a:miter lim="800000"/>
          </a:ln>
        </p:spPr>
        <p:txBody>
          <a:bodyPr lIns="0" tIns="0" rIns="0" bIns="0">
            <a:spAutoFit/>
          </a:bodyPr>
          <a:lstStyle/>
          <a:p>
            <a:pPr defTabSz="1217295"/>
            <a:r>
              <a:rPr lang="zh-CN" altLang="en-US" sz="1500" b="1">
                <a:solidFill>
                  <a:srgbClr val="3E2714"/>
                </a:solidFill>
                <a:latin typeface="微软雅黑" panose="020B0503020204020204" charset="-122"/>
                <a:ea typeface="微软雅黑" panose="020B0503020204020204" charset="-122"/>
              </a:rPr>
              <a:t>标题关键字</a:t>
            </a:r>
          </a:p>
        </p:txBody>
      </p:sp>
      <p:sp>
        <p:nvSpPr>
          <p:cNvPr id="125" name="TextBox 124"/>
          <p:cNvSpPr txBox="1">
            <a:spLocks noChangeArrowheads="1"/>
          </p:cNvSpPr>
          <p:nvPr/>
        </p:nvSpPr>
        <p:spPr bwMode="auto">
          <a:xfrm>
            <a:off x="8108950" y="2651125"/>
            <a:ext cx="1362075" cy="1566863"/>
          </a:xfrm>
          <a:prstGeom prst="rect">
            <a:avLst/>
          </a:prstGeom>
          <a:noFill/>
          <a:ln w="9525">
            <a:noFill/>
            <a:miter lim="800000"/>
          </a:ln>
        </p:spPr>
        <p:txBody>
          <a:bodyPr lIns="0" tIns="0" rIns="0" bIns="0">
            <a:spAutoFit/>
          </a:bodyPr>
          <a:lstStyle/>
          <a:p>
            <a:pPr algn="just" defTabSz="1217295">
              <a:lnSpc>
                <a:spcPts val="1765"/>
              </a:lnSpc>
            </a:pPr>
            <a:r>
              <a:rPr lang="zh-CN" altLang="en-US" sz="1300">
                <a:solidFill>
                  <a:srgbClr val="3E2714"/>
                </a:solidFill>
                <a:latin typeface="微软雅黑" panose="020B0503020204020204" charset="-122"/>
                <a:ea typeface="微软雅黑" panose="020B0503020204020204" charset="-122"/>
              </a:rPr>
              <a:t>详写内容</a:t>
            </a:r>
            <a:r>
              <a:rPr lang="en-US" altLang="zh-CN" sz="1300">
                <a:solidFill>
                  <a:srgbClr val="3E2714"/>
                </a:solidFill>
                <a:latin typeface="微软雅黑" panose="020B0503020204020204" charset="-122"/>
                <a:ea typeface="微软雅黑" panose="020B0503020204020204" charset="-122"/>
              </a:rPr>
              <a:t>……</a:t>
            </a:r>
            <a:r>
              <a:rPr lang="zh-CN" altLang="en-US" sz="1300">
                <a:solidFill>
                  <a:srgbClr val="3E2714"/>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grpSp>
        <p:nvGrpSpPr>
          <p:cNvPr id="126" name="组合 125"/>
          <p:cNvGrpSpPr/>
          <p:nvPr/>
        </p:nvGrpSpPr>
        <p:grpSpPr bwMode="auto">
          <a:xfrm>
            <a:off x="9671050" y="5332413"/>
            <a:ext cx="350838" cy="314325"/>
            <a:chOff x="4971660" y="1569718"/>
            <a:chExt cx="144016" cy="144016"/>
          </a:xfrm>
          <a:solidFill>
            <a:srgbClr val="3E2714"/>
          </a:solidFill>
        </p:grpSpPr>
        <p:sp>
          <p:nvSpPr>
            <p:cNvPr id="72727" name="椭圆 126"/>
            <p:cNvSpPr>
              <a:spLocks noChangeArrowheads="1"/>
            </p:cNvSpPr>
            <p:nvPr/>
          </p:nvSpPr>
          <p:spPr bwMode="auto">
            <a:xfrm>
              <a:off x="4971660" y="1569718"/>
              <a:ext cx="144016" cy="144016"/>
            </a:xfrm>
            <a:prstGeom prst="ellipse">
              <a:avLst/>
            </a:prstGeom>
            <a:grpFill/>
            <a:ln w="15875" algn="ctr">
              <a:noFill/>
              <a:round/>
            </a:ln>
          </p:spPr>
          <p:txBody>
            <a:bodyPr lIns="115187" tIns="57593" rIns="115187" bIns="57593" anchor="ctr"/>
            <a:lstStyle/>
            <a:p>
              <a:pPr algn="ctr" defTabSz="1217295"/>
              <a:endParaRPr lang="zh-CN" altLang="en-US" sz="2400">
                <a:solidFill>
                  <a:srgbClr val="FFFFFF"/>
                </a:solidFill>
                <a:ea typeface="微软雅黑" panose="020B0503020204020204" charset="-122"/>
              </a:endParaRPr>
            </a:p>
          </p:txBody>
        </p:sp>
        <p:sp>
          <p:nvSpPr>
            <p:cNvPr id="72728" name="椭圆 127"/>
            <p:cNvSpPr>
              <a:spLocks noChangeArrowheads="1"/>
            </p:cNvSpPr>
            <p:nvPr/>
          </p:nvSpPr>
          <p:spPr bwMode="auto">
            <a:xfrm>
              <a:off x="5006027" y="1603875"/>
              <a:ext cx="75281" cy="75701"/>
            </a:xfrm>
            <a:prstGeom prst="ellipse">
              <a:avLst/>
            </a:prstGeom>
            <a:grpFill/>
            <a:ln w="15875" algn="ctr">
              <a:noFill/>
              <a:round/>
            </a:ln>
          </p:spPr>
          <p:txBody>
            <a:bodyPr lIns="115187" tIns="57593" rIns="115187" bIns="57593" anchor="ctr"/>
            <a:lstStyle/>
            <a:p>
              <a:pPr algn="ctr" defTabSz="1217295"/>
              <a:endParaRPr lang="zh-CN" altLang="en-US" sz="2400">
                <a:solidFill>
                  <a:srgbClr val="FFFFFF"/>
                </a:solidFill>
                <a:ea typeface="微软雅黑" panose="020B0503020204020204" charset="-122"/>
              </a:endParaRPr>
            </a:p>
          </p:txBody>
        </p:sp>
      </p:grpSp>
      <p:cxnSp>
        <p:nvCxnSpPr>
          <p:cNvPr id="129" name="直接连接符 128"/>
          <p:cNvCxnSpPr>
            <a:cxnSpLocks noChangeShapeType="1"/>
          </p:cNvCxnSpPr>
          <p:nvPr/>
        </p:nvCxnSpPr>
        <p:spPr bwMode="auto">
          <a:xfrm>
            <a:off x="9852025" y="2155825"/>
            <a:ext cx="0" cy="2967038"/>
          </a:xfrm>
          <a:prstGeom prst="line">
            <a:avLst/>
          </a:prstGeom>
          <a:noFill/>
          <a:ln w="9525" algn="ctr">
            <a:solidFill>
              <a:srgbClr val="3E2714"/>
            </a:solidFill>
            <a:prstDash val="dash"/>
            <a:round/>
            <a:headEnd type="oval" w="med" len="med"/>
          </a:ln>
        </p:spPr>
      </p:cxnSp>
      <p:sp>
        <p:nvSpPr>
          <p:cNvPr id="130" name="TextBox 129"/>
          <p:cNvSpPr txBox="1">
            <a:spLocks noChangeArrowheads="1"/>
          </p:cNvSpPr>
          <p:nvPr/>
        </p:nvSpPr>
        <p:spPr bwMode="auto">
          <a:xfrm>
            <a:off x="10029825" y="2190750"/>
            <a:ext cx="1371600" cy="228600"/>
          </a:xfrm>
          <a:prstGeom prst="rect">
            <a:avLst/>
          </a:prstGeom>
          <a:noFill/>
          <a:ln w="9525">
            <a:noFill/>
            <a:miter lim="800000"/>
          </a:ln>
        </p:spPr>
        <p:txBody>
          <a:bodyPr lIns="0" tIns="0" rIns="0" bIns="0">
            <a:spAutoFit/>
          </a:bodyPr>
          <a:lstStyle/>
          <a:p>
            <a:pPr defTabSz="1217295"/>
            <a:r>
              <a:rPr lang="zh-CN" altLang="en-US" sz="1500" b="1">
                <a:solidFill>
                  <a:srgbClr val="3E2714"/>
                </a:solidFill>
                <a:latin typeface="微软雅黑" panose="020B0503020204020204" charset="-122"/>
                <a:ea typeface="微软雅黑" panose="020B0503020204020204" charset="-122"/>
              </a:rPr>
              <a:t>标题关键字</a:t>
            </a:r>
          </a:p>
        </p:txBody>
      </p:sp>
      <p:sp>
        <p:nvSpPr>
          <p:cNvPr id="131" name="TextBox 130"/>
          <p:cNvSpPr txBox="1">
            <a:spLocks noChangeArrowheads="1"/>
          </p:cNvSpPr>
          <p:nvPr/>
        </p:nvSpPr>
        <p:spPr bwMode="auto">
          <a:xfrm>
            <a:off x="10029825" y="2651125"/>
            <a:ext cx="1362075" cy="1566863"/>
          </a:xfrm>
          <a:prstGeom prst="rect">
            <a:avLst/>
          </a:prstGeom>
          <a:noFill/>
          <a:ln w="9525">
            <a:noFill/>
            <a:miter lim="800000"/>
          </a:ln>
        </p:spPr>
        <p:txBody>
          <a:bodyPr lIns="0" tIns="0" rIns="0" bIns="0">
            <a:spAutoFit/>
          </a:bodyPr>
          <a:lstStyle/>
          <a:p>
            <a:pPr algn="just" defTabSz="1217295">
              <a:lnSpc>
                <a:spcPts val="1765"/>
              </a:lnSpc>
            </a:pPr>
            <a:r>
              <a:rPr lang="zh-CN" altLang="en-US" sz="1300">
                <a:solidFill>
                  <a:srgbClr val="3E2714"/>
                </a:solidFill>
                <a:latin typeface="微软雅黑" panose="020B0503020204020204" charset="-122"/>
                <a:ea typeface="微软雅黑" panose="020B0503020204020204" charset="-122"/>
              </a:rPr>
              <a:t>详写内容</a:t>
            </a:r>
            <a:r>
              <a:rPr lang="en-US" altLang="zh-CN" sz="1300">
                <a:solidFill>
                  <a:srgbClr val="3E2714"/>
                </a:solidFill>
                <a:latin typeface="微软雅黑" panose="020B0503020204020204" charset="-122"/>
                <a:ea typeface="微软雅黑" panose="020B0503020204020204" charset="-122"/>
              </a:rPr>
              <a:t>……</a:t>
            </a:r>
            <a:r>
              <a:rPr lang="zh-CN" altLang="en-US" sz="1300">
                <a:solidFill>
                  <a:srgbClr val="3E2714"/>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wipe(left)">
                                      <p:cBhvr>
                                        <p:cTn id="18" dur="1000"/>
                                        <p:tgtEl>
                                          <p:spTgt spid="43"/>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down)">
                                      <p:cBhvr>
                                        <p:cTn id="21" dur="1000"/>
                                        <p:tgtEl>
                                          <p:spTgt spid="53"/>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left)">
                                      <p:cBhvr>
                                        <p:cTn id="24" dur="1000"/>
                                        <p:tgtEl>
                                          <p:spTgt spid="5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1000"/>
                                        <p:tgtEl>
                                          <p:spTgt spid="5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wipe(down)">
                                      <p:cBhvr>
                                        <p:cTn id="30" dur="1000"/>
                                        <p:tgtEl>
                                          <p:spTgt spid="5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1000"/>
                                        <p:tgtEl>
                                          <p:spTgt spid="51"/>
                                        </p:tgtEl>
                                      </p:cBhvr>
                                    </p:animEffect>
                                  </p:childTnLst>
                                </p:cTn>
                              </p:par>
                              <p:par>
                                <p:cTn id="34" presetID="23" presetClass="entr" presetSubtype="32" fill="hold"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1000" fill="hold"/>
                                        <p:tgtEl>
                                          <p:spTgt spid="55"/>
                                        </p:tgtEl>
                                        <p:attrNameLst>
                                          <p:attrName>ppt_w</p:attrName>
                                        </p:attrNameLst>
                                      </p:cBhvr>
                                      <p:tavLst>
                                        <p:tav tm="0">
                                          <p:val>
                                            <p:strVal val="4*#ppt_w"/>
                                          </p:val>
                                        </p:tav>
                                        <p:tav tm="100000">
                                          <p:val>
                                            <p:strVal val="#ppt_w"/>
                                          </p:val>
                                        </p:tav>
                                      </p:tavLst>
                                    </p:anim>
                                    <p:anim calcmode="lin" valueType="num">
                                      <p:cBhvr>
                                        <p:cTn id="37" dur="1000" fill="hold"/>
                                        <p:tgtEl>
                                          <p:spTgt spid="55"/>
                                        </p:tgtEl>
                                        <p:attrNameLst>
                                          <p:attrName>ppt_h</p:attrName>
                                        </p:attrNameLst>
                                      </p:cBhvr>
                                      <p:tavLst>
                                        <p:tav tm="0">
                                          <p:val>
                                            <p:strVal val="4*#ppt_h"/>
                                          </p:val>
                                        </p:tav>
                                        <p:tav tm="100000">
                                          <p:val>
                                            <p:strVal val="#ppt_h"/>
                                          </p:val>
                                        </p:tav>
                                      </p:tavLst>
                                    </p:anim>
                                  </p:childTnLst>
                                </p:cTn>
                              </p:par>
                              <p:par>
                                <p:cTn id="38" presetID="22" presetClass="entr" presetSubtype="4"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down)">
                                      <p:cBhvr>
                                        <p:cTn id="40" dur="1000"/>
                                        <p:tgtEl>
                                          <p:spTgt spid="70"/>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wipe(left)">
                                      <p:cBhvr>
                                        <p:cTn id="43" dur="1000"/>
                                        <p:tgtEl>
                                          <p:spTgt spid="73"/>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74"/>
                                        </p:tgtEl>
                                        <p:attrNameLst>
                                          <p:attrName>style.visibility</p:attrName>
                                        </p:attrNameLst>
                                      </p:cBhvr>
                                      <p:to>
                                        <p:strVal val="visible"/>
                                      </p:to>
                                    </p:set>
                                    <p:animEffect transition="in" filter="wipe(left)">
                                      <p:cBhvr>
                                        <p:cTn id="46" dur="1000"/>
                                        <p:tgtEl>
                                          <p:spTgt spid="74"/>
                                        </p:tgtEl>
                                      </p:cBhvr>
                                    </p:animEffect>
                                  </p:childTnLst>
                                </p:cTn>
                              </p:par>
                              <p:par>
                                <p:cTn id="47" presetID="23" presetClass="entr" presetSubtype="32" fill="hold" nodeType="withEffect">
                                  <p:stCondLst>
                                    <p:cond delay="0"/>
                                  </p:stCondLst>
                                  <p:childTnLst>
                                    <p:set>
                                      <p:cBhvr>
                                        <p:cTn id="48" dur="1" fill="hold">
                                          <p:stCondLst>
                                            <p:cond delay="0"/>
                                          </p:stCondLst>
                                        </p:cTn>
                                        <p:tgtEl>
                                          <p:spTgt spid="114"/>
                                        </p:tgtEl>
                                        <p:attrNameLst>
                                          <p:attrName>style.visibility</p:attrName>
                                        </p:attrNameLst>
                                      </p:cBhvr>
                                      <p:to>
                                        <p:strVal val="visible"/>
                                      </p:to>
                                    </p:set>
                                    <p:anim calcmode="lin" valueType="num">
                                      <p:cBhvr>
                                        <p:cTn id="49" dur="1000" fill="hold"/>
                                        <p:tgtEl>
                                          <p:spTgt spid="114"/>
                                        </p:tgtEl>
                                        <p:attrNameLst>
                                          <p:attrName>ppt_w</p:attrName>
                                        </p:attrNameLst>
                                      </p:cBhvr>
                                      <p:tavLst>
                                        <p:tav tm="0">
                                          <p:val>
                                            <p:strVal val="4*#ppt_w"/>
                                          </p:val>
                                        </p:tav>
                                        <p:tav tm="100000">
                                          <p:val>
                                            <p:strVal val="#ppt_w"/>
                                          </p:val>
                                        </p:tav>
                                      </p:tavLst>
                                    </p:anim>
                                    <p:anim calcmode="lin" valueType="num">
                                      <p:cBhvr>
                                        <p:cTn id="50" dur="1000" fill="hold"/>
                                        <p:tgtEl>
                                          <p:spTgt spid="114"/>
                                        </p:tgtEl>
                                        <p:attrNameLst>
                                          <p:attrName>ppt_h</p:attrName>
                                        </p:attrNameLst>
                                      </p:cBhvr>
                                      <p:tavLst>
                                        <p:tav tm="0">
                                          <p:val>
                                            <p:strVal val="4*#ppt_h"/>
                                          </p:val>
                                        </p:tav>
                                        <p:tav tm="100000">
                                          <p:val>
                                            <p:strVal val="#ppt_h"/>
                                          </p:val>
                                        </p:tav>
                                      </p:tavLst>
                                    </p:anim>
                                  </p:childTnLst>
                                </p:cTn>
                              </p:par>
                              <p:par>
                                <p:cTn id="51" presetID="22" presetClass="entr" presetSubtype="4" fill="hold" nodeType="withEffect">
                                  <p:stCondLst>
                                    <p:cond delay="0"/>
                                  </p:stCondLst>
                                  <p:childTnLst>
                                    <p:set>
                                      <p:cBhvr>
                                        <p:cTn id="52" dur="1" fill="hold">
                                          <p:stCondLst>
                                            <p:cond delay="0"/>
                                          </p:stCondLst>
                                        </p:cTn>
                                        <p:tgtEl>
                                          <p:spTgt spid="117"/>
                                        </p:tgtEl>
                                        <p:attrNameLst>
                                          <p:attrName>style.visibility</p:attrName>
                                        </p:attrNameLst>
                                      </p:cBhvr>
                                      <p:to>
                                        <p:strVal val="visible"/>
                                      </p:to>
                                    </p:set>
                                    <p:animEffect transition="in" filter="wipe(down)">
                                      <p:cBhvr>
                                        <p:cTn id="53" dur="1000"/>
                                        <p:tgtEl>
                                          <p:spTgt spid="11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18"/>
                                        </p:tgtEl>
                                        <p:attrNameLst>
                                          <p:attrName>style.visibility</p:attrName>
                                        </p:attrNameLst>
                                      </p:cBhvr>
                                      <p:to>
                                        <p:strVal val="visible"/>
                                      </p:to>
                                    </p:set>
                                    <p:animEffect transition="in" filter="wipe(left)">
                                      <p:cBhvr>
                                        <p:cTn id="56" dur="1000"/>
                                        <p:tgtEl>
                                          <p:spTgt spid="11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19"/>
                                        </p:tgtEl>
                                        <p:attrNameLst>
                                          <p:attrName>style.visibility</p:attrName>
                                        </p:attrNameLst>
                                      </p:cBhvr>
                                      <p:to>
                                        <p:strVal val="visible"/>
                                      </p:to>
                                    </p:set>
                                    <p:animEffect transition="in" filter="wipe(left)">
                                      <p:cBhvr>
                                        <p:cTn id="59" dur="1000"/>
                                        <p:tgtEl>
                                          <p:spTgt spid="119"/>
                                        </p:tgtEl>
                                      </p:cBhvr>
                                    </p:animEffect>
                                  </p:childTnLst>
                                </p:cTn>
                              </p:par>
                              <p:par>
                                <p:cTn id="60" presetID="23" presetClass="entr" presetSubtype="32" fill="hold" nodeType="withEffect">
                                  <p:stCondLst>
                                    <p:cond delay="0"/>
                                  </p:stCondLst>
                                  <p:childTnLst>
                                    <p:set>
                                      <p:cBhvr>
                                        <p:cTn id="61" dur="1" fill="hold">
                                          <p:stCondLst>
                                            <p:cond delay="0"/>
                                          </p:stCondLst>
                                        </p:cTn>
                                        <p:tgtEl>
                                          <p:spTgt spid="120"/>
                                        </p:tgtEl>
                                        <p:attrNameLst>
                                          <p:attrName>style.visibility</p:attrName>
                                        </p:attrNameLst>
                                      </p:cBhvr>
                                      <p:to>
                                        <p:strVal val="visible"/>
                                      </p:to>
                                    </p:set>
                                    <p:anim calcmode="lin" valueType="num">
                                      <p:cBhvr>
                                        <p:cTn id="62" dur="1000" fill="hold"/>
                                        <p:tgtEl>
                                          <p:spTgt spid="120"/>
                                        </p:tgtEl>
                                        <p:attrNameLst>
                                          <p:attrName>ppt_w</p:attrName>
                                        </p:attrNameLst>
                                      </p:cBhvr>
                                      <p:tavLst>
                                        <p:tav tm="0">
                                          <p:val>
                                            <p:strVal val="4*#ppt_w"/>
                                          </p:val>
                                        </p:tav>
                                        <p:tav tm="100000">
                                          <p:val>
                                            <p:strVal val="#ppt_w"/>
                                          </p:val>
                                        </p:tav>
                                      </p:tavLst>
                                    </p:anim>
                                    <p:anim calcmode="lin" valueType="num">
                                      <p:cBhvr>
                                        <p:cTn id="63" dur="1000" fill="hold"/>
                                        <p:tgtEl>
                                          <p:spTgt spid="120"/>
                                        </p:tgtEl>
                                        <p:attrNameLst>
                                          <p:attrName>ppt_h</p:attrName>
                                        </p:attrNameLst>
                                      </p:cBhvr>
                                      <p:tavLst>
                                        <p:tav tm="0">
                                          <p:val>
                                            <p:strVal val="4*#ppt_h"/>
                                          </p:val>
                                        </p:tav>
                                        <p:tav tm="100000">
                                          <p:val>
                                            <p:strVal val="#ppt_h"/>
                                          </p:val>
                                        </p:tav>
                                      </p:tavLst>
                                    </p:anim>
                                  </p:childTnLst>
                                </p:cTn>
                              </p:par>
                              <p:par>
                                <p:cTn id="64" presetID="22" presetClass="entr" presetSubtype="4" fill="hold" nodeType="withEffect">
                                  <p:stCondLst>
                                    <p:cond delay="0"/>
                                  </p:stCondLst>
                                  <p:childTnLst>
                                    <p:set>
                                      <p:cBhvr>
                                        <p:cTn id="65" dur="1" fill="hold">
                                          <p:stCondLst>
                                            <p:cond delay="0"/>
                                          </p:stCondLst>
                                        </p:cTn>
                                        <p:tgtEl>
                                          <p:spTgt spid="123"/>
                                        </p:tgtEl>
                                        <p:attrNameLst>
                                          <p:attrName>style.visibility</p:attrName>
                                        </p:attrNameLst>
                                      </p:cBhvr>
                                      <p:to>
                                        <p:strVal val="visible"/>
                                      </p:to>
                                    </p:set>
                                    <p:animEffect transition="in" filter="wipe(down)">
                                      <p:cBhvr>
                                        <p:cTn id="66" dur="1000"/>
                                        <p:tgtEl>
                                          <p:spTgt spid="123"/>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24"/>
                                        </p:tgtEl>
                                        <p:attrNameLst>
                                          <p:attrName>style.visibility</p:attrName>
                                        </p:attrNameLst>
                                      </p:cBhvr>
                                      <p:to>
                                        <p:strVal val="visible"/>
                                      </p:to>
                                    </p:set>
                                    <p:animEffect transition="in" filter="wipe(left)">
                                      <p:cBhvr>
                                        <p:cTn id="69" dur="1000"/>
                                        <p:tgtEl>
                                          <p:spTgt spid="12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25"/>
                                        </p:tgtEl>
                                        <p:attrNameLst>
                                          <p:attrName>style.visibility</p:attrName>
                                        </p:attrNameLst>
                                      </p:cBhvr>
                                      <p:to>
                                        <p:strVal val="visible"/>
                                      </p:to>
                                    </p:set>
                                    <p:animEffect transition="in" filter="wipe(left)">
                                      <p:cBhvr>
                                        <p:cTn id="72" dur="1000"/>
                                        <p:tgtEl>
                                          <p:spTgt spid="125"/>
                                        </p:tgtEl>
                                      </p:cBhvr>
                                    </p:animEffect>
                                  </p:childTnLst>
                                </p:cTn>
                              </p:par>
                              <p:par>
                                <p:cTn id="73" presetID="23" presetClass="entr" presetSubtype="32" fill="hold" nodeType="withEffect">
                                  <p:stCondLst>
                                    <p:cond delay="0"/>
                                  </p:stCondLst>
                                  <p:childTnLst>
                                    <p:set>
                                      <p:cBhvr>
                                        <p:cTn id="74" dur="1" fill="hold">
                                          <p:stCondLst>
                                            <p:cond delay="0"/>
                                          </p:stCondLst>
                                        </p:cTn>
                                        <p:tgtEl>
                                          <p:spTgt spid="126"/>
                                        </p:tgtEl>
                                        <p:attrNameLst>
                                          <p:attrName>style.visibility</p:attrName>
                                        </p:attrNameLst>
                                      </p:cBhvr>
                                      <p:to>
                                        <p:strVal val="visible"/>
                                      </p:to>
                                    </p:set>
                                    <p:anim calcmode="lin" valueType="num">
                                      <p:cBhvr>
                                        <p:cTn id="75" dur="1000" fill="hold"/>
                                        <p:tgtEl>
                                          <p:spTgt spid="126"/>
                                        </p:tgtEl>
                                        <p:attrNameLst>
                                          <p:attrName>ppt_w</p:attrName>
                                        </p:attrNameLst>
                                      </p:cBhvr>
                                      <p:tavLst>
                                        <p:tav tm="0">
                                          <p:val>
                                            <p:strVal val="4*#ppt_w"/>
                                          </p:val>
                                        </p:tav>
                                        <p:tav tm="100000">
                                          <p:val>
                                            <p:strVal val="#ppt_w"/>
                                          </p:val>
                                        </p:tav>
                                      </p:tavLst>
                                    </p:anim>
                                    <p:anim calcmode="lin" valueType="num">
                                      <p:cBhvr>
                                        <p:cTn id="76" dur="1000" fill="hold"/>
                                        <p:tgtEl>
                                          <p:spTgt spid="126"/>
                                        </p:tgtEl>
                                        <p:attrNameLst>
                                          <p:attrName>ppt_h</p:attrName>
                                        </p:attrNameLst>
                                      </p:cBhvr>
                                      <p:tavLst>
                                        <p:tav tm="0">
                                          <p:val>
                                            <p:strVal val="4*#ppt_h"/>
                                          </p:val>
                                        </p:tav>
                                        <p:tav tm="100000">
                                          <p:val>
                                            <p:strVal val="#ppt_h"/>
                                          </p:val>
                                        </p:tav>
                                      </p:tavLst>
                                    </p:anim>
                                  </p:childTnLst>
                                </p:cTn>
                              </p:par>
                              <p:par>
                                <p:cTn id="77" presetID="22" presetClass="entr" presetSubtype="4" fill="hold" nodeType="withEffect">
                                  <p:stCondLst>
                                    <p:cond delay="0"/>
                                  </p:stCondLst>
                                  <p:childTnLst>
                                    <p:set>
                                      <p:cBhvr>
                                        <p:cTn id="78" dur="1" fill="hold">
                                          <p:stCondLst>
                                            <p:cond delay="0"/>
                                          </p:stCondLst>
                                        </p:cTn>
                                        <p:tgtEl>
                                          <p:spTgt spid="129"/>
                                        </p:tgtEl>
                                        <p:attrNameLst>
                                          <p:attrName>style.visibility</p:attrName>
                                        </p:attrNameLst>
                                      </p:cBhvr>
                                      <p:to>
                                        <p:strVal val="visible"/>
                                      </p:to>
                                    </p:set>
                                    <p:animEffect transition="in" filter="wipe(down)">
                                      <p:cBhvr>
                                        <p:cTn id="79" dur="1000"/>
                                        <p:tgtEl>
                                          <p:spTgt spid="129"/>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30"/>
                                        </p:tgtEl>
                                        <p:attrNameLst>
                                          <p:attrName>style.visibility</p:attrName>
                                        </p:attrNameLst>
                                      </p:cBhvr>
                                      <p:to>
                                        <p:strVal val="visible"/>
                                      </p:to>
                                    </p:set>
                                    <p:animEffect transition="in" filter="wipe(left)">
                                      <p:cBhvr>
                                        <p:cTn id="82" dur="1000"/>
                                        <p:tgtEl>
                                          <p:spTgt spid="130"/>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31"/>
                                        </p:tgtEl>
                                        <p:attrNameLst>
                                          <p:attrName>style.visibility</p:attrName>
                                        </p:attrNameLst>
                                      </p:cBhvr>
                                      <p:to>
                                        <p:strVal val="visible"/>
                                      </p:to>
                                    </p:set>
                                    <p:animEffect transition="in" filter="wipe(left)">
                                      <p:cBhvr>
                                        <p:cTn id="85" dur="10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3" grpId="0" bldLvl="0" animBg="1"/>
      <p:bldP spid="50" grpId="0" bldLvl="0" animBg="1"/>
      <p:bldP spid="51" grpId="0" bldLvl="0" animBg="1"/>
      <p:bldP spid="52" grpId="0" bldLvl="0" animBg="1"/>
      <p:bldP spid="53" grpId="0" bldLvl="0" animBg="1"/>
      <p:bldP spid="54" grpId="0" bldLvl="0" animBg="1"/>
      <p:bldP spid="73" grpId="0"/>
      <p:bldP spid="74" grpId="0"/>
      <p:bldP spid="118" grpId="0"/>
      <p:bldP spid="119" grpId="0"/>
      <p:bldP spid="124" grpId="0"/>
      <p:bldP spid="125" grpId="0"/>
      <p:bldP spid="130" grpId="0"/>
      <p:bldP spid="1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51" name="任意多边形 50"/>
          <p:cNvSpPr/>
          <p:nvPr/>
        </p:nvSpPr>
        <p:spPr>
          <a:xfrm rot="1723431">
            <a:off x="3756240" y="3512733"/>
            <a:ext cx="2423193" cy="1785735"/>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rgbClr val="3E2714"/>
          </a:solidFill>
          <a:ln w="25400" cap="flat" cmpd="sng" algn="ctr">
            <a:solidFill>
              <a:sysClr val="window" lastClr="FFFFFF">
                <a:hueOff val="0"/>
                <a:satOff val="0"/>
                <a:lumOff val="0"/>
                <a:alphaOff val="0"/>
              </a:sysClr>
            </a:solidFill>
            <a:prstDash val="solid"/>
          </a:ln>
          <a:effectLst/>
        </p:spPr>
        <p:txBody>
          <a:bodyPr spcFirstLastPara="0" vert="horz" wrap="square" lIns="3180080" tIns="1689948" rIns="178138" bIns="2150532" numCol="1" spcCol="1270" anchor="ctr" anchorCtr="0">
            <a:noAutofit/>
          </a:bodyPr>
          <a:lstStyle/>
          <a:p>
            <a:pPr marL="0" marR="0" lvl="0" indent="0" algn="ctr" defTabSz="1689100" eaLnBrk="1" fontAlgn="auto" latinLnBrk="0" hangingPunct="1">
              <a:lnSpc>
                <a:spcPct val="90000"/>
              </a:lnSpc>
              <a:spcBef>
                <a:spcPct val="0"/>
              </a:spcBef>
              <a:spcAft>
                <a:spcPct val="35000"/>
              </a:spcAft>
              <a:buClrTx/>
              <a:buSzTx/>
              <a:buFontTx/>
              <a:buNone/>
              <a:defRPr/>
            </a:pPr>
            <a:endParaRPr kumimoji="0" lang="zh-CN" altLang="en-US" sz="5065" b="0" i="0" u="none" strike="noStrike" kern="0" cap="none" spc="0" normalizeH="0" baseline="0" noProof="0">
              <a:ln>
                <a:noFill/>
              </a:ln>
              <a:solidFill>
                <a:sysClr val="window" lastClr="FFFFFF"/>
              </a:solidFill>
              <a:effectLst/>
              <a:uLnTx/>
              <a:uFillTx/>
            </a:endParaRPr>
          </a:p>
        </p:txBody>
      </p:sp>
      <p:sp>
        <p:nvSpPr>
          <p:cNvPr id="52" name="任意多边形 51"/>
          <p:cNvSpPr/>
          <p:nvPr/>
        </p:nvSpPr>
        <p:spPr>
          <a:xfrm rot="1723431">
            <a:off x="1329459" y="1682860"/>
            <a:ext cx="4847068" cy="4847068"/>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CDA477"/>
          </a:solidFill>
          <a:ln w="25400" cap="flat" cmpd="sng" algn="ctr">
            <a:solidFill>
              <a:sysClr val="window" lastClr="FFFFFF">
                <a:hueOff val="0"/>
                <a:satOff val="0"/>
                <a:lumOff val="0"/>
                <a:alphaOff val="0"/>
              </a:sysClr>
            </a:solidFill>
            <a:prstDash val="solid"/>
          </a:ln>
          <a:effectLst/>
        </p:spPr>
        <p:txBody>
          <a:bodyPr spcFirstLastPara="0" vert="horz" wrap="square" lIns="2992120" tIns="2775373" rIns="499533" bIns="1041400"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defRPr/>
            </a:pPr>
            <a:endParaRPr kumimoji="0" lang="zh-CN" altLang="en-US" sz="5200" b="0" i="0" u="none" strike="noStrike" kern="0" cap="none" spc="0" normalizeH="0" baseline="0" noProof="0">
              <a:ln>
                <a:noFill/>
              </a:ln>
              <a:solidFill>
                <a:sysClr val="window" lastClr="FFFFFF"/>
              </a:solidFill>
              <a:effectLst/>
              <a:uLnTx/>
              <a:uFillTx/>
            </a:endParaRPr>
          </a:p>
        </p:txBody>
      </p:sp>
      <p:sp>
        <p:nvSpPr>
          <p:cNvPr id="53" name="任意多边形 52"/>
          <p:cNvSpPr/>
          <p:nvPr/>
        </p:nvSpPr>
        <p:spPr>
          <a:xfrm rot="1723431">
            <a:off x="1329459" y="1682860"/>
            <a:ext cx="4847068" cy="4847068"/>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3E2714"/>
          </a:solidFill>
          <a:ln w="25400" cap="flat" cmpd="sng" algn="ctr">
            <a:solidFill>
              <a:sysClr val="window" lastClr="FFFFFF">
                <a:hueOff val="0"/>
                <a:satOff val="0"/>
                <a:lumOff val="0"/>
                <a:alphaOff val="0"/>
              </a:sysClr>
            </a:solidFill>
            <a:prstDash val="solid"/>
          </a:ln>
          <a:effectLst/>
        </p:spPr>
        <p:txBody>
          <a:bodyPr spcFirstLastPara="0" vert="horz" wrap="square" lIns="1732280" tIns="3642361" rIns="1732280" bIns="174412"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defRPr/>
            </a:pPr>
            <a:endParaRPr kumimoji="0" lang="zh-CN" altLang="en-US" sz="5200" b="0" i="0" u="none" strike="noStrike" kern="0" cap="none" spc="0" normalizeH="0" baseline="0" noProof="0">
              <a:ln>
                <a:noFill/>
              </a:ln>
              <a:solidFill>
                <a:sysClr val="window" lastClr="FFFFFF"/>
              </a:solidFill>
              <a:effectLst/>
              <a:uLnTx/>
              <a:uFillTx/>
            </a:endParaRPr>
          </a:p>
        </p:txBody>
      </p:sp>
      <p:sp>
        <p:nvSpPr>
          <p:cNvPr id="54" name="任意多边形 53"/>
          <p:cNvSpPr/>
          <p:nvPr/>
        </p:nvSpPr>
        <p:spPr>
          <a:xfrm rot="1723431">
            <a:off x="1442489" y="1809860"/>
            <a:ext cx="4847068" cy="4847068"/>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rgbClr val="CDA477"/>
          </a:solidFill>
          <a:ln w="25400" cap="flat" cmpd="sng" algn="ctr">
            <a:solidFill>
              <a:sysClr val="window" lastClr="FFFFFF">
                <a:hueOff val="0"/>
                <a:satOff val="0"/>
                <a:lumOff val="0"/>
                <a:alphaOff val="0"/>
              </a:sysClr>
            </a:solidFill>
            <a:prstDash val="solid"/>
          </a:ln>
          <a:effectLst/>
        </p:spPr>
        <p:txBody>
          <a:bodyPr spcFirstLastPara="0" vert="horz" wrap="square" lIns="499533" tIns="2775373" rIns="2992120" bIns="1041400"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defRPr/>
            </a:pPr>
            <a:endParaRPr kumimoji="0" lang="zh-CN" altLang="en-US" sz="5200" b="0" i="0" u="none" strike="noStrike" kern="0" cap="none" spc="0" normalizeH="0" baseline="0" noProof="0">
              <a:ln>
                <a:noFill/>
              </a:ln>
              <a:solidFill>
                <a:sysClr val="window" lastClr="FFFFFF"/>
              </a:solidFill>
              <a:effectLst/>
              <a:uLnTx/>
              <a:uFillTx/>
            </a:endParaRPr>
          </a:p>
        </p:txBody>
      </p:sp>
      <p:sp>
        <p:nvSpPr>
          <p:cNvPr id="55" name="任意多边形 54"/>
          <p:cNvSpPr/>
          <p:nvPr/>
        </p:nvSpPr>
        <p:spPr>
          <a:xfrm rot="1723431">
            <a:off x="1434234" y="1832720"/>
            <a:ext cx="4847068" cy="4847068"/>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rgbClr val="3E2714"/>
          </a:solidFill>
          <a:ln w="25400" cap="flat" cmpd="sng" algn="ctr">
            <a:solidFill>
              <a:sysClr val="window" lastClr="FFFFFF">
                <a:hueOff val="0"/>
                <a:satOff val="0"/>
                <a:lumOff val="0"/>
                <a:alphaOff val="0"/>
              </a:sysClr>
            </a:solidFill>
            <a:prstDash val="solid"/>
          </a:ln>
          <a:effectLst/>
        </p:spPr>
        <p:txBody>
          <a:bodyPr spcFirstLastPara="0" vert="horz" wrap="square" lIns="166285" tIns="1678094" rIns="3168226" bIns="2138678" numCol="1" spcCol="1270" anchor="ctr" anchorCtr="0">
            <a:noAutofit/>
          </a:bodyPr>
          <a:lstStyle/>
          <a:p>
            <a:pPr marL="0" marR="0" lvl="0" indent="0" algn="ctr" defTabSz="1377950" eaLnBrk="1" fontAlgn="auto" latinLnBrk="0" hangingPunct="1">
              <a:lnSpc>
                <a:spcPct val="90000"/>
              </a:lnSpc>
              <a:spcBef>
                <a:spcPct val="0"/>
              </a:spcBef>
              <a:spcAft>
                <a:spcPct val="35000"/>
              </a:spcAft>
              <a:buClrTx/>
              <a:buSzTx/>
              <a:buFontTx/>
              <a:buNone/>
              <a:defRPr/>
            </a:pPr>
            <a:endParaRPr kumimoji="0" lang="zh-CN" altLang="en-US" sz="4135" b="0" i="0" u="none" strike="noStrike" kern="0" cap="none" spc="0" normalizeH="0" baseline="0" noProof="0">
              <a:ln>
                <a:noFill/>
              </a:ln>
              <a:solidFill>
                <a:sysClr val="window" lastClr="FFFFFF"/>
              </a:solidFill>
              <a:effectLst/>
              <a:uLnTx/>
              <a:uFillTx/>
            </a:endParaRPr>
          </a:p>
        </p:txBody>
      </p:sp>
      <p:sp>
        <p:nvSpPr>
          <p:cNvPr id="56" name="任意多边形 55"/>
          <p:cNvSpPr/>
          <p:nvPr/>
        </p:nvSpPr>
        <p:spPr>
          <a:xfrm rot="1723431">
            <a:off x="1329459" y="1874630"/>
            <a:ext cx="4847068" cy="4847068"/>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rgbClr val="CDA477"/>
          </a:solidFill>
          <a:ln w="25400" cap="flat" cmpd="sng" algn="ctr">
            <a:solidFill>
              <a:sysClr val="window" lastClr="FFFFFF">
                <a:hueOff val="0"/>
                <a:satOff val="0"/>
                <a:lumOff val="0"/>
                <a:alphaOff val="0"/>
              </a:sysClr>
            </a:solidFill>
            <a:prstDash val="solid"/>
          </a:ln>
          <a:effectLst/>
        </p:spPr>
        <p:txBody>
          <a:bodyPr spcFirstLastPara="0" vert="horz" wrap="square" lIns="1035304" tIns="482601" rIns="2368296" bIns="3381585" numCol="1" spcCol="1270" anchor="ctr" anchorCtr="0">
            <a:noAutofit/>
          </a:bodyPr>
          <a:lstStyle/>
          <a:p>
            <a:pPr marL="0" marR="0" lvl="0" indent="0" algn="ctr" defTabSz="1289050" eaLnBrk="1" fontAlgn="auto" latinLnBrk="0" hangingPunct="1">
              <a:lnSpc>
                <a:spcPct val="90000"/>
              </a:lnSpc>
              <a:spcBef>
                <a:spcPct val="0"/>
              </a:spcBef>
              <a:spcAft>
                <a:spcPct val="35000"/>
              </a:spcAft>
              <a:buClrTx/>
              <a:buSzTx/>
              <a:buFontTx/>
              <a:buNone/>
              <a:defRPr/>
            </a:pPr>
            <a:endParaRPr kumimoji="0" lang="zh-CN" altLang="en-US" sz="3865" b="0" i="0" u="none" strike="noStrike" kern="0" cap="none" spc="0" normalizeH="0" baseline="0" noProof="0">
              <a:ln>
                <a:noFill/>
              </a:ln>
              <a:solidFill>
                <a:sysClr val="window" lastClr="FFFFFF"/>
              </a:solidFill>
              <a:effectLst/>
              <a:uLnTx/>
              <a:uFillTx/>
            </a:endParaRPr>
          </a:p>
        </p:txBody>
      </p:sp>
      <p:sp>
        <p:nvSpPr>
          <p:cNvPr id="57" name="椭圆 56"/>
          <p:cNvSpPr/>
          <p:nvPr/>
        </p:nvSpPr>
        <p:spPr>
          <a:xfrm>
            <a:off x="3444069" y="3725063"/>
            <a:ext cx="676049" cy="676049"/>
          </a:xfrm>
          <a:prstGeom prst="ellipse">
            <a:avLst/>
          </a:prstGeom>
          <a:solidFill>
            <a:srgbClr val="3E2714"/>
          </a:solidFill>
          <a:ln w="25400" cap="flat" cmpd="sng" algn="ctr">
            <a:solidFill>
              <a:sysClr val="window" lastClr="FFFFFF"/>
            </a:solidFill>
            <a:prstDash val="soli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endParaRPr>
          </a:p>
        </p:txBody>
      </p:sp>
      <p:sp>
        <p:nvSpPr>
          <p:cNvPr id="58" name="TextBox 10"/>
          <p:cNvSpPr txBox="1"/>
          <p:nvPr/>
        </p:nvSpPr>
        <p:spPr>
          <a:xfrm>
            <a:off x="3513059" y="3197758"/>
            <a:ext cx="539719" cy="461645"/>
          </a:xfrm>
          <a:prstGeom prst="rect">
            <a:avLst/>
          </a:prstGeom>
          <a:noFill/>
        </p:spPr>
        <p:txBody>
          <a:bodyPr wrap="square" rtlCol="0">
            <a:spAutoFit/>
          </a:bodyPr>
          <a:lstStyle/>
          <a:p>
            <a:pPr algn="ctr">
              <a:lnSpc>
                <a:spcPct val="130000"/>
              </a:lnSpc>
              <a:defRPr/>
            </a:pPr>
            <a:r>
              <a:rPr lang="en-US" altLang="zh-CN" sz="1865" kern="0" dirty="0">
                <a:solidFill>
                  <a:sysClr val="window" lastClr="FFFFFF"/>
                </a:solidFill>
                <a:latin typeface="Arial" panose="020B0604020202020204" pitchFamily="34" charset="0"/>
                <a:ea typeface="微软雅黑" panose="020B0503020204020204" charset="-122"/>
                <a:cs typeface="Arial" panose="020B0604020202020204" pitchFamily="34" charset="0"/>
              </a:rPr>
              <a:t>06</a:t>
            </a:r>
            <a:endParaRPr lang="zh-CN" altLang="en-US" sz="1865" kern="0" dirty="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59" name="TextBox 11"/>
          <p:cNvSpPr txBox="1"/>
          <p:nvPr/>
        </p:nvSpPr>
        <p:spPr>
          <a:xfrm>
            <a:off x="2878668" y="3453953"/>
            <a:ext cx="539719" cy="461645"/>
          </a:xfrm>
          <a:prstGeom prst="rect">
            <a:avLst/>
          </a:prstGeom>
          <a:noFill/>
        </p:spPr>
        <p:txBody>
          <a:bodyPr wrap="square" rtlCol="0">
            <a:spAutoFit/>
          </a:bodyPr>
          <a:lstStyle/>
          <a:p>
            <a:pPr algn="ctr">
              <a:lnSpc>
                <a:spcPct val="130000"/>
              </a:lnSpc>
              <a:defRPr/>
            </a:pPr>
            <a:r>
              <a:rPr lang="en-US" altLang="zh-CN" sz="1865" kern="0" dirty="0">
                <a:solidFill>
                  <a:sysClr val="window" lastClr="FFFFFF"/>
                </a:solidFill>
                <a:latin typeface="Arial" panose="020B0604020202020204" pitchFamily="34" charset="0"/>
                <a:ea typeface="微软雅黑" panose="020B0503020204020204" charset="-122"/>
                <a:cs typeface="Arial" panose="020B0604020202020204" pitchFamily="34" charset="0"/>
              </a:rPr>
              <a:t>05</a:t>
            </a:r>
            <a:endParaRPr lang="zh-CN" altLang="en-US" sz="1865" kern="0" dirty="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60" name="TextBox 12"/>
          <p:cNvSpPr txBox="1"/>
          <p:nvPr/>
        </p:nvSpPr>
        <p:spPr>
          <a:xfrm>
            <a:off x="2822488" y="4068684"/>
            <a:ext cx="539719" cy="461645"/>
          </a:xfrm>
          <a:prstGeom prst="rect">
            <a:avLst/>
          </a:prstGeom>
          <a:noFill/>
        </p:spPr>
        <p:txBody>
          <a:bodyPr wrap="square" rtlCol="0">
            <a:spAutoFit/>
          </a:bodyPr>
          <a:lstStyle/>
          <a:p>
            <a:pPr algn="ctr">
              <a:lnSpc>
                <a:spcPct val="130000"/>
              </a:lnSpc>
              <a:defRPr/>
            </a:pPr>
            <a:r>
              <a:rPr lang="en-US" altLang="zh-CN" sz="1865" kern="0" dirty="0">
                <a:solidFill>
                  <a:sysClr val="window" lastClr="FFFFFF"/>
                </a:solidFill>
                <a:latin typeface="Arial" panose="020B0604020202020204" pitchFamily="34" charset="0"/>
                <a:ea typeface="微软雅黑" panose="020B0503020204020204" charset="-122"/>
                <a:cs typeface="Arial" panose="020B0604020202020204" pitchFamily="34" charset="0"/>
              </a:rPr>
              <a:t>04</a:t>
            </a:r>
            <a:endParaRPr lang="zh-CN" altLang="en-US" sz="1865" kern="0" dirty="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61" name="TextBox 13"/>
          <p:cNvSpPr txBox="1"/>
          <p:nvPr/>
        </p:nvSpPr>
        <p:spPr>
          <a:xfrm>
            <a:off x="3192248" y="4530087"/>
            <a:ext cx="539719" cy="461645"/>
          </a:xfrm>
          <a:prstGeom prst="rect">
            <a:avLst/>
          </a:prstGeom>
          <a:noFill/>
        </p:spPr>
        <p:txBody>
          <a:bodyPr wrap="square" rtlCol="0">
            <a:spAutoFit/>
          </a:bodyPr>
          <a:lstStyle/>
          <a:p>
            <a:pPr algn="ctr">
              <a:lnSpc>
                <a:spcPct val="130000"/>
              </a:lnSpc>
              <a:defRPr/>
            </a:pPr>
            <a:r>
              <a:rPr lang="en-US" altLang="zh-CN" sz="1865" kern="0" dirty="0">
                <a:solidFill>
                  <a:sysClr val="window" lastClr="FFFFFF"/>
                </a:solidFill>
                <a:latin typeface="Arial" panose="020B0604020202020204" pitchFamily="34" charset="0"/>
                <a:ea typeface="微软雅黑" panose="020B0503020204020204" charset="-122"/>
                <a:cs typeface="Arial" panose="020B0604020202020204" pitchFamily="34" charset="0"/>
              </a:rPr>
              <a:t>03</a:t>
            </a:r>
            <a:endParaRPr lang="zh-CN" altLang="en-US" sz="1865" kern="0" dirty="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62" name="TextBox 14"/>
          <p:cNvSpPr txBox="1"/>
          <p:nvPr/>
        </p:nvSpPr>
        <p:spPr>
          <a:xfrm>
            <a:off x="3741545" y="4445264"/>
            <a:ext cx="539719" cy="461645"/>
          </a:xfrm>
          <a:prstGeom prst="rect">
            <a:avLst/>
          </a:prstGeom>
          <a:noFill/>
        </p:spPr>
        <p:txBody>
          <a:bodyPr wrap="square" rtlCol="0">
            <a:spAutoFit/>
          </a:bodyPr>
          <a:lstStyle/>
          <a:p>
            <a:pPr algn="ctr">
              <a:lnSpc>
                <a:spcPct val="130000"/>
              </a:lnSpc>
              <a:defRPr/>
            </a:pPr>
            <a:r>
              <a:rPr lang="en-US" altLang="zh-CN" sz="1865" kern="0" dirty="0">
                <a:solidFill>
                  <a:sysClr val="window" lastClr="FFFFFF"/>
                </a:solidFill>
                <a:latin typeface="Arial" panose="020B0604020202020204" pitchFamily="34" charset="0"/>
                <a:ea typeface="微软雅黑" panose="020B0503020204020204" charset="-122"/>
                <a:cs typeface="Arial" panose="020B0604020202020204" pitchFamily="34" charset="0"/>
              </a:rPr>
              <a:t>02</a:t>
            </a:r>
            <a:endParaRPr lang="zh-CN" altLang="en-US" sz="1865" kern="0" dirty="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63" name="TextBox 15"/>
          <p:cNvSpPr txBox="1"/>
          <p:nvPr/>
        </p:nvSpPr>
        <p:spPr>
          <a:xfrm>
            <a:off x="4065726" y="4048689"/>
            <a:ext cx="539719" cy="461645"/>
          </a:xfrm>
          <a:prstGeom prst="rect">
            <a:avLst/>
          </a:prstGeom>
          <a:noFill/>
        </p:spPr>
        <p:txBody>
          <a:bodyPr wrap="square" rtlCol="0">
            <a:spAutoFit/>
          </a:bodyPr>
          <a:lstStyle/>
          <a:p>
            <a:pPr algn="ctr">
              <a:lnSpc>
                <a:spcPct val="130000"/>
              </a:lnSpc>
              <a:defRPr/>
            </a:pPr>
            <a:r>
              <a:rPr lang="en-US" altLang="zh-CN" sz="1865" kern="0" dirty="0">
                <a:solidFill>
                  <a:sysClr val="window" lastClr="FFFFFF"/>
                </a:solidFill>
                <a:latin typeface="Arial" panose="020B0604020202020204" pitchFamily="34" charset="0"/>
                <a:ea typeface="微软雅黑" panose="020B0503020204020204" charset="-122"/>
                <a:cs typeface="Arial" panose="020B0604020202020204" pitchFamily="34" charset="0"/>
              </a:rPr>
              <a:t>01</a:t>
            </a:r>
            <a:endParaRPr lang="zh-CN" altLang="en-US" sz="1865" kern="0" dirty="0">
              <a:solidFill>
                <a:sysClr val="window" lastClr="FFFFFF"/>
              </a:solidFill>
              <a:latin typeface="Arial" panose="020B0604020202020204" pitchFamily="34" charset="0"/>
              <a:ea typeface="微软雅黑" panose="020B0503020204020204" charset="-122"/>
              <a:cs typeface="Arial" panose="020B0604020202020204" pitchFamily="34" charset="0"/>
            </a:endParaRPr>
          </a:p>
        </p:txBody>
      </p:sp>
      <p:sp>
        <p:nvSpPr>
          <p:cNvPr id="64" name="TextBox 16"/>
          <p:cNvSpPr txBox="1"/>
          <p:nvPr/>
        </p:nvSpPr>
        <p:spPr>
          <a:xfrm>
            <a:off x="3218336" y="1959737"/>
            <a:ext cx="1157308" cy="1042035"/>
          </a:xfrm>
          <a:prstGeom prst="rect">
            <a:avLst/>
          </a:prstGeom>
          <a:noFill/>
        </p:spPr>
        <p:txBody>
          <a:bodyPr wrap="square" rtlCol="0">
            <a:spAutoFit/>
          </a:bodyPr>
          <a:lstStyle/>
          <a:p>
            <a:pPr algn="just">
              <a:lnSpc>
                <a:spcPct val="130000"/>
              </a:lnSpc>
              <a:defRPr/>
            </a:pPr>
            <a:r>
              <a:rPr lang="zh-CN" altLang="en-US" sz="1600" kern="0" dirty="0">
                <a:solidFill>
                  <a:sysClr val="window" lastClr="FFFFFF"/>
                </a:solidFill>
                <a:latin typeface="微软雅黑" panose="020B0503020204020204" charset="-122"/>
                <a:ea typeface="微软雅黑" panose="020B0503020204020204" charset="-122"/>
              </a:rPr>
              <a:t>您的内容打在这里或者复制</a:t>
            </a:r>
          </a:p>
        </p:txBody>
      </p:sp>
      <p:sp>
        <p:nvSpPr>
          <p:cNvPr id="65" name="TextBox 17"/>
          <p:cNvSpPr txBox="1"/>
          <p:nvPr/>
        </p:nvSpPr>
        <p:spPr>
          <a:xfrm>
            <a:off x="1617622" y="3970019"/>
            <a:ext cx="1094160" cy="1042035"/>
          </a:xfrm>
          <a:prstGeom prst="rect">
            <a:avLst/>
          </a:prstGeom>
          <a:noFill/>
        </p:spPr>
        <p:txBody>
          <a:bodyPr wrap="square" rtlCol="0">
            <a:spAutoFit/>
          </a:bodyPr>
          <a:lstStyle/>
          <a:p>
            <a:pPr algn="just">
              <a:lnSpc>
                <a:spcPct val="130000"/>
              </a:lnSpc>
              <a:defRPr/>
            </a:pPr>
            <a:r>
              <a:rPr lang="zh-CN" altLang="en-US" sz="1600" kern="0" dirty="0">
                <a:solidFill>
                  <a:sysClr val="window" lastClr="FFFFFF"/>
                </a:solidFill>
                <a:latin typeface="微软雅黑" panose="020B0503020204020204" charset="-122"/>
                <a:ea typeface="微软雅黑" panose="020B0503020204020204" charset="-122"/>
              </a:rPr>
              <a:t>您的内容打在这里或者复制</a:t>
            </a:r>
          </a:p>
        </p:txBody>
      </p:sp>
      <p:sp>
        <p:nvSpPr>
          <p:cNvPr id="66" name="TextBox 18"/>
          <p:cNvSpPr txBox="1"/>
          <p:nvPr/>
        </p:nvSpPr>
        <p:spPr>
          <a:xfrm>
            <a:off x="2476346" y="5096028"/>
            <a:ext cx="1153380" cy="1042035"/>
          </a:xfrm>
          <a:prstGeom prst="rect">
            <a:avLst/>
          </a:prstGeom>
          <a:noFill/>
        </p:spPr>
        <p:txBody>
          <a:bodyPr wrap="square" rtlCol="0">
            <a:spAutoFit/>
          </a:bodyPr>
          <a:lstStyle/>
          <a:p>
            <a:pPr algn="just">
              <a:lnSpc>
                <a:spcPct val="130000"/>
              </a:lnSpc>
              <a:defRPr/>
            </a:pPr>
            <a:r>
              <a:rPr lang="zh-CN" altLang="en-US" sz="1600" kern="0" dirty="0">
                <a:solidFill>
                  <a:sysClr val="window" lastClr="FFFFFF"/>
                </a:solidFill>
                <a:latin typeface="微软雅黑" panose="020B0503020204020204" charset="-122"/>
                <a:ea typeface="微软雅黑" panose="020B0503020204020204" charset="-122"/>
              </a:rPr>
              <a:t>您的内容打在这里或者复制</a:t>
            </a:r>
          </a:p>
        </p:txBody>
      </p:sp>
      <p:sp>
        <p:nvSpPr>
          <p:cNvPr id="67" name="TextBox 19"/>
          <p:cNvSpPr txBox="1"/>
          <p:nvPr/>
        </p:nvSpPr>
        <p:spPr>
          <a:xfrm>
            <a:off x="1918909" y="2628629"/>
            <a:ext cx="1119675" cy="1042035"/>
          </a:xfrm>
          <a:prstGeom prst="rect">
            <a:avLst/>
          </a:prstGeom>
          <a:noFill/>
        </p:spPr>
        <p:txBody>
          <a:bodyPr wrap="square" rtlCol="0">
            <a:spAutoFit/>
          </a:bodyPr>
          <a:lstStyle/>
          <a:p>
            <a:pPr algn="just">
              <a:lnSpc>
                <a:spcPct val="130000"/>
              </a:lnSpc>
              <a:defRPr/>
            </a:pPr>
            <a:r>
              <a:rPr lang="zh-CN" altLang="en-US" sz="1600" kern="0" dirty="0">
                <a:solidFill>
                  <a:sysClr val="window" lastClr="FFFFFF"/>
                </a:solidFill>
                <a:latin typeface="微软雅黑" panose="020B0503020204020204" charset="-122"/>
                <a:ea typeface="微软雅黑" panose="020B0503020204020204" charset="-122"/>
              </a:rPr>
              <a:t>您的内容打在这里或者复制</a:t>
            </a:r>
          </a:p>
        </p:txBody>
      </p:sp>
      <p:sp>
        <p:nvSpPr>
          <p:cNvPr id="68" name="TextBox 20"/>
          <p:cNvSpPr txBox="1"/>
          <p:nvPr/>
        </p:nvSpPr>
        <p:spPr>
          <a:xfrm>
            <a:off x="3717956" y="5011891"/>
            <a:ext cx="1100917" cy="1042035"/>
          </a:xfrm>
          <a:prstGeom prst="rect">
            <a:avLst/>
          </a:prstGeom>
          <a:noFill/>
        </p:spPr>
        <p:txBody>
          <a:bodyPr wrap="square" rtlCol="0">
            <a:spAutoFit/>
          </a:bodyPr>
          <a:lstStyle/>
          <a:p>
            <a:pPr algn="just">
              <a:lnSpc>
                <a:spcPct val="130000"/>
              </a:lnSpc>
              <a:defRPr/>
            </a:pPr>
            <a:r>
              <a:rPr lang="zh-CN" altLang="en-US" sz="1600" kern="0" dirty="0">
                <a:solidFill>
                  <a:sysClr val="window" lastClr="FFFFFF"/>
                </a:solidFill>
                <a:latin typeface="微软雅黑" panose="020B0503020204020204" charset="-122"/>
                <a:ea typeface="微软雅黑" panose="020B0503020204020204" charset="-122"/>
              </a:rPr>
              <a:t>您的内容打在这里或者复制</a:t>
            </a:r>
          </a:p>
        </p:txBody>
      </p:sp>
      <p:sp>
        <p:nvSpPr>
          <p:cNvPr id="69" name="TextBox 21"/>
          <p:cNvSpPr txBox="1"/>
          <p:nvPr/>
        </p:nvSpPr>
        <p:spPr>
          <a:xfrm>
            <a:off x="4588119" y="3939971"/>
            <a:ext cx="1081679" cy="1042035"/>
          </a:xfrm>
          <a:prstGeom prst="rect">
            <a:avLst/>
          </a:prstGeom>
          <a:noFill/>
        </p:spPr>
        <p:txBody>
          <a:bodyPr wrap="square" rtlCol="0">
            <a:spAutoFit/>
          </a:bodyPr>
          <a:lstStyle/>
          <a:p>
            <a:pPr algn="just">
              <a:lnSpc>
                <a:spcPct val="130000"/>
              </a:lnSpc>
              <a:defRPr/>
            </a:pPr>
            <a:r>
              <a:rPr lang="zh-CN" altLang="en-US" sz="1600" kern="0" dirty="0">
                <a:solidFill>
                  <a:sysClr val="window" lastClr="FFFFFF"/>
                </a:solidFill>
                <a:latin typeface="微软雅黑" panose="020B0503020204020204" charset="-122"/>
                <a:ea typeface="微软雅黑" panose="020B0503020204020204" charset="-122"/>
              </a:rPr>
              <a:t>您的内容打在这里或者复制</a:t>
            </a:r>
          </a:p>
        </p:txBody>
      </p:sp>
      <p:sp>
        <p:nvSpPr>
          <p:cNvPr id="70" name="TextBox 22"/>
          <p:cNvSpPr txBox="1"/>
          <p:nvPr/>
        </p:nvSpPr>
        <p:spPr>
          <a:xfrm>
            <a:off x="5751758" y="1457447"/>
            <a:ext cx="4646856" cy="831850"/>
          </a:xfrm>
          <a:prstGeom prst="rect">
            <a:avLst/>
          </a:prstGeom>
          <a:noFill/>
        </p:spPr>
        <p:txBody>
          <a:bodyPr wrap="square" rtlCol="0">
            <a:spAutoFit/>
          </a:bodyPr>
          <a:lstStyle/>
          <a:p>
            <a:pPr algn="r" fontAlgn="base">
              <a:lnSpc>
                <a:spcPct val="130000"/>
              </a:lnSpc>
              <a:spcBef>
                <a:spcPct val="0"/>
              </a:spcBef>
              <a:spcAft>
                <a:spcPct val="0"/>
              </a:spcAft>
            </a:pPr>
            <a:r>
              <a:rPr lang="zh-CN" altLang="en-US" sz="3735" b="1" dirty="0">
                <a:solidFill>
                  <a:srgbClr val="3E2714"/>
                </a:solidFill>
                <a:latin typeface="微软雅黑" panose="020B0503020204020204" charset="-122"/>
                <a:ea typeface="微软雅黑" panose="020B0503020204020204" charset="-122"/>
              </a:rPr>
              <a:t>您的标题打在这里</a:t>
            </a:r>
          </a:p>
        </p:txBody>
      </p:sp>
      <p:sp>
        <p:nvSpPr>
          <p:cNvPr id="71" name="TextBox 23"/>
          <p:cNvSpPr txBox="1"/>
          <p:nvPr/>
        </p:nvSpPr>
        <p:spPr>
          <a:xfrm>
            <a:off x="6387442" y="2215805"/>
            <a:ext cx="4361348" cy="514985"/>
          </a:xfrm>
          <a:prstGeom prst="rect">
            <a:avLst/>
          </a:prstGeom>
          <a:noFill/>
        </p:spPr>
        <p:txBody>
          <a:bodyPr wrap="square" rtlCol="0">
            <a:spAutoFit/>
          </a:bodyPr>
          <a:lstStyle/>
          <a:p>
            <a:pPr>
              <a:lnSpc>
                <a:spcPct val="130000"/>
              </a:lnSpc>
              <a:defRPr/>
            </a:pPr>
            <a:r>
              <a:rPr lang="zh-CN" altLang="en-US" sz="2135" kern="0" dirty="0">
                <a:solidFill>
                  <a:srgbClr val="3E2714"/>
                </a:solidFill>
                <a:latin typeface="微软雅黑" panose="020B0503020204020204" charset="-122"/>
                <a:ea typeface="微软雅黑" panose="020B0503020204020204" charset="-122"/>
              </a:rPr>
              <a:t>您的副标题打在这里或通过复制</a:t>
            </a:r>
          </a:p>
        </p:txBody>
      </p:sp>
      <p:cxnSp>
        <p:nvCxnSpPr>
          <p:cNvPr id="72" name="直接连接符 71"/>
          <p:cNvCxnSpPr/>
          <p:nvPr/>
        </p:nvCxnSpPr>
        <p:spPr>
          <a:xfrm>
            <a:off x="5339859" y="2242761"/>
            <a:ext cx="4974088" cy="0"/>
          </a:xfrm>
          <a:prstGeom prst="line">
            <a:avLst/>
          </a:prstGeom>
          <a:noFill/>
          <a:ln w="19050" cap="flat" cmpd="sng" algn="ctr">
            <a:solidFill>
              <a:srgbClr val="3E2714"/>
            </a:solidFill>
            <a:prstDash val="solid"/>
          </a:ln>
          <a:effectLst/>
        </p:spPr>
      </p:cxnSp>
      <p:sp>
        <p:nvSpPr>
          <p:cNvPr id="73" name="六边形 72"/>
          <p:cNvSpPr/>
          <p:nvPr/>
        </p:nvSpPr>
        <p:spPr>
          <a:xfrm>
            <a:off x="7389156" y="3202428"/>
            <a:ext cx="1996295" cy="1720944"/>
          </a:xfrm>
          <a:prstGeom prst="hexagon">
            <a:avLst/>
          </a:prstGeom>
          <a:blipFill rotWithShape="1">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4" name="六边形 73"/>
          <p:cNvSpPr/>
          <p:nvPr/>
        </p:nvSpPr>
        <p:spPr>
          <a:xfrm>
            <a:off x="9022231" y="4314489"/>
            <a:ext cx="1474841" cy="1271416"/>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5" name="六边形 74"/>
          <p:cNvSpPr/>
          <p:nvPr/>
        </p:nvSpPr>
        <p:spPr>
          <a:xfrm>
            <a:off x="6672664" y="4472732"/>
            <a:ext cx="1078213" cy="929495"/>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6" name="六边形 75"/>
          <p:cNvSpPr/>
          <p:nvPr/>
        </p:nvSpPr>
        <p:spPr>
          <a:xfrm>
            <a:off x="9268138" y="3360781"/>
            <a:ext cx="820645" cy="707453"/>
          </a:xfrm>
          <a:prstGeom prst="hexagon">
            <a:avLst/>
          </a:prstGeom>
          <a:solidFill>
            <a:srgbClr val="3E271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fade">
                                      <p:cBhvr>
                                        <p:cTn id="18" dur="1000"/>
                                        <p:tgtEl>
                                          <p:spTgt spid="56"/>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1000"/>
                                        <p:tgtEl>
                                          <p:spTgt spid="55"/>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1000"/>
                                        <p:tgtEl>
                                          <p:spTgt spid="54"/>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1000"/>
                                        <p:tgtEl>
                                          <p:spTgt spid="53"/>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52"/>
                                        </p:tgtEl>
                                        <p:attrNameLst>
                                          <p:attrName>style.visibility</p:attrName>
                                        </p:attrNameLst>
                                      </p:cBhvr>
                                      <p:to>
                                        <p:strVal val="visible"/>
                                      </p:to>
                                    </p:set>
                                    <p:animEffect transition="in" filter="fade">
                                      <p:cBhvr>
                                        <p:cTn id="30" dur="1000"/>
                                        <p:tgtEl>
                                          <p:spTgt spid="52"/>
                                        </p:tgtEl>
                                      </p:cBhvr>
                                    </p:animEffect>
                                  </p:childTnLst>
                                </p:cTn>
                              </p:par>
                              <p:par>
                                <p:cTn id="31" presetID="10" presetClass="entr" presetSubtype="0" fill="hold" grpId="0" nodeType="withEffect">
                                  <p:stCondLst>
                                    <p:cond delay="125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1000"/>
                                        <p:tgtEl>
                                          <p:spTgt spid="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1000"/>
                                        <p:tgtEl>
                                          <p:spTgt spid="63"/>
                                        </p:tgtEl>
                                      </p:cBhvr>
                                    </p:animEffect>
                                  </p:childTnLst>
                                </p:cTn>
                              </p:par>
                              <p:par>
                                <p:cTn id="37" presetID="10" presetClass="entr" presetSubtype="0" fill="hold" grpId="0" nodeType="withEffect">
                                  <p:stCondLst>
                                    <p:cond delay="25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1000"/>
                                        <p:tgtEl>
                                          <p:spTgt spid="62"/>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1000"/>
                                        <p:tgtEl>
                                          <p:spTgt spid="61"/>
                                        </p:tgtEl>
                                      </p:cBhvr>
                                    </p:animEffect>
                                  </p:childTnLst>
                                </p:cTn>
                              </p:par>
                              <p:par>
                                <p:cTn id="43" presetID="10" presetClass="entr" presetSubtype="0" fill="hold" grpId="0" nodeType="withEffect">
                                  <p:stCondLst>
                                    <p:cond delay="75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1000"/>
                                        <p:tgtEl>
                                          <p:spTgt spid="60"/>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59"/>
                                        </p:tgtEl>
                                        <p:attrNameLst>
                                          <p:attrName>style.visibility</p:attrName>
                                        </p:attrNameLst>
                                      </p:cBhvr>
                                      <p:to>
                                        <p:strVal val="visible"/>
                                      </p:to>
                                    </p:set>
                                    <p:animEffect transition="in" filter="fade">
                                      <p:cBhvr>
                                        <p:cTn id="48" dur="1000"/>
                                        <p:tgtEl>
                                          <p:spTgt spid="59"/>
                                        </p:tgtEl>
                                      </p:cBhvr>
                                    </p:animEffect>
                                  </p:childTnLst>
                                </p:cTn>
                              </p:par>
                              <p:par>
                                <p:cTn id="49" presetID="10" presetClass="entr" presetSubtype="0" fill="hold" grpId="0" nodeType="withEffect">
                                  <p:stCondLst>
                                    <p:cond delay="1250"/>
                                  </p:stCondLst>
                                  <p:childTnLst>
                                    <p:set>
                                      <p:cBhvr>
                                        <p:cTn id="50" dur="1" fill="hold">
                                          <p:stCondLst>
                                            <p:cond delay="0"/>
                                          </p:stCondLst>
                                        </p:cTn>
                                        <p:tgtEl>
                                          <p:spTgt spid="58"/>
                                        </p:tgtEl>
                                        <p:attrNameLst>
                                          <p:attrName>style.visibility</p:attrName>
                                        </p:attrNameLst>
                                      </p:cBhvr>
                                      <p:to>
                                        <p:strVal val="visible"/>
                                      </p:to>
                                    </p:set>
                                    <p:animEffect transition="in" filter="fade">
                                      <p:cBhvr>
                                        <p:cTn id="51" dur="1000"/>
                                        <p:tgtEl>
                                          <p:spTgt spid="58"/>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64"/>
                                        </p:tgtEl>
                                        <p:attrNameLst>
                                          <p:attrName>style.visibility</p:attrName>
                                        </p:attrNameLst>
                                      </p:cBhvr>
                                      <p:to>
                                        <p:strVal val="visible"/>
                                      </p:to>
                                    </p:set>
                                    <p:anim calcmode="lin" valueType="num">
                                      <p:cBhvr>
                                        <p:cTn id="54" dur="1000" fill="hold"/>
                                        <p:tgtEl>
                                          <p:spTgt spid="64"/>
                                        </p:tgtEl>
                                        <p:attrNameLst>
                                          <p:attrName>ppt_w</p:attrName>
                                        </p:attrNameLst>
                                      </p:cBhvr>
                                      <p:tavLst>
                                        <p:tav tm="0">
                                          <p:val>
                                            <p:fltVal val="0"/>
                                          </p:val>
                                        </p:tav>
                                        <p:tav tm="100000">
                                          <p:val>
                                            <p:strVal val="#ppt_w"/>
                                          </p:val>
                                        </p:tav>
                                      </p:tavLst>
                                    </p:anim>
                                    <p:anim calcmode="lin" valueType="num">
                                      <p:cBhvr>
                                        <p:cTn id="55" dur="1000" fill="hold"/>
                                        <p:tgtEl>
                                          <p:spTgt spid="64"/>
                                        </p:tgtEl>
                                        <p:attrNameLst>
                                          <p:attrName>ppt_h</p:attrName>
                                        </p:attrNameLst>
                                      </p:cBhvr>
                                      <p:tavLst>
                                        <p:tav tm="0">
                                          <p:val>
                                            <p:fltVal val="0"/>
                                          </p:val>
                                        </p:tav>
                                        <p:tav tm="100000">
                                          <p:val>
                                            <p:strVal val="#ppt_h"/>
                                          </p:val>
                                        </p:tav>
                                      </p:tavLst>
                                    </p:anim>
                                    <p:anim calcmode="lin" valueType="num">
                                      <p:cBhvr>
                                        <p:cTn id="56" dur="1000" fill="hold"/>
                                        <p:tgtEl>
                                          <p:spTgt spid="64"/>
                                        </p:tgtEl>
                                        <p:attrNameLst>
                                          <p:attrName>style.rotation</p:attrName>
                                        </p:attrNameLst>
                                      </p:cBhvr>
                                      <p:tavLst>
                                        <p:tav tm="0">
                                          <p:val>
                                            <p:fltVal val="90"/>
                                          </p:val>
                                        </p:tav>
                                        <p:tav tm="100000">
                                          <p:val>
                                            <p:fltVal val="0"/>
                                          </p:val>
                                        </p:tav>
                                      </p:tavLst>
                                    </p:anim>
                                    <p:animEffect transition="in" filter="fade">
                                      <p:cBhvr>
                                        <p:cTn id="57" dur="1000"/>
                                        <p:tgtEl>
                                          <p:spTgt spid="64"/>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p:cTn id="60" dur="1000" fill="hold"/>
                                        <p:tgtEl>
                                          <p:spTgt spid="67"/>
                                        </p:tgtEl>
                                        <p:attrNameLst>
                                          <p:attrName>ppt_w</p:attrName>
                                        </p:attrNameLst>
                                      </p:cBhvr>
                                      <p:tavLst>
                                        <p:tav tm="0">
                                          <p:val>
                                            <p:fltVal val="0"/>
                                          </p:val>
                                        </p:tav>
                                        <p:tav tm="100000">
                                          <p:val>
                                            <p:strVal val="#ppt_w"/>
                                          </p:val>
                                        </p:tav>
                                      </p:tavLst>
                                    </p:anim>
                                    <p:anim calcmode="lin" valueType="num">
                                      <p:cBhvr>
                                        <p:cTn id="61" dur="1000" fill="hold"/>
                                        <p:tgtEl>
                                          <p:spTgt spid="67"/>
                                        </p:tgtEl>
                                        <p:attrNameLst>
                                          <p:attrName>ppt_h</p:attrName>
                                        </p:attrNameLst>
                                      </p:cBhvr>
                                      <p:tavLst>
                                        <p:tav tm="0">
                                          <p:val>
                                            <p:fltVal val="0"/>
                                          </p:val>
                                        </p:tav>
                                        <p:tav tm="100000">
                                          <p:val>
                                            <p:strVal val="#ppt_h"/>
                                          </p:val>
                                        </p:tav>
                                      </p:tavLst>
                                    </p:anim>
                                    <p:anim calcmode="lin" valueType="num">
                                      <p:cBhvr>
                                        <p:cTn id="62" dur="1000" fill="hold"/>
                                        <p:tgtEl>
                                          <p:spTgt spid="67"/>
                                        </p:tgtEl>
                                        <p:attrNameLst>
                                          <p:attrName>style.rotation</p:attrName>
                                        </p:attrNameLst>
                                      </p:cBhvr>
                                      <p:tavLst>
                                        <p:tav tm="0">
                                          <p:val>
                                            <p:fltVal val="90"/>
                                          </p:val>
                                        </p:tav>
                                        <p:tav tm="100000">
                                          <p:val>
                                            <p:fltVal val="0"/>
                                          </p:val>
                                        </p:tav>
                                      </p:tavLst>
                                    </p:anim>
                                    <p:animEffect transition="in" filter="fade">
                                      <p:cBhvr>
                                        <p:cTn id="63" dur="1000"/>
                                        <p:tgtEl>
                                          <p:spTgt spid="67"/>
                                        </p:tgtEl>
                                      </p:cBhvr>
                                    </p:animEffect>
                                  </p:childTnLst>
                                </p:cTn>
                              </p:par>
                              <p:par>
                                <p:cTn id="64" presetID="31" presetClass="entr" presetSubtype="0" fill="hold" grpId="0" nodeType="withEffect">
                                  <p:stCondLst>
                                    <p:cond delay="250"/>
                                  </p:stCondLst>
                                  <p:childTnLst>
                                    <p:set>
                                      <p:cBhvr>
                                        <p:cTn id="65" dur="1" fill="hold">
                                          <p:stCondLst>
                                            <p:cond delay="0"/>
                                          </p:stCondLst>
                                        </p:cTn>
                                        <p:tgtEl>
                                          <p:spTgt spid="65"/>
                                        </p:tgtEl>
                                        <p:attrNameLst>
                                          <p:attrName>style.visibility</p:attrName>
                                        </p:attrNameLst>
                                      </p:cBhvr>
                                      <p:to>
                                        <p:strVal val="visible"/>
                                      </p:to>
                                    </p:set>
                                    <p:anim calcmode="lin" valueType="num">
                                      <p:cBhvr>
                                        <p:cTn id="66" dur="1000" fill="hold"/>
                                        <p:tgtEl>
                                          <p:spTgt spid="65"/>
                                        </p:tgtEl>
                                        <p:attrNameLst>
                                          <p:attrName>ppt_w</p:attrName>
                                        </p:attrNameLst>
                                      </p:cBhvr>
                                      <p:tavLst>
                                        <p:tav tm="0">
                                          <p:val>
                                            <p:fltVal val="0"/>
                                          </p:val>
                                        </p:tav>
                                        <p:tav tm="100000">
                                          <p:val>
                                            <p:strVal val="#ppt_w"/>
                                          </p:val>
                                        </p:tav>
                                      </p:tavLst>
                                    </p:anim>
                                    <p:anim calcmode="lin" valueType="num">
                                      <p:cBhvr>
                                        <p:cTn id="67" dur="1000" fill="hold"/>
                                        <p:tgtEl>
                                          <p:spTgt spid="65"/>
                                        </p:tgtEl>
                                        <p:attrNameLst>
                                          <p:attrName>ppt_h</p:attrName>
                                        </p:attrNameLst>
                                      </p:cBhvr>
                                      <p:tavLst>
                                        <p:tav tm="0">
                                          <p:val>
                                            <p:fltVal val="0"/>
                                          </p:val>
                                        </p:tav>
                                        <p:tav tm="100000">
                                          <p:val>
                                            <p:strVal val="#ppt_h"/>
                                          </p:val>
                                        </p:tav>
                                      </p:tavLst>
                                    </p:anim>
                                    <p:anim calcmode="lin" valueType="num">
                                      <p:cBhvr>
                                        <p:cTn id="68" dur="1000" fill="hold"/>
                                        <p:tgtEl>
                                          <p:spTgt spid="65"/>
                                        </p:tgtEl>
                                        <p:attrNameLst>
                                          <p:attrName>style.rotation</p:attrName>
                                        </p:attrNameLst>
                                      </p:cBhvr>
                                      <p:tavLst>
                                        <p:tav tm="0">
                                          <p:val>
                                            <p:fltVal val="90"/>
                                          </p:val>
                                        </p:tav>
                                        <p:tav tm="100000">
                                          <p:val>
                                            <p:fltVal val="0"/>
                                          </p:val>
                                        </p:tav>
                                      </p:tavLst>
                                    </p:anim>
                                    <p:animEffect transition="in" filter="fade">
                                      <p:cBhvr>
                                        <p:cTn id="69" dur="1000"/>
                                        <p:tgtEl>
                                          <p:spTgt spid="65"/>
                                        </p:tgtEl>
                                      </p:cBhvr>
                                    </p:animEffect>
                                  </p:childTnLst>
                                </p:cTn>
                              </p:par>
                              <p:par>
                                <p:cTn id="70" presetID="31" presetClass="entr" presetSubtype="0" fill="hold" grpId="0" nodeType="withEffect">
                                  <p:stCondLst>
                                    <p:cond delay="500"/>
                                  </p:stCondLst>
                                  <p:childTnLst>
                                    <p:set>
                                      <p:cBhvr>
                                        <p:cTn id="71" dur="1" fill="hold">
                                          <p:stCondLst>
                                            <p:cond delay="0"/>
                                          </p:stCondLst>
                                        </p:cTn>
                                        <p:tgtEl>
                                          <p:spTgt spid="66"/>
                                        </p:tgtEl>
                                        <p:attrNameLst>
                                          <p:attrName>style.visibility</p:attrName>
                                        </p:attrNameLst>
                                      </p:cBhvr>
                                      <p:to>
                                        <p:strVal val="visible"/>
                                      </p:to>
                                    </p:set>
                                    <p:anim calcmode="lin" valueType="num">
                                      <p:cBhvr>
                                        <p:cTn id="72" dur="1000" fill="hold"/>
                                        <p:tgtEl>
                                          <p:spTgt spid="66"/>
                                        </p:tgtEl>
                                        <p:attrNameLst>
                                          <p:attrName>ppt_w</p:attrName>
                                        </p:attrNameLst>
                                      </p:cBhvr>
                                      <p:tavLst>
                                        <p:tav tm="0">
                                          <p:val>
                                            <p:fltVal val="0"/>
                                          </p:val>
                                        </p:tav>
                                        <p:tav tm="100000">
                                          <p:val>
                                            <p:strVal val="#ppt_w"/>
                                          </p:val>
                                        </p:tav>
                                      </p:tavLst>
                                    </p:anim>
                                    <p:anim calcmode="lin" valueType="num">
                                      <p:cBhvr>
                                        <p:cTn id="73" dur="1000" fill="hold"/>
                                        <p:tgtEl>
                                          <p:spTgt spid="66"/>
                                        </p:tgtEl>
                                        <p:attrNameLst>
                                          <p:attrName>ppt_h</p:attrName>
                                        </p:attrNameLst>
                                      </p:cBhvr>
                                      <p:tavLst>
                                        <p:tav tm="0">
                                          <p:val>
                                            <p:fltVal val="0"/>
                                          </p:val>
                                        </p:tav>
                                        <p:tav tm="100000">
                                          <p:val>
                                            <p:strVal val="#ppt_h"/>
                                          </p:val>
                                        </p:tav>
                                      </p:tavLst>
                                    </p:anim>
                                    <p:anim calcmode="lin" valueType="num">
                                      <p:cBhvr>
                                        <p:cTn id="74" dur="1000" fill="hold"/>
                                        <p:tgtEl>
                                          <p:spTgt spid="66"/>
                                        </p:tgtEl>
                                        <p:attrNameLst>
                                          <p:attrName>style.rotation</p:attrName>
                                        </p:attrNameLst>
                                      </p:cBhvr>
                                      <p:tavLst>
                                        <p:tav tm="0">
                                          <p:val>
                                            <p:fltVal val="90"/>
                                          </p:val>
                                        </p:tav>
                                        <p:tav tm="100000">
                                          <p:val>
                                            <p:fltVal val="0"/>
                                          </p:val>
                                        </p:tav>
                                      </p:tavLst>
                                    </p:anim>
                                    <p:animEffect transition="in" filter="fade">
                                      <p:cBhvr>
                                        <p:cTn id="75" dur="1000"/>
                                        <p:tgtEl>
                                          <p:spTgt spid="66"/>
                                        </p:tgtEl>
                                      </p:cBhvr>
                                    </p:animEffect>
                                  </p:childTnLst>
                                </p:cTn>
                              </p:par>
                              <p:par>
                                <p:cTn id="76" presetID="31" presetClass="entr" presetSubtype="0" fill="hold" grpId="0" nodeType="withEffect">
                                  <p:stCondLst>
                                    <p:cond delay="750"/>
                                  </p:stCondLst>
                                  <p:childTnLst>
                                    <p:set>
                                      <p:cBhvr>
                                        <p:cTn id="77" dur="1" fill="hold">
                                          <p:stCondLst>
                                            <p:cond delay="0"/>
                                          </p:stCondLst>
                                        </p:cTn>
                                        <p:tgtEl>
                                          <p:spTgt spid="68"/>
                                        </p:tgtEl>
                                        <p:attrNameLst>
                                          <p:attrName>style.visibility</p:attrName>
                                        </p:attrNameLst>
                                      </p:cBhvr>
                                      <p:to>
                                        <p:strVal val="visible"/>
                                      </p:to>
                                    </p:set>
                                    <p:anim calcmode="lin" valueType="num">
                                      <p:cBhvr>
                                        <p:cTn id="78" dur="1000" fill="hold"/>
                                        <p:tgtEl>
                                          <p:spTgt spid="68"/>
                                        </p:tgtEl>
                                        <p:attrNameLst>
                                          <p:attrName>ppt_w</p:attrName>
                                        </p:attrNameLst>
                                      </p:cBhvr>
                                      <p:tavLst>
                                        <p:tav tm="0">
                                          <p:val>
                                            <p:fltVal val="0"/>
                                          </p:val>
                                        </p:tav>
                                        <p:tav tm="100000">
                                          <p:val>
                                            <p:strVal val="#ppt_w"/>
                                          </p:val>
                                        </p:tav>
                                      </p:tavLst>
                                    </p:anim>
                                    <p:anim calcmode="lin" valueType="num">
                                      <p:cBhvr>
                                        <p:cTn id="79" dur="1000" fill="hold"/>
                                        <p:tgtEl>
                                          <p:spTgt spid="68"/>
                                        </p:tgtEl>
                                        <p:attrNameLst>
                                          <p:attrName>ppt_h</p:attrName>
                                        </p:attrNameLst>
                                      </p:cBhvr>
                                      <p:tavLst>
                                        <p:tav tm="0">
                                          <p:val>
                                            <p:fltVal val="0"/>
                                          </p:val>
                                        </p:tav>
                                        <p:tav tm="100000">
                                          <p:val>
                                            <p:strVal val="#ppt_h"/>
                                          </p:val>
                                        </p:tav>
                                      </p:tavLst>
                                    </p:anim>
                                    <p:anim calcmode="lin" valueType="num">
                                      <p:cBhvr>
                                        <p:cTn id="80" dur="1000" fill="hold"/>
                                        <p:tgtEl>
                                          <p:spTgt spid="68"/>
                                        </p:tgtEl>
                                        <p:attrNameLst>
                                          <p:attrName>style.rotation</p:attrName>
                                        </p:attrNameLst>
                                      </p:cBhvr>
                                      <p:tavLst>
                                        <p:tav tm="0">
                                          <p:val>
                                            <p:fltVal val="90"/>
                                          </p:val>
                                        </p:tav>
                                        <p:tav tm="100000">
                                          <p:val>
                                            <p:fltVal val="0"/>
                                          </p:val>
                                        </p:tav>
                                      </p:tavLst>
                                    </p:anim>
                                    <p:animEffect transition="in" filter="fade">
                                      <p:cBhvr>
                                        <p:cTn id="81" dur="1000"/>
                                        <p:tgtEl>
                                          <p:spTgt spid="68"/>
                                        </p:tgtEl>
                                      </p:cBhvr>
                                    </p:animEffect>
                                  </p:childTnLst>
                                </p:cTn>
                              </p:par>
                              <p:par>
                                <p:cTn id="82" presetID="31" presetClass="entr" presetSubtype="0" fill="hold" grpId="0" nodeType="withEffect">
                                  <p:stCondLst>
                                    <p:cond delay="1000"/>
                                  </p:stCondLst>
                                  <p:childTnLst>
                                    <p:set>
                                      <p:cBhvr>
                                        <p:cTn id="83" dur="1" fill="hold">
                                          <p:stCondLst>
                                            <p:cond delay="0"/>
                                          </p:stCondLst>
                                        </p:cTn>
                                        <p:tgtEl>
                                          <p:spTgt spid="69"/>
                                        </p:tgtEl>
                                        <p:attrNameLst>
                                          <p:attrName>style.visibility</p:attrName>
                                        </p:attrNameLst>
                                      </p:cBhvr>
                                      <p:to>
                                        <p:strVal val="visible"/>
                                      </p:to>
                                    </p:set>
                                    <p:anim calcmode="lin" valueType="num">
                                      <p:cBhvr>
                                        <p:cTn id="84" dur="1000" fill="hold"/>
                                        <p:tgtEl>
                                          <p:spTgt spid="69"/>
                                        </p:tgtEl>
                                        <p:attrNameLst>
                                          <p:attrName>ppt_w</p:attrName>
                                        </p:attrNameLst>
                                      </p:cBhvr>
                                      <p:tavLst>
                                        <p:tav tm="0">
                                          <p:val>
                                            <p:fltVal val="0"/>
                                          </p:val>
                                        </p:tav>
                                        <p:tav tm="100000">
                                          <p:val>
                                            <p:strVal val="#ppt_w"/>
                                          </p:val>
                                        </p:tav>
                                      </p:tavLst>
                                    </p:anim>
                                    <p:anim calcmode="lin" valueType="num">
                                      <p:cBhvr>
                                        <p:cTn id="85" dur="1000" fill="hold"/>
                                        <p:tgtEl>
                                          <p:spTgt spid="69"/>
                                        </p:tgtEl>
                                        <p:attrNameLst>
                                          <p:attrName>ppt_h</p:attrName>
                                        </p:attrNameLst>
                                      </p:cBhvr>
                                      <p:tavLst>
                                        <p:tav tm="0">
                                          <p:val>
                                            <p:fltVal val="0"/>
                                          </p:val>
                                        </p:tav>
                                        <p:tav tm="100000">
                                          <p:val>
                                            <p:strVal val="#ppt_h"/>
                                          </p:val>
                                        </p:tav>
                                      </p:tavLst>
                                    </p:anim>
                                    <p:anim calcmode="lin" valueType="num">
                                      <p:cBhvr>
                                        <p:cTn id="86" dur="1000" fill="hold"/>
                                        <p:tgtEl>
                                          <p:spTgt spid="69"/>
                                        </p:tgtEl>
                                        <p:attrNameLst>
                                          <p:attrName>style.rotation</p:attrName>
                                        </p:attrNameLst>
                                      </p:cBhvr>
                                      <p:tavLst>
                                        <p:tav tm="0">
                                          <p:val>
                                            <p:fltVal val="90"/>
                                          </p:val>
                                        </p:tav>
                                        <p:tav tm="100000">
                                          <p:val>
                                            <p:fltVal val="0"/>
                                          </p:val>
                                        </p:tav>
                                      </p:tavLst>
                                    </p:anim>
                                    <p:animEffect transition="in" filter="fade">
                                      <p:cBhvr>
                                        <p:cTn id="87" dur="1000"/>
                                        <p:tgtEl>
                                          <p:spTgt spid="69"/>
                                        </p:tgtEl>
                                      </p:cBhvr>
                                    </p:animEffect>
                                  </p:childTnLst>
                                </p:cTn>
                              </p:par>
                              <p:par>
                                <p:cTn id="88" presetID="22" presetClass="entr" presetSubtype="2" fill="hold" nodeType="with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right)">
                                      <p:cBhvr>
                                        <p:cTn id="90" dur="1000"/>
                                        <p:tgtEl>
                                          <p:spTgt spid="72"/>
                                        </p:tgtEl>
                                      </p:cBhvr>
                                    </p:animEffect>
                                  </p:childTnLst>
                                </p:cTn>
                              </p:par>
                              <p:par>
                                <p:cTn id="91" presetID="42" presetClass="entr" presetSubtype="0" fill="hold" grpId="0" nodeType="withEffect">
                                  <p:stCondLst>
                                    <p:cond delay="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1000"/>
                                        <p:tgtEl>
                                          <p:spTgt spid="70"/>
                                        </p:tgtEl>
                                      </p:cBhvr>
                                    </p:animEffect>
                                    <p:anim calcmode="lin" valueType="num">
                                      <p:cBhvr>
                                        <p:cTn id="94" dur="1000" fill="hold"/>
                                        <p:tgtEl>
                                          <p:spTgt spid="70"/>
                                        </p:tgtEl>
                                        <p:attrNameLst>
                                          <p:attrName>ppt_x</p:attrName>
                                        </p:attrNameLst>
                                      </p:cBhvr>
                                      <p:tavLst>
                                        <p:tav tm="0">
                                          <p:val>
                                            <p:strVal val="#ppt_x"/>
                                          </p:val>
                                        </p:tav>
                                        <p:tav tm="100000">
                                          <p:val>
                                            <p:strVal val="#ppt_x"/>
                                          </p:val>
                                        </p:tav>
                                      </p:tavLst>
                                    </p:anim>
                                    <p:anim calcmode="lin" valueType="num">
                                      <p:cBhvr>
                                        <p:cTn id="95" dur="1000" fill="hold"/>
                                        <p:tgtEl>
                                          <p:spTgt spid="70"/>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71"/>
                                        </p:tgtEl>
                                        <p:attrNameLst>
                                          <p:attrName>style.visibility</p:attrName>
                                        </p:attrNameLst>
                                      </p:cBhvr>
                                      <p:to>
                                        <p:strVal val="visible"/>
                                      </p:to>
                                    </p:set>
                                    <p:animEffect transition="in" filter="fade">
                                      <p:cBhvr>
                                        <p:cTn id="98" dur="1000"/>
                                        <p:tgtEl>
                                          <p:spTgt spid="71"/>
                                        </p:tgtEl>
                                      </p:cBhvr>
                                    </p:animEffect>
                                    <p:anim calcmode="lin" valueType="num">
                                      <p:cBhvr>
                                        <p:cTn id="99" dur="1000" fill="hold"/>
                                        <p:tgtEl>
                                          <p:spTgt spid="71"/>
                                        </p:tgtEl>
                                        <p:attrNameLst>
                                          <p:attrName>ppt_x</p:attrName>
                                        </p:attrNameLst>
                                      </p:cBhvr>
                                      <p:tavLst>
                                        <p:tav tm="0">
                                          <p:val>
                                            <p:strVal val="#ppt_x"/>
                                          </p:val>
                                        </p:tav>
                                        <p:tav tm="100000">
                                          <p:val>
                                            <p:strVal val="#ppt_x"/>
                                          </p:val>
                                        </p:tav>
                                      </p:tavLst>
                                    </p:anim>
                                    <p:anim calcmode="lin" valueType="num">
                                      <p:cBhvr>
                                        <p:cTn id="100" dur="1000" fill="hold"/>
                                        <p:tgtEl>
                                          <p:spTgt spid="71"/>
                                        </p:tgtEl>
                                        <p:attrNameLst>
                                          <p:attrName>ppt_y</p:attrName>
                                        </p:attrNameLst>
                                      </p:cBhvr>
                                      <p:tavLst>
                                        <p:tav tm="0">
                                          <p:val>
                                            <p:strVal val="#ppt_y-.1"/>
                                          </p:val>
                                        </p:tav>
                                        <p:tav tm="100000">
                                          <p:val>
                                            <p:strVal val="#ppt_y"/>
                                          </p:val>
                                        </p:tav>
                                      </p:tavLst>
                                    </p:anim>
                                  </p:childTnLst>
                                </p:cTn>
                              </p:par>
                              <p:par>
                                <p:cTn id="101" presetID="23" presetClass="entr" presetSubtype="16" fill="hold" grpId="0" nodeType="withEffect">
                                  <p:stCondLst>
                                    <p:cond delay="0"/>
                                  </p:stCondLst>
                                  <p:childTnLst>
                                    <p:set>
                                      <p:cBhvr>
                                        <p:cTn id="102" dur="1" fill="hold">
                                          <p:stCondLst>
                                            <p:cond delay="0"/>
                                          </p:stCondLst>
                                        </p:cTn>
                                        <p:tgtEl>
                                          <p:spTgt spid="73"/>
                                        </p:tgtEl>
                                        <p:attrNameLst>
                                          <p:attrName>style.visibility</p:attrName>
                                        </p:attrNameLst>
                                      </p:cBhvr>
                                      <p:to>
                                        <p:strVal val="visible"/>
                                      </p:to>
                                    </p:set>
                                    <p:anim calcmode="lin" valueType="num">
                                      <p:cBhvr>
                                        <p:cTn id="103" dur="1000" fill="hold"/>
                                        <p:tgtEl>
                                          <p:spTgt spid="73"/>
                                        </p:tgtEl>
                                        <p:attrNameLst>
                                          <p:attrName>ppt_w</p:attrName>
                                        </p:attrNameLst>
                                      </p:cBhvr>
                                      <p:tavLst>
                                        <p:tav tm="0">
                                          <p:val>
                                            <p:fltVal val="0"/>
                                          </p:val>
                                        </p:tav>
                                        <p:tav tm="100000">
                                          <p:val>
                                            <p:strVal val="#ppt_w"/>
                                          </p:val>
                                        </p:tav>
                                      </p:tavLst>
                                    </p:anim>
                                    <p:anim calcmode="lin" valueType="num">
                                      <p:cBhvr>
                                        <p:cTn id="104" dur="1000" fill="hold"/>
                                        <p:tgtEl>
                                          <p:spTgt spid="73"/>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200"/>
                                  </p:stCondLst>
                                  <p:childTnLst>
                                    <p:set>
                                      <p:cBhvr>
                                        <p:cTn id="106" dur="1" fill="hold">
                                          <p:stCondLst>
                                            <p:cond delay="0"/>
                                          </p:stCondLst>
                                        </p:cTn>
                                        <p:tgtEl>
                                          <p:spTgt spid="75"/>
                                        </p:tgtEl>
                                        <p:attrNameLst>
                                          <p:attrName>style.visibility</p:attrName>
                                        </p:attrNameLst>
                                      </p:cBhvr>
                                      <p:to>
                                        <p:strVal val="visible"/>
                                      </p:to>
                                    </p:set>
                                    <p:anim calcmode="lin" valueType="num">
                                      <p:cBhvr>
                                        <p:cTn id="107" dur="1000" fill="hold"/>
                                        <p:tgtEl>
                                          <p:spTgt spid="75"/>
                                        </p:tgtEl>
                                        <p:attrNameLst>
                                          <p:attrName>ppt_w</p:attrName>
                                        </p:attrNameLst>
                                      </p:cBhvr>
                                      <p:tavLst>
                                        <p:tav tm="0">
                                          <p:val>
                                            <p:fltVal val="0"/>
                                          </p:val>
                                        </p:tav>
                                        <p:tav tm="100000">
                                          <p:val>
                                            <p:strVal val="#ppt_w"/>
                                          </p:val>
                                        </p:tav>
                                      </p:tavLst>
                                    </p:anim>
                                    <p:anim calcmode="lin" valueType="num">
                                      <p:cBhvr>
                                        <p:cTn id="108" dur="1000" fill="hold"/>
                                        <p:tgtEl>
                                          <p:spTgt spid="75"/>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300"/>
                                  </p:stCondLst>
                                  <p:childTnLst>
                                    <p:set>
                                      <p:cBhvr>
                                        <p:cTn id="110" dur="1" fill="hold">
                                          <p:stCondLst>
                                            <p:cond delay="0"/>
                                          </p:stCondLst>
                                        </p:cTn>
                                        <p:tgtEl>
                                          <p:spTgt spid="74"/>
                                        </p:tgtEl>
                                        <p:attrNameLst>
                                          <p:attrName>style.visibility</p:attrName>
                                        </p:attrNameLst>
                                      </p:cBhvr>
                                      <p:to>
                                        <p:strVal val="visible"/>
                                      </p:to>
                                    </p:set>
                                    <p:anim calcmode="lin" valueType="num">
                                      <p:cBhvr>
                                        <p:cTn id="111" dur="1000" fill="hold"/>
                                        <p:tgtEl>
                                          <p:spTgt spid="74"/>
                                        </p:tgtEl>
                                        <p:attrNameLst>
                                          <p:attrName>ppt_w</p:attrName>
                                        </p:attrNameLst>
                                      </p:cBhvr>
                                      <p:tavLst>
                                        <p:tav tm="0">
                                          <p:val>
                                            <p:fltVal val="0"/>
                                          </p:val>
                                        </p:tav>
                                        <p:tav tm="100000">
                                          <p:val>
                                            <p:strVal val="#ppt_w"/>
                                          </p:val>
                                        </p:tav>
                                      </p:tavLst>
                                    </p:anim>
                                    <p:anim calcmode="lin" valueType="num">
                                      <p:cBhvr>
                                        <p:cTn id="112" dur="1000" fill="hold"/>
                                        <p:tgtEl>
                                          <p:spTgt spid="74"/>
                                        </p:tgtEl>
                                        <p:attrNameLst>
                                          <p:attrName>ppt_h</p:attrName>
                                        </p:attrNameLst>
                                      </p:cBhvr>
                                      <p:tavLst>
                                        <p:tav tm="0">
                                          <p:val>
                                            <p:fltVal val="0"/>
                                          </p:val>
                                        </p:tav>
                                        <p:tav tm="100000">
                                          <p:val>
                                            <p:strVal val="#ppt_h"/>
                                          </p:val>
                                        </p:tav>
                                      </p:tavLst>
                                    </p:anim>
                                  </p:childTnLst>
                                </p:cTn>
                              </p:par>
                              <p:par>
                                <p:cTn id="113" presetID="23" presetClass="entr" presetSubtype="16" fill="hold" grpId="0" nodeType="withEffect">
                                  <p:stCondLst>
                                    <p:cond delay="500"/>
                                  </p:stCondLst>
                                  <p:childTnLst>
                                    <p:set>
                                      <p:cBhvr>
                                        <p:cTn id="114" dur="1" fill="hold">
                                          <p:stCondLst>
                                            <p:cond delay="0"/>
                                          </p:stCondLst>
                                        </p:cTn>
                                        <p:tgtEl>
                                          <p:spTgt spid="76"/>
                                        </p:tgtEl>
                                        <p:attrNameLst>
                                          <p:attrName>style.visibility</p:attrName>
                                        </p:attrNameLst>
                                      </p:cBhvr>
                                      <p:to>
                                        <p:strVal val="visible"/>
                                      </p:to>
                                    </p:set>
                                    <p:anim calcmode="lin" valueType="num">
                                      <p:cBhvr>
                                        <p:cTn id="115" dur="1000" fill="hold"/>
                                        <p:tgtEl>
                                          <p:spTgt spid="76"/>
                                        </p:tgtEl>
                                        <p:attrNameLst>
                                          <p:attrName>ppt_w</p:attrName>
                                        </p:attrNameLst>
                                      </p:cBhvr>
                                      <p:tavLst>
                                        <p:tav tm="0">
                                          <p:val>
                                            <p:fltVal val="0"/>
                                          </p:val>
                                        </p:tav>
                                        <p:tav tm="100000">
                                          <p:val>
                                            <p:strVal val="#ppt_w"/>
                                          </p:val>
                                        </p:tav>
                                      </p:tavLst>
                                    </p:anim>
                                    <p:anim calcmode="lin" valueType="num">
                                      <p:cBhvr>
                                        <p:cTn id="116" dur="1000" fill="hold"/>
                                        <p:tgtEl>
                                          <p:spTgt spid="7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1" grpId="0" bldLvl="0" animBg="1"/>
      <p:bldP spid="52" grpId="0" bldLvl="0" animBg="1"/>
      <p:bldP spid="53" grpId="0" bldLvl="0" animBg="1"/>
      <p:bldP spid="54" grpId="0" bldLvl="0" animBg="1"/>
      <p:bldP spid="55" grpId="0" bldLvl="0" animBg="1"/>
      <p:bldP spid="56" grpId="0" bldLvl="0" animBg="1"/>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3" grpId="0" bldLvl="0" animBg="1"/>
      <p:bldP spid="74" grpId="0" bldLvl="0" animBg="1"/>
      <p:bldP spid="75" grpId="0" bldLvl="0" animBg="1"/>
      <p:bldP spid="76"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grpSp>
        <p:nvGrpSpPr>
          <p:cNvPr id="8" name="组合 7"/>
          <p:cNvGrpSpPr/>
          <p:nvPr/>
        </p:nvGrpSpPr>
        <p:grpSpPr>
          <a:xfrm>
            <a:off x="3781084" y="3242417"/>
            <a:ext cx="1861987" cy="1077327"/>
            <a:chOff x="2835362" y="2781789"/>
            <a:chExt cx="1712377" cy="990764"/>
          </a:xfrm>
        </p:grpSpPr>
        <p:sp>
          <p:nvSpPr>
            <p:cNvPr id="9" name="Freeform 7"/>
            <p:cNvSpPr/>
            <p:nvPr/>
          </p:nvSpPr>
          <p:spPr bwMode="auto">
            <a:xfrm>
              <a:off x="2835362" y="3547049"/>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kern="0">
                <a:solidFill>
                  <a:prstClr val="white"/>
                </a:solidFill>
                <a:ea typeface="微软雅黑" panose="020B0503020204020204" charset="-122"/>
              </a:endParaRPr>
            </a:p>
          </p:txBody>
        </p:sp>
        <p:sp>
          <p:nvSpPr>
            <p:cNvPr id="10" name="Freeform 12"/>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3E271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400">
                <a:solidFill>
                  <a:prstClr val="white"/>
                </a:solidFill>
                <a:ea typeface="微软雅黑" panose="020B0503020204020204" charset="-122"/>
              </a:endParaRPr>
            </a:p>
          </p:txBody>
        </p:sp>
        <p:sp>
          <p:nvSpPr>
            <p:cNvPr id="11" name="Freeform 13"/>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prstClr val="white"/>
                </a:solidFill>
                <a:ea typeface="微软雅黑" panose="020B0503020204020204" charset="-122"/>
              </a:endParaRPr>
            </a:p>
          </p:txBody>
        </p:sp>
      </p:grpSp>
      <p:grpSp>
        <p:nvGrpSpPr>
          <p:cNvPr id="12" name="组合 11"/>
          <p:cNvGrpSpPr/>
          <p:nvPr/>
        </p:nvGrpSpPr>
        <p:grpSpPr>
          <a:xfrm>
            <a:off x="2198188" y="3176464"/>
            <a:ext cx="1928431" cy="1199137"/>
            <a:chOff x="1648191" y="2732324"/>
            <a:chExt cx="1773483" cy="1102788"/>
          </a:xfrm>
        </p:grpSpPr>
        <p:sp>
          <p:nvSpPr>
            <p:cNvPr id="13" name="Freeform 6"/>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kern="0">
                <a:solidFill>
                  <a:prstClr val="white"/>
                </a:solidFill>
                <a:ea typeface="微软雅黑" panose="020B0503020204020204" charset="-122"/>
              </a:endParaRPr>
            </a:p>
          </p:txBody>
        </p:sp>
        <p:sp>
          <p:nvSpPr>
            <p:cNvPr id="14" name="Freeform 10"/>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rgbClr val="3E271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prstClr val="white"/>
                </a:solidFill>
                <a:ea typeface="微软雅黑" panose="020B0503020204020204" charset="-122"/>
              </a:endParaRPr>
            </a:p>
          </p:txBody>
        </p:sp>
        <p:sp>
          <p:nvSpPr>
            <p:cNvPr id="15" name="Freeform 11"/>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prstClr val="white"/>
                </a:solidFill>
                <a:ea typeface="微软雅黑" panose="020B0503020204020204" charset="-122"/>
              </a:endParaRPr>
            </a:p>
          </p:txBody>
        </p:sp>
      </p:grpSp>
      <p:grpSp>
        <p:nvGrpSpPr>
          <p:cNvPr id="16" name="组合 15"/>
          <p:cNvGrpSpPr/>
          <p:nvPr/>
        </p:nvGrpSpPr>
        <p:grpSpPr>
          <a:xfrm>
            <a:off x="6217500" y="3242417"/>
            <a:ext cx="1869896" cy="1077327"/>
            <a:chOff x="4662674" y="2781789"/>
            <a:chExt cx="1719651" cy="990764"/>
          </a:xfrm>
        </p:grpSpPr>
        <p:sp>
          <p:nvSpPr>
            <p:cNvPr id="17" name="Freeform 2"/>
            <p:cNvSpPr/>
            <p:nvPr/>
          </p:nvSpPr>
          <p:spPr bwMode="auto">
            <a:xfrm flipH="1">
              <a:off x="5579239" y="3547049"/>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kern="0">
                <a:solidFill>
                  <a:prstClr val="white"/>
                </a:solidFill>
                <a:ea typeface="微软雅黑" panose="020B0503020204020204" charset="-122"/>
              </a:endParaRPr>
            </a:p>
          </p:txBody>
        </p:sp>
        <p:sp>
          <p:nvSpPr>
            <p:cNvPr id="18" name="Freeform 18"/>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3E271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400">
                <a:solidFill>
                  <a:prstClr val="white"/>
                </a:solidFill>
                <a:ea typeface="微软雅黑" panose="020B0503020204020204" charset="-122"/>
              </a:endParaRPr>
            </a:p>
          </p:txBody>
        </p:sp>
        <p:sp>
          <p:nvSpPr>
            <p:cNvPr id="19" name="Freeform 19"/>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prstClr val="white"/>
                </a:solidFill>
                <a:ea typeface="微软雅黑" panose="020B0503020204020204" charset="-122"/>
              </a:endParaRPr>
            </a:p>
          </p:txBody>
        </p:sp>
      </p:grpSp>
      <p:grpSp>
        <p:nvGrpSpPr>
          <p:cNvPr id="20" name="组合 19"/>
          <p:cNvGrpSpPr/>
          <p:nvPr/>
        </p:nvGrpSpPr>
        <p:grpSpPr>
          <a:xfrm>
            <a:off x="7707282" y="3176465"/>
            <a:ext cx="1926847" cy="1191229"/>
            <a:chOff x="5780011" y="2732324"/>
            <a:chExt cx="1772026" cy="1095515"/>
          </a:xfrm>
        </p:grpSpPr>
        <p:sp>
          <p:nvSpPr>
            <p:cNvPr id="21" name="Freeform 4"/>
            <p:cNvSpPr/>
            <p:nvPr/>
          </p:nvSpPr>
          <p:spPr bwMode="auto">
            <a:xfrm flipH="1">
              <a:off x="6760590" y="3471396"/>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2400" kern="0">
                <a:solidFill>
                  <a:prstClr val="white"/>
                </a:solidFill>
                <a:ea typeface="微软雅黑" panose="020B0503020204020204" charset="-122"/>
              </a:endParaRPr>
            </a:p>
          </p:txBody>
        </p:sp>
        <p:sp>
          <p:nvSpPr>
            <p:cNvPr id="22" name="Freeform 16"/>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rgbClr val="3E271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400">
                <a:solidFill>
                  <a:prstClr val="white"/>
                </a:solidFill>
                <a:ea typeface="微软雅黑" panose="020B0503020204020204" charset="-122"/>
              </a:endParaRPr>
            </a:p>
          </p:txBody>
        </p:sp>
        <p:sp>
          <p:nvSpPr>
            <p:cNvPr id="23" name="Freeform 17"/>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prstClr val="white"/>
                </a:solidFill>
                <a:ea typeface="微软雅黑" panose="020B0503020204020204" charset="-122"/>
              </a:endParaRPr>
            </a:p>
          </p:txBody>
        </p:sp>
      </p:grpSp>
      <p:sp>
        <p:nvSpPr>
          <p:cNvPr id="24" name="Rectangle 20"/>
          <p:cNvSpPr>
            <a:spLocks noChangeArrowheads="1"/>
          </p:cNvSpPr>
          <p:nvPr/>
        </p:nvSpPr>
        <p:spPr bwMode="auto">
          <a:xfrm>
            <a:off x="1088611" y="1953632"/>
            <a:ext cx="189837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2135" b="1" dirty="0">
                <a:solidFill>
                  <a:srgbClr val="3E2714"/>
                </a:solidFill>
                <a:latin typeface="微软雅黑" panose="020B0503020204020204" charset="-122"/>
                <a:ea typeface="微软雅黑" panose="020B0503020204020204" charset="-122"/>
              </a:rPr>
              <a:t>单击添加文字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p:txBody>
      </p:sp>
      <p:sp>
        <p:nvSpPr>
          <p:cNvPr id="25" name="Line 21"/>
          <p:cNvSpPr>
            <a:spLocks noChangeShapeType="1"/>
          </p:cNvSpPr>
          <p:nvPr/>
        </p:nvSpPr>
        <p:spPr bwMode="auto">
          <a:xfrm flipV="1">
            <a:off x="1109948" y="2070021"/>
            <a:ext cx="1" cy="1157669"/>
          </a:xfrm>
          <a:prstGeom prst="line">
            <a:avLst/>
          </a:prstGeom>
          <a:noFill/>
          <a:ln w="12700">
            <a:solidFill>
              <a:srgbClr val="3E2714"/>
            </a:solidFill>
            <a:round/>
            <a:tailEnd type="triangle" w="med" len="med"/>
          </a:ln>
          <a:extLst>
            <a:ext uri="{909E8E84-426E-40DD-AFC4-6F175D3DCCD1}">
              <a14:hiddenFill xmlns:a14="http://schemas.microsoft.com/office/drawing/2010/main">
                <a:noFill/>
              </a14:hiddenFill>
            </a:ext>
          </a:extLst>
        </p:spPr>
        <p:txBody>
          <a:bodyPr/>
          <a:lstStyle/>
          <a:p>
            <a:endParaRPr lang="zh-CN" altLang="en-US" sz="2400">
              <a:solidFill>
                <a:prstClr val="black">
                  <a:lumMod val="50000"/>
                  <a:lumOff val="50000"/>
                </a:prstClr>
              </a:solidFill>
              <a:ea typeface="微软雅黑" panose="020B0503020204020204" charset="-122"/>
            </a:endParaRPr>
          </a:p>
        </p:txBody>
      </p:sp>
      <p:sp>
        <p:nvSpPr>
          <p:cNvPr id="26" name="Rectangle 22"/>
          <p:cNvSpPr>
            <a:spLocks noChangeArrowheads="1"/>
          </p:cNvSpPr>
          <p:nvPr/>
        </p:nvSpPr>
        <p:spPr bwMode="auto">
          <a:xfrm>
            <a:off x="4664478" y="1953632"/>
            <a:ext cx="189837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2135" b="1" dirty="0">
                <a:solidFill>
                  <a:srgbClr val="3E2714"/>
                </a:solidFill>
                <a:latin typeface="微软雅黑" panose="020B0503020204020204" charset="-122"/>
                <a:ea typeface="微软雅黑" panose="020B0503020204020204" charset="-122"/>
              </a:rPr>
              <a:t>单击添加文字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p:txBody>
      </p:sp>
      <p:sp>
        <p:nvSpPr>
          <p:cNvPr id="27" name="Line 23"/>
          <p:cNvSpPr>
            <a:spLocks noChangeShapeType="1"/>
          </p:cNvSpPr>
          <p:nvPr/>
        </p:nvSpPr>
        <p:spPr bwMode="auto">
          <a:xfrm flipV="1">
            <a:off x="4681934" y="2083600"/>
            <a:ext cx="1" cy="1157669"/>
          </a:xfrm>
          <a:prstGeom prst="line">
            <a:avLst/>
          </a:prstGeom>
          <a:noFill/>
          <a:ln w="12700">
            <a:solidFill>
              <a:srgbClr val="3E2714"/>
            </a:solidFill>
            <a:round/>
            <a:tailEnd type="triangle" w="med" len="med"/>
          </a:ln>
          <a:extLst>
            <a:ext uri="{909E8E84-426E-40DD-AFC4-6F175D3DCCD1}">
              <a14:hiddenFill xmlns:a14="http://schemas.microsoft.com/office/drawing/2010/main">
                <a:noFill/>
              </a14:hiddenFill>
            </a:ext>
          </a:extLst>
        </p:spPr>
        <p:txBody>
          <a:bodyPr/>
          <a:lstStyle/>
          <a:p>
            <a:endParaRPr lang="zh-CN" altLang="en-US" sz="2400">
              <a:solidFill>
                <a:prstClr val="black">
                  <a:lumMod val="50000"/>
                  <a:lumOff val="50000"/>
                </a:prstClr>
              </a:solidFill>
              <a:ea typeface="微软雅黑" panose="020B0503020204020204" charset="-122"/>
            </a:endParaRPr>
          </a:p>
        </p:txBody>
      </p:sp>
      <p:sp>
        <p:nvSpPr>
          <p:cNvPr id="28" name="Rectangle 24"/>
          <p:cNvSpPr>
            <a:spLocks noChangeArrowheads="1"/>
          </p:cNvSpPr>
          <p:nvPr/>
        </p:nvSpPr>
        <p:spPr bwMode="auto">
          <a:xfrm>
            <a:off x="7726679" y="1953632"/>
            <a:ext cx="189837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2135" b="1" dirty="0">
                <a:solidFill>
                  <a:srgbClr val="3E2714"/>
                </a:solidFill>
                <a:latin typeface="微软雅黑" panose="020B0503020204020204" charset="-122"/>
                <a:ea typeface="微软雅黑" panose="020B0503020204020204" charset="-122"/>
              </a:rPr>
              <a:t>单击添加文字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p:txBody>
      </p:sp>
      <p:sp>
        <p:nvSpPr>
          <p:cNvPr id="29" name="Line 25"/>
          <p:cNvSpPr>
            <a:spLocks noChangeShapeType="1"/>
          </p:cNvSpPr>
          <p:nvPr/>
        </p:nvSpPr>
        <p:spPr bwMode="auto">
          <a:xfrm flipV="1">
            <a:off x="7726678" y="2081660"/>
            <a:ext cx="1" cy="1157669"/>
          </a:xfrm>
          <a:prstGeom prst="line">
            <a:avLst/>
          </a:prstGeom>
          <a:noFill/>
          <a:ln w="12700">
            <a:solidFill>
              <a:srgbClr val="3E2714"/>
            </a:solidFill>
            <a:round/>
            <a:tailEnd type="triangle" w="med" len="med"/>
          </a:ln>
          <a:extLst>
            <a:ext uri="{909E8E84-426E-40DD-AFC4-6F175D3DCCD1}">
              <a14:hiddenFill xmlns:a14="http://schemas.microsoft.com/office/drawing/2010/main">
                <a:noFill/>
              </a14:hiddenFill>
            </a:ext>
          </a:extLst>
        </p:spPr>
        <p:txBody>
          <a:bodyPr/>
          <a:lstStyle/>
          <a:p>
            <a:endParaRPr lang="zh-CN" altLang="en-US" sz="2400">
              <a:solidFill>
                <a:prstClr val="black">
                  <a:lumMod val="50000"/>
                  <a:lumOff val="50000"/>
                </a:prstClr>
              </a:solidFill>
              <a:ea typeface="微软雅黑" panose="020B0503020204020204" charset="-122"/>
            </a:endParaRPr>
          </a:p>
        </p:txBody>
      </p:sp>
      <p:sp>
        <p:nvSpPr>
          <p:cNvPr id="30" name="Rectangle 26"/>
          <p:cNvSpPr>
            <a:spLocks noChangeArrowheads="1"/>
          </p:cNvSpPr>
          <p:nvPr/>
        </p:nvSpPr>
        <p:spPr bwMode="auto">
          <a:xfrm>
            <a:off x="3058538" y="4903591"/>
            <a:ext cx="189837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2135" b="1" dirty="0">
                <a:solidFill>
                  <a:srgbClr val="3E2714"/>
                </a:solidFill>
                <a:latin typeface="微软雅黑" panose="020B0503020204020204" charset="-122"/>
                <a:ea typeface="微软雅黑" panose="020B0503020204020204" charset="-122"/>
              </a:rPr>
              <a:t>单击添加文字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p:txBody>
      </p:sp>
      <p:sp>
        <p:nvSpPr>
          <p:cNvPr id="31" name="Line 27"/>
          <p:cNvSpPr>
            <a:spLocks noChangeShapeType="1"/>
          </p:cNvSpPr>
          <p:nvPr/>
        </p:nvSpPr>
        <p:spPr bwMode="auto">
          <a:xfrm flipV="1">
            <a:off x="3083754" y="4286728"/>
            <a:ext cx="1" cy="1200775"/>
          </a:xfrm>
          <a:prstGeom prst="line">
            <a:avLst/>
          </a:prstGeom>
          <a:noFill/>
          <a:ln w="12700">
            <a:solidFill>
              <a:srgbClr val="3E2714"/>
            </a:solidFill>
            <a:round/>
            <a:headEnd type="triangle" w="med" len="med"/>
          </a:ln>
          <a:extLst>
            <a:ext uri="{909E8E84-426E-40DD-AFC4-6F175D3DCCD1}">
              <a14:hiddenFill xmlns:a14="http://schemas.microsoft.com/office/drawing/2010/main">
                <a:noFill/>
              </a14:hiddenFill>
            </a:ext>
          </a:extLst>
        </p:spPr>
        <p:txBody>
          <a:bodyPr/>
          <a:lstStyle/>
          <a:p>
            <a:endParaRPr lang="zh-CN" altLang="en-US" sz="2400">
              <a:solidFill>
                <a:prstClr val="black">
                  <a:lumMod val="50000"/>
                  <a:lumOff val="50000"/>
                </a:prstClr>
              </a:solidFill>
              <a:ea typeface="微软雅黑" panose="020B0503020204020204" charset="-122"/>
            </a:endParaRPr>
          </a:p>
        </p:txBody>
      </p:sp>
      <p:sp>
        <p:nvSpPr>
          <p:cNvPr id="32" name="Rectangle 28"/>
          <p:cNvSpPr>
            <a:spLocks noChangeArrowheads="1"/>
          </p:cNvSpPr>
          <p:nvPr/>
        </p:nvSpPr>
        <p:spPr bwMode="auto">
          <a:xfrm>
            <a:off x="6231078" y="4913292"/>
            <a:ext cx="189837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2135" b="1" dirty="0">
                <a:solidFill>
                  <a:srgbClr val="3E2714"/>
                </a:solidFill>
                <a:latin typeface="微软雅黑" panose="020B0503020204020204" charset="-122"/>
                <a:ea typeface="微软雅黑" panose="020B0503020204020204" charset="-122"/>
              </a:rPr>
              <a:t>单击添加文字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p:txBody>
      </p:sp>
      <p:sp>
        <p:nvSpPr>
          <p:cNvPr id="33" name="Line 29"/>
          <p:cNvSpPr>
            <a:spLocks noChangeShapeType="1"/>
          </p:cNvSpPr>
          <p:nvPr/>
        </p:nvSpPr>
        <p:spPr bwMode="auto">
          <a:xfrm flipV="1">
            <a:off x="6242715" y="4201376"/>
            <a:ext cx="1" cy="1297760"/>
          </a:xfrm>
          <a:prstGeom prst="line">
            <a:avLst/>
          </a:prstGeom>
          <a:noFill/>
          <a:ln w="12700">
            <a:solidFill>
              <a:srgbClr val="3E2714"/>
            </a:solidFill>
            <a:round/>
            <a:headEnd type="triangle" w="med" len="med"/>
          </a:ln>
          <a:extLst>
            <a:ext uri="{909E8E84-426E-40DD-AFC4-6F175D3DCCD1}">
              <a14:hiddenFill xmlns:a14="http://schemas.microsoft.com/office/drawing/2010/main">
                <a:noFill/>
              </a14:hiddenFill>
            </a:ext>
          </a:extLst>
        </p:spPr>
        <p:txBody>
          <a:bodyPr/>
          <a:lstStyle/>
          <a:p>
            <a:endParaRPr lang="zh-CN" altLang="en-US" sz="2400">
              <a:solidFill>
                <a:prstClr val="black">
                  <a:lumMod val="50000"/>
                  <a:lumOff val="50000"/>
                </a:prstClr>
              </a:solidFill>
              <a:ea typeface="微软雅黑" panose="020B0503020204020204" charset="-122"/>
            </a:endParaRPr>
          </a:p>
        </p:txBody>
      </p:sp>
      <p:sp>
        <p:nvSpPr>
          <p:cNvPr id="34" name="Rectangle 30"/>
          <p:cNvSpPr>
            <a:spLocks noChangeArrowheads="1"/>
          </p:cNvSpPr>
          <p:nvPr/>
        </p:nvSpPr>
        <p:spPr bwMode="auto">
          <a:xfrm>
            <a:off x="9360008" y="4913292"/>
            <a:ext cx="189837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2135" b="1" dirty="0">
                <a:solidFill>
                  <a:srgbClr val="3E2714"/>
                </a:solidFill>
                <a:latin typeface="微软雅黑" panose="020B0503020204020204" charset="-122"/>
                <a:ea typeface="微软雅黑" panose="020B0503020204020204" charset="-122"/>
              </a:rPr>
              <a:t>单击添加文字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a:p>
            <a:pPr>
              <a:lnSpc>
                <a:spcPct val="120000"/>
              </a:lnSpc>
            </a:pPr>
            <a:r>
              <a:rPr lang="zh-CN" altLang="en-US" sz="1600" dirty="0">
                <a:solidFill>
                  <a:srgbClr val="3E2714"/>
                </a:solidFill>
                <a:latin typeface="微软雅黑" panose="020B0503020204020204" charset="-122"/>
                <a:ea typeface="微软雅黑" panose="020B0503020204020204" charset="-122"/>
              </a:rPr>
              <a:t>单击此处添加文字</a:t>
            </a:r>
          </a:p>
        </p:txBody>
      </p:sp>
      <p:sp>
        <p:nvSpPr>
          <p:cNvPr id="35" name="Line 31"/>
          <p:cNvSpPr>
            <a:spLocks noChangeShapeType="1"/>
          </p:cNvSpPr>
          <p:nvPr/>
        </p:nvSpPr>
        <p:spPr bwMode="auto">
          <a:xfrm flipV="1">
            <a:off x="9371647" y="4337163"/>
            <a:ext cx="1" cy="1189999"/>
          </a:xfrm>
          <a:prstGeom prst="line">
            <a:avLst/>
          </a:prstGeom>
          <a:noFill/>
          <a:ln w="12700">
            <a:solidFill>
              <a:srgbClr val="3E2714"/>
            </a:solidFill>
            <a:round/>
            <a:headEnd type="triangle" w="med" len="med"/>
          </a:ln>
          <a:extLst>
            <a:ext uri="{909E8E84-426E-40DD-AFC4-6F175D3DCCD1}">
              <a14:hiddenFill xmlns:a14="http://schemas.microsoft.com/office/drawing/2010/main">
                <a:noFill/>
              </a14:hiddenFill>
            </a:ext>
          </a:extLst>
        </p:spPr>
        <p:txBody>
          <a:bodyPr/>
          <a:lstStyle/>
          <a:p>
            <a:endParaRPr lang="zh-CN" altLang="en-US" sz="2400">
              <a:solidFill>
                <a:prstClr val="black">
                  <a:lumMod val="50000"/>
                  <a:lumOff val="50000"/>
                </a:prstClr>
              </a:solidFill>
              <a:ea typeface="微软雅黑" panose="020B0503020204020204" charset="-122"/>
            </a:endParaRPr>
          </a:p>
        </p:txBody>
      </p:sp>
      <p:sp>
        <p:nvSpPr>
          <p:cNvPr id="36" name="WordArt 34"/>
          <p:cNvSpPr>
            <a:spLocks noChangeArrowheads="1" noChangeShapeType="1" noTextEdit="1"/>
          </p:cNvSpPr>
          <p:nvPr/>
        </p:nvSpPr>
        <p:spPr bwMode="auto">
          <a:xfrm>
            <a:off x="3352383" y="3921103"/>
            <a:ext cx="174017" cy="280011"/>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4800" kern="10">
                <a:solidFill>
                  <a:prstClr val="white"/>
                </a:solidFill>
                <a:latin typeface="微软雅黑" panose="020B0503020204020204" charset="-122"/>
                <a:ea typeface="微软雅黑" panose="020B0503020204020204" charset="-122"/>
              </a:rPr>
              <a:t>2</a:t>
            </a:r>
            <a:endParaRPr lang="zh-CN" altLang="en-US" sz="4800" kern="10">
              <a:solidFill>
                <a:prstClr val="white"/>
              </a:solidFill>
              <a:latin typeface="微软雅黑" panose="020B0503020204020204" charset="-122"/>
              <a:ea typeface="微软雅黑" panose="020B0503020204020204" charset="-122"/>
            </a:endParaRPr>
          </a:p>
        </p:txBody>
      </p:sp>
      <p:sp>
        <p:nvSpPr>
          <p:cNvPr id="37" name="WordArt 35"/>
          <p:cNvSpPr>
            <a:spLocks noChangeArrowheads="1" noChangeShapeType="1" noTextEdit="1"/>
          </p:cNvSpPr>
          <p:nvPr/>
        </p:nvSpPr>
        <p:spPr bwMode="auto">
          <a:xfrm>
            <a:off x="4925578" y="3913344"/>
            <a:ext cx="174017" cy="280011"/>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4800" kern="10">
                <a:solidFill>
                  <a:prstClr val="white"/>
                </a:solidFill>
                <a:latin typeface="微软雅黑" panose="020B0503020204020204" charset="-122"/>
                <a:ea typeface="微软雅黑" panose="020B0503020204020204" charset="-122"/>
              </a:rPr>
              <a:t>3</a:t>
            </a:r>
            <a:endParaRPr lang="zh-CN" altLang="en-US" sz="4800" kern="10">
              <a:solidFill>
                <a:prstClr val="white"/>
              </a:solidFill>
              <a:latin typeface="微软雅黑" panose="020B0503020204020204" charset="-122"/>
              <a:ea typeface="微软雅黑" panose="020B0503020204020204" charset="-122"/>
            </a:endParaRPr>
          </a:p>
        </p:txBody>
      </p:sp>
      <p:sp>
        <p:nvSpPr>
          <p:cNvPr id="38" name="WordArt 36"/>
          <p:cNvSpPr>
            <a:spLocks noChangeArrowheads="1" noChangeShapeType="1" noTextEdit="1"/>
          </p:cNvSpPr>
          <p:nvPr/>
        </p:nvSpPr>
        <p:spPr bwMode="auto">
          <a:xfrm>
            <a:off x="6314490" y="3913344"/>
            <a:ext cx="174017" cy="280011"/>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4800" kern="10">
                <a:solidFill>
                  <a:prstClr val="white"/>
                </a:solidFill>
                <a:latin typeface="微软雅黑" panose="020B0503020204020204" charset="-122"/>
                <a:ea typeface="微软雅黑" panose="020B0503020204020204" charset="-122"/>
              </a:rPr>
              <a:t>4</a:t>
            </a:r>
            <a:endParaRPr lang="zh-CN" altLang="en-US" sz="4800" kern="10">
              <a:solidFill>
                <a:prstClr val="white"/>
              </a:solidFill>
              <a:latin typeface="微软雅黑" panose="020B0503020204020204" charset="-122"/>
              <a:ea typeface="微软雅黑" panose="020B0503020204020204" charset="-122"/>
            </a:endParaRPr>
          </a:p>
        </p:txBody>
      </p:sp>
      <p:sp>
        <p:nvSpPr>
          <p:cNvPr id="39" name="WordArt 37"/>
          <p:cNvSpPr>
            <a:spLocks noChangeArrowheads="1" noChangeShapeType="1" noTextEdit="1"/>
          </p:cNvSpPr>
          <p:nvPr/>
        </p:nvSpPr>
        <p:spPr bwMode="auto">
          <a:xfrm>
            <a:off x="7815911" y="3921103"/>
            <a:ext cx="174017" cy="280011"/>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4800" kern="10">
                <a:solidFill>
                  <a:prstClr val="white"/>
                </a:solidFill>
                <a:latin typeface="微软雅黑" panose="020B0503020204020204" charset="-122"/>
                <a:ea typeface="微软雅黑" panose="020B0503020204020204" charset="-122"/>
              </a:rPr>
              <a:t>5</a:t>
            </a:r>
            <a:endParaRPr lang="zh-CN" altLang="en-US" sz="4800" kern="10">
              <a:solidFill>
                <a:prstClr val="white"/>
              </a:solidFill>
              <a:latin typeface="微软雅黑" panose="020B0503020204020204" charset="-122"/>
              <a:ea typeface="微软雅黑" panose="020B0503020204020204" charset="-122"/>
            </a:endParaRPr>
          </a:p>
        </p:txBody>
      </p:sp>
      <p:sp>
        <p:nvSpPr>
          <p:cNvPr id="40" name="Freeform 39"/>
          <p:cNvSpPr/>
          <p:nvPr/>
        </p:nvSpPr>
        <p:spPr bwMode="auto">
          <a:xfrm>
            <a:off x="2552243" y="4950147"/>
            <a:ext cx="914296" cy="60959"/>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prstClr val="black">
                  <a:lumMod val="50000"/>
                  <a:lumOff val="50000"/>
                </a:prstClr>
              </a:solidFill>
              <a:ea typeface="微软雅黑" panose="020B0503020204020204" charset="-122"/>
            </a:endParaRPr>
          </a:p>
        </p:txBody>
      </p:sp>
      <p:grpSp>
        <p:nvGrpSpPr>
          <p:cNvPr id="41" name="组合 40"/>
          <p:cNvGrpSpPr/>
          <p:nvPr/>
        </p:nvGrpSpPr>
        <p:grpSpPr>
          <a:xfrm>
            <a:off x="9371648" y="3075593"/>
            <a:ext cx="1955323" cy="1387395"/>
            <a:chOff x="7028286" y="2656671"/>
            <a:chExt cx="1798214" cy="1275918"/>
          </a:xfrm>
        </p:grpSpPr>
        <p:sp>
          <p:nvSpPr>
            <p:cNvPr id="42" name="Freeform 5"/>
            <p:cNvSpPr/>
            <p:nvPr/>
          </p:nvSpPr>
          <p:spPr bwMode="auto">
            <a:xfrm flipH="1">
              <a:off x="8058331" y="3596514"/>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ea typeface="微软雅黑" panose="020B0503020204020204" charset="-122"/>
              </a:endParaRPr>
            </a:p>
          </p:txBody>
        </p:sp>
        <p:sp>
          <p:nvSpPr>
            <p:cNvPr id="43" name="Freeform 14"/>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rgbClr val="3E271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ea typeface="微软雅黑" panose="020B0503020204020204" charset="-122"/>
              </a:endParaRPr>
            </a:p>
          </p:txBody>
        </p:sp>
        <p:sp>
          <p:nvSpPr>
            <p:cNvPr id="44" name="Freeform 15"/>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ea typeface="微软雅黑" panose="020B0503020204020204" charset="-122"/>
              </a:endParaRPr>
            </a:p>
          </p:txBody>
        </p:sp>
      </p:grpSp>
      <p:sp>
        <p:nvSpPr>
          <p:cNvPr id="45" name="WordArt 38"/>
          <p:cNvSpPr>
            <a:spLocks noChangeArrowheads="1" noChangeShapeType="1" noTextEdit="1"/>
          </p:cNvSpPr>
          <p:nvPr/>
        </p:nvSpPr>
        <p:spPr bwMode="auto">
          <a:xfrm>
            <a:off x="9488038" y="4000636"/>
            <a:ext cx="181928" cy="280009"/>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4800" kern="10" dirty="0">
                <a:solidFill>
                  <a:prstClr val="white"/>
                </a:solidFill>
                <a:latin typeface="微软雅黑" panose="020B0503020204020204" charset="-122"/>
                <a:ea typeface="微软雅黑" panose="020B0503020204020204" charset="-122"/>
              </a:rPr>
              <a:t>6</a:t>
            </a:r>
            <a:endParaRPr lang="zh-CN" altLang="en-US" sz="4800" kern="10" dirty="0">
              <a:solidFill>
                <a:prstClr val="white"/>
              </a:solidFill>
              <a:latin typeface="微软雅黑" panose="020B0503020204020204" charset="-122"/>
              <a:ea typeface="微软雅黑" panose="020B0503020204020204" charset="-122"/>
            </a:endParaRPr>
          </a:p>
        </p:txBody>
      </p:sp>
      <p:grpSp>
        <p:nvGrpSpPr>
          <p:cNvPr id="46" name="组合 45"/>
          <p:cNvGrpSpPr/>
          <p:nvPr/>
        </p:nvGrpSpPr>
        <p:grpSpPr>
          <a:xfrm>
            <a:off x="335960" y="3075593"/>
            <a:ext cx="2099284" cy="1392140"/>
            <a:chOff x="251520" y="2656671"/>
            <a:chExt cx="1930608" cy="1280282"/>
          </a:xfrm>
        </p:grpSpPr>
        <p:sp>
          <p:nvSpPr>
            <p:cNvPr id="47" name="Freeform 3"/>
            <p:cNvSpPr/>
            <p:nvPr/>
          </p:nvSpPr>
          <p:spPr bwMode="auto">
            <a:xfrm>
              <a:off x="251520" y="3603789"/>
              <a:ext cx="902017" cy="333164"/>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C0504D">
                    <a:gamma/>
                    <a:shade val="54510"/>
                    <a:invGamma/>
                    <a:alpha val="50000"/>
                  </a:srgbClr>
                </a:gs>
              </a:gsLst>
              <a:lin ang="0" scaled="1"/>
            </a:gradFill>
            <a:ln w="9525">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48" name="Freeform 8"/>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rgbClr val="3E2714"/>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ea typeface="微软雅黑" panose="020B0503020204020204" charset="-122"/>
              </a:endParaRPr>
            </a:p>
          </p:txBody>
        </p:sp>
        <p:sp>
          <p:nvSpPr>
            <p:cNvPr id="49" name="Freeform 9"/>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7F7F7F"/>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ea typeface="微软雅黑" panose="020B0503020204020204" charset="-122"/>
              </a:endParaRPr>
            </a:p>
          </p:txBody>
        </p:sp>
      </p:grpSp>
      <p:sp>
        <p:nvSpPr>
          <p:cNvPr id="50" name="WordArt 33"/>
          <p:cNvSpPr>
            <a:spLocks noChangeArrowheads="1" noChangeShapeType="1" noTextEdit="1"/>
          </p:cNvSpPr>
          <p:nvPr/>
        </p:nvSpPr>
        <p:spPr bwMode="auto">
          <a:xfrm>
            <a:off x="1705474" y="4021973"/>
            <a:ext cx="137633" cy="280012"/>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4800" kern="10" dirty="0">
                <a:solidFill>
                  <a:prstClr val="white"/>
                </a:solidFill>
                <a:latin typeface="微软雅黑" panose="020B0503020204020204" charset="-122"/>
                <a:ea typeface="微软雅黑" panose="020B0503020204020204" charset="-122"/>
              </a:rPr>
              <a:t>1</a:t>
            </a:r>
            <a:endParaRPr lang="zh-CN" altLang="en-US" sz="4800" kern="10" dirty="0">
              <a:solidFill>
                <a:prstClr val="white"/>
              </a:solidFill>
              <a:latin typeface="微软雅黑" panose="020B0503020204020204" charset="-122"/>
              <a:ea typeface="微软雅黑" panose="020B0503020204020204" charset="-122"/>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37" presetClass="entr" presetSubtype="0"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1000"/>
                                        <p:tgtEl>
                                          <p:spTgt spid="46"/>
                                        </p:tgtEl>
                                      </p:cBhvr>
                                    </p:animEffect>
                                    <p:anim calcmode="lin" valueType="num">
                                      <p:cBhvr>
                                        <p:cTn id="19" dur="1000" fill="hold"/>
                                        <p:tgtEl>
                                          <p:spTgt spid="46"/>
                                        </p:tgtEl>
                                        <p:attrNameLst>
                                          <p:attrName>ppt_x</p:attrName>
                                        </p:attrNameLst>
                                      </p:cBhvr>
                                      <p:tavLst>
                                        <p:tav tm="0">
                                          <p:val>
                                            <p:strVal val="#ppt_x"/>
                                          </p:val>
                                        </p:tav>
                                        <p:tav tm="100000">
                                          <p:val>
                                            <p:strVal val="#ppt_x"/>
                                          </p:val>
                                        </p:tav>
                                      </p:tavLst>
                                    </p:anim>
                                    <p:anim calcmode="lin" valueType="num">
                                      <p:cBhvr>
                                        <p:cTn id="20" dur="900" decel="100000" fill="hold"/>
                                        <p:tgtEl>
                                          <p:spTgt spid="46"/>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25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900" decel="100000" fill="hold"/>
                                        <p:tgtEl>
                                          <p:spTgt spid="12"/>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5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900" decel="100000" fill="hold"/>
                                        <p:tgtEl>
                                          <p:spTgt spid="8"/>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34" presetID="37" presetClass="entr" presetSubtype="0" fill="hold" nodeType="withEffect">
                                  <p:stCondLst>
                                    <p:cond delay="75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900" decel="100000" fill="hold"/>
                                        <p:tgtEl>
                                          <p:spTgt spid="16"/>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100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900" decel="100000" fill="hold"/>
                                        <p:tgtEl>
                                          <p:spTgt spid="20"/>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125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1000"/>
                                        <p:tgtEl>
                                          <p:spTgt spid="41"/>
                                        </p:tgtEl>
                                      </p:cBhvr>
                                    </p:animEffect>
                                    <p:anim calcmode="lin" valueType="num">
                                      <p:cBhvr>
                                        <p:cTn id="49" dur="1000" fill="hold"/>
                                        <p:tgtEl>
                                          <p:spTgt spid="41"/>
                                        </p:tgtEl>
                                        <p:attrNameLst>
                                          <p:attrName>ppt_x</p:attrName>
                                        </p:attrNameLst>
                                      </p:cBhvr>
                                      <p:tavLst>
                                        <p:tav tm="0">
                                          <p:val>
                                            <p:strVal val="#ppt_x"/>
                                          </p:val>
                                        </p:tav>
                                        <p:tav tm="100000">
                                          <p:val>
                                            <p:strVal val="#ppt_x"/>
                                          </p:val>
                                        </p:tav>
                                      </p:tavLst>
                                    </p:anim>
                                    <p:anim calcmode="lin" valueType="num">
                                      <p:cBhvr>
                                        <p:cTn id="50" dur="900" decel="100000" fill="hold"/>
                                        <p:tgtEl>
                                          <p:spTgt spid="41"/>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52" presetID="10" presetClass="entr" presetSubtype="0"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1000"/>
                                        <p:tgtEl>
                                          <p:spTgt spid="45"/>
                                        </p:tgtEl>
                                      </p:cBhvr>
                                    </p:animEffect>
                                  </p:childTnLst>
                                </p:cTn>
                              </p:par>
                              <p:par>
                                <p:cTn id="55" presetID="10" presetClass="entr" presetSubtype="0" fill="hold" grpId="0" nodeType="withEffect">
                                  <p:stCondLst>
                                    <p:cond delay="25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000"/>
                                        <p:tgtEl>
                                          <p:spTgt spid="39"/>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1000"/>
                                        <p:tgtEl>
                                          <p:spTgt spid="38"/>
                                        </p:tgtEl>
                                      </p:cBhvr>
                                    </p:animEffect>
                                  </p:childTnLst>
                                </p:cTn>
                              </p:par>
                              <p:par>
                                <p:cTn id="61" presetID="10" presetClass="entr" presetSubtype="0" fill="hold" grpId="0" nodeType="withEffect">
                                  <p:stCondLst>
                                    <p:cond delay="75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childTnLst>
                                </p:cTn>
                              </p:par>
                              <p:par>
                                <p:cTn id="64" presetID="10" presetClass="entr" presetSubtype="0" fill="hold" grpId="0" nodeType="withEffect">
                                  <p:stCondLst>
                                    <p:cond delay="100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1000"/>
                                        <p:tgtEl>
                                          <p:spTgt spid="36"/>
                                        </p:tgtEl>
                                      </p:cBhvr>
                                    </p:animEffect>
                                  </p:childTnLst>
                                </p:cTn>
                              </p:par>
                              <p:par>
                                <p:cTn id="67" presetID="10" presetClass="entr" presetSubtype="0" fill="hold" grpId="0" nodeType="withEffect">
                                  <p:stCondLst>
                                    <p:cond delay="125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1000"/>
                                        <p:tgtEl>
                                          <p:spTgt spid="50"/>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down)">
                                      <p:cBhvr>
                                        <p:cTn id="72" dur="1000"/>
                                        <p:tgtEl>
                                          <p:spTgt spid="25"/>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down)">
                                      <p:cBhvr>
                                        <p:cTn id="75" dur="1000"/>
                                        <p:tgtEl>
                                          <p:spTgt spid="27"/>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down)">
                                      <p:cBhvr>
                                        <p:cTn id="78" dur="1000"/>
                                        <p:tgtEl>
                                          <p:spTgt spid="29"/>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up)">
                                      <p:cBhvr>
                                        <p:cTn id="81" dur="1000"/>
                                        <p:tgtEl>
                                          <p:spTgt spid="31"/>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wipe(up)">
                                      <p:cBhvr>
                                        <p:cTn id="84" dur="1000"/>
                                        <p:tgtEl>
                                          <p:spTgt spid="33"/>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wipe(up)">
                                      <p:cBhvr>
                                        <p:cTn id="87" dur="1000"/>
                                        <p:tgtEl>
                                          <p:spTgt spid="35"/>
                                        </p:tgtEl>
                                      </p:cBhvr>
                                    </p:animEffect>
                                  </p:childTnLst>
                                </p:cTn>
                              </p:par>
                              <p:par>
                                <p:cTn id="88" presetID="18" presetClass="entr" presetSubtype="3" fill="hold" grpId="0" nodeType="with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strips(upRight)">
                                      <p:cBhvr>
                                        <p:cTn id="90" dur="1000"/>
                                        <p:tgtEl>
                                          <p:spTgt spid="24"/>
                                        </p:tgtEl>
                                      </p:cBhvr>
                                    </p:animEffect>
                                  </p:childTnLst>
                                </p:cTn>
                              </p:par>
                              <p:par>
                                <p:cTn id="91" presetID="18" presetClass="entr" presetSubtype="3" fill="hold" grpId="0" nodeType="with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strips(upRight)">
                                      <p:cBhvr>
                                        <p:cTn id="93" dur="1000"/>
                                        <p:tgtEl>
                                          <p:spTgt spid="26"/>
                                        </p:tgtEl>
                                      </p:cBhvr>
                                    </p:animEffect>
                                  </p:childTnLst>
                                </p:cTn>
                              </p:par>
                              <p:par>
                                <p:cTn id="94" presetID="18" presetClass="entr" presetSubtype="3" fill="hold" grpId="0"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strips(upRight)">
                                      <p:cBhvr>
                                        <p:cTn id="96" dur="1000"/>
                                        <p:tgtEl>
                                          <p:spTgt spid="28"/>
                                        </p:tgtEl>
                                      </p:cBhvr>
                                    </p:animEffect>
                                  </p:childTnLst>
                                </p:cTn>
                              </p:par>
                              <p:par>
                                <p:cTn id="97" presetID="18" presetClass="entr" presetSubtype="9"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strips(upLeft)">
                                      <p:cBhvr>
                                        <p:cTn id="99" dur="1000"/>
                                        <p:tgtEl>
                                          <p:spTgt spid="30"/>
                                        </p:tgtEl>
                                      </p:cBhvr>
                                    </p:animEffect>
                                  </p:childTnLst>
                                </p:cTn>
                              </p:par>
                              <p:par>
                                <p:cTn id="100" presetID="18" presetClass="entr" presetSubtype="9" fill="hold" grpId="0" nodeType="with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strips(upLeft)">
                                      <p:cBhvr>
                                        <p:cTn id="102" dur="1000"/>
                                        <p:tgtEl>
                                          <p:spTgt spid="32"/>
                                        </p:tgtEl>
                                      </p:cBhvr>
                                    </p:animEffect>
                                  </p:childTnLst>
                                </p:cTn>
                              </p:par>
                              <p:par>
                                <p:cTn id="103" presetID="18" presetClass="entr" presetSubtype="9" fill="hold" grpId="0" nodeType="with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strips(upLeft)">
                                      <p:cBhvr>
                                        <p:cTn id="105"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5" grpId="0" bldLvl="0" animBg="1"/>
      <p:bldP spid="26" grpId="0"/>
      <p:bldP spid="27" grpId="0" bldLvl="0" animBg="1"/>
      <p:bldP spid="28" grpId="0"/>
      <p:bldP spid="29" grpId="0" bldLvl="0" animBg="1"/>
      <p:bldP spid="30" grpId="0"/>
      <p:bldP spid="31" grpId="0" bldLvl="0" animBg="1"/>
      <p:bldP spid="32" grpId="0"/>
      <p:bldP spid="33" grpId="0" bldLvl="0" animBg="1"/>
      <p:bldP spid="34" grpId="0"/>
      <p:bldP spid="35" grpId="0" bldLvl="0" animBg="1"/>
      <p:bldP spid="36" grpId="0"/>
      <p:bldP spid="37" grpId="0"/>
      <p:bldP spid="38" grpId="0"/>
      <p:bldP spid="39" grpId="0"/>
      <p:bldP spid="45" grpId="0"/>
      <p:bldP spid="5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2c7ef44ce0ecdb56659f1a201514921a"/>
          <p:cNvPicPr>
            <a:picLocks noChangeAspect="1"/>
          </p:cNvPicPr>
          <p:nvPr/>
        </p:nvPicPr>
        <p:blipFill>
          <a:blip r:embed="rId2"/>
          <a:stretch>
            <a:fillRect/>
          </a:stretch>
        </p:blipFill>
        <p:spPr>
          <a:xfrm flipH="1">
            <a:off x="-13335" y="-22225"/>
            <a:ext cx="12186920" cy="6865620"/>
          </a:xfrm>
          <a:prstGeom prst="rect">
            <a:avLst/>
          </a:prstGeom>
        </p:spPr>
      </p:pic>
      <p:sp>
        <p:nvSpPr>
          <p:cNvPr id="5" name="矩形 4"/>
          <p:cNvSpPr/>
          <p:nvPr/>
        </p:nvSpPr>
        <p:spPr>
          <a:xfrm>
            <a:off x="-332775" y="1550318"/>
            <a:ext cx="8733631" cy="3024336"/>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259"/>
          <p:cNvSpPr>
            <a:spLocks noChangeArrowheads="1"/>
          </p:cNvSpPr>
          <p:nvPr/>
        </p:nvSpPr>
        <p:spPr bwMode="auto">
          <a:xfrm>
            <a:off x="551984" y="2293647"/>
            <a:ext cx="756084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buNone/>
            </a:pPr>
            <a:r>
              <a:rPr lang="zh-CN" altLang="en-US" sz="7200" b="1" dirty="0">
                <a:solidFill>
                  <a:srgbClr val="3E2714"/>
                </a:solidFill>
                <a:cs typeface="Arial" panose="020B0604020202020204" pitchFamily="34" charset="0"/>
              </a:rPr>
              <a:t>感谢您的下载观看</a:t>
            </a:r>
          </a:p>
        </p:txBody>
      </p:sp>
      <p:sp>
        <p:nvSpPr>
          <p:cNvPr id="13" name="矩形 259"/>
          <p:cNvSpPr>
            <a:spLocks noChangeArrowheads="1"/>
          </p:cNvSpPr>
          <p:nvPr/>
        </p:nvSpPr>
        <p:spPr bwMode="auto">
          <a:xfrm>
            <a:off x="551984" y="1865908"/>
            <a:ext cx="6641493" cy="586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buNone/>
            </a:pPr>
            <a:r>
              <a:rPr lang="en-US" altLang="zh-CN" dirty="0">
                <a:solidFill>
                  <a:srgbClr val="3E2714"/>
                </a:solidFill>
                <a:latin typeface="Vani" panose="020B0502040204020203" charset="0"/>
                <a:cs typeface="Arial" panose="020B0604020202020204" pitchFamily="34" charset="0"/>
              </a:rPr>
              <a:t>MEDICAL HEALTH MEDICAL PPT</a:t>
            </a:r>
          </a:p>
        </p:txBody>
      </p:sp>
      <p:sp>
        <p:nvSpPr>
          <p:cNvPr id="15" name="矩形 259"/>
          <p:cNvSpPr>
            <a:spLocks noChangeArrowheads="1"/>
          </p:cNvSpPr>
          <p:nvPr/>
        </p:nvSpPr>
        <p:spPr bwMode="auto">
          <a:xfrm>
            <a:off x="596707" y="3971285"/>
            <a:ext cx="1963100" cy="266700"/>
          </a:xfrm>
          <a:prstGeom prst="rect">
            <a:avLst/>
          </a:prstGeom>
          <a:noFill/>
          <a:ln w="9525">
            <a:solidFill>
              <a:srgbClr val="3E2714"/>
            </a:solidFill>
            <a:miter lim="800000"/>
          </a:ln>
          <a:effec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spcBef>
                <a:spcPts val="0"/>
              </a:spcBef>
              <a:buNone/>
            </a:pPr>
            <a:r>
              <a:rPr lang="zh-CN" altLang="en-US" sz="1200" dirty="0">
                <a:solidFill>
                  <a:srgbClr val="3E2714"/>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rgbClr val="3E2714"/>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rgbClr val="3E2714"/>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rgbClr val="3E2714"/>
                </a:solidFill>
                <a:latin typeface="Arial" panose="020B0604020202020204" pitchFamily="34" charset="0"/>
                <a:cs typeface="Arial" panose="020B0604020202020204" pitchFamily="34" charset="0"/>
                <a:sym typeface="Arial" panose="020B0604020202020204" pitchFamily="34" charset="0"/>
              </a:rPr>
              <a:t>PPT</a:t>
            </a:r>
            <a:r>
              <a:rPr lang="zh-CN" altLang="en-US" sz="1200" dirty="0" smtClean="0">
                <a:solidFill>
                  <a:srgbClr val="3E2714"/>
                </a:solidFill>
                <a:latin typeface="Arial" panose="020B0604020202020204" pitchFamily="34" charset="0"/>
                <a:cs typeface="Arial" panose="020B0604020202020204" pitchFamily="34" charset="0"/>
                <a:sym typeface="Arial" panose="020B0604020202020204" pitchFamily="34" charset="0"/>
              </a:rPr>
              <a:t> </a:t>
            </a:r>
            <a:endParaRPr lang="zh-CN" altLang="en-US" sz="1200" dirty="0">
              <a:solidFill>
                <a:srgbClr val="3E2714"/>
              </a:solidFill>
              <a:latin typeface="Arial" panose="020B0604020202020204" pitchFamily="34" charset="0"/>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3934202" y="3971285"/>
            <a:ext cx="2093933" cy="266700"/>
          </a:xfrm>
          <a:prstGeom prst="rect">
            <a:avLst/>
          </a:prstGeom>
          <a:noFill/>
          <a:ln w="9525">
            <a:solidFill>
              <a:srgbClr val="3E2714"/>
            </a:solidFill>
            <a:miter lim="800000"/>
          </a:ln>
          <a:effec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spcBef>
                <a:spcPts val="0"/>
              </a:spcBef>
              <a:buNone/>
            </a:pPr>
            <a:r>
              <a:rPr lang="en-US" altLang="zh-CN" sz="1200" dirty="0">
                <a:solidFill>
                  <a:srgbClr val="3E2714"/>
                </a:solidFill>
                <a:latin typeface="Arial" panose="020B0604020202020204" pitchFamily="34" charset="0"/>
                <a:cs typeface="Arial" panose="020B0604020202020204" pitchFamily="34" charset="0"/>
                <a:sym typeface="Arial" panose="020B0604020202020204" pitchFamily="34" charset="0"/>
              </a:rPr>
              <a:t>Report: </a:t>
            </a:r>
            <a:r>
              <a:rPr lang="zh-CN" altLang="en-US" sz="1200" dirty="0" smtClean="0">
                <a:solidFill>
                  <a:srgbClr val="3E2714"/>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rgbClr val="3E2714"/>
                </a:solidFill>
                <a:latin typeface="Arial" panose="020B0604020202020204" pitchFamily="34" charset="0"/>
                <a:cs typeface="Arial" panose="020B0604020202020204" pitchFamily="34" charset="0"/>
                <a:sym typeface="Arial" panose="020B0604020202020204" pitchFamily="34" charset="0"/>
              </a:rPr>
              <a:t>PPT</a:t>
            </a:r>
            <a:r>
              <a:rPr lang="zh-CN" altLang="en-US" sz="1200" dirty="0" smtClean="0">
                <a:solidFill>
                  <a:srgbClr val="3E2714"/>
                </a:solidFill>
                <a:latin typeface="Arial" panose="020B0604020202020204" pitchFamily="34" charset="0"/>
                <a:cs typeface="Arial" panose="020B0604020202020204" pitchFamily="34" charset="0"/>
                <a:sym typeface="Arial" panose="020B0604020202020204" pitchFamily="34" charset="0"/>
              </a:rPr>
              <a:t> </a:t>
            </a:r>
            <a:endParaRPr lang="zh-CN" altLang="en-US" sz="1200" dirty="0">
              <a:solidFill>
                <a:srgbClr val="3E2714"/>
              </a:solidFill>
              <a:latin typeface="Arial" panose="020B0604020202020204" pitchFamily="34" charset="0"/>
              <a:cs typeface="Arial" panose="020B0604020202020204" pitchFamily="34" charset="0"/>
              <a:sym typeface="Arial" panose="020B0604020202020204" pitchFamily="34" charset="0"/>
            </a:endParaRPr>
          </a:p>
        </p:txBody>
      </p:sp>
      <p:sp>
        <p:nvSpPr>
          <p:cNvPr id="83" name="TextBox 82"/>
          <p:cNvSpPr txBox="1"/>
          <p:nvPr/>
        </p:nvSpPr>
        <p:spPr>
          <a:xfrm>
            <a:off x="579755" y="3461385"/>
            <a:ext cx="7312660" cy="469900"/>
          </a:xfrm>
          <a:prstGeom prst="rect">
            <a:avLst/>
          </a:prstGeom>
          <a:noFill/>
        </p:spPr>
        <p:txBody>
          <a:bodyPr wrap="square" lIns="0" tIns="0" rIns="0" bIns="0" rtlCol="0" anchor="t" anchorCtr="0">
            <a:spAutoFit/>
          </a:bodyPr>
          <a:lstStyle/>
          <a:p>
            <a:pPr algn="l" defTabSz="963930">
              <a:lnSpc>
                <a:spcPct val="100000"/>
              </a:lnSpc>
              <a:spcBef>
                <a:spcPct val="20000"/>
              </a:spcBef>
              <a:defRPr/>
            </a:pPr>
            <a:r>
              <a:rPr lang="en-US" altLang="zh-CN" sz="1400" dirty="0">
                <a:solidFill>
                  <a:srgbClr val="3E2714"/>
                </a:solidFill>
                <a:latin typeface="Vani" panose="020B0502040204020203" charset="0"/>
                <a:ea typeface="微软雅黑" panose="020B0503020204020204" charset="-122"/>
                <a:sym typeface="Arial" panose="020B0604020202020204" pitchFamily="34" charset="0"/>
              </a:rPr>
              <a:t>Please replace text, click add relevant headline, modify the text content, also can copy your content to this directly.</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13"/>
                                        </p:tgtEl>
                                        <p:attrNameLst>
                                          <p:attrName>style.visibility</p:attrName>
                                        </p:attrNameLst>
                                      </p:cBhvr>
                                      <p:to>
                                        <p:strVal val="visible"/>
                                      </p:to>
                                    </p:set>
                                    <p:anim calcmode="lin" valueType="num">
                                      <p:cBhvr>
                                        <p:cTn id="10" dur="10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1" dur="1000" fill="hold"/>
                                        <p:tgtEl>
                                          <p:spTgt spid="13"/>
                                        </p:tgtEl>
                                        <p:attrNameLst>
                                          <p:attrName>ppt_y</p:attrName>
                                        </p:attrNameLst>
                                      </p:cBhvr>
                                      <p:tavLst>
                                        <p:tav tm="0">
                                          <p:val>
                                            <p:strVal val="#ppt_y"/>
                                          </p:val>
                                        </p:tav>
                                        <p:tav tm="100000">
                                          <p:val>
                                            <p:strVal val="#ppt_y"/>
                                          </p:val>
                                        </p:tav>
                                      </p:tavLst>
                                    </p:anim>
                                    <p:anim calcmode="lin" valueType="num">
                                      <p:cBhvr>
                                        <p:cTn id="12" dur="10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3" dur="10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4" dur="1000" tmFilter="0,0; .5, 1; 1, 1"/>
                                        <p:tgtEl>
                                          <p:spTgt spid="13"/>
                                        </p:tgtEl>
                                      </p:cBhvr>
                                    </p:animEffect>
                                  </p:childTnLst>
                                </p:cTn>
                              </p:par>
                              <p:par>
                                <p:cTn id="15" presetID="26" presetClass="emph" presetSubtype="0" fill="hold" grpId="1" nodeType="withEffect">
                                  <p:stCondLst>
                                    <p:cond delay="0"/>
                                  </p:stCondLst>
                                  <p:iterate type="lt">
                                    <p:tmPct val="0"/>
                                  </p:iterate>
                                  <p:childTnLst>
                                    <p:animEffect transition="out" filter="fade">
                                      <p:cBhvr>
                                        <p:cTn id="16" dur="1000" tmFilter="0, 0; .2, .5; .8, .5; 1, 0"/>
                                        <p:tgtEl>
                                          <p:spTgt spid="13"/>
                                        </p:tgtEl>
                                      </p:cBhvr>
                                    </p:animEffect>
                                    <p:animScale>
                                      <p:cBhvr>
                                        <p:cTn id="17" dur="500" autoRev="1" fill="hold"/>
                                        <p:tgtEl>
                                          <p:spTgt spid="13"/>
                                        </p:tgtEl>
                                      </p:cBhvr>
                                      <p:by x="105000" y="105000"/>
                                    </p:animScale>
                                  </p:childTnLst>
                                </p:cTn>
                              </p:par>
                              <p:par>
                                <p:cTn id="18" presetID="41" presetClass="entr" presetSubtype="0" fill="hold" grpId="0" nodeType="withEffect">
                                  <p:stCondLst>
                                    <p:cond delay="0"/>
                                  </p:stCondLst>
                                  <p:iterate type="lt">
                                    <p:tmPct val="10000"/>
                                  </p:iterate>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1" dur="1000" fill="hold"/>
                                        <p:tgtEl>
                                          <p:spTgt spid="12"/>
                                        </p:tgtEl>
                                        <p:attrNameLst>
                                          <p:attrName>ppt_y</p:attrName>
                                        </p:attrNameLst>
                                      </p:cBhvr>
                                      <p:tavLst>
                                        <p:tav tm="0">
                                          <p:val>
                                            <p:strVal val="#ppt_y"/>
                                          </p:val>
                                        </p:tav>
                                        <p:tav tm="100000">
                                          <p:val>
                                            <p:strVal val="#ppt_y"/>
                                          </p:val>
                                        </p:tav>
                                      </p:tavLst>
                                    </p:anim>
                                    <p:anim calcmode="lin" valueType="num">
                                      <p:cBhvr>
                                        <p:cTn id="22" dur="10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3" dur="10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1000" tmFilter="0,0; .5, 1; 1, 1"/>
                                        <p:tgtEl>
                                          <p:spTgt spid="12"/>
                                        </p:tgtEl>
                                      </p:cBhvr>
                                    </p:animEffect>
                                  </p:childTnLst>
                                </p:cTn>
                              </p:par>
                              <p:par>
                                <p:cTn id="25" presetID="26" presetClass="emph" presetSubtype="0" fill="hold" grpId="1" nodeType="withEffect">
                                  <p:stCondLst>
                                    <p:cond delay="0"/>
                                  </p:stCondLst>
                                  <p:iterate type="lt">
                                    <p:tmPct val="0"/>
                                  </p:iterate>
                                  <p:childTnLst>
                                    <p:animEffect transition="out" filter="fade">
                                      <p:cBhvr>
                                        <p:cTn id="26" dur="1000" tmFilter="0, 0; .2, .5; .8, .5; 1, 0"/>
                                        <p:tgtEl>
                                          <p:spTgt spid="12"/>
                                        </p:tgtEl>
                                      </p:cBhvr>
                                    </p:animEffect>
                                    <p:animScale>
                                      <p:cBhvr>
                                        <p:cTn id="27" dur="500" autoRev="1" fill="hold"/>
                                        <p:tgtEl>
                                          <p:spTgt spid="12"/>
                                        </p:tgtEl>
                                      </p:cBhvr>
                                      <p:by x="105000" y="105000"/>
                                    </p:animScale>
                                  </p:childTnLst>
                                </p:cTn>
                              </p:par>
                              <p:par>
                                <p:cTn id="28" presetID="47" presetClass="entr" presetSubtype="0" fill="hold" grpId="0" nodeType="withEffect">
                                  <p:stCondLst>
                                    <p:cond delay="0"/>
                                  </p:stCondLst>
                                  <p:childTnLst>
                                    <p:set>
                                      <p:cBhvr>
                                        <p:cTn id="29" dur="1" fill="hold">
                                          <p:stCondLst>
                                            <p:cond delay="0"/>
                                          </p:stCondLst>
                                        </p:cTn>
                                        <p:tgtEl>
                                          <p:spTgt spid="83"/>
                                        </p:tgtEl>
                                        <p:attrNameLst>
                                          <p:attrName>style.visibility</p:attrName>
                                        </p:attrNameLst>
                                      </p:cBhvr>
                                      <p:to>
                                        <p:strVal val="visible"/>
                                      </p:to>
                                    </p:set>
                                    <p:animEffect transition="in" filter="fade">
                                      <p:cBhvr>
                                        <p:cTn id="30" dur="1000"/>
                                        <p:tgtEl>
                                          <p:spTgt spid="83"/>
                                        </p:tgtEl>
                                      </p:cBhvr>
                                    </p:animEffect>
                                    <p:anim calcmode="lin" valueType="num">
                                      <p:cBhvr>
                                        <p:cTn id="31" dur="1000" fill="hold"/>
                                        <p:tgtEl>
                                          <p:spTgt spid="83"/>
                                        </p:tgtEl>
                                        <p:attrNameLst>
                                          <p:attrName>ppt_x</p:attrName>
                                        </p:attrNameLst>
                                      </p:cBhvr>
                                      <p:tavLst>
                                        <p:tav tm="0">
                                          <p:val>
                                            <p:strVal val="#ppt_x"/>
                                          </p:val>
                                        </p:tav>
                                        <p:tav tm="100000">
                                          <p:val>
                                            <p:strVal val="#ppt_x"/>
                                          </p:val>
                                        </p:tav>
                                      </p:tavLst>
                                    </p:anim>
                                    <p:anim calcmode="lin" valueType="num">
                                      <p:cBhvr>
                                        <p:cTn id="32" dur="1000" fill="hold"/>
                                        <p:tgtEl>
                                          <p:spTgt spid="83"/>
                                        </p:tgtEl>
                                        <p:attrNameLst>
                                          <p:attrName>ppt_y</p:attrName>
                                        </p:attrNameLst>
                                      </p:cBhvr>
                                      <p:tavLst>
                                        <p:tav tm="0">
                                          <p:val>
                                            <p:strVal val="#ppt_y-.1"/>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1000" fill="hold"/>
                                        <p:tgtEl>
                                          <p:spTgt spid="15"/>
                                        </p:tgtEl>
                                        <p:attrNameLst>
                                          <p:attrName>ppt_w</p:attrName>
                                        </p:attrNameLst>
                                      </p:cBhvr>
                                      <p:tavLst>
                                        <p:tav tm="0">
                                          <p:val>
                                            <p:fltVal val="0"/>
                                          </p:val>
                                        </p:tav>
                                        <p:tav tm="100000">
                                          <p:val>
                                            <p:strVal val="#ppt_w"/>
                                          </p:val>
                                        </p:tav>
                                      </p:tavLst>
                                    </p:anim>
                                    <p:anim calcmode="lin" valueType="num">
                                      <p:cBhvr>
                                        <p:cTn id="36" dur="1000" fill="hold"/>
                                        <p:tgtEl>
                                          <p:spTgt spid="15"/>
                                        </p:tgtEl>
                                        <p:attrNameLst>
                                          <p:attrName>ppt_h</p:attrName>
                                        </p:attrNameLst>
                                      </p:cBhvr>
                                      <p:tavLst>
                                        <p:tav tm="0">
                                          <p:val>
                                            <p:fltVal val="0"/>
                                          </p:val>
                                        </p:tav>
                                        <p:tav tm="100000">
                                          <p:val>
                                            <p:strVal val="#ppt_h"/>
                                          </p:val>
                                        </p:tav>
                                      </p:tavLst>
                                    </p:anim>
                                    <p:animEffect transition="in" filter="fade">
                                      <p:cBhvr>
                                        <p:cTn id="37" dur="1000"/>
                                        <p:tgtEl>
                                          <p:spTgt spid="1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1000" fill="hold"/>
                                        <p:tgtEl>
                                          <p:spTgt spid="16"/>
                                        </p:tgtEl>
                                        <p:attrNameLst>
                                          <p:attrName>ppt_w</p:attrName>
                                        </p:attrNameLst>
                                      </p:cBhvr>
                                      <p:tavLst>
                                        <p:tav tm="0">
                                          <p:val>
                                            <p:fltVal val="0"/>
                                          </p:val>
                                        </p:tav>
                                        <p:tav tm="100000">
                                          <p:val>
                                            <p:strVal val="#ppt_w"/>
                                          </p:val>
                                        </p:tav>
                                      </p:tavLst>
                                    </p:anim>
                                    <p:anim calcmode="lin" valueType="num">
                                      <p:cBhvr>
                                        <p:cTn id="41" dur="1000" fill="hold"/>
                                        <p:tgtEl>
                                          <p:spTgt spid="16"/>
                                        </p:tgtEl>
                                        <p:attrNameLst>
                                          <p:attrName>ppt_h</p:attrName>
                                        </p:attrNameLst>
                                      </p:cBhvr>
                                      <p:tavLst>
                                        <p:tav tm="0">
                                          <p:val>
                                            <p:fltVal val="0"/>
                                          </p:val>
                                        </p:tav>
                                        <p:tav tm="100000">
                                          <p:val>
                                            <p:strVal val="#ppt_h"/>
                                          </p:val>
                                        </p:tav>
                                      </p:tavLst>
                                    </p:anim>
                                    <p:animEffect transition="in" filter="fade">
                                      <p:cBhvr>
                                        <p:cTn id="4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2" grpId="0"/>
      <p:bldP spid="12" grpId="1"/>
      <p:bldP spid="13" grpId="0"/>
      <p:bldP spid="13" grpId="1"/>
      <p:bldP spid="15" grpId="0" bldLvl="0" animBg="1"/>
      <p:bldP spid="16" grpId="0" bldLvl="0" animBg="1"/>
      <p:bldP spid="8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18206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400960" y="1954905"/>
            <a:ext cx="9390646" cy="3519817"/>
          </a:xfrm>
          <a:prstGeom prst="rect">
            <a:avLst/>
          </a:prstGeom>
          <a:noFill/>
          <a:ln w="28575">
            <a:solidFill>
              <a:srgbClr val="3E27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384708" y="1242797"/>
            <a:ext cx="1423154" cy="1423152"/>
          </a:xfrm>
          <a:prstGeom prst="ellipse">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a:solidFill>
                  <a:schemeClr val="bg1"/>
                </a:solidFill>
                <a:latin typeface="Arial" panose="020B0604020202020204" pitchFamily="34" charset="0"/>
                <a:ea typeface="微软雅黑" panose="020B0503020204020204" charset="-122"/>
                <a:sym typeface="Arial" panose="020B0604020202020204" pitchFamily="34" charset="0"/>
              </a:rPr>
              <a:t>01</a:t>
            </a:r>
            <a:endParaRPr lang="zh-CN" altLang="en-US" sz="4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5" name="MH_Entry_1"/>
          <p:cNvSpPr/>
          <p:nvPr>
            <p:custDataLst>
              <p:tags r:id="rId1"/>
            </p:custDataLst>
          </p:nvPr>
        </p:nvSpPr>
        <p:spPr>
          <a:xfrm>
            <a:off x="4029579" y="3041029"/>
            <a:ext cx="4133414" cy="124714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5400" b="1" dirty="0">
                <a:solidFill>
                  <a:srgbClr val="3E2714"/>
                </a:solidFill>
                <a:latin typeface="Arial" panose="020B0604020202020204" pitchFamily="34" charset="0"/>
                <a:ea typeface="微软雅黑" panose="020B0503020204020204" charset="-122"/>
                <a:sym typeface="Arial" panose="020B0604020202020204" pitchFamily="34" charset="0"/>
              </a:rPr>
              <a:t>此处添加标题</a:t>
            </a:r>
          </a:p>
          <a:p>
            <a:pPr algn="ctr"/>
            <a:r>
              <a:rPr lang="en-US" altLang="zh-CN" sz="2400" dirty="0">
                <a:solidFill>
                  <a:srgbClr val="3E2714"/>
                </a:solidFill>
                <a:latin typeface="Arial" panose="020B0604020202020204" pitchFamily="34" charset="0"/>
                <a:ea typeface="微软雅黑" panose="020B0503020204020204" charset="-122"/>
                <a:sym typeface="Arial" panose="020B0604020202020204" pitchFamily="34" charset="0"/>
              </a:rPr>
              <a:t>ANNUAL WORK SUMMARY</a:t>
            </a:r>
          </a:p>
        </p:txBody>
      </p:sp>
      <p:sp>
        <p:nvSpPr>
          <p:cNvPr id="9" name="TextBox 11"/>
          <p:cNvSpPr txBox="1"/>
          <p:nvPr/>
        </p:nvSpPr>
        <p:spPr>
          <a:xfrm>
            <a:off x="6561447" y="4454653"/>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0" name="TextBox 11"/>
          <p:cNvSpPr txBox="1"/>
          <p:nvPr/>
        </p:nvSpPr>
        <p:spPr>
          <a:xfrm>
            <a:off x="4037275" y="4454653"/>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1" name="TextBox 11"/>
          <p:cNvSpPr txBox="1"/>
          <p:nvPr/>
        </p:nvSpPr>
        <p:spPr>
          <a:xfrm>
            <a:off x="6561447" y="4744505"/>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2" name="TextBox 11"/>
          <p:cNvSpPr txBox="1"/>
          <p:nvPr/>
        </p:nvSpPr>
        <p:spPr>
          <a:xfrm>
            <a:off x="4037275" y="4744505"/>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Tree>
  </p:cSld>
  <p:clrMapOvr>
    <a:masterClrMapping/>
  </p:clrMapOvr>
  <mc:AlternateContent xmlns:mc="http://schemas.openxmlformats.org/markup-compatibility/2006" xmlns:p14="http://schemas.microsoft.com/office/powerpoint/2010/main">
    <mc:Choice Requires="p14">
      <p:transition spd="slow" p14:dur="2000" advTm="0">
        <p:comb/>
      </p:transition>
    </mc:Choice>
    <mc:Fallback xmlns="">
      <p:transition spd="slow" advTm="0">
        <p:comb/>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par>
                                    <p:cTn id="8" presetID="2" presetClass="entr" presetSubtype="4" accel="40000" fill="hold" grpId="0" nodeType="withEffect" p14:presetBounceEnd="40000">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14:bounceEnd="40000">
                                          <p:cBhvr additive="base">
                                            <p:cTn id="10" dur="10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11" dur="1000" fill="hold"/>
                                            <p:tgtEl>
                                              <p:spTgt spid="3"/>
                                            </p:tgtEl>
                                            <p:attrNameLst>
                                              <p:attrName>ppt_y</p:attrName>
                                            </p:attrNameLst>
                                          </p:cBhvr>
                                          <p:tavLst>
                                            <p:tav tm="0">
                                              <p:val>
                                                <p:strVal val="1+#ppt_h/2"/>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by="(-#ppt_w*2)" calcmode="lin" valueType="num">
                                          <p:cBhvr rctx="PPT">
                                            <p:cTn id="14" dur="500" autoRev="1" fill="hold">
                                              <p:stCondLst>
                                                <p:cond delay="0"/>
                                              </p:stCondLst>
                                            </p:cTn>
                                            <p:tgtEl>
                                              <p:spTgt spid="5"/>
                                            </p:tgtEl>
                                            <p:attrNameLst>
                                              <p:attrName>ppt_w</p:attrName>
                                            </p:attrNameLst>
                                          </p:cBhvr>
                                        </p:anim>
                                        <p:anim by="(#ppt_w*0.50)" calcmode="lin" valueType="num">
                                          <p:cBhvr>
                                            <p:cTn id="15" dur="500" decel="50000" autoRev="1" fill="hold">
                                              <p:stCondLst>
                                                <p:cond delay="0"/>
                                              </p:stCondLst>
                                            </p:cTn>
                                            <p:tgtEl>
                                              <p:spTgt spid="5"/>
                                            </p:tgtEl>
                                            <p:attrNameLst>
                                              <p:attrName>ppt_x</p:attrName>
                                            </p:attrNameLst>
                                          </p:cBhvr>
                                        </p:anim>
                                        <p:anim from="(-#ppt_h/2)" to="(#ppt_y)" calcmode="lin" valueType="num">
                                          <p:cBhvr>
                                            <p:cTn id="16" dur="1000" fill="hold">
                                              <p:stCondLst>
                                                <p:cond delay="0"/>
                                              </p:stCondLst>
                                            </p:cTn>
                                            <p:tgtEl>
                                              <p:spTgt spid="5"/>
                                            </p:tgtEl>
                                            <p:attrNameLst>
                                              <p:attrName>ppt_y</p:attrName>
                                            </p:attrNameLst>
                                          </p:cBhvr>
                                        </p:anim>
                                        <p:animRot by="21600000">
                                          <p:cBhvr>
                                            <p:cTn id="17" dur="1000" fill="hold">
                                              <p:stCondLst>
                                                <p:cond delay="0"/>
                                              </p:stCondLst>
                                            </p:cTn>
                                            <p:tgtEl>
                                              <p:spTgt spid="5"/>
                                            </p:tgtEl>
                                            <p:attrNameLst>
                                              <p:attrName>r</p:attrName>
                                            </p:attrNameLst>
                                          </p:cBhvr>
                                        </p:animRot>
                                      </p:childTnLst>
                                    </p:cTn>
                                  </p:par>
                                  <p:par>
                                    <p:cTn id="18" presetID="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fill="hold"/>
                                            <p:tgtEl>
                                              <p:spTgt spid="9"/>
                                            </p:tgtEl>
                                            <p:attrNameLst>
                                              <p:attrName>ppt_x</p:attrName>
                                            </p:attrNameLst>
                                          </p:cBhvr>
                                          <p:tavLst>
                                            <p:tav tm="0">
                                              <p:val>
                                                <p:strVal val="#ppt_x"/>
                                              </p:val>
                                            </p:tav>
                                            <p:tav tm="100000">
                                              <p:val>
                                                <p:strVal val="#ppt_x"/>
                                              </p:val>
                                            </p:tav>
                                          </p:tavLst>
                                        </p:anim>
                                        <p:anim calcmode="lin" valueType="num">
                                          <p:cBhvr additive="base">
                                            <p:cTn id="21" dur="1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ppt_x"/>
                                              </p:val>
                                            </p:tav>
                                            <p:tav tm="100000">
                                              <p:val>
                                                <p:strVal val="#ppt_x"/>
                                              </p:val>
                                            </p:tav>
                                          </p:tavLst>
                                        </p:anim>
                                        <p:anim calcmode="lin" valueType="num">
                                          <p:cBhvr additive="base">
                                            <p:cTn id="25" dur="10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1000" fill="hold"/>
                                            <p:tgtEl>
                                              <p:spTgt spid="11"/>
                                            </p:tgtEl>
                                            <p:attrNameLst>
                                              <p:attrName>ppt_x</p:attrName>
                                            </p:attrNameLst>
                                          </p:cBhvr>
                                          <p:tavLst>
                                            <p:tav tm="0">
                                              <p:val>
                                                <p:strVal val="#ppt_x"/>
                                              </p:val>
                                            </p:tav>
                                            <p:tav tm="100000">
                                              <p:val>
                                                <p:strVal val="#ppt_x"/>
                                              </p:val>
                                            </p:tav>
                                          </p:tavLst>
                                        </p:anim>
                                        <p:anim calcmode="lin" valueType="num">
                                          <p:cBhvr additive="base">
                                            <p:cTn id="29" dur="10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000" fill="hold"/>
                                            <p:tgtEl>
                                              <p:spTgt spid="12"/>
                                            </p:tgtEl>
                                            <p:attrNameLst>
                                              <p:attrName>ppt_x</p:attrName>
                                            </p:attrNameLst>
                                          </p:cBhvr>
                                          <p:tavLst>
                                            <p:tav tm="0">
                                              <p:val>
                                                <p:strVal val="#ppt_x"/>
                                              </p:val>
                                            </p:tav>
                                            <p:tav tm="100000">
                                              <p:val>
                                                <p:strVal val="#ppt_x"/>
                                              </p:val>
                                            </p:tav>
                                          </p:tavLst>
                                        </p:anim>
                                        <p:anim calcmode="lin" valueType="num">
                                          <p:cBhvr additive="base">
                                            <p:cTn id="33"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3" grpId="0" bldLvl="0" animBg="1"/>
          <p:bldP spid="5" grpId="0" bldLvl="0" animBg="1"/>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par>
                                    <p:cTn id="8" presetID="2" presetClass="entr" presetSubtype="4" accel="4000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1000" fill="hold"/>
                                            <p:tgtEl>
                                              <p:spTgt spid="3"/>
                                            </p:tgtEl>
                                            <p:attrNameLst>
                                              <p:attrName>ppt_x</p:attrName>
                                            </p:attrNameLst>
                                          </p:cBhvr>
                                          <p:tavLst>
                                            <p:tav tm="0">
                                              <p:val>
                                                <p:strVal val="#ppt_x"/>
                                              </p:val>
                                            </p:tav>
                                            <p:tav tm="100000">
                                              <p:val>
                                                <p:strVal val="#ppt_x"/>
                                              </p:val>
                                            </p:tav>
                                          </p:tavLst>
                                        </p:anim>
                                        <p:anim calcmode="lin" valueType="num">
                                          <p:cBhvr additive="base">
                                            <p:cTn id="11" dur="1000" fill="hold"/>
                                            <p:tgtEl>
                                              <p:spTgt spid="3"/>
                                            </p:tgtEl>
                                            <p:attrNameLst>
                                              <p:attrName>ppt_y</p:attrName>
                                            </p:attrNameLst>
                                          </p:cBhvr>
                                          <p:tavLst>
                                            <p:tav tm="0">
                                              <p:val>
                                                <p:strVal val="1+#ppt_h/2"/>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by="(-#ppt_w*2)" calcmode="lin" valueType="num">
                                          <p:cBhvr rctx="PPT">
                                            <p:cTn id="14" dur="500" autoRev="1" fill="hold">
                                              <p:stCondLst>
                                                <p:cond delay="0"/>
                                              </p:stCondLst>
                                            </p:cTn>
                                            <p:tgtEl>
                                              <p:spTgt spid="5"/>
                                            </p:tgtEl>
                                            <p:attrNameLst>
                                              <p:attrName>ppt_w</p:attrName>
                                            </p:attrNameLst>
                                          </p:cBhvr>
                                        </p:anim>
                                        <p:anim by="(#ppt_w*0.50)" calcmode="lin" valueType="num">
                                          <p:cBhvr>
                                            <p:cTn id="15" dur="500" decel="50000" autoRev="1" fill="hold">
                                              <p:stCondLst>
                                                <p:cond delay="0"/>
                                              </p:stCondLst>
                                            </p:cTn>
                                            <p:tgtEl>
                                              <p:spTgt spid="5"/>
                                            </p:tgtEl>
                                            <p:attrNameLst>
                                              <p:attrName>ppt_x</p:attrName>
                                            </p:attrNameLst>
                                          </p:cBhvr>
                                        </p:anim>
                                        <p:anim from="(-#ppt_h/2)" to="(#ppt_y)" calcmode="lin" valueType="num">
                                          <p:cBhvr>
                                            <p:cTn id="16" dur="1000" fill="hold">
                                              <p:stCondLst>
                                                <p:cond delay="0"/>
                                              </p:stCondLst>
                                            </p:cTn>
                                            <p:tgtEl>
                                              <p:spTgt spid="5"/>
                                            </p:tgtEl>
                                            <p:attrNameLst>
                                              <p:attrName>ppt_y</p:attrName>
                                            </p:attrNameLst>
                                          </p:cBhvr>
                                        </p:anim>
                                        <p:animRot by="21600000">
                                          <p:cBhvr>
                                            <p:cTn id="17" dur="1000" fill="hold">
                                              <p:stCondLst>
                                                <p:cond delay="0"/>
                                              </p:stCondLst>
                                            </p:cTn>
                                            <p:tgtEl>
                                              <p:spTgt spid="5"/>
                                            </p:tgtEl>
                                            <p:attrNameLst>
                                              <p:attrName>r</p:attrName>
                                            </p:attrNameLst>
                                          </p:cBhvr>
                                        </p:animRot>
                                      </p:childTnLst>
                                    </p:cTn>
                                  </p:par>
                                  <p:par>
                                    <p:cTn id="18" presetID="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fill="hold"/>
                                            <p:tgtEl>
                                              <p:spTgt spid="9"/>
                                            </p:tgtEl>
                                            <p:attrNameLst>
                                              <p:attrName>ppt_x</p:attrName>
                                            </p:attrNameLst>
                                          </p:cBhvr>
                                          <p:tavLst>
                                            <p:tav tm="0">
                                              <p:val>
                                                <p:strVal val="#ppt_x"/>
                                              </p:val>
                                            </p:tav>
                                            <p:tav tm="100000">
                                              <p:val>
                                                <p:strVal val="#ppt_x"/>
                                              </p:val>
                                            </p:tav>
                                          </p:tavLst>
                                        </p:anim>
                                        <p:anim calcmode="lin" valueType="num">
                                          <p:cBhvr additive="base">
                                            <p:cTn id="21" dur="1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ppt_x"/>
                                              </p:val>
                                            </p:tav>
                                            <p:tav tm="100000">
                                              <p:val>
                                                <p:strVal val="#ppt_x"/>
                                              </p:val>
                                            </p:tav>
                                          </p:tavLst>
                                        </p:anim>
                                        <p:anim calcmode="lin" valueType="num">
                                          <p:cBhvr additive="base">
                                            <p:cTn id="25" dur="10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1000" fill="hold"/>
                                            <p:tgtEl>
                                              <p:spTgt spid="11"/>
                                            </p:tgtEl>
                                            <p:attrNameLst>
                                              <p:attrName>ppt_x</p:attrName>
                                            </p:attrNameLst>
                                          </p:cBhvr>
                                          <p:tavLst>
                                            <p:tav tm="0">
                                              <p:val>
                                                <p:strVal val="#ppt_x"/>
                                              </p:val>
                                            </p:tav>
                                            <p:tav tm="100000">
                                              <p:val>
                                                <p:strVal val="#ppt_x"/>
                                              </p:val>
                                            </p:tav>
                                          </p:tavLst>
                                        </p:anim>
                                        <p:anim calcmode="lin" valueType="num">
                                          <p:cBhvr additive="base">
                                            <p:cTn id="29" dur="10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000" fill="hold"/>
                                            <p:tgtEl>
                                              <p:spTgt spid="12"/>
                                            </p:tgtEl>
                                            <p:attrNameLst>
                                              <p:attrName>ppt_x</p:attrName>
                                            </p:attrNameLst>
                                          </p:cBhvr>
                                          <p:tavLst>
                                            <p:tav tm="0">
                                              <p:val>
                                                <p:strVal val="#ppt_x"/>
                                              </p:val>
                                            </p:tav>
                                            <p:tav tm="100000">
                                              <p:val>
                                                <p:strVal val="#ppt_x"/>
                                              </p:val>
                                            </p:tav>
                                          </p:tavLst>
                                        </p:anim>
                                        <p:anim calcmode="lin" valueType="num">
                                          <p:cBhvr additive="base">
                                            <p:cTn id="33"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3" grpId="0" bldLvl="0" animBg="1"/>
          <p:bldP spid="5" grpId="0" bldLvl="0" animBg="1"/>
          <p:bldP spid="9" grpId="0"/>
          <p:bldP spid="10" grpId="0"/>
          <p:bldP spid="11" grpId="0"/>
          <p:bldP spid="12"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8" name="椭圆 7"/>
          <p:cNvSpPr>
            <a:spLocks noChangeAspect="1"/>
          </p:cNvSpPr>
          <p:nvPr/>
        </p:nvSpPr>
        <p:spPr>
          <a:xfrm>
            <a:off x="816014" y="2915956"/>
            <a:ext cx="2088224" cy="2088224"/>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dirty="0">
              <a:latin typeface="微软雅黑" panose="020B0503020204020204" charset="-122"/>
              <a:ea typeface="微软雅黑" panose="020B0503020204020204" charset="-122"/>
            </a:endParaRPr>
          </a:p>
        </p:txBody>
      </p:sp>
      <p:sp>
        <p:nvSpPr>
          <p:cNvPr id="9" name="椭圆 8"/>
          <p:cNvSpPr>
            <a:spLocks noChangeAspect="1"/>
          </p:cNvSpPr>
          <p:nvPr/>
        </p:nvSpPr>
        <p:spPr>
          <a:xfrm>
            <a:off x="2382182" y="2915956"/>
            <a:ext cx="2610280" cy="2610280"/>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dirty="0">
              <a:latin typeface="微软雅黑" panose="020B0503020204020204" charset="-122"/>
              <a:ea typeface="微软雅黑" panose="020B0503020204020204" charset="-122"/>
            </a:endParaRPr>
          </a:p>
        </p:txBody>
      </p:sp>
      <p:sp>
        <p:nvSpPr>
          <p:cNvPr id="10" name="椭圆 9"/>
          <p:cNvSpPr>
            <a:spLocks noChangeAspect="1"/>
          </p:cNvSpPr>
          <p:nvPr/>
        </p:nvSpPr>
        <p:spPr>
          <a:xfrm>
            <a:off x="1599098" y="4221096"/>
            <a:ext cx="2088224" cy="2088224"/>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dirty="0">
              <a:latin typeface="微软雅黑" panose="020B0503020204020204" charset="-122"/>
              <a:ea typeface="微软雅黑" panose="020B0503020204020204" charset="-122"/>
            </a:endParaRPr>
          </a:p>
        </p:txBody>
      </p:sp>
      <p:sp>
        <p:nvSpPr>
          <p:cNvPr id="11" name="文本框 7"/>
          <p:cNvSpPr txBox="1">
            <a:spLocks noChangeArrowheads="1"/>
          </p:cNvSpPr>
          <p:nvPr/>
        </p:nvSpPr>
        <p:spPr bwMode="auto">
          <a:xfrm>
            <a:off x="1008036" y="1429625"/>
            <a:ext cx="3984427" cy="13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135" dirty="0" smtClean="0">
                <a:solidFill>
                  <a:srgbClr val="3E2714"/>
                </a:solidFill>
                <a:latin typeface="微软雅黑" panose="020B0503020204020204" charset="-122"/>
              </a:rPr>
              <a:t>添加文本</a:t>
            </a:r>
          </a:p>
          <a:p>
            <a:r>
              <a:rPr lang="zh-CN" altLang="en-US" sz="1600" dirty="0" smtClean="0">
                <a:solidFill>
                  <a:srgbClr val="3E2714"/>
                </a:solidFill>
                <a:latin typeface="微软雅黑" panose="020B0503020204020204" charset="-122"/>
                <a:cs typeface="+mn-ea"/>
              </a:rPr>
              <a:t>请搜索</a:t>
            </a:r>
            <a:r>
              <a:rPr lang="en-US" altLang="zh-CN" sz="1600" dirty="0" smtClean="0">
                <a:solidFill>
                  <a:srgbClr val="3E2714"/>
                </a:solidFill>
                <a:latin typeface="微软雅黑" panose="020B0503020204020204" charset="-122"/>
                <a:cs typeface="+mn-ea"/>
              </a:rPr>
              <a:t>chenying0907 </a:t>
            </a:r>
            <a:r>
              <a:rPr lang="zh-CN" altLang="en-US" sz="1600" dirty="0" smtClean="0">
                <a:solidFill>
                  <a:srgbClr val="3E2714"/>
                </a:solidFill>
                <a:latin typeface="微软雅黑" panose="020B0503020204020204" charset="-122"/>
                <a:cs typeface="+mn-ea"/>
              </a:rPr>
              <a:t>视觉商务设计</a:t>
            </a:r>
            <a:r>
              <a:rPr lang="en-US" altLang="zh-CN" sz="1600" dirty="0" smtClean="0">
                <a:solidFill>
                  <a:srgbClr val="3E2714"/>
                </a:solidFill>
                <a:latin typeface="微软雅黑" panose="020B0503020204020204" charset="-122"/>
                <a:cs typeface="+mn-ea"/>
              </a:rPr>
              <a:t>PPT</a:t>
            </a:r>
            <a:r>
              <a:rPr lang="zh-CN" altLang="en-US" sz="1600" dirty="0" smtClean="0">
                <a:solidFill>
                  <a:srgbClr val="3E2714"/>
                </a:solidFill>
                <a:latin typeface="微软雅黑" panose="020B0503020204020204" charset="-122"/>
                <a:cs typeface="+mn-ea"/>
              </a:rPr>
              <a:t>模板请搜索</a:t>
            </a:r>
            <a:r>
              <a:rPr lang="en-US" altLang="zh-CN" sz="1600" dirty="0" smtClean="0">
                <a:solidFill>
                  <a:srgbClr val="3E2714"/>
                </a:solidFill>
                <a:latin typeface="微软雅黑" panose="020B0503020204020204" charset="-122"/>
                <a:cs typeface="+mn-ea"/>
              </a:rPr>
              <a:t>chenying0907 </a:t>
            </a:r>
            <a:r>
              <a:rPr lang="zh-CN" altLang="en-US" sz="1600" dirty="0" smtClean="0">
                <a:solidFill>
                  <a:srgbClr val="3E2714"/>
                </a:solidFill>
                <a:latin typeface="微软雅黑" panose="020B0503020204020204" charset="-122"/>
                <a:cs typeface="+mn-ea"/>
              </a:rPr>
              <a:t>视觉</a:t>
            </a:r>
            <a:r>
              <a:rPr lang="zh-CN" altLang="en-US" sz="1600" dirty="0">
                <a:solidFill>
                  <a:srgbClr val="3E2714"/>
                </a:solidFill>
                <a:latin typeface="微软雅黑" panose="020B0503020204020204" charset="-122"/>
                <a:cs typeface="+mn-ea"/>
              </a:rPr>
              <a:t>商务设计</a:t>
            </a:r>
            <a:r>
              <a:rPr lang="en-US" altLang="zh-CN" sz="1600" dirty="0">
                <a:solidFill>
                  <a:srgbClr val="3E2714"/>
                </a:solidFill>
                <a:latin typeface="微软雅黑" panose="020B0503020204020204" charset="-122"/>
                <a:cs typeface="+mn-ea"/>
              </a:rPr>
              <a:t>PPT</a:t>
            </a:r>
            <a:r>
              <a:rPr lang="zh-CN" altLang="en-US" sz="1600" dirty="0" smtClean="0">
                <a:solidFill>
                  <a:srgbClr val="3E2714"/>
                </a:solidFill>
                <a:latin typeface="微软雅黑" panose="020B0503020204020204" charset="-122"/>
                <a:cs typeface="+mn-ea"/>
              </a:rPr>
              <a:t>模板</a:t>
            </a:r>
          </a:p>
          <a:p>
            <a:endParaRPr lang="zh-CN" altLang="en-US" sz="1600" dirty="0" smtClean="0">
              <a:solidFill>
                <a:srgbClr val="3E2714"/>
              </a:solidFill>
              <a:latin typeface="微软雅黑" panose="020B0503020204020204" charset="-122"/>
              <a:cs typeface="+mn-ea"/>
            </a:endParaRPr>
          </a:p>
        </p:txBody>
      </p:sp>
      <p:sp>
        <p:nvSpPr>
          <p:cNvPr id="12" name="六边形 11"/>
          <p:cNvSpPr/>
          <p:nvPr/>
        </p:nvSpPr>
        <p:spPr>
          <a:xfrm rot="16200000">
            <a:off x="6231986" y="2013011"/>
            <a:ext cx="892629" cy="769507"/>
          </a:xfrm>
          <a:prstGeom prst="hexagon">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2400" b="1" dirty="0" smtClean="0"/>
              <a:t>01</a:t>
            </a:r>
            <a:endParaRPr lang="zh-CN" altLang="en-US" sz="2400" b="1" dirty="0"/>
          </a:p>
        </p:txBody>
      </p:sp>
      <p:sp>
        <p:nvSpPr>
          <p:cNvPr id="13" name="文本框 7"/>
          <p:cNvSpPr txBox="1">
            <a:spLocks noChangeArrowheads="1"/>
          </p:cNvSpPr>
          <p:nvPr/>
        </p:nvSpPr>
        <p:spPr bwMode="auto">
          <a:xfrm>
            <a:off x="7249123" y="1763828"/>
            <a:ext cx="3552000" cy="126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1600" b="1" dirty="0" smtClean="0">
                <a:solidFill>
                  <a:srgbClr val="3E2714"/>
                </a:solidFill>
                <a:latin typeface="微软雅黑" panose="020B0503020204020204" charset="-122"/>
              </a:rPr>
              <a:t>添加文本信息</a:t>
            </a:r>
          </a:p>
          <a:p>
            <a:pPr>
              <a:lnSpc>
                <a:spcPct val="120000"/>
              </a:lnSpc>
              <a:spcBef>
                <a:spcPts val="300"/>
              </a:spcBef>
            </a:pPr>
            <a:r>
              <a:rPr lang="zh-CN" altLang="en-US" sz="1465" dirty="0">
                <a:solidFill>
                  <a:srgbClr val="3E2714"/>
                </a:solidFill>
                <a:latin typeface="微软雅黑" panose="020B0503020204020204" charset="-122"/>
                <a:cs typeface="+mn-ea"/>
              </a:rPr>
              <a:t>请搜索</a:t>
            </a:r>
            <a:r>
              <a:rPr lang="en-US" altLang="zh-CN" sz="1465" dirty="0">
                <a:solidFill>
                  <a:srgbClr val="3E2714"/>
                </a:solidFill>
                <a:latin typeface="微软雅黑" panose="020B0503020204020204" charset="-122"/>
                <a:cs typeface="+mn-ea"/>
              </a:rPr>
              <a:t>chenying0907 </a:t>
            </a:r>
            <a:r>
              <a:rPr lang="zh-CN" altLang="en-US" sz="1465" dirty="0">
                <a:solidFill>
                  <a:srgbClr val="3E2714"/>
                </a:solidFill>
                <a:latin typeface="微软雅黑" panose="020B0503020204020204" charset="-122"/>
                <a:cs typeface="+mn-ea"/>
              </a:rPr>
              <a:t>视觉商务设计</a:t>
            </a:r>
            <a:r>
              <a:rPr lang="en-US" altLang="zh-CN" sz="1465" dirty="0">
                <a:solidFill>
                  <a:srgbClr val="3E2714"/>
                </a:solidFill>
                <a:latin typeface="微软雅黑" panose="020B0503020204020204" charset="-122"/>
                <a:cs typeface="+mn-ea"/>
              </a:rPr>
              <a:t>PPT</a:t>
            </a:r>
            <a:r>
              <a:rPr lang="zh-CN" altLang="en-US" sz="1465" dirty="0">
                <a:solidFill>
                  <a:srgbClr val="3E2714"/>
                </a:solidFill>
                <a:latin typeface="微软雅黑" panose="020B0503020204020204" charset="-122"/>
                <a:cs typeface="+mn-ea"/>
              </a:rPr>
              <a:t>模板 单击此处添加文字阐述，添加简短问题说明文字，具体说明文字在此处。</a:t>
            </a:r>
          </a:p>
        </p:txBody>
      </p:sp>
      <p:sp>
        <p:nvSpPr>
          <p:cNvPr id="14" name="六边形 13"/>
          <p:cNvSpPr/>
          <p:nvPr/>
        </p:nvSpPr>
        <p:spPr>
          <a:xfrm rot="16200000">
            <a:off x="6196418" y="3587320"/>
            <a:ext cx="892629" cy="769507"/>
          </a:xfrm>
          <a:prstGeom prst="hexagon">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2400" b="1" dirty="0" smtClean="0"/>
              <a:t>02</a:t>
            </a:r>
            <a:endParaRPr lang="zh-CN" altLang="en-US" sz="2400" b="1" dirty="0"/>
          </a:p>
        </p:txBody>
      </p:sp>
      <p:sp>
        <p:nvSpPr>
          <p:cNvPr id="15" name="文本框 7"/>
          <p:cNvSpPr txBox="1">
            <a:spLocks noChangeArrowheads="1"/>
          </p:cNvSpPr>
          <p:nvPr/>
        </p:nvSpPr>
        <p:spPr bwMode="auto">
          <a:xfrm>
            <a:off x="7213556" y="3338139"/>
            <a:ext cx="3552000" cy="126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1600" b="1" dirty="0" smtClean="0">
                <a:solidFill>
                  <a:srgbClr val="3E2714"/>
                </a:solidFill>
                <a:latin typeface="微软雅黑" panose="020B0503020204020204" charset="-122"/>
              </a:rPr>
              <a:t>添加文本信息</a:t>
            </a:r>
          </a:p>
          <a:p>
            <a:pPr>
              <a:lnSpc>
                <a:spcPct val="120000"/>
              </a:lnSpc>
              <a:spcBef>
                <a:spcPts val="300"/>
              </a:spcBef>
            </a:pPr>
            <a:r>
              <a:rPr lang="zh-CN" altLang="en-US" sz="1465" dirty="0">
                <a:solidFill>
                  <a:srgbClr val="3E2714"/>
                </a:solidFill>
                <a:latin typeface="微软雅黑" panose="020B0503020204020204" charset="-122"/>
                <a:cs typeface="+mn-ea"/>
              </a:rPr>
              <a:t>请搜索</a:t>
            </a:r>
            <a:r>
              <a:rPr lang="en-US" altLang="zh-CN" sz="1465" dirty="0">
                <a:solidFill>
                  <a:srgbClr val="3E2714"/>
                </a:solidFill>
                <a:latin typeface="微软雅黑" panose="020B0503020204020204" charset="-122"/>
                <a:cs typeface="+mn-ea"/>
              </a:rPr>
              <a:t>chenying0907 </a:t>
            </a:r>
            <a:r>
              <a:rPr lang="zh-CN" altLang="en-US" sz="1465" dirty="0">
                <a:solidFill>
                  <a:srgbClr val="3E2714"/>
                </a:solidFill>
                <a:latin typeface="微软雅黑" panose="020B0503020204020204" charset="-122"/>
                <a:cs typeface="+mn-ea"/>
              </a:rPr>
              <a:t>视觉商务设计</a:t>
            </a:r>
            <a:r>
              <a:rPr lang="en-US" altLang="zh-CN" sz="1465" dirty="0">
                <a:solidFill>
                  <a:srgbClr val="3E2714"/>
                </a:solidFill>
                <a:latin typeface="微软雅黑" panose="020B0503020204020204" charset="-122"/>
                <a:cs typeface="+mn-ea"/>
              </a:rPr>
              <a:t>PPT</a:t>
            </a:r>
            <a:r>
              <a:rPr lang="zh-CN" altLang="en-US" sz="1465" dirty="0">
                <a:solidFill>
                  <a:srgbClr val="3E2714"/>
                </a:solidFill>
                <a:latin typeface="微软雅黑" panose="020B0503020204020204" charset="-122"/>
                <a:cs typeface="+mn-ea"/>
              </a:rPr>
              <a:t>模板 单击此处添加文字阐述，添加简短问题说明文字，具体说明文字在此处。</a:t>
            </a:r>
          </a:p>
        </p:txBody>
      </p:sp>
      <p:sp>
        <p:nvSpPr>
          <p:cNvPr id="16" name="六边形 15"/>
          <p:cNvSpPr/>
          <p:nvPr/>
        </p:nvSpPr>
        <p:spPr>
          <a:xfrm rot="16200000">
            <a:off x="6196418" y="5161631"/>
            <a:ext cx="892629" cy="769507"/>
          </a:xfrm>
          <a:prstGeom prst="hexagon">
            <a:avLst/>
          </a:prstGeom>
          <a:solidFill>
            <a:srgbClr val="CDA477"/>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2400" b="1" dirty="0" smtClean="0"/>
              <a:t>03</a:t>
            </a:r>
            <a:endParaRPr lang="zh-CN" altLang="en-US" sz="2400" b="1" dirty="0"/>
          </a:p>
        </p:txBody>
      </p:sp>
      <p:sp>
        <p:nvSpPr>
          <p:cNvPr id="17" name="文本框 7"/>
          <p:cNvSpPr txBox="1">
            <a:spLocks noChangeArrowheads="1"/>
          </p:cNvSpPr>
          <p:nvPr/>
        </p:nvSpPr>
        <p:spPr bwMode="auto">
          <a:xfrm>
            <a:off x="7213556" y="4912449"/>
            <a:ext cx="3552000" cy="126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1600" b="1" dirty="0" smtClean="0">
                <a:solidFill>
                  <a:srgbClr val="3E2714"/>
                </a:solidFill>
                <a:latin typeface="微软雅黑" panose="020B0503020204020204" charset="-122"/>
              </a:rPr>
              <a:t>添加文本信息</a:t>
            </a:r>
          </a:p>
          <a:p>
            <a:pPr>
              <a:lnSpc>
                <a:spcPct val="120000"/>
              </a:lnSpc>
              <a:spcBef>
                <a:spcPts val="300"/>
              </a:spcBef>
            </a:pPr>
            <a:r>
              <a:rPr lang="zh-CN" altLang="en-US" sz="1465" dirty="0">
                <a:solidFill>
                  <a:srgbClr val="3E2714"/>
                </a:solidFill>
                <a:latin typeface="微软雅黑" panose="020B0503020204020204" charset="-122"/>
                <a:cs typeface="+mn-ea"/>
              </a:rPr>
              <a:t>请搜索</a:t>
            </a:r>
            <a:r>
              <a:rPr lang="en-US" altLang="zh-CN" sz="1465" dirty="0">
                <a:solidFill>
                  <a:srgbClr val="3E2714"/>
                </a:solidFill>
                <a:latin typeface="微软雅黑" panose="020B0503020204020204" charset="-122"/>
                <a:cs typeface="+mn-ea"/>
              </a:rPr>
              <a:t>chenying0907 </a:t>
            </a:r>
            <a:r>
              <a:rPr lang="zh-CN" altLang="en-US" sz="1465" dirty="0">
                <a:solidFill>
                  <a:srgbClr val="3E2714"/>
                </a:solidFill>
                <a:latin typeface="微软雅黑" panose="020B0503020204020204" charset="-122"/>
                <a:cs typeface="+mn-ea"/>
              </a:rPr>
              <a:t>视觉商务设计</a:t>
            </a:r>
            <a:r>
              <a:rPr lang="en-US" altLang="zh-CN" sz="1465" dirty="0">
                <a:solidFill>
                  <a:srgbClr val="3E2714"/>
                </a:solidFill>
                <a:latin typeface="微软雅黑" panose="020B0503020204020204" charset="-122"/>
                <a:cs typeface="+mn-ea"/>
              </a:rPr>
              <a:t>PPT</a:t>
            </a:r>
            <a:r>
              <a:rPr lang="zh-CN" altLang="en-US" sz="1465" dirty="0">
                <a:solidFill>
                  <a:srgbClr val="3E2714"/>
                </a:solidFill>
                <a:latin typeface="微软雅黑" panose="020B0503020204020204" charset="-122"/>
                <a:cs typeface="+mn-ea"/>
              </a:rPr>
              <a:t>模板 单击此处添加文字阐述，添加简短问题说明文字，具体说明文字在此处。</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1000"/>
                                        <p:tgtEl>
                                          <p:spTgt spid="11"/>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ppt_w</p:attrName>
                                        </p:attrNameLst>
                                      </p:cBhvr>
                                      <p:tavLst>
                                        <p:tav tm="0">
                                          <p:val>
                                            <p:fltVal val="0"/>
                                          </p:val>
                                        </p:tav>
                                        <p:tav tm="100000">
                                          <p:val>
                                            <p:strVal val="#ppt_w"/>
                                          </p:val>
                                        </p:tav>
                                      </p:tavLst>
                                    </p:anim>
                                    <p:anim calcmode="lin" valueType="num">
                                      <p:cBhvr>
                                        <p:cTn id="22" dur="1000" fill="hold"/>
                                        <p:tgtEl>
                                          <p:spTgt spid="8"/>
                                        </p:tgtEl>
                                        <p:attrNameLst>
                                          <p:attrName>ppt_h</p:attrName>
                                        </p:attrNameLst>
                                      </p:cBhvr>
                                      <p:tavLst>
                                        <p:tav tm="0">
                                          <p:val>
                                            <p:fltVal val="0"/>
                                          </p:val>
                                        </p:tav>
                                        <p:tav tm="100000">
                                          <p:val>
                                            <p:strVal val="#ppt_h"/>
                                          </p:val>
                                        </p:tav>
                                      </p:tavLst>
                                    </p:anim>
                                    <p:anim calcmode="lin" valueType="num">
                                      <p:cBhvr>
                                        <p:cTn id="23" dur="1000" fill="hold"/>
                                        <p:tgtEl>
                                          <p:spTgt spid="8"/>
                                        </p:tgtEl>
                                        <p:attrNameLst>
                                          <p:attrName>style.rotation</p:attrName>
                                        </p:attrNameLst>
                                      </p:cBhvr>
                                      <p:tavLst>
                                        <p:tav tm="0">
                                          <p:val>
                                            <p:fltVal val="90"/>
                                          </p:val>
                                        </p:tav>
                                        <p:tav tm="100000">
                                          <p:val>
                                            <p:fltVal val="0"/>
                                          </p:val>
                                        </p:tav>
                                      </p:tavLst>
                                    </p:anim>
                                    <p:animEffect transition="in" filter="fade">
                                      <p:cBhvr>
                                        <p:cTn id="24" dur="1000"/>
                                        <p:tgtEl>
                                          <p:spTgt spid="8"/>
                                        </p:tgtEl>
                                      </p:cBhvr>
                                    </p:animEffect>
                                  </p:childTnLst>
                                </p:cTn>
                              </p:par>
                              <p:par>
                                <p:cTn id="25" presetID="31" presetClass="entr" presetSubtype="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fltVal val="0"/>
                                          </p:val>
                                        </p:tav>
                                        <p:tav tm="100000">
                                          <p:val>
                                            <p:strVal val="#ppt_w"/>
                                          </p:val>
                                        </p:tav>
                                      </p:tavLst>
                                    </p:anim>
                                    <p:anim calcmode="lin" valueType="num">
                                      <p:cBhvr>
                                        <p:cTn id="28" dur="1000" fill="hold"/>
                                        <p:tgtEl>
                                          <p:spTgt spid="9"/>
                                        </p:tgtEl>
                                        <p:attrNameLst>
                                          <p:attrName>ppt_h</p:attrName>
                                        </p:attrNameLst>
                                      </p:cBhvr>
                                      <p:tavLst>
                                        <p:tav tm="0">
                                          <p:val>
                                            <p:fltVal val="0"/>
                                          </p:val>
                                        </p:tav>
                                        <p:tav tm="100000">
                                          <p:val>
                                            <p:strVal val="#ppt_h"/>
                                          </p:val>
                                        </p:tav>
                                      </p:tavLst>
                                    </p:anim>
                                    <p:anim calcmode="lin" valueType="num">
                                      <p:cBhvr>
                                        <p:cTn id="29" dur="1000" fill="hold"/>
                                        <p:tgtEl>
                                          <p:spTgt spid="9"/>
                                        </p:tgtEl>
                                        <p:attrNameLst>
                                          <p:attrName>style.rotation</p:attrName>
                                        </p:attrNameLst>
                                      </p:cBhvr>
                                      <p:tavLst>
                                        <p:tav tm="0">
                                          <p:val>
                                            <p:fltVal val="90"/>
                                          </p:val>
                                        </p:tav>
                                        <p:tav tm="100000">
                                          <p:val>
                                            <p:fltVal val="0"/>
                                          </p:val>
                                        </p:tav>
                                      </p:tavLst>
                                    </p:anim>
                                    <p:animEffect transition="in" filter="fade">
                                      <p:cBhvr>
                                        <p:cTn id="30" dur="1000"/>
                                        <p:tgtEl>
                                          <p:spTgt spid="9"/>
                                        </p:tgtEl>
                                      </p:cBhvr>
                                    </p:animEffect>
                                  </p:childTnLst>
                                </p:cTn>
                              </p:par>
                              <p:par>
                                <p:cTn id="31" presetID="31" presetClass="entr" presetSubtype="0" fill="hold" grpId="0" nodeType="withEffect">
                                  <p:stCondLst>
                                    <p:cond delay="75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style.rotation</p:attrName>
                                        </p:attrNameLst>
                                      </p:cBhvr>
                                      <p:tavLst>
                                        <p:tav tm="0">
                                          <p:val>
                                            <p:fltVal val="90"/>
                                          </p:val>
                                        </p:tav>
                                        <p:tav tm="100000">
                                          <p:val>
                                            <p:fltVal val="0"/>
                                          </p:val>
                                        </p:tav>
                                      </p:tavLst>
                                    </p:anim>
                                    <p:animEffect transition="in" filter="fade">
                                      <p:cBhvr>
                                        <p:cTn id="36" dur="1000"/>
                                        <p:tgtEl>
                                          <p:spTgt spid="1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1000" fill="hold"/>
                                        <p:tgtEl>
                                          <p:spTgt spid="12"/>
                                        </p:tgtEl>
                                        <p:attrNameLst>
                                          <p:attrName>ppt_w</p:attrName>
                                        </p:attrNameLst>
                                      </p:cBhvr>
                                      <p:tavLst>
                                        <p:tav tm="0">
                                          <p:val>
                                            <p:fltVal val="0"/>
                                          </p:val>
                                        </p:tav>
                                        <p:tav tm="100000">
                                          <p:val>
                                            <p:strVal val="#ppt_w"/>
                                          </p:val>
                                        </p:tav>
                                      </p:tavLst>
                                    </p:anim>
                                    <p:anim calcmode="lin" valueType="num">
                                      <p:cBhvr>
                                        <p:cTn id="40" dur="1000" fill="hold"/>
                                        <p:tgtEl>
                                          <p:spTgt spid="12"/>
                                        </p:tgtEl>
                                        <p:attrNameLst>
                                          <p:attrName>ppt_h</p:attrName>
                                        </p:attrNameLst>
                                      </p:cBhvr>
                                      <p:tavLst>
                                        <p:tav tm="0">
                                          <p:val>
                                            <p:fltVal val="0"/>
                                          </p:val>
                                        </p:tav>
                                        <p:tav tm="100000">
                                          <p:val>
                                            <p:strVal val="#ppt_h"/>
                                          </p:val>
                                        </p:tav>
                                      </p:tavLst>
                                    </p:anim>
                                    <p:animEffect transition="in" filter="fade">
                                      <p:cBhvr>
                                        <p:cTn id="41" dur="1000"/>
                                        <p:tgtEl>
                                          <p:spTgt spid="1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10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1000" fill="hold"/>
                                        <p:tgtEl>
                                          <p:spTgt spid="14"/>
                                        </p:tgtEl>
                                        <p:attrNameLst>
                                          <p:attrName>ppt_w</p:attrName>
                                        </p:attrNameLst>
                                      </p:cBhvr>
                                      <p:tavLst>
                                        <p:tav tm="0">
                                          <p:val>
                                            <p:fltVal val="0"/>
                                          </p:val>
                                        </p:tav>
                                        <p:tav tm="100000">
                                          <p:val>
                                            <p:strVal val="#ppt_w"/>
                                          </p:val>
                                        </p:tav>
                                      </p:tavLst>
                                    </p:anim>
                                    <p:anim calcmode="lin" valueType="num">
                                      <p:cBhvr>
                                        <p:cTn id="48" dur="1000" fill="hold"/>
                                        <p:tgtEl>
                                          <p:spTgt spid="14"/>
                                        </p:tgtEl>
                                        <p:attrNameLst>
                                          <p:attrName>ppt_h</p:attrName>
                                        </p:attrNameLst>
                                      </p:cBhvr>
                                      <p:tavLst>
                                        <p:tav tm="0">
                                          <p:val>
                                            <p:fltVal val="0"/>
                                          </p:val>
                                        </p:tav>
                                        <p:tav tm="100000">
                                          <p:val>
                                            <p:strVal val="#ppt_h"/>
                                          </p:val>
                                        </p:tav>
                                      </p:tavLst>
                                    </p:anim>
                                    <p:animEffect transition="in" filter="fade">
                                      <p:cBhvr>
                                        <p:cTn id="49" dur="1000"/>
                                        <p:tgtEl>
                                          <p:spTgt spid="1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1000"/>
                                        <p:tgtEl>
                                          <p:spTgt spid="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1000" fill="hold"/>
                                        <p:tgtEl>
                                          <p:spTgt spid="16"/>
                                        </p:tgtEl>
                                        <p:attrNameLst>
                                          <p:attrName>ppt_w</p:attrName>
                                        </p:attrNameLst>
                                      </p:cBhvr>
                                      <p:tavLst>
                                        <p:tav tm="0">
                                          <p:val>
                                            <p:fltVal val="0"/>
                                          </p:val>
                                        </p:tav>
                                        <p:tav tm="100000">
                                          <p:val>
                                            <p:strVal val="#ppt_w"/>
                                          </p:val>
                                        </p:tav>
                                      </p:tavLst>
                                    </p:anim>
                                    <p:anim calcmode="lin" valueType="num">
                                      <p:cBhvr>
                                        <p:cTn id="56" dur="1000" fill="hold"/>
                                        <p:tgtEl>
                                          <p:spTgt spid="16"/>
                                        </p:tgtEl>
                                        <p:attrNameLst>
                                          <p:attrName>ppt_h</p:attrName>
                                        </p:attrNameLst>
                                      </p:cBhvr>
                                      <p:tavLst>
                                        <p:tav tm="0">
                                          <p:val>
                                            <p:fltVal val="0"/>
                                          </p:val>
                                        </p:tav>
                                        <p:tav tm="100000">
                                          <p:val>
                                            <p:strVal val="#ppt_h"/>
                                          </p:val>
                                        </p:tav>
                                      </p:tavLst>
                                    </p:anim>
                                    <p:animEffect transition="in" filter="fade">
                                      <p:cBhvr>
                                        <p:cTn id="57" dur="10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bldLvl="0" animBg="1"/>
      <p:bldP spid="9" grpId="0" bldLvl="0" animBg="1"/>
      <p:bldP spid="10" grpId="0" bldLvl="0" animBg="1"/>
      <p:bldP spid="11" grpId="0"/>
      <p:bldP spid="12" grpId="0" bldLvl="0" animBg="1"/>
      <p:bldP spid="13" grpId="0"/>
      <p:bldP spid="14" grpId="0" bldLvl="0" animBg="1"/>
      <p:bldP spid="15" grpId="0"/>
      <p:bldP spid="16" grpId="0" bldLvl="0" animBg="1"/>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2699"/>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8" name="文本框 7"/>
          <p:cNvSpPr txBox="1">
            <a:spLocks noChangeArrowheads="1"/>
          </p:cNvSpPr>
          <p:nvPr/>
        </p:nvSpPr>
        <p:spPr bwMode="auto">
          <a:xfrm>
            <a:off x="335960" y="1409733"/>
            <a:ext cx="11356544" cy="1287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135" dirty="0">
                <a:solidFill>
                  <a:schemeClr val="tx1">
                    <a:lumMod val="65000"/>
                    <a:lumOff val="35000"/>
                  </a:schemeClr>
                </a:solidFill>
                <a:latin typeface="微软雅黑" panose="020B0503020204020204" charset="-122"/>
              </a:rPr>
              <a:t>此处</a:t>
            </a:r>
            <a:r>
              <a:rPr lang="zh-CN" altLang="en-US" sz="2135" dirty="0" smtClean="0">
                <a:solidFill>
                  <a:schemeClr val="tx1">
                    <a:lumMod val="65000"/>
                    <a:lumOff val="35000"/>
                  </a:schemeClr>
                </a:solidFill>
                <a:latin typeface="微软雅黑" panose="020B0503020204020204" charset="-122"/>
              </a:rPr>
              <a:t>添加文本信息</a:t>
            </a:r>
            <a:endParaRPr lang="en-US" altLang="zh-CN" sz="2135" dirty="0" smtClean="0">
              <a:solidFill>
                <a:schemeClr val="tx1">
                  <a:lumMod val="65000"/>
                  <a:lumOff val="35000"/>
                </a:schemeClr>
              </a:solidFill>
              <a:latin typeface="微软雅黑" panose="020B0503020204020204" charset="-122"/>
            </a:endParaRPr>
          </a:p>
          <a:p>
            <a:pPr>
              <a:lnSpc>
                <a:spcPct val="150000"/>
              </a:lnSpc>
              <a:spcBef>
                <a:spcPts val="300"/>
              </a:spcBef>
            </a:pPr>
            <a:r>
              <a:rPr lang="zh-CN" altLang="en-US" sz="1600" dirty="0">
                <a:solidFill>
                  <a:schemeClr val="tx1">
                    <a:lumMod val="65000"/>
                    <a:lumOff val="35000"/>
                  </a:schemeClr>
                </a:solidFill>
                <a:latin typeface="微软雅黑" panose="020B0503020204020204" charset="-122"/>
              </a:rPr>
              <a:t>单击此处添加对图片的说明文字单击此处添加对图片的</a:t>
            </a:r>
            <a:r>
              <a:rPr lang="zh-CN" altLang="en-US" sz="1600" dirty="0" smtClean="0">
                <a:solidFill>
                  <a:schemeClr val="tx1">
                    <a:lumMod val="65000"/>
                    <a:lumOff val="35000"/>
                  </a:schemeClr>
                </a:solidFill>
                <a:latin typeface="微软雅黑" panose="020B0503020204020204" charset="-122"/>
              </a:rPr>
              <a:t>说明文字单击此处添加对图片的</a:t>
            </a:r>
            <a:r>
              <a:rPr lang="zh-CN" altLang="en-US" sz="1600" dirty="0">
                <a:solidFill>
                  <a:schemeClr val="tx1">
                    <a:lumMod val="65000"/>
                    <a:lumOff val="35000"/>
                  </a:schemeClr>
                </a:solidFill>
                <a:latin typeface="微软雅黑" panose="020B0503020204020204" charset="-122"/>
              </a:rPr>
              <a:t>说明文字单击此处添加对图片的说明文字单击此处添加对图片的说明文字单击此处添加对图片的说明文字单击此处添加对图片的说明</a:t>
            </a:r>
            <a:r>
              <a:rPr lang="zh-CN" altLang="en-US" sz="1600" dirty="0" smtClean="0">
                <a:solidFill>
                  <a:schemeClr val="tx1">
                    <a:lumMod val="65000"/>
                    <a:lumOff val="35000"/>
                  </a:schemeClr>
                </a:solidFill>
                <a:latin typeface="微软雅黑" panose="020B0503020204020204" charset="-122"/>
              </a:rPr>
              <a:t>文字</a:t>
            </a:r>
            <a:r>
              <a:rPr lang="zh-CN" altLang="en-US" sz="1600" dirty="0">
                <a:solidFill>
                  <a:schemeClr val="tx1">
                    <a:lumMod val="65000"/>
                    <a:lumOff val="35000"/>
                  </a:schemeClr>
                </a:solidFill>
                <a:latin typeface="微软雅黑" panose="020B0503020204020204" charset="-122"/>
              </a:rPr>
              <a:t>单击此处</a:t>
            </a:r>
            <a:r>
              <a:rPr lang="zh-CN" altLang="en-US" sz="1600" dirty="0" smtClean="0">
                <a:solidFill>
                  <a:schemeClr val="tx1">
                    <a:lumMod val="65000"/>
                    <a:lumOff val="35000"/>
                  </a:schemeClr>
                </a:solidFill>
                <a:latin typeface="微软雅黑" panose="020B0503020204020204" charset="-122"/>
              </a:rPr>
              <a:t>添加文本信息</a:t>
            </a:r>
            <a:r>
              <a:rPr lang="en-US" altLang="zh-CN" sz="1600" dirty="0" smtClean="0">
                <a:solidFill>
                  <a:schemeClr val="tx1">
                    <a:lumMod val="65000"/>
                    <a:lumOff val="35000"/>
                  </a:schemeClr>
                </a:solidFill>
                <a:latin typeface="微软雅黑" panose="020B0503020204020204" charset="-122"/>
              </a:rPr>
              <a:t>.</a:t>
            </a:r>
            <a:endParaRPr lang="zh-CN" altLang="en-US" sz="1600" dirty="0">
              <a:solidFill>
                <a:schemeClr val="tx1">
                  <a:lumMod val="65000"/>
                  <a:lumOff val="35000"/>
                </a:schemeClr>
              </a:solidFill>
              <a:latin typeface="微软雅黑" panose="020B0503020204020204" charset="-122"/>
            </a:endParaRPr>
          </a:p>
        </p:txBody>
      </p:sp>
      <p:pic>
        <p:nvPicPr>
          <p:cNvPr id="9" name="图片 8" descr="C:\Users\Administrator\Desktop\QQ截图20170325203558.jpgQQ截图20170325203558"/>
          <p:cNvPicPr>
            <a:picLocks noChangeAspect="1"/>
          </p:cNvPicPr>
          <p:nvPr/>
        </p:nvPicPr>
        <p:blipFill rotWithShape="1">
          <a:blip r:embed="rId2"/>
          <a:srcRect/>
          <a:stretch>
            <a:fillRect/>
          </a:stretch>
        </p:blipFill>
        <p:spPr>
          <a:xfrm>
            <a:off x="582776" y="2978458"/>
            <a:ext cx="5610225" cy="3142651"/>
          </a:xfrm>
          <a:prstGeom prst="rect">
            <a:avLst/>
          </a:prstGeom>
        </p:spPr>
      </p:pic>
      <p:sp>
        <p:nvSpPr>
          <p:cNvPr id="10" name="圆角矩形 9"/>
          <p:cNvSpPr/>
          <p:nvPr/>
        </p:nvSpPr>
        <p:spPr>
          <a:xfrm>
            <a:off x="6796056" y="3346464"/>
            <a:ext cx="4080000" cy="24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圆角矩形 10"/>
          <p:cNvSpPr/>
          <p:nvPr/>
        </p:nvSpPr>
        <p:spPr>
          <a:xfrm>
            <a:off x="6796056" y="4906657"/>
            <a:ext cx="4080000" cy="24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圆角矩形 11"/>
          <p:cNvSpPr/>
          <p:nvPr/>
        </p:nvSpPr>
        <p:spPr>
          <a:xfrm>
            <a:off x="6796056" y="5693061"/>
            <a:ext cx="4080000" cy="24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圆角矩形 12"/>
          <p:cNvSpPr/>
          <p:nvPr/>
        </p:nvSpPr>
        <p:spPr>
          <a:xfrm>
            <a:off x="6796056" y="4130564"/>
            <a:ext cx="4080000" cy="24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圆角矩形 13"/>
          <p:cNvSpPr/>
          <p:nvPr/>
        </p:nvSpPr>
        <p:spPr>
          <a:xfrm>
            <a:off x="6796056" y="3346464"/>
            <a:ext cx="3648000" cy="240000"/>
          </a:xfrm>
          <a:prstGeom prst="roundRect">
            <a:avLst>
              <a:gd name="adj" fmla="val 50000"/>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圆角矩形 14"/>
          <p:cNvSpPr/>
          <p:nvPr/>
        </p:nvSpPr>
        <p:spPr>
          <a:xfrm>
            <a:off x="6796056" y="4130564"/>
            <a:ext cx="3168000" cy="240000"/>
          </a:xfrm>
          <a:prstGeom prst="roundRect">
            <a:avLst>
              <a:gd name="adj" fmla="val 50000"/>
            </a:avLst>
          </a:prstGeom>
          <a:solidFill>
            <a:srgbClr val="CDA4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圆角矩形 15"/>
          <p:cNvSpPr/>
          <p:nvPr/>
        </p:nvSpPr>
        <p:spPr>
          <a:xfrm>
            <a:off x="6796056" y="4906657"/>
            <a:ext cx="2256000" cy="240000"/>
          </a:xfrm>
          <a:prstGeom prst="roundRect">
            <a:avLst>
              <a:gd name="adj" fmla="val 50000"/>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圆角矩形 16"/>
          <p:cNvSpPr/>
          <p:nvPr/>
        </p:nvSpPr>
        <p:spPr>
          <a:xfrm>
            <a:off x="6796056" y="5693061"/>
            <a:ext cx="2880000" cy="240000"/>
          </a:xfrm>
          <a:prstGeom prst="roundRect">
            <a:avLst>
              <a:gd name="adj" fmla="val 50000"/>
            </a:avLst>
          </a:prstGeom>
          <a:solidFill>
            <a:srgbClr val="CDA4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TextBox 17"/>
          <p:cNvSpPr txBox="1"/>
          <p:nvPr/>
        </p:nvSpPr>
        <p:spPr>
          <a:xfrm>
            <a:off x="10828504" y="3220243"/>
            <a:ext cx="864000" cy="442595"/>
          </a:xfrm>
          <a:prstGeom prst="rect">
            <a:avLst/>
          </a:prstGeom>
          <a:noFill/>
        </p:spPr>
        <p:txBody>
          <a:bodyPr wrap="square" rtlCol="0">
            <a:spAutoFit/>
          </a:bodyPr>
          <a:lstStyle/>
          <a:p>
            <a:r>
              <a:rPr lang="en-US" altLang="zh-CN" sz="2135" dirty="0" smtClean="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95%</a:t>
            </a:r>
            <a:endParaRPr lang="zh-CN" altLang="en-US" sz="2135"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9" name="TextBox 18"/>
          <p:cNvSpPr txBox="1"/>
          <p:nvPr/>
        </p:nvSpPr>
        <p:spPr>
          <a:xfrm>
            <a:off x="10828504" y="4004343"/>
            <a:ext cx="864000" cy="442595"/>
          </a:xfrm>
          <a:prstGeom prst="rect">
            <a:avLst/>
          </a:prstGeom>
          <a:noFill/>
        </p:spPr>
        <p:txBody>
          <a:bodyPr wrap="square" rtlCol="0">
            <a:spAutoFit/>
          </a:bodyPr>
          <a:lstStyle/>
          <a:p>
            <a:r>
              <a:rPr lang="en-US" altLang="zh-CN" sz="2135" dirty="0" smtClean="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90%</a:t>
            </a:r>
            <a:endParaRPr lang="zh-CN" altLang="en-US" sz="2135"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0" name="TextBox 19"/>
          <p:cNvSpPr txBox="1"/>
          <p:nvPr/>
        </p:nvSpPr>
        <p:spPr>
          <a:xfrm>
            <a:off x="10828504" y="4780436"/>
            <a:ext cx="864000" cy="442595"/>
          </a:xfrm>
          <a:prstGeom prst="rect">
            <a:avLst/>
          </a:prstGeom>
          <a:noFill/>
        </p:spPr>
        <p:txBody>
          <a:bodyPr wrap="square" rtlCol="0">
            <a:spAutoFit/>
          </a:bodyPr>
          <a:lstStyle/>
          <a:p>
            <a:r>
              <a:rPr lang="en-US" altLang="zh-CN" sz="2135" dirty="0" smtClean="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55%</a:t>
            </a:r>
            <a:endParaRPr lang="zh-CN" altLang="en-US" sz="2135"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1" name="TextBox 20"/>
          <p:cNvSpPr txBox="1"/>
          <p:nvPr/>
        </p:nvSpPr>
        <p:spPr>
          <a:xfrm>
            <a:off x="10828504" y="5566840"/>
            <a:ext cx="864000" cy="442595"/>
          </a:xfrm>
          <a:prstGeom prst="rect">
            <a:avLst/>
          </a:prstGeom>
          <a:noFill/>
        </p:spPr>
        <p:txBody>
          <a:bodyPr wrap="square" rtlCol="0">
            <a:spAutoFit/>
          </a:bodyPr>
          <a:lstStyle/>
          <a:p>
            <a:r>
              <a:rPr lang="en-US" altLang="zh-CN" sz="2135" dirty="0" smtClean="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85%</a:t>
            </a:r>
            <a:endParaRPr lang="zh-CN" altLang="en-US" sz="2135" dirty="0">
              <a:solidFill>
                <a:schemeClr val="tx1">
                  <a:lumMod val="85000"/>
                  <a:lumOff val="1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2" name="TextBox 21"/>
          <p:cNvSpPr txBox="1"/>
          <p:nvPr/>
        </p:nvSpPr>
        <p:spPr>
          <a:xfrm>
            <a:off x="6796056" y="2977873"/>
            <a:ext cx="1920000" cy="396240"/>
          </a:xfrm>
          <a:prstGeom prst="rect">
            <a:avLst/>
          </a:prstGeom>
          <a:noFill/>
        </p:spPr>
        <p:txBody>
          <a:bodyPr wrap="square" rtlCol="0">
            <a:spAutoFit/>
          </a:bodyPr>
          <a:lstStyle/>
          <a:p>
            <a:r>
              <a:rPr lang="zh-CN" altLang="en-US" sz="1865" dirty="0" smtClean="0">
                <a:solidFill>
                  <a:schemeClr val="tx1">
                    <a:lumMod val="85000"/>
                    <a:lumOff val="15000"/>
                  </a:schemeClr>
                </a:solidFill>
                <a:latin typeface="微软雅黑" panose="020B0503020204020204" charset="-122"/>
                <a:ea typeface="微软雅黑" panose="020B0503020204020204" charset="-122"/>
              </a:rPr>
              <a:t>添加文本</a:t>
            </a:r>
            <a:endParaRPr lang="zh-CN" altLang="en-US" sz="1865" dirty="0">
              <a:solidFill>
                <a:schemeClr val="tx1">
                  <a:lumMod val="85000"/>
                  <a:lumOff val="15000"/>
                </a:schemeClr>
              </a:solidFill>
              <a:latin typeface="微软雅黑" panose="020B0503020204020204" charset="-122"/>
              <a:ea typeface="微软雅黑" panose="020B0503020204020204" charset="-122"/>
            </a:endParaRPr>
          </a:p>
        </p:txBody>
      </p:sp>
      <p:sp>
        <p:nvSpPr>
          <p:cNvPr id="23" name="TextBox 22"/>
          <p:cNvSpPr txBox="1"/>
          <p:nvPr/>
        </p:nvSpPr>
        <p:spPr>
          <a:xfrm>
            <a:off x="6796056" y="3740591"/>
            <a:ext cx="1920000" cy="396240"/>
          </a:xfrm>
          <a:prstGeom prst="rect">
            <a:avLst/>
          </a:prstGeom>
          <a:noFill/>
        </p:spPr>
        <p:txBody>
          <a:bodyPr wrap="square" rtlCol="0">
            <a:spAutoFit/>
          </a:bodyPr>
          <a:lstStyle/>
          <a:p>
            <a:r>
              <a:rPr lang="zh-CN" altLang="en-US" sz="1865" dirty="0">
                <a:solidFill>
                  <a:schemeClr val="tx1">
                    <a:lumMod val="85000"/>
                    <a:lumOff val="15000"/>
                  </a:schemeClr>
                </a:solidFill>
                <a:latin typeface="微软雅黑" panose="020B0503020204020204" charset="-122"/>
                <a:ea typeface="微软雅黑" panose="020B0503020204020204" charset="-122"/>
              </a:rPr>
              <a:t>添加文本</a:t>
            </a:r>
          </a:p>
        </p:txBody>
      </p:sp>
      <p:sp>
        <p:nvSpPr>
          <p:cNvPr id="24" name="TextBox 23"/>
          <p:cNvSpPr txBox="1"/>
          <p:nvPr/>
        </p:nvSpPr>
        <p:spPr>
          <a:xfrm>
            <a:off x="6796056" y="4525432"/>
            <a:ext cx="1920000" cy="396240"/>
          </a:xfrm>
          <a:prstGeom prst="rect">
            <a:avLst/>
          </a:prstGeom>
          <a:noFill/>
        </p:spPr>
        <p:txBody>
          <a:bodyPr wrap="square" rtlCol="0">
            <a:spAutoFit/>
          </a:bodyPr>
          <a:lstStyle/>
          <a:p>
            <a:r>
              <a:rPr lang="zh-CN" altLang="en-US" sz="1865" dirty="0">
                <a:solidFill>
                  <a:schemeClr val="tx1">
                    <a:lumMod val="85000"/>
                    <a:lumOff val="15000"/>
                  </a:schemeClr>
                </a:solidFill>
                <a:latin typeface="微软雅黑" panose="020B0503020204020204" charset="-122"/>
                <a:ea typeface="微软雅黑" panose="020B0503020204020204" charset="-122"/>
              </a:rPr>
              <a:t>添加文本</a:t>
            </a:r>
          </a:p>
        </p:txBody>
      </p:sp>
      <p:sp>
        <p:nvSpPr>
          <p:cNvPr id="25" name="TextBox 24"/>
          <p:cNvSpPr txBox="1"/>
          <p:nvPr/>
        </p:nvSpPr>
        <p:spPr>
          <a:xfrm>
            <a:off x="6796056" y="5319844"/>
            <a:ext cx="1920000" cy="396240"/>
          </a:xfrm>
          <a:prstGeom prst="rect">
            <a:avLst/>
          </a:prstGeom>
          <a:noFill/>
        </p:spPr>
        <p:txBody>
          <a:bodyPr wrap="square" rtlCol="0">
            <a:spAutoFit/>
          </a:bodyPr>
          <a:lstStyle/>
          <a:p>
            <a:r>
              <a:rPr lang="zh-CN" altLang="en-US" sz="1865" dirty="0">
                <a:solidFill>
                  <a:schemeClr val="tx1">
                    <a:lumMod val="85000"/>
                    <a:lumOff val="15000"/>
                  </a:schemeClr>
                </a:solidFill>
                <a:latin typeface="微软雅黑" panose="020B0503020204020204" charset="-122"/>
                <a:ea typeface="微软雅黑" panose="020B0503020204020204" charset="-122"/>
              </a:rPr>
              <a:t>添加文本</a:t>
            </a: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1000"/>
                                        <p:tgtEl>
                                          <p:spTgt spid="8"/>
                                        </p:tgtEl>
                                      </p:cBhvr>
                                    </p:animEffect>
                                  </p:childTnLst>
                                </p:cTn>
                              </p:par>
                              <p:par>
                                <p:cTn id="19" presetID="22" presetClass="entr" presetSubtype="2"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right)">
                                      <p:cBhvr>
                                        <p:cTn id="21" dur="1000"/>
                                        <p:tgtEl>
                                          <p:spTgt spid="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1000"/>
                                        <p:tgtEl>
                                          <p:spTgt spid="10"/>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1000"/>
                                        <p:tgtEl>
                                          <p:spTgt spid="14"/>
                                        </p:tgtEl>
                                      </p:cBhvr>
                                    </p:animEffect>
                                  </p:childTnLst>
                                </p:cTn>
                              </p:par>
                              <p:par>
                                <p:cTn id="28" presetID="47" presetClass="entr" presetSubtype="0" fill="hold" grpId="0" nodeType="withEffect">
                                  <p:stCondLst>
                                    <p:cond delay="40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par>
                                <p:cTn id="33" presetID="22" presetClass="entr" presetSubtype="8" fill="hold" grpId="0" nodeType="withEffect">
                                  <p:stCondLst>
                                    <p:cond delay="50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1000"/>
                                        <p:tgtEl>
                                          <p:spTgt spid="18"/>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1000"/>
                                        <p:tgtEl>
                                          <p:spTgt spid="13"/>
                                        </p:tgtEl>
                                      </p:cBhvr>
                                    </p:animEffect>
                                  </p:childTnLst>
                                </p:cTn>
                              </p:par>
                              <p:par>
                                <p:cTn id="39" presetID="22" presetClass="entr" presetSubtype="8" fill="hold" grpId="0" nodeType="withEffect">
                                  <p:stCondLst>
                                    <p:cond delay="40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1000"/>
                                        <p:tgtEl>
                                          <p:spTgt spid="15"/>
                                        </p:tgtEl>
                                      </p:cBhvr>
                                    </p:animEffect>
                                  </p:childTnLst>
                                </p:cTn>
                              </p:par>
                              <p:par>
                                <p:cTn id="42" presetID="47" presetClass="entr" presetSubtype="0" fill="hold" grpId="0" nodeType="withEffect">
                                  <p:stCondLst>
                                    <p:cond delay="50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1000"/>
                                        <p:tgtEl>
                                          <p:spTgt spid="23"/>
                                        </p:tgtEl>
                                      </p:cBhvr>
                                    </p:animEffect>
                                    <p:anim calcmode="lin" valueType="num">
                                      <p:cBhvr>
                                        <p:cTn id="45" dur="1000" fill="hold"/>
                                        <p:tgtEl>
                                          <p:spTgt spid="23"/>
                                        </p:tgtEl>
                                        <p:attrNameLst>
                                          <p:attrName>ppt_x</p:attrName>
                                        </p:attrNameLst>
                                      </p:cBhvr>
                                      <p:tavLst>
                                        <p:tav tm="0">
                                          <p:val>
                                            <p:strVal val="#ppt_x"/>
                                          </p:val>
                                        </p:tav>
                                        <p:tav tm="100000">
                                          <p:val>
                                            <p:strVal val="#ppt_x"/>
                                          </p:val>
                                        </p:tav>
                                      </p:tavLst>
                                    </p:anim>
                                    <p:anim calcmode="lin" valueType="num">
                                      <p:cBhvr>
                                        <p:cTn id="46" dur="1000" fill="hold"/>
                                        <p:tgtEl>
                                          <p:spTgt spid="23"/>
                                        </p:tgtEl>
                                        <p:attrNameLst>
                                          <p:attrName>ppt_y</p:attrName>
                                        </p:attrNameLst>
                                      </p:cBhvr>
                                      <p:tavLst>
                                        <p:tav tm="0">
                                          <p:val>
                                            <p:strVal val="#ppt_y-.1"/>
                                          </p:val>
                                        </p:tav>
                                        <p:tav tm="100000">
                                          <p:val>
                                            <p:strVal val="#ppt_y"/>
                                          </p:val>
                                        </p:tav>
                                      </p:tavLst>
                                    </p:anim>
                                  </p:childTnLst>
                                </p:cTn>
                              </p:par>
                              <p:par>
                                <p:cTn id="47" presetID="22" presetClass="entr" presetSubtype="8" fill="hold" grpId="0" nodeType="withEffect">
                                  <p:stCondLst>
                                    <p:cond delay="50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1000"/>
                                        <p:tgtEl>
                                          <p:spTgt spid="1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1000"/>
                                        <p:tgtEl>
                                          <p:spTgt spid="11"/>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1000"/>
                                        <p:tgtEl>
                                          <p:spTgt spid="16"/>
                                        </p:tgtEl>
                                      </p:cBhvr>
                                    </p:animEffect>
                                  </p:childTnLst>
                                </p:cTn>
                              </p:par>
                              <p:par>
                                <p:cTn id="56" presetID="47" presetClass="entr" presetSubtype="0" fill="hold" grpId="0" nodeType="withEffect">
                                  <p:stCondLst>
                                    <p:cond delay="50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par>
                                <p:cTn id="61" presetID="22" presetClass="entr" presetSubtype="8" fill="hold" grpId="0" nodeType="withEffect">
                                  <p:stCondLst>
                                    <p:cond delay="50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1000"/>
                                        <p:tgtEl>
                                          <p:spTgt spid="20"/>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left)">
                                      <p:cBhvr>
                                        <p:cTn id="66" dur="1000"/>
                                        <p:tgtEl>
                                          <p:spTgt spid="12"/>
                                        </p:tgtEl>
                                      </p:cBhvr>
                                    </p:animEffect>
                                  </p:childTnLst>
                                </p:cTn>
                              </p:par>
                              <p:par>
                                <p:cTn id="67" presetID="22" presetClass="entr" presetSubtype="8" fill="hold" grpId="0" nodeType="withEffect">
                                  <p:stCondLst>
                                    <p:cond delay="40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1000"/>
                                        <p:tgtEl>
                                          <p:spTgt spid="17"/>
                                        </p:tgtEl>
                                      </p:cBhvr>
                                    </p:animEffect>
                                  </p:childTnLst>
                                </p:cTn>
                              </p:par>
                              <p:par>
                                <p:cTn id="70" presetID="47" presetClass="entr" presetSubtype="0" fill="hold" grpId="0" nodeType="withEffect">
                                  <p:stCondLst>
                                    <p:cond delay="50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1000"/>
                                        <p:tgtEl>
                                          <p:spTgt spid="25"/>
                                        </p:tgtEl>
                                      </p:cBhvr>
                                    </p:animEffect>
                                    <p:anim calcmode="lin" valueType="num">
                                      <p:cBhvr>
                                        <p:cTn id="73" dur="1000" fill="hold"/>
                                        <p:tgtEl>
                                          <p:spTgt spid="25"/>
                                        </p:tgtEl>
                                        <p:attrNameLst>
                                          <p:attrName>ppt_x</p:attrName>
                                        </p:attrNameLst>
                                      </p:cBhvr>
                                      <p:tavLst>
                                        <p:tav tm="0">
                                          <p:val>
                                            <p:strVal val="#ppt_x"/>
                                          </p:val>
                                        </p:tav>
                                        <p:tav tm="100000">
                                          <p:val>
                                            <p:strVal val="#ppt_x"/>
                                          </p:val>
                                        </p:tav>
                                      </p:tavLst>
                                    </p:anim>
                                    <p:anim calcmode="lin" valueType="num">
                                      <p:cBhvr>
                                        <p:cTn id="74" dur="1000" fill="hold"/>
                                        <p:tgtEl>
                                          <p:spTgt spid="25"/>
                                        </p:tgtEl>
                                        <p:attrNameLst>
                                          <p:attrName>ppt_y</p:attrName>
                                        </p:attrNameLst>
                                      </p:cBhvr>
                                      <p:tavLst>
                                        <p:tav tm="0">
                                          <p:val>
                                            <p:strVal val="#ppt_y-.1"/>
                                          </p:val>
                                        </p:tav>
                                        <p:tav tm="100000">
                                          <p:val>
                                            <p:strVal val="#ppt_y"/>
                                          </p:val>
                                        </p:tav>
                                      </p:tavLst>
                                    </p:anim>
                                  </p:childTnLst>
                                </p:cTn>
                              </p:par>
                              <p:par>
                                <p:cTn id="75" presetID="22" presetClass="entr" presetSubtype="8" fill="hold" grpId="0" nodeType="withEffect">
                                  <p:stCondLst>
                                    <p:cond delay="500"/>
                                  </p:stCondLst>
                                  <p:childTnLst>
                                    <p:set>
                                      <p:cBhvr>
                                        <p:cTn id="76" dur="1" fill="hold">
                                          <p:stCondLst>
                                            <p:cond delay="0"/>
                                          </p:stCondLst>
                                        </p:cTn>
                                        <p:tgtEl>
                                          <p:spTgt spid="21"/>
                                        </p:tgtEl>
                                        <p:attrNameLst>
                                          <p:attrName>style.visibility</p:attrName>
                                        </p:attrNameLst>
                                      </p:cBhvr>
                                      <p:to>
                                        <p:strVal val="visible"/>
                                      </p:to>
                                    </p:set>
                                    <p:animEffect transition="in" filter="wipe(left)">
                                      <p:cBhvr>
                                        <p:cTn id="77"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p:bldP spid="19" grpId="0"/>
      <p:bldP spid="20" grpId="0"/>
      <p:bldP spid="21" grpId="0"/>
      <p:bldP spid="22" grpId="0"/>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39" name="Oval 65"/>
          <p:cNvSpPr>
            <a:spLocks noChangeArrowheads="1"/>
          </p:cNvSpPr>
          <p:nvPr/>
        </p:nvSpPr>
        <p:spPr bwMode="auto">
          <a:xfrm rot="10800000" flipV="1">
            <a:off x="961586" y="5016288"/>
            <a:ext cx="2489251" cy="524945"/>
          </a:xfrm>
          <a:prstGeom prst="ellipse">
            <a:avLst/>
          </a:prstGeom>
          <a:gradFill rotWithShape="1">
            <a:gsLst>
              <a:gs pos="0">
                <a:schemeClr val="bg1">
                  <a:lumMod val="65000"/>
                </a:schemeClr>
              </a:gs>
              <a:gs pos="100000">
                <a:srgbClr val="EEECE1">
                  <a:alpha val="0"/>
                </a:srgbClr>
              </a:gs>
            </a:gsLst>
            <a:path path="shape">
              <a:fillToRect l="50000" t="50000" r="50000" b="50000"/>
            </a:path>
          </a:gradFill>
          <a:ln w="9525">
            <a:noFill/>
            <a:round/>
          </a:ln>
          <a:effectLst/>
        </p:spPr>
        <p:txBody>
          <a:bodyPr wrap="none" lIns="134404" tIns="67202" rIns="134404" bIns="67202" anchor="ctr"/>
          <a:lstStyle/>
          <a:p>
            <a:pPr>
              <a:defRPr/>
            </a:pPr>
            <a:endParaRPr lang="zh-CN" altLang="en-US" sz="2000" kern="0">
              <a:solidFill>
                <a:sysClr val="windowText" lastClr="000000"/>
              </a:solidFill>
              <a:ea typeface="宋体" panose="02010600030101010101" pitchFamily="2" charset="-122"/>
            </a:endParaRPr>
          </a:p>
        </p:txBody>
      </p:sp>
      <p:sp>
        <p:nvSpPr>
          <p:cNvPr id="40" name="椭圆 39"/>
          <p:cNvSpPr/>
          <p:nvPr/>
        </p:nvSpPr>
        <p:spPr>
          <a:xfrm>
            <a:off x="798551" y="2308048"/>
            <a:ext cx="2872977" cy="2873279"/>
          </a:xfrm>
          <a:prstGeom prst="ellipse">
            <a:avLst/>
          </a:prstGeom>
          <a:solidFill>
            <a:srgbClr val="3E2714"/>
          </a:solidFill>
          <a:ln w="254000">
            <a:noFill/>
          </a:ln>
          <a:effectLst/>
        </p:spPr>
        <p:style>
          <a:lnRef idx="2">
            <a:schemeClr val="accent3"/>
          </a:lnRef>
          <a:fillRef idx="1">
            <a:schemeClr val="lt1"/>
          </a:fillRef>
          <a:effectRef idx="0">
            <a:schemeClr val="accent3"/>
          </a:effectRef>
          <a:fontRef idx="minor">
            <a:schemeClr val="dk1"/>
          </a:fontRef>
        </p:style>
        <p:txBody>
          <a:bodyPr lIns="134404" tIns="67202" rIns="134404" bIns="67202" anchor="ctr"/>
          <a:lstStyle/>
          <a:p>
            <a:pPr indent="504190">
              <a:lnSpc>
                <a:spcPct val="150000"/>
              </a:lnSpc>
              <a:defRPr/>
            </a:pPr>
            <a:endParaRPr lang="zh-CN" altLang="en-US" sz="2400">
              <a:solidFill>
                <a:schemeClr val="bg1">
                  <a:lumMod val="50000"/>
                </a:schemeClr>
              </a:solidFill>
              <a:latin typeface="微软雅黑" panose="020B0503020204020204" charset="-122"/>
            </a:endParaRPr>
          </a:p>
        </p:txBody>
      </p:sp>
      <p:sp>
        <p:nvSpPr>
          <p:cNvPr id="41" name="椭圆 40"/>
          <p:cNvSpPr/>
          <p:nvPr/>
        </p:nvSpPr>
        <p:spPr>
          <a:xfrm>
            <a:off x="1100760" y="2007797"/>
            <a:ext cx="904640" cy="902747"/>
          </a:xfrm>
          <a:prstGeom prst="ellipse">
            <a:avLst/>
          </a:prstGeom>
          <a:solidFill>
            <a:srgbClr val="CDA477"/>
          </a:solidFill>
          <a:ln w="254000">
            <a:noFill/>
          </a:ln>
          <a:effectLst/>
        </p:spPr>
        <p:style>
          <a:lnRef idx="2">
            <a:schemeClr val="accent3"/>
          </a:lnRef>
          <a:fillRef idx="1">
            <a:schemeClr val="lt1"/>
          </a:fillRef>
          <a:effectRef idx="0">
            <a:schemeClr val="accent3"/>
          </a:effectRef>
          <a:fontRef idx="minor">
            <a:schemeClr val="dk1"/>
          </a:fontRef>
        </p:style>
        <p:txBody>
          <a:bodyPr lIns="0" tIns="0" rIns="0" bIns="317490" anchor="ctr"/>
          <a:lstStyle/>
          <a:p>
            <a:pPr algn="ctr">
              <a:lnSpc>
                <a:spcPct val="150000"/>
              </a:lnSpc>
              <a:defRPr/>
            </a:pPr>
            <a:r>
              <a:rPr lang="en-US" altLang="zh-CN" sz="3735" b="1" dirty="0">
                <a:solidFill>
                  <a:schemeClr val="bg1"/>
                </a:solidFill>
                <a:latin typeface="Arial" panose="020B0604020202020204" pitchFamily="34" charset="0"/>
                <a:cs typeface="Arial" panose="020B0604020202020204" pitchFamily="34" charset="0"/>
              </a:rPr>
              <a:t>01</a:t>
            </a:r>
            <a:endParaRPr lang="zh-CN" altLang="en-US" sz="3735" b="1" dirty="0">
              <a:solidFill>
                <a:schemeClr val="bg1"/>
              </a:solidFill>
              <a:latin typeface="Arial" panose="020B0604020202020204" pitchFamily="34" charset="0"/>
              <a:cs typeface="Arial" panose="020B0604020202020204" pitchFamily="34" charset="0"/>
            </a:endParaRPr>
          </a:p>
        </p:txBody>
      </p:sp>
      <p:sp>
        <p:nvSpPr>
          <p:cNvPr id="42" name="椭圆 41"/>
          <p:cNvSpPr/>
          <p:nvPr/>
        </p:nvSpPr>
        <p:spPr>
          <a:xfrm>
            <a:off x="1101271" y="2610363"/>
            <a:ext cx="2266627" cy="2266865"/>
          </a:xfrm>
          <a:prstGeom prst="ellipse">
            <a:avLst/>
          </a:prstGeom>
          <a:solidFill>
            <a:schemeClr val="bg1"/>
          </a:solidFill>
          <a:ln w="254000">
            <a:noFill/>
          </a:ln>
          <a:effectLst>
            <a:innerShdw blurRad="63500" dist="25400" dir="18900000">
              <a:prstClr val="black">
                <a:alpha val="15000"/>
              </a:prstClr>
            </a:innerShdw>
          </a:effectLst>
        </p:spPr>
        <p:style>
          <a:lnRef idx="2">
            <a:schemeClr val="accent3"/>
          </a:lnRef>
          <a:fillRef idx="1">
            <a:schemeClr val="lt1"/>
          </a:fillRef>
          <a:effectRef idx="0">
            <a:schemeClr val="accent3"/>
          </a:effectRef>
          <a:fontRef idx="minor">
            <a:schemeClr val="dk1"/>
          </a:fontRef>
        </p:style>
        <p:txBody>
          <a:bodyPr lIns="0" tIns="0" rIns="0" bIns="0" anchor="ctr"/>
          <a:lstStyle/>
          <a:p>
            <a:r>
              <a:rPr lang="zh-CN" altLang="en-US" sz="2135" dirty="0">
                <a:solidFill>
                  <a:schemeClr val="tx1">
                    <a:lumMod val="50000"/>
                    <a:lumOff val="50000"/>
                  </a:schemeClr>
                </a:solidFill>
                <a:latin typeface="时尚中黑简体"/>
                <a:cs typeface="+mn-ea"/>
              </a:rPr>
              <a:t>请搜索</a:t>
            </a:r>
            <a:r>
              <a:rPr lang="en-US" altLang="zh-CN" sz="2135" dirty="0">
                <a:solidFill>
                  <a:schemeClr val="tx1">
                    <a:lumMod val="50000"/>
                    <a:lumOff val="50000"/>
                  </a:schemeClr>
                </a:solidFill>
                <a:latin typeface="时尚中黑简体"/>
                <a:cs typeface="+mn-ea"/>
              </a:rPr>
              <a:t>chenying0907 </a:t>
            </a:r>
            <a:r>
              <a:rPr lang="zh-CN" altLang="en-US" sz="2135" dirty="0">
                <a:solidFill>
                  <a:schemeClr val="tx1">
                    <a:lumMod val="50000"/>
                    <a:lumOff val="50000"/>
                  </a:schemeClr>
                </a:solidFill>
                <a:latin typeface="时尚中黑简体"/>
                <a:cs typeface="+mn-ea"/>
              </a:rPr>
              <a:t>视觉商务设计</a:t>
            </a:r>
            <a:r>
              <a:rPr lang="en-US" altLang="zh-CN" sz="2135" dirty="0">
                <a:solidFill>
                  <a:schemeClr val="tx1">
                    <a:lumMod val="50000"/>
                    <a:lumOff val="50000"/>
                  </a:schemeClr>
                </a:solidFill>
                <a:latin typeface="时尚中黑简体"/>
                <a:cs typeface="+mn-ea"/>
              </a:rPr>
              <a:t>PPT</a:t>
            </a:r>
            <a:r>
              <a:rPr lang="zh-CN" altLang="en-US" sz="2135" dirty="0" smtClean="0">
                <a:solidFill>
                  <a:schemeClr val="tx1">
                    <a:lumMod val="50000"/>
                    <a:lumOff val="50000"/>
                  </a:schemeClr>
                </a:solidFill>
                <a:latin typeface="时尚中黑简体"/>
                <a:cs typeface="+mn-ea"/>
              </a:rPr>
              <a:t>模板</a:t>
            </a:r>
            <a:endParaRPr lang="en-US" altLang="zh-CN" sz="2135" dirty="0">
              <a:solidFill>
                <a:schemeClr val="tx1">
                  <a:lumMod val="50000"/>
                  <a:lumOff val="50000"/>
                </a:schemeClr>
              </a:solidFill>
              <a:latin typeface="时尚中黑简体"/>
              <a:cs typeface="+mn-ea"/>
            </a:endParaRPr>
          </a:p>
        </p:txBody>
      </p:sp>
      <p:sp>
        <p:nvSpPr>
          <p:cNvPr id="43" name="Oval 65"/>
          <p:cNvSpPr>
            <a:spLocks noChangeArrowheads="1"/>
          </p:cNvSpPr>
          <p:nvPr/>
        </p:nvSpPr>
        <p:spPr bwMode="auto">
          <a:xfrm rot="10800000" flipV="1">
            <a:off x="4825135" y="5016288"/>
            <a:ext cx="2489251" cy="524945"/>
          </a:xfrm>
          <a:prstGeom prst="ellipse">
            <a:avLst/>
          </a:prstGeom>
          <a:gradFill rotWithShape="1">
            <a:gsLst>
              <a:gs pos="0">
                <a:schemeClr val="bg1">
                  <a:lumMod val="65000"/>
                </a:schemeClr>
              </a:gs>
              <a:gs pos="100000">
                <a:srgbClr val="EEECE1">
                  <a:alpha val="0"/>
                </a:srgbClr>
              </a:gs>
            </a:gsLst>
            <a:path path="shape">
              <a:fillToRect l="50000" t="50000" r="50000" b="50000"/>
            </a:path>
          </a:gradFill>
          <a:ln w="9525">
            <a:noFill/>
            <a:round/>
          </a:ln>
          <a:effectLst/>
        </p:spPr>
        <p:txBody>
          <a:bodyPr wrap="none" lIns="134404" tIns="67202" rIns="134404" bIns="67202" anchor="ctr"/>
          <a:lstStyle/>
          <a:p>
            <a:pPr>
              <a:defRPr/>
            </a:pPr>
            <a:endParaRPr lang="zh-CN" altLang="en-US" sz="2000" kern="0">
              <a:solidFill>
                <a:sysClr val="windowText" lastClr="000000"/>
              </a:solidFill>
              <a:ea typeface="宋体" panose="02010600030101010101" pitchFamily="2" charset="-122"/>
            </a:endParaRPr>
          </a:p>
        </p:txBody>
      </p:sp>
      <p:sp>
        <p:nvSpPr>
          <p:cNvPr id="44" name="椭圆 43"/>
          <p:cNvSpPr/>
          <p:nvPr/>
        </p:nvSpPr>
        <p:spPr>
          <a:xfrm>
            <a:off x="4660112" y="2308048"/>
            <a:ext cx="2872977" cy="2873279"/>
          </a:xfrm>
          <a:prstGeom prst="ellipse">
            <a:avLst/>
          </a:prstGeom>
          <a:solidFill>
            <a:srgbClr val="3E2714"/>
          </a:solidFill>
          <a:ln w="254000">
            <a:noFill/>
          </a:ln>
          <a:effectLst/>
        </p:spPr>
        <p:style>
          <a:lnRef idx="2">
            <a:schemeClr val="accent3"/>
          </a:lnRef>
          <a:fillRef idx="1">
            <a:schemeClr val="lt1"/>
          </a:fillRef>
          <a:effectRef idx="0">
            <a:schemeClr val="accent3"/>
          </a:effectRef>
          <a:fontRef idx="minor">
            <a:schemeClr val="dk1"/>
          </a:fontRef>
        </p:style>
        <p:txBody>
          <a:bodyPr lIns="134404" tIns="67202" rIns="134404" bIns="67202" anchor="ctr"/>
          <a:lstStyle/>
          <a:p>
            <a:pPr indent="504190">
              <a:lnSpc>
                <a:spcPct val="150000"/>
              </a:lnSpc>
              <a:defRPr/>
            </a:pPr>
            <a:endParaRPr lang="zh-CN" altLang="en-US" sz="2400">
              <a:solidFill>
                <a:schemeClr val="bg1">
                  <a:lumMod val="50000"/>
                </a:schemeClr>
              </a:solidFill>
              <a:latin typeface="微软雅黑" panose="020B0503020204020204" charset="-122"/>
            </a:endParaRPr>
          </a:p>
        </p:txBody>
      </p:sp>
      <p:sp>
        <p:nvSpPr>
          <p:cNvPr id="45" name="椭圆 44"/>
          <p:cNvSpPr/>
          <p:nvPr/>
        </p:nvSpPr>
        <p:spPr>
          <a:xfrm>
            <a:off x="4964311" y="2007797"/>
            <a:ext cx="902651" cy="902747"/>
          </a:xfrm>
          <a:prstGeom prst="ellipse">
            <a:avLst/>
          </a:prstGeom>
          <a:solidFill>
            <a:srgbClr val="CDA477"/>
          </a:solidFill>
          <a:ln w="254000">
            <a:noFill/>
          </a:ln>
          <a:effectLst/>
        </p:spPr>
        <p:style>
          <a:lnRef idx="2">
            <a:schemeClr val="accent3"/>
          </a:lnRef>
          <a:fillRef idx="1">
            <a:schemeClr val="lt1"/>
          </a:fillRef>
          <a:effectRef idx="0">
            <a:schemeClr val="accent3"/>
          </a:effectRef>
          <a:fontRef idx="minor">
            <a:schemeClr val="dk1"/>
          </a:fontRef>
        </p:style>
        <p:txBody>
          <a:bodyPr lIns="0" tIns="0" rIns="0" bIns="317490" anchor="ctr"/>
          <a:lstStyle/>
          <a:p>
            <a:pPr algn="ctr">
              <a:lnSpc>
                <a:spcPct val="150000"/>
              </a:lnSpc>
              <a:defRPr/>
            </a:pPr>
            <a:r>
              <a:rPr lang="en-US" altLang="zh-CN" sz="3735" b="1" dirty="0">
                <a:solidFill>
                  <a:schemeClr val="bg1"/>
                </a:solidFill>
                <a:latin typeface="Arial" panose="020B0604020202020204" pitchFamily="34" charset="0"/>
                <a:cs typeface="Arial" panose="020B0604020202020204" pitchFamily="34" charset="0"/>
              </a:rPr>
              <a:t>02</a:t>
            </a:r>
            <a:endParaRPr lang="zh-CN" altLang="en-US" sz="3735" b="1" dirty="0">
              <a:solidFill>
                <a:schemeClr val="bg1"/>
              </a:solidFill>
              <a:latin typeface="Arial" panose="020B0604020202020204" pitchFamily="34" charset="0"/>
              <a:cs typeface="Arial" panose="020B0604020202020204" pitchFamily="34" charset="0"/>
            </a:endParaRPr>
          </a:p>
        </p:txBody>
      </p:sp>
      <p:sp>
        <p:nvSpPr>
          <p:cNvPr id="46" name="椭圆 45"/>
          <p:cNvSpPr/>
          <p:nvPr/>
        </p:nvSpPr>
        <p:spPr>
          <a:xfrm>
            <a:off x="4963967" y="2610363"/>
            <a:ext cx="2266627" cy="2266865"/>
          </a:xfrm>
          <a:prstGeom prst="ellipse">
            <a:avLst/>
          </a:prstGeom>
          <a:solidFill>
            <a:schemeClr val="bg1"/>
          </a:solidFill>
          <a:ln w="254000">
            <a:noFill/>
          </a:ln>
          <a:effectLst>
            <a:innerShdw blurRad="63500" dist="25400" dir="18900000">
              <a:prstClr val="black">
                <a:alpha val="15000"/>
              </a:prstClr>
            </a:innerShdw>
          </a:effectLst>
        </p:spPr>
        <p:style>
          <a:lnRef idx="2">
            <a:schemeClr val="accent3"/>
          </a:lnRef>
          <a:fillRef idx="1">
            <a:schemeClr val="lt1"/>
          </a:fillRef>
          <a:effectRef idx="0">
            <a:schemeClr val="accent3"/>
          </a:effectRef>
          <a:fontRef idx="minor">
            <a:schemeClr val="dk1"/>
          </a:fontRef>
        </p:style>
        <p:txBody>
          <a:bodyPr lIns="0" tIns="0" rIns="0" bIns="0" anchor="ctr"/>
          <a:lstStyle/>
          <a:p>
            <a:r>
              <a:rPr lang="zh-CN" altLang="en-US" sz="1865" dirty="0">
                <a:solidFill>
                  <a:schemeClr val="tx1">
                    <a:lumMod val="50000"/>
                    <a:lumOff val="50000"/>
                  </a:schemeClr>
                </a:solidFill>
                <a:latin typeface="时尚中黑简体"/>
                <a:cs typeface="+mn-ea"/>
              </a:rPr>
              <a:t>请搜索</a:t>
            </a:r>
            <a:r>
              <a:rPr lang="en-US" altLang="zh-CN" sz="1865" dirty="0">
                <a:solidFill>
                  <a:schemeClr val="tx1">
                    <a:lumMod val="50000"/>
                    <a:lumOff val="50000"/>
                  </a:schemeClr>
                </a:solidFill>
                <a:latin typeface="时尚中黑简体"/>
                <a:cs typeface="+mn-ea"/>
              </a:rPr>
              <a:t>chenying0907 </a:t>
            </a:r>
            <a:r>
              <a:rPr lang="zh-CN" altLang="en-US" sz="1865" dirty="0">
                <a:solidFill>
                  <a:schemeClr val="tx1">
                    <a:lumMod val="50000"/>
                    <a:lumOff val="50000"/>
                  </a:schemeClr>
                </a:solidFill>
                <a:latin typeface="时尚中黑简体"/>
                <a:cs typeface="+mn-ea"/>
              </a:rPr>
              <a:t>视觉商务设计</a:t>
            </a:r>
            <a:r>
              <a:rPr lang="en-US" altLang="zh-CN" sz="1865" dirty="0">
                <a:solidFill>
                  <a:schemeClr val="tx1">
                    <a:lumMod val="50000"/>
                    <a:lumOff val="50000"/>
                  </a:schemeClr>
                </a:solidFill>
                <a:latin typeface="时尚中黑简体"/>
                <a:cs typeface="+mn-ea"/>
              </a:rPr>
              <a:t>PPT</a:t>
            </a:r>
            <a:r>
              <a:rPr lang="zh-CN" altLang="en-US" sz="1865" dirty="0">
                <a:solidFill>
                  <a:schemeClr val="tx1">
                    <a:lumMod val="50000"/>
                    <a:lumOff val="50000"/>
                  </a:schemeClr>
                </a:solidFill>
                <a:latin typeface="时尚中黑简体"/>
                <a:cs typeface="+mn-ea"/>
              </a:rPr>
              <a:t>模板</a:t>
            </a:r>
            <a:endParaRPr lang="en-US" altLang="zh-CN" sz="1865" dirty="0">
              <a:solidFill>
                <a:schemeClr val="tx1">
                  <a:lumMod val="50000"/>
                  <a:lumOff val="50000"/>
                </a:schemeClr>
              </a:solidFill>
              <a:latin typeface="时尚中黑简体"/>
              <a:cs typeface="+mn-ea"/>
            </a:endParaRPr>
          </a:p>
        </p:txBody>
      </p:sp>
      <p:sp>
        <p:nvSpPr>
          <p:cNvPr id="47" name="Oval 65"/>
          <p:cNvSpPr>
            <a:spLocks noChangeArrowheads="1"/>
          </p:cNvSpPr>
          <p:nvPr/>
        </p:nvSpPr>
        <p:spPr bwMode="auto">
          <a:xfrm rot="10800000" flipV="1">
            <a:off x="8686696" y="5016288"/>
            <a:ext cx="2489251" cy="524945"/>
          </a:xfrm>
          <a:prstGeom prst="ellipse">
            <a:avLst/>
          </a:prstGeom>
          <a:gradFill rotWithShape="1">
            <a:gsLst>
              <a:gs pos="0">
                <a:schemeClr val="bg1">
                  <a:lumMod val="65000"/>
                </a:schemeClr>
              </a:gs>
              <a:gs pos="100000">
                <a:srgbClr val="EEECE1">
                  <a:alpha val="0"/>
                </a:srgbClr>
              </a:gs>
            </a:gsLst>
            <a:path path="shape">
              <a:fillToRect l="50000" t="50000" r="50000" b="50000"/>
            </a:path>
          </a:gradFill>
          <a:ln w="9525">
            <a:noFill/>
            <a:round/>
          </a:ln>
          <a:effectLst/>
        </p:spPr>
        <p:txBody>
          <a:bodyPr wrap="none" lIns="134404" tIns="67202" rIns="134404" bIns="67202" anchor="ctr"/>
          <a:lstStyle/>
          <a:p>
            <a:pPr>
              <a:defRPr/>
            </a:pPr>
            <a:endParaRPr lang="zh-CN" altLang="en-US" sz="2000" kern="0">
              <a:solidFill>
                <a:sysClr val="windowText" lastClr="000000"/>
              </a:solidFill>
              <a:ea typeface="宋体" panose="02010600030101010101" pitchFamily="2" charset="-122"/>
            </a:endParaRPr>
          </a:p>
        </p:txBody>
      </p:sp>
      <p:sp>
        <p:nvSpPr>
          <p:cNvPr id="48" name="椭圆 47"/>
          <p:cNvSpPr/>
          <p:nvPr/>
        </p:nvSpPr>
        <p:spPr>
          <a:xfrm>
            <a:off x="8521674" y="2308048"/>
            <a:ext cx="2872977" cy="2873279"/>
          </a:xfrm>
          <a:prstGeom prst="ellipse">
            <a:avLst/>
          </a:prstGeom>
          <a:solidFill>
            <a:srgbClr val="3E2714"/>
          </a:solidFill>
          <a:ln w="254000">
            <a:noFill/>
          </a:ln>
          <a:effectLst/>
        </p:spPr>
        <p:style>
          <a:lnRef idx="2">
            <a:schemeClr val="accent3"/>
          </a:lnRef>
          <a:fillRef idx="1">
            <a:schemeClr val="lt1"/>
          </a:fillRef>
          <a:effectRef idx="0">
            <a:schemeClr val="accent3"/>
          </a:effectRef>
          <a:fontRef idx="minor">
            <a:schemeClr val="dk1"/>
          </a:fontRef>
        </p:style>
        <p:txBody>
          <a:bodyPr lIns="134404" tIns="67202" rIns="134404" bIns="67202" anchor="ctr"/>
          <a:lstStyle/>
          <a:p>
            <a:pPr indent="504190">
              <a:lnSpc>
                <a:spcPct val="150000"/>
              </a:lnSpc>
              <a:defRPr/>
            </a:pPr>
            <a:endParaRPr lang="zh-CN" altLang="en-US" sz="2400">
              <a:solidFill>
                <a:schemeClr val="bg1">
                  <a:lumMod val="50000"/>
                </a:schemeClr>
              </a:solidFill>
              <a:latin typeface="微软雅黑" panose="020B0503020204020204" charset="-122"/>
            </a:endParaRPr>
          </a:p>
        </p:txBody>
      </p:sp>
      <p:sp>
        <p:nvSpPr>
          <p:cNvPr id="49" name="椭圆 48"/>
          <p:cNvSpPr/>
          <p:nvPr/>
        </p:nvSpPr>
        <p:spPr>
          <a:xfrm>
            <a:off x="8825872" y="2007797"/>
            <a:ext cx="902651" cy="902747"/>
          </a:xfrm>
          <a:prstGeom prst="ellipse">
            <a:avLst/>
          </a:prstGeom>
          <a:solidFill>
            <a:srgbClr val="CDA477"/>
          </a:solidFill>
          <a:ln w="254000">
            <a:noFill/>
          </a:ln>
          <a:effectLst/>
        </p:spPr>
        <p:style>
          <a:lnRef idx="2">
            <a:schemeClr val="accent3"/>
          </a:lnRef>
          <a:fillRef idx="1">
            <a:schemeClr val="lt1"/>
          </a:fillRef>
          <a:effectRef idx="0">
            <a:schemeClr val="accent3"/>
          </a:effectRef>
          <a:fontRef idx="minor">
            <a:schemeClr val="dk1"/>
          </a:fontRef>
        </p:style>
        <p:txBody>
          <a:bodyPr lIns="0" tIns="0" rIns="0" bIns="317490" anchor="ctr"/>
          <a:lstStyle/>
          <a:p>
            <a:pPr algn="ctr">
              <a:lnSpc>
                <a:spcPct val="150000"/>
              </a:lnSpc>
              <a:defRPr/>
            </a:pPr>
            <a:r>
              <a:rPr lang="en-US" altLang="zh-CN" sz="3735" b="1" dirty="0" smtClean="0">
                <a:solidFill>
                  <a:schemeClr val="bg1"/>
                </a:solidFill>
                <a:latin typeface="Arial" panose="020B0604020202020204" pitchFamily="34" charset="0"/>
                <a:cs typeface="Arial" panose="020B0604020202020204" pitchFamily="34" charset="0"/>
              </a:rPr>
              <a:t>03</a:t>
            </a:r>
            <a:endParaRPr lang="zh-CN" altLang="en-US" sz="3735" b="1" dirty="0">
              <a:solidFill>
                <a:schemeClr val="bg1"/>
              </a:solidFill>
              <a:latin typeface="Arial" panose="020B0604020202020204" pitchFamily="34" charset="0"/>
              <a:cs typeface="Arial" panose="020B0604020202020204" pitchFamily="34" charset="0"/>
            </a:endParaRPr>
          </a:p>
        </p:txBody>
      </p:sp>
      <p:sp>
        <p:nvSpPr>
          <p:cNvPr id="50" name="椭圆 49"/>
          <p:cNvSpPr/>
          <p:nvPr/>
        </p:nvSpPr>
        <p:spPr>
          <a:xfrm>
            <a:off x="8825528" y="2610363"/>
            <a:ext cx="2266627" cy="2266865"/>
          </a:xfrm>
          <a:prstGeom prst="ellipse">
            <a:avLst/>
          </a:prstGeom>
          <a:solidFill>
            <a:schemeClr val="bg1"/>
          </a:solidFill>
          <a:ln w="254000">
            <a:noFill/>
          </a:ln>
          <a:effectLst>
            <a:innerShdw blurRad="63500" dist="25400" dir="18900000">
              <a:prstClr val="black">
                <a:alpha val="15000"/>
              </a:prstClr>
            </a:innerShdw>
          </a:effectLst>
        </p:spPr>
        <p:style>
          <a:lnRef idx="2">
            <a:schemeClr val="accent3"/>
          </a:lnRef>
          <a:fillRef idx="1">
            <a:schemeClr val="lt1"/>
          </a:fillRef>
          <a:effectRef idx="0">
            <a:schemeClr val="accent3"/>
          </a:effectRef>
          <a:fontRef idx="minor">
            <a:schemeClr val="dk1"/>
          </a:fontRef>
        </p:style>
        <p:txBody>
          <a:bodyPr lIns="0" tIns="0" rIns="0" bIns="0" anchor="ctr"/>
          <a:lstStyle/>
          <a:p>
            <a:r>
              <a:rPr lang="zh-CN" altLang="en-US" sz="1865" dirty="0">
                <a:solidFill>
                  <a:schemeClr val="tx1">
                    <a:lumMod val="50000"/>
                    <a:lumOff val="50000"/>
                  </a:schemeClr>
                </a:solidFill>
                <a:latin typeface="时尚中黑简体"/>
                <a:cs typeface="+mn-ea"/>
              </a:rPr>
              <a:t>请搜索</a:t>
            </a:r>
            <a:r>
              <a:rPr lang="en-US" altLang="zh-CN" sz="1865" dirty="0">
                <a:solidFill>
                  <a:schemeClr val="tx1">
                    <a:lumMod val="50000"/>
                    <a:lumOff val="50000"/>
                  </a:schemeClr>
                </a:solidFill>
                <a:latin typeface="时尚中黑简体"/>
                <a:cs typeface="+mn-ea"/>
              </a:rPr>
              <a:t>chenying0907 </a:t>
            </a:r>
            <a:r>
              <a:rPr lang="zh-CN" altLang="en-US" sz="1865" dirty="0">
                <a:solidFill>
                  <a:schemeClr val="tx1">
                    <a:lumMod val="50000"/>
                    <a:lumOff val="50000"/>
                  </a:schemeClr>
                </a:solidFill>
                <a:latin typeface="时尚中黑简体"/>
                <a:cs typeface="+mn-ea"/>
              </a:rPr>
              <a:t>视觉商务设计</a:t>
            </a:r>
            <a:r>
              <a:rPr lang="en-US" altLang="zh-CN" sz="1865" dirty="0">
                <a:solidFill>
                  <a:schemeClr val="tx1">
                    <a:lumMod val="50000"/>
                    <a:lumOff val="50000"/>
                  </a:schemeClr>
                </a:solidFill>
                <a:latin typeface="时尚中黑简体"/>
                <a:cs typeface="+mn-ea"/>
              </a:rPr>
              <a:t>PPT</a:t>
            </a:r>
            <a:r>
              <a:rPr lang="zh-CN" altLang="en-US" sz="1865" dirty="0">
                <a:solidFill>
                  <a:schemeClr val="tx1">
                    <a:lumMod val="50000"/>
                    <a:lumOff val="50000"/>
                  </a:schemeClr>
                </a:solidFill>
                <a:latin typeface="时尚中黑简体"/>
                <a:cs typeface="+mn-ea"/>
              </a:rPr>
              <a:t>模板</a:t>
            </a:r>
            <a:endParaRPr lang="en-US" altLang="zh-CN" sz="1865" dirty="0">
              <a:solidFill>
                <a:schemeClr val="tx1">
                  <a:lumMod val="50000"/>
                  <a:lumOff val="50000"/>
                </a:schemeClr>
              </a:solidFill>
              <a:latin typeface="时尚中黑简体"/>
              <a:cs typeface="+mn-ea"/>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23" presetClass="entr" presetSubtype="16"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p:cTn id="18" dur="1000" fill="hold"/>
                                        <p:tgtEl>
                                          <p:spTgt spid="40"/>
                                        </p:tgtEl>
                                        <p:attrNameLst>
                                          <p:attrName>ppt_w</p:attrName>
                                        </p:attrNameLst>
                                      </p:cBhvr>
                                      <p:tavLst>
                                        <p:tav tm="0">
                                          <p:val>
                                            <p:fltVal val="0"/>
                                          </p:val>
                                        </p:tav>
                                        <p:tav tm="100000">
                                          <p:val>
                                            <p:strVal val="#ppt_w"/>
                                          </p:val>
                                        </p:tav>
                                      </p:tavLst>
                                    </p:anim>
                                    <p:anim calcmode="lin" valueType="num">
                                      <p:cBhvr>
                                        <p:cTn id="19" dur="1000" fill="hold"/>
                                        <p:tgtEl>
                                          <p:spTgt spid="40"/>
                                        </p:tgtEl>
                                        <p:attrNameLst>
                                          <p:attrName>ppt_h</p:attrName>
                                        </p:attrNameLst>
                                      </p:cBhvr>
                                      <p:tavLst>
                                        <p:tav tm="0">
                                          <p:val>
                                            <p:fltVal val="0"/>
                                          </p:val>
                                        </p:tav>
                                        <p:tav tm="100000">
                                          <p:val>
                                            <p:strVal val="#ppt_h"/>
                                          </p:val>
                                        </p:tav>
                                      </p:tavLst>
                                    </p:anim>
                                  </p:childTnLst>
                                </p:cTn>
                              </p:par>
                              <p:par>
                                <p:cTn id="20" presetID="53" presetClass="entr" presetSubtype="16" fill="hold" grpId="0" nodeType="withEffect">
                                  <p:stCondLst>
                                    <p:cond delay="250"/>
                                  </p:stCondLst>
                                  <p:childTnLst>
                                    <p:set>
                                      <p:cBhvr>
                                        <p:cTn id="21" dur="1" fill="hold">
                                          <p:stCondLst>
                                            <p:cond delay="0"/>
                                          </p:stCondLst>
                                        </p:cTn>
                                        <p:tgtEl>
                                          <p:spTgt spid="39"/>
                                        </p:tgtEl>
                                        <p:attrNameLst>
                                          <p:attrName>style.visibility</p:attrName>
                                        </p:attrNameLst>
                                      </p:cBhvr>
                                      <p:to>
                                        <p:strVal val="visible"/>
                                      </p:to>
                                    </p:set>
                                    <p:anim calcmode="lin" valueType="num">
                                      <p:cBhvr>
                                        <p:cTn id="22" dur="1000" fill="hold"/>
                                        <p:tgtEl>
                                          <p:spTgt spid="39"/>
                                        </p:tgtEl>
                                        <p:attrNameLst>
                                          <p:attrName>ppt_w</p:attrName>
                                        </p:attrNameLst>
                                      </p:cBhvr>
                                      <p:tavLst>
                                        <p:tav tm="0">
                                          <p:val>
                                            <p:fltVal val="0"/>
                                          </p:val>
                                        </p:tav>
                                        <p:tav tm="100000">
                                          <p:val>
                                            <p:strVal val="#ppt_w"/>
                                          </p:val>
                                        </p:tav>
                                      </p:tavLst>
                                    </p:anim>
                                    <p:anim calcmode="lin" valueType="num">
                                      <p:cBhvr>
                                        <p:cTn id="23" dur="1000" fill="hold"/>
                                        <p:tgtEl>
                                          <p:spTgt spid="39"/>
                                        </p:tgtEl>
                                        <p:attrNameLst>
                                          <p:attrName>ppt_h</p:attrName>
                                        </p:attrNameLst>
                                      </p:cBhvr>
                                      <p:tavLst>
                                        <p:tav tm="0">
                                          <p:val>
                                            <p:fltVal val="0"/>
                                          </p:val>
                                        </p:tav>
                                        <p:tav tm="100000">
                                          <p:val>
                                            <p:strVal val="#ppt_h"/>
                                          </p:val>
                                        </p:tav>
                                      </p:tavLst>
                                    </p:anim>
                                    <p:animEffect transition="in" filter="fade">
                                      <p:cBhvr>
                                        <p:cTn id="24" dur="1000"/>
                                        <p:tgtEl>
                                          <p:spTgt spid="3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down)">
                                      <p:cBhvr>
                                        <p:cTn id="27" dur="1000"/>
                                        <p:tgtEl>
                                          <p:spTgt spid="42"/>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heel(1)">
                                      <p:cBhvr>
                                        <p:cTn id="30" dur="1000"/>
                                        <p:tgtEl>
                                          <p:spTgt spid="41"/>
                                        </p:tgtEl>
                                      </p:cBhvr>
                                    </p:animEffect>
                                  </p:childTnLst>
                                </p:cTn>
                              </p:par>
                              <p:par>
                                <p:cTn id="31" presetID="23" presetClass="entr" presetSubtype="16"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1000" fill="hold"/>
                                        <p:tgtEl>
                                          <p:spTgt spid="44"/>
                                        </p:tgtEl>
                                        <p:attrNameLst>
                                          <p:attrName>ppt_w</p:attrName>
                                        </p:attrNameLst>
                                      </p:cBhvr>
                                      <p:tavLst>
                                        <p:tav tm="0">
                                          <p:val>
                                            <p:fltVal val="0"/>
                                          </p:val>
                                        </p:tav>
                                        <p:tav tm="100000">
                                          <p:val>
                                            <p:strVal val="#ppt_w"/>
                                          </p:val>
                                        </p:tav>
                                      </p:tavLst>
                                    </p:anim>
                                    <p:anim calcmode="lin" valueType="num">
                                      <p:cBhvr>
                                        <p:cTn id="34" dur="1000" fill="hold"/>
                                        <p:tgtEl>
                                          <p:spTgt spid="44"/>
                                        </p:tgtEl>
                                        <p:attrNameLst>
                                          <p:attrName>ppt_h</p:attrName>
                                        </p:attrNameLst>
                                      </p:cBhvr>
                                      <p:tavLst>
                                        <p:tav tm="0">
                                          <p:val>
                                            <p:fltVal val="0"/>
                                          </p:val>
                                        </p:tav>
                                        <p:tav tm="100000">
                                          <p:val>
                                            <p:strVal val="#ppt_h"/>
                                          </p:val>
                                        </p:tav>
                                      </p:tavLst>
                                    </p:anim>
                                  </p:childTnLst>
                                </p:cTn>
                              </p:par>
                              <p:par>
                                <p:cTn id="35" presetID="53" presetClass="entr" presetSubtype="16" fill="hold" grpId="0" nodeType="withEffect">
                                  <p:stCondLst>
                                    <p:cond delay="250"/>
                                  </p:stCondLst>
                                  <p:childTnLst>
                                    <p:set>
                                      <p:cBhvr>
                                        <p:cTn id="36" dur="1" fill="hold">
                                          <p:stCondLst>
                                            <p:cond delay="0"/>
                                          </p:stCondLst>
                                        </p:cTn>
                                        <p:tgtEl>
                                          <p:spTgt spid="43"/>
                                        </p:tgtEl>
                                        <p:attrNameLst>
                                          <p:attrName>style.visibility</p:attrName>
                                        </p:attrNameLst>
                                      </p:cBhvr>
                                      <p:to>
                                        <p:strVal val="visible"/>
                                      </p:to>
                                    </p:set>
                                    <p:anim calcmode="lin" valueType="num">
                                      <p:cBhvr>
                                        <p:cTn id="37" dur="1000" fill="hold"/>
                                        <p:tgtEl>
                                          <p:spTgt spid="43"/>
                                        </p:tgtEl>
                                        <p:attrNameLst>
                                          <p:attrName>ppt_w</p:attrName>
                                        </p:attrNameLst>
                                      </p:cBhvr>
                                      <p:tavLst>
                                        <p:tav tm="0">
                                          <p:val>
                                            <p:fltVal val="0"/>
                                          </p:val>
                                        </p:tav>
                                        <p:tav tm="100000">
                                          <p:val>
                                            <p:strVal val="#ppt_w"/>
                                          </p:val>
                                        </p:tav>
                                      </p:tavLst>
                                    </p:anim>
                                    <p:anim calcmode="lin" valueType="num">
                                      <p:cBhvr>
                                        <p:cTn id="38" dur="1000" fill="hold"/>
                                        <p:tgtEl>
                                          <p:spTgt spid="43"/>
                                        </p:tgtEl>
                                        <p:attrNameLst>
                                          <p:attrName>ppt_h</p:attrName>
                                        </p:attrNameLst>
                                      </p:cBhvr>
                                      <p:tavLst>
                                        <p:tav tm="0">
                                          <p:val>
                                            <p:fltVal val="0"/>
                                          </p:val>
                                        </p:tav>
                                        <p:tav tm="100000">
                                          <p:val>
                                            <p:strVal val="#ppt_h"/>
                                          </p:val>
                                        </p:tav>
                                      </p:tavLst>
                                    </p:anim>
                                    <p:animEffect transition="in" filter="fade">
                                      <p:cBhvr>
                                        <p:cTn id="39" dur="1000"/>
                                        <p:tgtEl>
                                          <p:spTgt spid="43"/>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down)">
                                      <p:cBhvr>
                                        <p:cTn id="42" dur="1000"/>
                                        <p:tgtEl>
                                          <p:spTgt spid="46"/>
                                        </p:tgtEl>
                                      </p:cBhvr>
                                    </p:animEffect>
                                  </p:childTnLst>
                                </p:cTn>
                              </p:par>
                              <p:par>
                                <p:cTn id="43" presetID="21" presetClass="entr" presetSubtype="1"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heel(1)">
                                      <p:cBhvr>
                                        <p:cTn id="45" dur="1000"/>
                                        <p:tgtEl>
                                          <p:spTgt spid="45"/>
                                        </p:tgtEl>
                                      </p:cBhvr>
                                    </p:animEffect>
                                  </p:childTnLst>
                                </p:cTn>
                              </p:par>
                              <p:par>
                                <p:cTn id="46" presetID="23" presetClass="entr" presetSubtype="16"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p:cTn id="48" dur="1000" fill="hold"/>
                                        <p:tgtEl>
                                          <p:spTgt spid="48"/>
                                        </p:tgtEl>
                                        <p:attrNameLst>
                                          <p:attrName>ppt_w</p:attrName>
                                        </p:attrNameLst>
                                      </p:cBhvr>
                                      <p:tavLst>
                                        <p:tav tm="0">
                                          <p:val>
                                            <p:fltVal val="0"/>
                                          </p:val>
                                        </p:tav>
                                        <p:tav tm="100000">
                                          <p:val>
                                            <p:strVal val="#ppt_w"/>
                                          </p:val>
                                        </p:tav>
                                      </p:tavLst>
                                    </p:anim>
                                    <p:anim calcmode="lin" valueType="num">
                                      <p:cBhvr>
                                        <p:cTn id="49" dur="1000" fill="hold"/>
                                        <p:tgtEl>
                                          <p:spTgt spid="48"/>
                                        </p:tgtEl>
                                        <p:attrNameLst>
                                          <p:attrName>ppt_h</p:attrName>
                                        </p:attrNameLst>
                                      </p:cBhvr>
                                      <p:tavLst>
                                        <p:tav tm="0">
                                          <p:val>
                                            <p:fltVal val="0"/>
                                          </p:val>
                                        </p:tav>
                                        <p:tav tm="100000">
                                          <p:val>
                                            <p:strVal val="#ppt_h"/>
                                          </p:val>
                                        </p:tav>
                                      </p:tavLst>
                                    </p:anim>
                                  </p:childTnLst>
                                </p:cTn>
                              </p:par>
                              <p:par>
                                <p:cTn id="50" presetID="53" presetClass="entr" presetSubtype="16" fill="hold" grpId="0" nodeType="withEffect">
                                  <p:stCondLst>
                                    <p:cond delay="250"/>
                                  </p:stCondLst>
                                  <p:childTnLst>
                                    <p:set>
                                      <p:cBhvr>
                                        <p:cTn id="51" dur="1" fill="hold">
                                          <p:stCondLst>
                                            <p:cond delay="0"/>
                                          </p:stCondLst>
                                        </p:cTn>
                                        <p:tgtEl>
                                          <p:spTgt spid="47"/>
                                        </p:tgtEl>
                                        <p:attrNameLst>
                                          <p:attrName>style.visibility</p:attrName>
                                        </p:attrNameLst>
                                      </p:cBhvr>
                                      <p:to>
                                        <p:strVal val="visible"/>
                                      </p:to>
                                    </p:set>
                                    <p:anim calcmode="lin" valueType="num">
                                      <p:cBhvr>
                                        <p:cTn id="52" dur="1000" fill="hold"/>
                                        <p:tgtEl>
                                          <p:spTgt spid="47"/>
                                        </p:tgtEl>
                                        <p:attrNameLst>
                                          <p:attrName>ppt_w</p:attrName>
                                        </p:attrNameLst>
                                      </p:cBhvr>
                                      <p:tavLst>
                                        <p:tav tm="0">
                                          <p:val>
                                            <p:fltVal val="0"/>
                                          </p:val>
                                        </p:tav>
                                        <p:tav tm="100000">
                                          <p:val>
                                            <p:strVal val="#ppt_w"/>
                                          </p:val>
                                        </p:tav>
                                      </p:tavLst>
                                    </p:anim>
                                    <p:anim calcmode="lin" valueType="num">
                                      <p:cBhvr>
                                        <p:cTn id="53" dur="1000" fill="hold"/>
                                        <p:tgtEl>
                                          <p:spTgt spid="47"/>
                                        </p:tgtEl>
                                        <p:attrNameLst>
                                          <p:attrName>ppt_h</p:attrName>
                                        </p:attrNameLst>
                                      </p:cBhvr>
                                      <p:tavLst>
                                        <p:tav tm="0">
                                          <p:val>
                                            <p:fltVal val="0"/>
                                          </p:val>
                                        </p:tav>
                                        <p:tav tm="100000">
                                          <p:val>
                                            <p:strVal val="#ppt_h"/>
                                          </p:val>
                                        </p:tav>
                                      </p:tavLst>
                                    </p:anim>
                                    <p:animEffect transition="in" filter="fade">
                                      <p:cBhvr>
                                        <p:cTn id="54" dur="1000"/>
                                        <p:tgtEl>
                                          <p:spTgt spid="47"/>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down)">
                                      <p:cBhvr>
                                        <p:cTn id="57" dur="1000"/>
                                        <p:tgtEl>
                                          <p:spTgt spid="50"/>
                                        </p:tgtEl>
                                      </p:cBhvr>
                                    </p:animEffect>
                                  </p:childTnLst>
                                </p:cTn>
                              </p:par>
                              <p:par>
                                <p:cTn id="58" presetID="21" presetClass="entr" presetSubtype="1" fill="hold" grpId="0" nodeType="with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wheel(1)">
                                      <p:cBhvr>
                                        <p:cTn id="60"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9" grpId="0" bldLvl="0" animBg="1"/>
      <p:bldP spid="40" grpId="0" bldLvl="0" animBg="1"/>
      <p:bldP spid="41" grpId="0" bldLvl="0" animBg="1"/>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sp>
        <p:nvSpPr>
          <p:cNvPr id="8" name="流程图: 离页连接符 7"/>
          <p:cNvSpPr/>
          <p:nvPr/>
        </p:nvSpPr>
        <p:spPr>
          <a:xfrm>
            <a:off x="4752451" y="4581128"/>
            <a:ext cx="2688299" cy="1344149"/>
          </a:xfrm>
          <a:prstGeom prst="flowChartOffpageConnector">
            <a:avLst/>
          </a:prstGeom>
          <a:solidFill>
            <a:srgbClr val="CDA4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65" dirty="0"/>
          </a:p>
        </p:txBody>
      </p:sp>
      <p:sp>
        <p:nvSpPr>
          <p:cNvPr id="9" name="流程图: 离页连接符 8"/>
          <p:cNvSpPr/>
          <p:nvPr/>
        </p:nvSpPr>
        <p:spPr>
          <a:xfrm flipV="1">
            <a:off x="4752451" y="1796819"/>
            <a:ext cx="2688299" cy="2431917"/>
          </a:xfrm>
          <a:prstGeom prst="flowChartOffpageConnector">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
        <p:nvSpPr>
          <p:cNvPr id="10" name="矩形 9"/>
          <p:cNvSpPr/>
          <p:nvPr/>
        </p:nvSpPr>
        <p:spPr>
          <a:xfrm>
            <a:off x="5255542" y="2101883"/>
            <a:ext cx="1682115" cy="1188720"/>
          </a:xfrm>
          <a:prstGeom prst="rect">
            <a:avLst/>
          </a:prstGeom>
        </p:spPr>
        <p:txBody>
          <a:bodyPr wrap="none">
            <a:spAutoFit/>
          </a:bodyPr>
          <a:lstStyle/>
          <a:p>
            <a:pPr lvl="0" algn="ctr"/>
            <a:r>
              <a:rPr lang="en-US" altLang="zh-CN" sz="7200" dirty="0" smtClean="0">
                <a:solidFill>
                  <a:prstClr val="white"/>
                </a:solidFill>
              </a:rPr>
              <a:t>72</a:t>
            </a:r>
            <a:r>
              <a:rPr lang="en-US" altLang="zh-CN" sz="4265" dirty="0" smtClean="0">
                <a:solidFill>
                  <a:prstClr val="white"/>
                </a:solidFill>
              </a:rPr>
              <a:t>%</a:t>
            </a:r>
            <a:endParaRPr lang="zh-CN" altLang="en-US" sz="4265" dirty="0">
              <a:solidFill>
                <a:prstClr val="white"/>
              </a:solidFill>
            </a:endParaRPr>
          </a:p>
        </p:txBody>
      </p:sp>
      <p:sp>
        <p:nvSpPr>
          <p:cNvPr id="11" name="文本框 7"/>
          <p:cNvSpPr txBox="1">
            <a:spLocks noChangeArrowheads="1"/>
          </p:cNvSpPr>
          <p:nvPr/>
        </p:nvSpPr>
        <p:spPr bwMode="auto">
          <a:xfrm>
            <a:off x="4939211" y="3236979"/>
            <a:ext cx="2314776" cy="910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600" dirty="0" smtClean="0">
                <a:solidFill>
                  <a:schemeClr val="bg1"/>
                </a:solidFill>
                <a:latin typeface="微软雅黑" panose="020B0503020204020204" charset="-122"/>
              </a:rPr>
              <a:t>添加文本</a:t>
            </a:r>
            <a:endParaRPr lang="en-US" altLang="zh-CN" sz="1600" dirty="0" smtClean="0">
              <a:solidFill>
                <a:schemeClr val="bg1"/>
              </a:solidFill>
              <a:latin typeface="微软雅黑" panose="020B0503020204020204" charset="-122"/>
            </a:endParaRPr>
          </a:p>
          <a:p>
            <a:pPr algn="ctr">
              <a:lnSpc>
                <a:spcPct val="120000"/>
              </a:lnSpc>
              <a:spcBef>
                <a:spcPts val="300"/>
              </a:spcBef>
            </a:pPr>
            <a:r>
              <a:rPr lang="zh-CN" altLang="en-US" sz="1335" dirty="0" smtClean="0">
                <a:solidFill>
                  <a:schemeClr val="bg1"/>
                </a:solidFill>
                <a:latin typeface="微软雅黑" panose="020B0503020204020204" charset="-122"/>
              </a:rPr>
              <a:t>单击此处添加说明文字单击此处添加说明文字</a:t>
            </a:r>
            <a:endParaRPr lang="zh-CN" altLang="en-US" sz="1335" dirty="0">
              <a:solidFill>
                <a:schemeClr val="bg1"/>
              </a:solidFill>
              <a:latin typeface="微软雅黑" panose="020B0503020204020204" charset="-122"/>
            </a:endParaRPr>
          </a:p>
        </p:txBody>
      </p:sp>
      <p:sp>
        <p:nvSpPr>
          <p:cNvPr id="12" name="文本框 7"/>
          <p:cNvSpPr txBox="1">
            <a:spLocks noChangeArrowheads="1"/>
          </p:cNvSpPr>
          <p:nvPr/>
        </p:nvSpPr>
        <p:spPr bwMode="auto">
          <a:xfrm>
            <a:off x="527982" y="3065792"/>
            <a:ext cx="3648405" cy="236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lvl="0">
              <a:lnSpc>
                <a:spcPct val="120000"/>
              </a:lnSpc>
              <a:spcBef>
                <a:spcPts val="300"/>
              </a:spcBef>
            </a:pPr>
            <a:r>
              <a:rPr lang="zh-CN" altLang="en-US" sz="1865" dirty="0">
                <a:solidFill>
                  <a:srgbClr val="3E2714"/>
                </a:solidFill>
                <a:latin typeface="时尚中黑简体"/>
                <a:cs typeface="+mn-ea"/>
              </a:rPr>
              <a:t>请搜索</a:t>
            </a:r>
            <a:r>
              <a:rPr lang="en-US" altLang="zh-CN" sz="1865" dirty="0">
                <a:solidFill>
                  <a:srgbClr val="3E2714"/>
                </a:solidFill>
                <a:latin typeface="时尚中黑简体"/>
                <a:cs typeface="+mn-ea"/>
              </a:rPr>
              <a:t>chenying0907 </a:t>
            </a:r>
            <a:r>
              <a:rPr lang="zh-CN" altLang="en-US" sz="1865" dirty="0">
                <a:solidFill>
                  <a:srgbClr val="3E2714"/>
                </a:solidFill>
                <a:latin typeface="时尚中黑简体"/>
                <a:cs typeface="+mn-ea"/>
              </a:rPr>
              <a:t>视觉商务设计</a:t>
            </a:r>
            <a:r>
              <a:rPr lang="en-US" altLang="zh-CN" sz="1865" dirty="0">
                <a:solidFill>
                  <a:srgbClr val="3E2714"/>
                </a:solidFill>
                <a:latin typeface="时尚中黑简体"/>
                <a:cs typeface="+mn-ea"/>
              </a:rPr>
              <a:t>PPT</a:t>
            </a:r>
            <a:r>
              <a:rPr lang="zh-CN" altLang="en-US" sz="1865" dirty="0">
                <a:solidFill>
                  <a:srgbClr val="3E2714"/>
                </a:solidFill>
                <a:latin typeface="时尚中黑简体"/>
                <a:cs typeface="+mn-ea"/>
              </a:rPr>
              <a:t>模板 单击此处添加文字阐述，添加简短问题说明文字，具体说明文字在此处</a:t>
            </a:r>
            <a:r>
              <a:rPr lang="zh-CN" altLang="en-US" sz="1865" dirty="0" smtClean="0">
                <a:solidFill>
                  <a:srgbClr val="3E2714"/>
                </a:solidFill>
                <a:latin typeface="时尚中黑简体"/>
                <a:cs typeface="+mn-ea"/>
              </a:rPr>
              <a:t>。</a:t>
            </a:r>
          </a:p>
        </p:txBody>
      </p:sp>
      <p:sp>
        <p:nvSpPr>
          <p:cNvPr id="13" name="下弧形箭头 12"/>
          <p:cNvSpPr/>
          <p:nvPr/>
        </p:nvSpPr>
        <p:spPr>
          <a:xfrm>
            <a:off x="7920803" y="4949917"/>
            <a:ext cx="2400267" cy="960000"/>
          </a:xfrm>
          <a:prstGeom prst="curvedUpArrow">
            <a:avLst/>
          </a:prstGeom>
          <a:solidFill>
            <a:srgbClr val="CDA4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4" name="上弧形箭头 13"/>
          <p:cNvSpPr/>
          <p:nvPr/>
        </p:nvSpPr>
        <p:spPr>
          <a:xfrm flipH="1">
            <a:off x="1129852" y="1796819"/>
            <a:ext cx="2400000" cy="1008000"/>
          </a:xfrm>
          <a:prstGeom prst="curvedDownArrow">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5" name="文本框 7"/>
          <p:cNvSpPr txBox="1">
            <a:spLocks noChangeArrowheads="1"/>
          </p:cNvSpPr>
          <p:nvPr/>
        </p:nvSpPr>
        <p:spPr bwMode="auto">
          <a:xfrm>
            <a:off x="8016814" y="2436141"/>
            <a:ext cx="3648405" cy="214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lvl="0">
              <a:lnSpc>
                <a:spcPct val="120000"/>
              </a:lnSpc>
              <a:spcBef>
                <a:spcPts val="300"/>
              </a:spcBef>
            </a:pPr>
            <a:r>
              <a:rPr lang="zh-CN" altLang="en-US" sz="1865" dirty="0">
                <a:solidFill>
                  <a:srgbClr val="3E2714"/>
                </a:solidFill>
                <a:latin typeface="时尚中黑简体"/>
                <a:cs typeface="+mn-ea"/>
              </a:rPr>
              <a:t>请搜索</a:t>
            </a:r>
            <a:r>
              <a:rPr lang="en-US" altLang="zh-CN" sz="1865" dirty="0">
                <a:solidFill>
                  <a:srgbClr val="3E2714"/>
                </a:solidFill>
                <a:latin typeface="时尚中黑简体"/>
                <a:cs typeface="+mn-ea"/>
              </a:rPr>
              <a:t>chenying0907 </a:t>
            </a:r>
            <a:r>
              <a:rPr lang="zh-CN" altLang="en-US" sz="1865" dirty="0">
                <a:solidFill>
                  <a:srgbClr val="3E2714"/>
                </a:solidFill>
                <a:latin typeface="时尚中黑简体"/>
                <a:cs typeface="+mn-ea"/>
              </a:rPr>
              <a:t>视觉商务设计</a:t>
            </a:r>
            <a:r>
              <a:rPr lang="en-US" altLang="zh-CN" sz="1865" dirty="0">
                <a:solidFill>
                  <a:srgbClr val="3E2714"/>
                </a:solidFill>
                <a:latin typeface="时尚中黑简体"/>
                <a:cs typeface="+mn-ea"/>
              </a:rPr>
              <a:t>PPT</a:t>
            </a:r>
            <a:r>
              <a:rPr lang="zh-CN" altLang="en-US" sz="1865" dirty="0">
                <a:solidFill>
                  <a:srgbClr val="3E2714"/>
                </a:solidFill>
                <a:latin typeface="时尚中黑简体"/>
                <a:cs typeface="+mn-ea"/>
              </a:rPr>
              <a:t>模板 单击此处添加文字阐述，添加简短问题说明文字，具体说明文字在此处。</a:t>
            </a:r>
          </a:p>
        </p:txBody>
      </p:sp>
      <p:sp>
        <p:nvSpPr>
          <p:cNvPr id="16" name="矩形 15"/>
          <p:cNvSpPr/>
          <p:nvPr/>
        </p:nvSpPr>
        <p:spPr>
          <a:xfrm>
            <a:off x="5255541" y="4598160"/>
            <a:ext cx="1682115" cy="1188720"/>
          </a:xfrm>
          <a:prstGeom prst="rect">
            <a:avLst/>
          </a:prstGeom>
        </p:spPr>
        <p:txBody>
          <a:bodyPr wrap="none">
            <a:spAutoFit/>
          </a:bodyPr>
          <a:lstStyle/>
          <a:p>
            <a:pPr lvl="0" algn="ctr"/>
            <a:r>
              <a:rPr lang="en-US" altLang="zh-CN" sz="7200" dirty="0" smtClean="0">
                <a:solidFill>
                  <a:prstClr val="white"/>
                </a:solidFill>
              </a:rPr>
              <a:t>28</a:t>
            </a:r>
            <a:r>
              <a:rPr lang="en-US" altLang="zh-CN" sz="4265" dirty="0" smtClean="0">
                <a:solidFill>
                  <a:prstClr val="white"/>
                </a:solidFill>
              </a:rPr>
              <a:t>%</a:t>
            </a:r>
            <a:endParaRPr lang="zh-CN" altLang="en-US" sz="4265" dirty="0">
              <a:solidFill>
                <a:prstClr val="white"/>
              </a:solidFill>
            </a:endParaRP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fill="hold"/>
                                        <p:tgtEl>
                                          <p:spTgt spid="9"/>
                                        </p:tgtEl>
                                        <p:attrNameLst>
                                          <p:attrName>ppt_x</p:attrName>
                                        </p:attrNameLst>
                                      </p:cBhvr>
                                      <p:tavLst>
                                        <p:tav tm="0">
                                          <p:val>
                                            <p:strVal val="#ppt_x"/>
                                          </p:val>
                                        </p:tav>
                                        <p:tav tm="100000">
                                          <p:val>
                                            <p:strVal val="#ppt_x"/>
                                          </p:val>
                                        </p:tav>
                                      </p:tavLst>
                                    </p:anim>
                                    <p:anim calcmode="lin" valueType="num">
                                      <p:cBhvr additive="base">
                                        <p:cTn id="19" dur="1000" fill="hold"/>
                                        <p:tgtEl>
                                          <p:spTgt spid="9"/>
                                        </p:tgtEl>
                                        <p:attrNameLst>
                                          <p:attrName>ppt_y</p:attrName>
                                        </p:attrNameLst>
                                      </p:cBhvr>
                                      <p:tavLst>
                                        <p:tav tm="0">
                                          <p:val>
                                            <p:strVal val="1+#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000" fill="hold"/>
                                        <p:tgtEl>
                                          <p:spTgt spid="8"/>
                                        </p:tgtEl>
                                        <p:attrNameLst>
                                          <p:attrName>ppt_x</p:attrName>
                                        </p:attrNameLst>
                                      </p:cBhvr>
                                      <p:tavLst>
                                        <p:tav tm="0">
                                          <p:val>
                                            <p:strVal val="#ppt_x"/>
                                          </p:val>
                                        </p:tav>
                                        <p:tav tm="100000">
                                          <p:val>
                                            <p:strVal val="#ppt_x"/>
                                          </p:val>
                                        </p:tav>
                                      </p:tavLst>
                                    </p:anim>
                                    <p:anim calcmode="lin" valueType="num">
                                      <p:cBhvr additive="base">
                                        <p:cTn id="23" dur="1000" fill="hold"/>
                                        <p:tgtEl>
                                          <p:spTgt spid="8"/>
                                        </p:tgtEl>
                                        <p:attrNameLst>
                                          <p:attrName>ppt_y</p:attrName>
                                        </p:attrNameLst>
                                      </p:cBhvr>
                                      <p:tavLst>
                                        <p:tav tm="0">
                                          <p:val>
                                            <p:strVal val="0-#ppt_h/2"/>
                                          </p:val>
                                        </p:tav>
                                        <p:tav tm="100000">
                                          <p:val>
                                            <p:strVal val="#ppt_y"/>
                                          </p:val>
                                        </p:tav>
                                      </p:tavLst>
                                    </p:anim>
                                  </p:childTnLst>
                                </p:cTn>
                              </p:par>
                              <p:par>
                                <p:cTn id="24" presetID="9" presetClass="entr" presetSubtype="0" fill="hold" grpId="1"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dissolve">
                                      <p:cBhvr>
                                        <p:cTn id="26" dur="1000"/>
                                        <p:tgtEl>
                                          <p:spTgt spid="8"/>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dissolve">
                                      <p:cBhvr>
                                        <p:cTn id="29" dur="1000"/>
                                        <p:tgtEl>
                                          <p:spTgt spid="10"/>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1000"/>
                                        <p:tgtEl>
                                          <p:spTgt spid="16"/>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dissolve">
                                      <p:cBhvr>
                                        <p:cTn id="35" dur="1000"/>
                                        <p:tgtEl>
                                          <p:spTgt spid="11"/>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right)">
                                      <p:cBhvr>
                                        <p:cTn id="38" dur="1000"/>
                                        <p:tgtEl>
                                          <p:spTgt spid="14"/>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up)">
                                      <p:cBhvr>
                                        <p:cTn id="41" dur="1000"/>
                                        <p:tgtEl>
                                          <p:spTgt spid="1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1000"/>
                                        <p:tgtEl>
                                          <p:spTgt spid="1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bldLvl="0" animBg="1"/>
      <p:bldP spid="8" grpId="1" bldLvl="0" animBg="1"/>
      <p:bldP spid="9" grpId="0" bldLvl="0" animBg="1"/>
      <p:bldP spid="10" grpId="0"/>
      <p:bldP spid="11" grpId="0"/>
      <p:bldP spid="12" grpId="0"/>
      <p:bldP spid="13" grpId="0" bldLvl="0" animBg="1"/>
      <p:bldP spid="14" grpId="0" bldLvl="0" animBg="1"/>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400960" y="1954905"/>
            <a:ext cx="9390646" cy="3519817"/>
          </a:xfrm>
          <a:prstGeom prst="rect">
            <a:avLst/>
          </a:prstGeom>
          <a:noFill/>
          <a:ln w="28575">
            <a:solidFill>
              <a:srgbClr val="3E27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384708" y="1242797"/>
            <a:ext cx="1423154" cy="1423152"/>
          </a:xfrm>
          <a:prstGeom prst="ellipse">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a:solidFill>
                  <a:schemeClr val="bg1"/>
                </a:solidFill>
                <a:latin typeface="Arial" panose="020B0604020202020204" pitchFamily="34" charset="0"/>
                <a:ea typeface="微软雅黑" panose="020B0503020204020204" charset="-122"/>
                <a:sym typeface="Arial" panose="020B0604020202020204" pitchFamily="34" charset="0"/>
              </a:rPr>
              <a:t>02</a:t>
            </a:r>
            <a:endParaRPr lang="zh-CN" altLang="en-US" sz="44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5" name="MH_Entry_1"/>
          <p:cNvSpPr/>
          <p:nvPr>
            <p:custDataLst>
              <p:tags r:id="rId1"/>
            </p:custDataLst>
          </p:nvPr>
        </p:nvSpPr>
        <p:spPr>
          <a:xfrm>
            <a:off x="4029579" y="3041029"/>
            <a:ext cx="4133414" cy="124714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ctr"/>
            <a:r>
              <a:rPr lang="zh-CN" altLang="en-US" sz="5400" b="1" dirty="0">
                <a:solidFill>
                  <a:srgbClr val="3E2714"/>
                </a:solidFill>
                <a:latin typeface="Arial" panose="020B0604020202020204" pitchFamily="34" charset="0"/>
                <a:ea typeface="微软雅黑" panose="020B0503020204020204" charset="-122"/>
                <a:sym typeface="Arial" panose="020B0604020202020204" pitchFamily="34" charset="0"/>
              </a:rPr>
              <a:t>此处添加标题</a:t>
            </a:r>
            <a:r>
              <a:rPr lang="en-US" altLang="zh-CN" sz="2400" dirty="0">
                <a:solidFill>
                  <a:srgbClr val="3E2714"/>
                </a:solidFill>
                <a:latin typeface="Arial" panose="020B0604020202020204" pitchFamily="34" charset="0"/>
                <a:ea typeface="微软雅黑" panose="020B0503020204020204" charset="-122"/>
                <a:sym typeface="Arial" panose="020B0604020202020204" pitchFamily="34" charset="0"/>
              </a:rPr>
              <a:t>ANNUAL WORK SUMMARY</a:t>
            </a:r>
          </a:p>
        </p:txBody>
      </p:sp>
      <p:sp>
        <p:nvSpPr>
          <p:cNvPr id="9" name="TextBox 11"/>
          <p:cNvSpPr txBox="1"/>
          <p:nvPr/>
        </p:nvSpPr>
        <p:spPr>
          <a:xfrm>
            <a:off x="6561447" y="4454653"/>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0" name="TextBox 11"/>
          <p:cNvSpPr txBox="1"/>
          <p:nvPr/>
        </p:nvSpPr>
        <p:spPr>
          <a:xfrm>
            <a:off x="4037275" y="4454653"/>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1" name="TextBox 11"/>
          <p:cNvSpPr txBox="1"/>
          <p:nvPr/>
        </p:nvSpPr>
        <p:spPr>
          <a:xfrm>
            <a:off x="6561447" y="4744505"/>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
        <p:nvSpPr>
          <p:cNvPr id="12" name="TextBox 11"/>
          <p:cNvSpPr txBox="1"/>
          <p:nvPr/>
        </p:nvSpPr>
        <p:spPr>
          <a:xfrm>
            <a:off x="4037275" y="4744505"/>
            <a:ext cx="1593850" cy="227965"/>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a:solidFill>
                  <a:srgbClr val="3E2714"/>
                </a:solidFill>
                <a:latin typeface="Arial" panose="020B0604020202020204" pitchFamily="34" charset="0"/>
                <a:ea typeface="微软雅黑" panose="020B0503020204020204" charset="-122"/>
                <a:cs typeface="+mn-ea"/>
                <a:sym typeface="Arial" panose="020B0604020202020204" pitchFamily="34" charset="0"/>
              </a:rPr>
              <a:t>添加相关标题文字</a:t>
            </a:r>
          </a:p>
        </p:txBody>
      </p:sp>
    </p:spTree>
  </p:cSld>
  <p:clrMapOvr>
    <a:masterClrMapping/>
  </p:clrMapOvr>
  <mc:AlternateContent xmlns:mc="http://schemas.openxmlformats.org/markup-compatibility/2006" xmlns:p14="http://schemas.microsoft.com/office/powerpoint/2010/main">
    <mc:Choice Requires="p14">
      <p:transition spd="slow" p14:dur="2000" advTm="0">
        <p:checker/>
      </p:transition>
    </mc:Choice>
    <mc:Fallback xmlns="">
      <p:transition spd="slow" advTm="0">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par>
                                    <p:cTn id="8" presetID="2" presetClass="entr" presetSubtype="4" accel="40000" fill="hold" grpId="0" nodeType="withEffect" p14:presetBounceEnd="40000">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14:bounceEnd="40000">
                                          <p:cBhvr additive="base">
                                            <p:cTn id="10" dur="10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11" dur="1000" fill="hold"/>
                                            <p:tgtEl>
                                              <p:spTgt spid="3"/>
                                            </p:tgtEl>
                                            <p:attrNameLst>
                                              <p:attrName>ppt_y</p:attrName>
                                            </p:attrNameLst>
                                          </p:cBhvr>
                                          <p:tavLst>
                                            <p:tav tm="0">
                                              <p:val>
                                                <p:strVal val="1+#ppt_h/2"/>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by="(-#ppt_w*2)" calcmode="lin" valueType="num">
                                          <p:cBhvr rctx="PPT">
                                            <p:cTn id="14" dur="500" autoRev="1" fill="hold">
                                              <p:stCondLst>
                                                <p:cond delay="0"/>
                                              </p:stCondLst>
                                            </p:cTn>
                                            <p:tgtEl>
                                              <p:spTgt spid="5"/>
                                            </p:tgtEl>
                                            <p:attrNameLst>
                                              <p:attrName>ppt_w</p:attrName>
                                            </p:attrNameLst>
                                          </p:cBhvr>
                                        </p:anim>
                                        <p:anim by="(#ppt_w*0.50)" calcmode="lin" valueType="num">
                                          <p:cBhvr>
                                            <p:cTn id="15" dur="500" decel="50000" autoRev="1" fill="hold">
                                              <p:stCondLst>
                                                <p:cond delay="0"/>
                                              </p:stCondLst>
                                            </p:cTn>
                                            <p:tgtEl>
                                              <p:spTgt spid="5"/>
                                            </p:tgtEl>
                                            <p:attrNameLst>
                                              <p:attrName>ppt_x</p:attrName>
                                            </p:attrNameLst>
                                          </p:cBhvr>
                                        </p:anim>
                                        <p:anim from="(-#ppt_h/2)" to="(#ppt_y)" calcmode="lin" valueType="num">
                                          <p:cBhvr>
                                            <p:cTn id="16" dur="1000" fill="hold">
                                              <p:stCondLst>
                                                <p:cond delay="0"/>
                                              </p:stCondLst>
                                            </p:cTn>
                                            <p:tgtEl>
                                              <p:spTgt spid="5"/>
                                            </p:tgtEl>
                                            <p:attrNameLst>
                                              <p:attrName>ppt_y</p:attrName>
                                            </p:attrNameLst>
                                          </p:cBhvr>
                                        </p:anim>
                                        <p:animRot by="21600000">
                                          <p:cBhvr>
                                            <p:cTn id="17" dur="1000" fill="hold">
                                              <p:stCondLst>
                                                <p:cond delay="0"/>
                                              </p:stCondLst>
                                            </p:cTn>
                                            <p:tgtEl>
                                              <p:spTgt spid="5"/>
                                            </p:tgtEl>
                                            <p:attrNameLst>
                                              <p:attrName>r</p:attrName>
                                            </p:attrNameLst>
                                          </p:cBhvr>
                                        </p:animRot>
                                      </p:childTnLst>
                                    </p:cTn>
                                  </p:par>
                                  <p:par>
                                    <p:cTn id="18" presetID="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fill="hold"/>
                                            <p:tgtEl>
                                              <p:spTgt spid="9"/>
                                            </p:tgtEl>
                                            <p:attrNameLst>
                                              <p:attrName>ppt_x</p:attrName>
                                            </p:attrNameLst>
                                          </p:cBhvr>
                                          <p:tavLst>
                                            <p:tav tm="0">
                                              <p:val>
                                                <p:strVal val="#ppt_x"/>
                                              </p:val>
                                            </p:tav>
                                            <p:tav tm="100000">
                                              <p:val>
                                                <p:strVal val="#ppt_x"/>
                                              </p:val>
                                            </p:tav>
                                          </p:tavLst>
                                        </p:anim>
                                        <p:anim calcmode="lin" valueType="num">
                                          <p:cBhvr additive="base">
                                            <p:cTn id="21" dur="1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ppt_x"/>
                                              </p:val>
                                            </p:tav>
                                            <p:tav tm="100000">
                                              <p:val>
                                                <p:strVal val="#ppt_x"/>
                                              </p:val>
                                            </p:tav>
                                          </p:tavLst>
                                        </p:anim>
                                        <p:anim calcmode="lin" valueType="num">
                                          <p:cBhvr additive="base">
                                            <p:cTn id="25" dur="10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1000" fill="hold"/>
                                            <p:tgtEl>
                                              <p:spTgt spid="11"/>
                                            </p:tgtEl>
                                            <p:attrNameLst>
                                              <p:attrName>ppt_x</p:attrName>
                                            </p:attrNameLst>
                                          </p:cBhvr>
                                          <p:tavLst>
                                            <p:tav tm="0">
                                              <p:val>
                                                <p:strVal val="#ppt_x"/>
                                              </p:val>
                                            </p:tav>
                                            <p:tav tm="100000">
                                              <p:val>
                                                <p:strVal val="#ppt_x"/>
                                              </p:val>
                                            </p:tav>
                                          </p:tavLst>
                                        </p:anim>
                                        <p:anim calcmode="lin" valueType="num">
                                          <p:cBhvr additive="base">
                                            <p:cTn id="29" dur="10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000" fill="hold"/>
                                            <p:tgtEl>
                                              <p:spTgt spid="12"/>
                                            </p:tgtEl>
                                            <p:attrNameLst>
                                              <p:attrName>ppt_x</p:attrName>
                                            </p:attrNameLst>
                                          </p:cBhvr>
                                          <p:tavLst>
                                            <p:tav tm="0">
                                              <p:val>
                                                <p:strVal val="#ppt_x"/>
                                              </p:val>
                                            </p:tav>
                                            <p:tav tm="100000">
                                              <p:val>
                                                <p:strVal val="#ppt_x"/>
                                              </p:val>
                                            </p:tav>
                                          </p:tavLst>
                                        </p:anim>
                                        <p:anim calcmode="lin" valueType="num">
                                          <p:cBhvr additive="base">
                                            <p:cTn id="33"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3" grpId="0" bldLvl="0" animBg="1"/>
          <p:bldP spid="5" grpId="0" bldLvl="0" animBg="1"/>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par>
                                    <p:cTn id="8" presetID="2" presetClass="entr" presetSubtype="4" accel="4000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1000" fill="hold"/>
                                            <p:tgtEl>
                                              <p:spTgt spid="3"/>
                                            </p:tgtEl>
                                            <p:attrNameLst>
                                              <p:attrName>ppt_x</p:attrName>
                                            </p:attrNameLst>
                                          </p:cBhvr>
                                          <p:tavLst>
                                            <p:tav tm="0">
                                              <p:val>
                                                <p:strVal val="#ppt_x"/>
                                              </p:val>
                                            </p:tav>
                                            <p:tav tm="100000">
                                              <p:val>
                                                <p:strVal val="#ppt_x"/>
                                              </p:val>
                                            </p:tav>
                                          </p:tavLst>
                                        </p:anim>
                                        <p:anim calcmode="lin" valueType="num">
                                          <p:cBhvr additive="base">
                                            <p:cTn id="11" dur="1000" fill="hold"/>
                                            <p:tgtEl>
                                              <p:spTgt spid="3"/>
                                            </p:tgtEl>
                                            <p:attrNameLst>
                                              <p:attrName>ppt_y</p:attrName>
                                            </p:attrNameLst>
                                          </p:cBhvr>
                                          <p:tavLst>
                                            <p:tav tm="0">
                                              <p:val>
                                                <p:strVal val="1+#ppt_h/2"/>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by="(-#ppt_w*2)" calcmode="lin" valueType="num">
                                          <p:cBhvr rctx="PPT">
                                            <p:cTn id="14" dur="500" autoRev="1" fill="hold">
                                              <p:stCondLst>
                                                <p:cond delay="0"/>
                                              </p:stCondLst>
                                            </p:cTn>
                                            <p:tgtEl>
                                              <p:spTgt spid="5"/>
                                            </p:tgtEl>
                                            <p:attrNameLst>
                                              <p:attrName>ppt_w</p:attrName>
                                            </p:attrNameLst>
                                          </p:cBhvr>
                                        </p:anim>
                                        <p:anim by="(#ppt_w*0.50)" calcmode="lin" valueType="num">
                                          <p:cBhvr>
                                            <p:cTn id="15" dur="500" decel="50000" autoRev="1" fill="hold">
                                              <p:stCondLst>
                                                <p:cond delay="0"/>
                                              </p:stCondLst>
                                            </p:cTn>
                                            <p:tgtEl>
                                              <p:spTgt spid="5"/>
                                            </p:tgtEl>
                                            <p:attrNameLst>
                                              <p:attrName>ppt_x</p:attrName>
                                            </p:attrNameLst>
                                          </p:cBhvr>
                                        </p:anim>
                                        <p:anim from="(-#ppt_h/2)" to="(#ppt_y)" calcmode="lin" valueType="num">
                                          <p:cBhvr>
                                            <p:cTn id="16" dur="1000" fill="hold">
                                              <p:stCondLst>
                                                <p:cond delay="0"/>
                                              </p:stCondLst>
                                            </p:cTn>
                                            <p:tgtEl>
                                              <p:spTgt spid="5"/>
                                            </p:tgtEl>
                                            <p:attrNameLst>
                                              <p:attrName>ppt_y</p:attrName>
                                            </p:attrNameLst>
                                          </p:cBhvr>
                                        </p:anim>
                                        <p:animRot by="21600000">
                                          <p:cBhvr>
                                            <p:cTn id="17" dur="1000" fill="hold">
                                              <p:stCondLst>
                                                <p:cond delay="0"/>
                                              </p:stCondLst>
                                            </p:cTn>
                                            <p:tgtEl>
                                              <p:spTgt spid="5"/>
                                            </p:tgtEl>
                                            <p:attrNameLst>
                                              <p:attrName>r</p:attrName>
                                            </p:attrNameLst>
                                          </p:cBhvr>
                                        </p:animRot>
                                      </p:childTnLst>
                                    </p:cTn>
                                  </p:par>
                                  <p:par>
                                    <p:cTn id="18" presetID="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fill="hold"/>
                                            <p:tgtEl>
                                              <p:spTgt spid="9"/>
                                            </p:tgtEl>
                                            <p:attrNameLst>
                                              <p:attrName>ppt_x</p:attrName>
                                            </p:attrNameLst>
                                          </p:cBhvr>
                                          <p:tavLst>
                                            <p:tav tm="0">
                                              <p:val>
                                                <p:strVal val="#ppt_x"/>
                                              </p:val>
                                            </p:tav>
                                            <p:tav tm="100000">
                                              <p:val>
                                                <p:strVal val="#ppt_x"/>
                                              </p:val>
                                            </p:tav>
                                          </p:tavLst>
                                        </p:anim>
                                        <p:anim calcmode="lin" valueType="num">
                                          <p:cBhvr additive="base">
                                            <p:cTn id="21" dur="1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ppt_x"/>
                                              </p:val>
                                            </p:tav>
                                            <p:tav tm="100000">
                                              <p:val>
                                                <p:strVal val="#ppt_x"/>
                                              </p:val>
                                            </p:tav>
                                          </p:tavLst>
                                        </p:anim>
                                        <p:anim calcmode="lin" valueType="num">
                                          <p:cBhvr additive="base">
                                            <p:cTn id="25" dur="10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1000" fill="hold"/>
                                            <p:tgtEl>
                                              <p:spTgt spid="11"/>
                                            </p:tgtEl>
                                            <p:attrNameLst>
                                              <p:attrName>ppt_x</p:attrName>
                                            </p:attrNameLst>
                                          </p:cBhvr>
                                          <p:tavLst>
                                            <p:tav tm="0">
                                              <p:val>
                                                <p:strVal val="#ppt_x"/>
                                              </p:val>
                                            </p:tav>
                                            <p:tav tm="100000">
                                              <p:val>
                                                <p:strVal val="#ppt_x"/>
                                              </p:val>
                                            </p:tav>
                                          </p:tavLst>
                                        </p:anim>
                                        <p:anim calcmode="lin" valueType="num">
                                          <p:cBhvr additive="base">
                                            <p:cTn id="29" dur="10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000" fill="hold"/>
                                            <p:tgtEl>
                                              <p:spTgt spid="12"/>
                                            </p:tgtEl>
                                            <p:attrNameLst>
                                              <p:attrName>ppt_x</p:attrName>
                                            </p:attrNameLst>
                                          </p:cBhvr>
                                          <p:tavLst>
                                            <p:tav tm="0">
                                              <p:val>
                                                <p:strVal val="#ppt_x"/>
                                              </p:val>
                                            </p:tav>
                                            <p:tav tm="100000">
                                              <p:val>
                                                <p:strVal val="#ppt_x"/>
                                              </p:val>
                                            </p:tav>
                                          </p:tavLst>
                                        </p:anim>
                                        <p:anim calcmode="lin" valueType="num">
                                          <p:cBhvr additive="base">
                                            <p:cTn id="33"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3" grpId="0" bldLvl="0" animBg="1"/>
          <p:bldP spid="5" grpId="0" bldLvl="0" animBg="1"/>
          <p:bldP spid="9" grpId="0"/>
          <p:bldP spid="10" grpId="0"/>
          <p:bldP spid="11" grpId="0"/>
          <p:bldP spid="12"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1"/>
            <a:ext cx="12192000" cy="836723"/>
          </a:xfrm>
          <a:prstGeom prst="rect">
            <a:avLst/>
          </a:prstGeom>
          <a:solidFill>
            <a:srgbClr val="3E27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6">
                  <a:lumMod val="75000"/>
                </a:schemeClr>
              </a:solidFill>
            </a:endParaRPr>
          </a:p>
        </p:txBody>
      </p:sp>
      <p:sp>
        <p:nvSpPr>
          <p:cNvPr id="3" name="矩形 2"/>
          <p:cNvSpPr/>
          <p:nvPr/>
        </p:nvSpPr>
        <p:spPr>
          <a:xfrm>
            <a:off x="600" y="836723"/>
            <a:ext cx="12192000" cy="9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673892" y="164637"/>
            <a:ext cx="2926080" cy="48323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300" dirty="0" smtClean="0">
                <a:solidFill>
                  <a:schemeClr val="bg1"/>
                </a:solidFill>
                <a:latin typeface="微软雅黑" panose="020B0503020204020204" charset="-122"/>
                <a:ea typeface="微软雅黑" panose="020B0503020204020204" charset="-122"/>
              </a:rPr>
              <a:t>单击添加文本标题</a:t>
            </a:r>
            <a:endParaRPr lang="zh-CN" altLang="en-US" sz="2400" b="1" spc="300" dirty="0">
              <a:solidFill>
                <a:schemeClr val="bg1"/>
              </a:solidFill>
              <a:latin typeface="微软雅黑" panose="020B0503020204020204" charset="-122"/>
              <a:ea typeface="微软雅黑" panose="020B0503020204020204" charset="-122"/>
            </a:endParaRPr>
          </a:p>
        </p:txBody>
      </p:sp>
      <p:grpSp>
        <p:nvGrpSpPr>
          <p:cNvPr id="5" name="组合 4"/>
          <p:cNvGrpSpPr>
            <a:grpSpLocks noChangeAspect="1"/>
          </p:cNvGrpSpPr>
          <p:nvPr/>
        </p:nvGrpSpPr>
        <p:grpSpPr>
          <a:xfrm>
            <a:off x="172076" y="290859"/>
            <a:ext cx="379529" cy="24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a:solidFill>
                  <a:schemeClr val="bg1"/>
                </a:solidFill>
              </a:endParaRPr>
            </a:p>
          </p:txBody>
        </p:sp>
      </p:grpSp>
      <p:graphicFrame>
        <p:nvGraphicFramePr>
          <p:cNvPr id="8" name="图表 7"/>
          <p:cNvGraphicFramePr/>
          <p:nvPr/>
        </p:nvGraphicFramePr>
        <p:xfrm>
          <a:off x="1008035" y="1316765"/>
          <a:ext cx="10273141" cy="3072341"/>
        </p:xfrm>
        <a:graphic>
          <a:graphicData uri="http://schemas.openxmlformats.org/drawingml/2006/chart">
            <c:chart xmlns:c="http://schemas.openxmlformats.org/drawingml/2006/chart" xmlns:r="http://schemas.openxmlformats.org/officeDocument/2006/relationships" r:id="rId2"/>
          </a:graphicData>
        </a:graphic>
      </p:graphicFrame>
      <p:sp>
        <p:nvSpPr>
          <p:cNvPr id="9" name="文本框 7"/>
          <p:cNvSpPr txBox="1">
            <a:spLocks noChangeArrowheads="1"/>
          </p:cNvSpPr>
          <p:nvPr/>
        </p:nvSpPr>
        <p:spPr bwMode="auto">
          <a:xfrm>
            <a:off x="1200056" y="4485117"/>
            <a:ext cx="9793088" cy="1632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865" b="1" dirty="0" smtClean="0">
                <a:solidFill>
                  <a:schemeClr val="tx1"/>
                </a:solidFill>
                <a:latin typeface="微软雅黑" panose="020B0503020204020204" charset="-122"/>
              </a:rPr>
              <a:t>添加文本信息</a:t>
            </a:r>
          </a:p>
          <a:p>
            <a:pPr algn="ctr">
              <a:lnSpc>
                <a:spcPct val="150000"/>
              </a:lnSpc>
              <a:spcBef>
                <a:spcPts val="300"/>
              </a:spcBef>
            </a:pPr>
            <a:r>
              <a:rPr lang="zh-CN" altLang="en-US" sz="1865" dirty="0" smtClean="0">
                <a:solidFill>
                  <a:schemeClr val="tx1">
                    <a:lumMod val="85000"/>
                    <a:lumOff val="15000"/>
                  </a:schemeClr>
                </a:solidFill>
                <a:latin typeface="微软雅黑" panose="020B0503020204020204" charset="-122"/>
              </a:rPr>
              <a:t>此处添加说明文字添加说明文字添加说明文字此处添加说明文字此处添加说明文字此处添加说明</a:t>
            </a:r>
            <a:r>
              <a:rPr lang="zh-CN" altLang="en-US" sz="1865" dirty="0">
                <a:solidFill>
                  <a:schemeClr val="tx1">
                    <a:lumMod val="85000"/>
                    <a:lumOff val="15000"/>
                  </a:schemeClr>
                </a:solidFill>
                <a:latin typeface="微软雅黑" panose="020B0503020204020204" charset="-122"/>
              </a:rPr>
              <a:t>文字此处添加说明文字此处添加说明文字此处添加说明</a:t>
            </a:r>
            <a:r>
              <a:rPr lang="zh-CN" altLang="en-US" sz="1865" dirty="0" smtClean="0">
                <a:solidFill>
                  <a:schemeClr val="tx1">
                    <a:lumMod val="85000"/>
                    <a:lumOff val="15000"/>
                  </a:schemeClr>
                </a:solidFill>
                <a:latin typeface="微软雅黑" panose="020B0503020204020204" charset="-122"/>
              </a:rPr>
              <a:t>文字</a:t>
            </a:r>
            <a:r>
              <a:rPr lang="zh-CN" altLang="en-US" sz="1865" dirty="0">
                <a:solidFill>
                  <a:schemeClr val="tx1">
                    <a:lumMod val="85000"/>
                    <a:lumOff val="15000"/>
                  </a:schemeClr>
                </a:solidFill>
                <a:latin typeface="微软雅黑" panose="020B0503020204020204" charset="-122"/>
              </a:rPr>
              <a:t>此处添加说明</a:t>
            </a:r>
            <a:r>
              <a:rPr lang="zh-CN" altLang="en-US" sz="1865" dirty="0" smtClean="0">
                <a:solidFill>
                  <a:schemeClr val="tx1">
                    <a:lumMod val="85000"/>
                    <a:lumOff val="15000"/>
                  </a:schemeClr>
                </a:solidFill>
                <a:latin typeface="微软雅黑" panose="020B0503020204020204" charset="-122"/>
              </a:rPr>
              <a:t>文字</a:t>
            </a:r>
            <a:r>
              <a:rPr lang="zh-CN" altLang="en-US" sz="1865" dirty="0">
                <a:solidFill>
                  <a:schemeClr val="tx1">
                    <a:lumMod val="85000"/>
                    <a:lumOff val="15000"/>
                  </a:schemeClr>
                </a:solidFill>
                <a:latin typeface="微软雅黑" panose="020B0503020204020204" charset="-122"/>
              </a:rPr>
              <a:t>此处添加说明</a:t>
            </a:r>
            <a:r>
              <a:rPr lang="zh-CN" altLang="en-US" sz="1865" dirty="0" smtClean="0">
                <a:solidFill>
                  <a:schemeClr val="tx1">
                    <a:lumMod val="85000"/>
                    <a:lumOff val="15000"/>
                  </a:schemeClr>
                </a:solidFill>
                <a:latin typeface="微软雅黑" panose="020B0503020204020204" charset="-122"/>
              </a:rPr>
              <a:t>文字</a:t>
            </a:r>
            <a:r>
              <a:rPr lang="zh-CN" altLang="en-US" sz="1865" dirty="0">
                <a:solidFill>
                  <a:schemeClr val="tx1">
                    <a:lumMod val="85000"/>
                    <a:lumOff val="15000"/>
                  </a:schemeClr>
                </a:solidFill>
                <a:latin typeface="微软雅黑" panose="020B0503020204020204" charset="-122"/>
              </a:rPr>
              <a:t>此处添加说明</a:t>
            </a:r>
            <a:r>
              <a:rPr lang="zh-CN" altLang="en-US" sz="1865" dirty="0" smtClean="0">
                <a:solidFill>
                  <a:schemeClr val="tx1">
                    <a:lumMod val="85000"/>
                    <a:lumOff val="15000"/>
                  </a:schemeClr>
                </a:solidFill>
                <a:latin typeface="微软雅黑" panose="020B0503020204020204" charset="-122"/>
              </a:rPr>
              <a:t>文字</a:t>
            </a:r>
            <a:r>
              <a:rPr lang="zh-CN" altLang="en-US" sz="1865" dirty="0">
                <a:solidFill>
                  <a:schemeClr val="tx1">
                    <a:lumMod val="85000"/>
                    <a:lumOff val="15000"/>
                  </a:schemeClr>
                </a:solidFill>
                <a:latin typeface="微软雅黑" panose="020B0503020204020204" charset="-122"/>
              </a:rPr>
              <a:t>此处添加说明文字</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4"/>
                                        </p:tgtEl>
                                        <p:attrNameLst>
                                          <p:attrName>ppt_y</p:attrName>
                                        </p:attrNameLst>
                                      </p:cBhvr>
                                      <p:tavLst>
                                        <p:tav tm="0">
                                          <p:val>
                                            <p:strVal val="#ppt_y"/>
                                          </p:val>
                                        </p:tav>
                                        <p:tav tm="100000">
                                          <p:val>
                                            <p:strVal val="#ppt_y"/>
                                          </p:val>
                                        </p:tav>
                                      </p:tavLst>
                                    </p:anim>
                                    <p:anim calcmode="lin" valueType="num">
                                      <p:cBhvr>
                                        <p:cTn id="1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4"/>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8" grpId="0">
        <p:bldSub>
          <a:bldChart bld="category"/>
        </p:bldSub>
      </p:bldGraphic>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194333"/>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7"/>
</p:tagLst>
</file>

<file path=ppt/tags/tag11.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3"/>
</p:tagLst>
</file>

<file path=ppt/tags/tag12.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8"/>
</p:tagLst>
</file>

<file path=ppt/tags/tag13.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5"/>
</p:tagLst>
</file>

<file path=ppt/tags/tag15.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6"/>
</p:tagLst>
</file>

<file path=ppt/tags/tag16.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6"/>
</p:tagLst>
</file>

<file path=ppt/tags/tag17.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9"/>
</p:tagLst>
</file>

<file path=ppt/tags/tag18.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7"/>
</p:tagLst>
</file>

<file path=ppt/tags/tag22.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1"/>
</p:tagLst>
</file>

<file path=ppt/tags/tag24.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2"/>
</p:tagLst>
</file>

<file path=ppt/tags/tag2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8"/>
</p:tagLst>
</file>

<file path=ppt/tags/tag6.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9"/>
</p:tagLst>
</file>

<file path=ppt/tags/tag7.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20"/>
</p:tagLst>
</file>

<file path=ppt/tags/tag8.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3412</Words>
  <Application>Microsoft Office PowerPoint</Application>
  <PresentationFormat>自定义</PresentationFormat>
  <Paragraphs>265</Paragraphs>
  <Slides>27</Slides>
  <Notes>5</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影视传媒</dc:title>
  <dc:creator>第一PPT</dc:creator>
  <cp:keywords>www.1ppt.com</cp:keywords>
  <dc:description>www.1ppt.com</dc:description>
  <cp:lastModifiedBy>Windows User</cp:lastModifiedBy>
  <cp:revision>13</cp:revision>
  <dcterms:created xsi:type="dcterms:W3CDTF">2017-03-25T08:14:00Z</dcterms:created>
  <dcterms:modified xsi:type="dcterms:W3CDTF">2019-09-29T06:03:52Z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