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109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27"/>
          <p:cNvGrpSpPr/>
          <p:nvPr/>
        </p:nvGrpSpPr>
        <p:grpSpPr>
          <a:xfrm>
            <a:off x="4207452" y="2286451"/>
            <a:ext cx="3159966" cy="1534529"/>
            <a:chOff x="4317594" y="1758950"/>
            <a:chExt cx="3159966" cy="1534529"/>
          </a:xfrm>
        </p:grpSpPr>
        <p:sp>
          <p:nvSpPr>
            <p:cNvPr id="59" name="Freeform 6"/>
            <p:cNvSpPr>
              <a:spLocks noEditPoints="1"/>
            </p:cNvSpPr>
            <p:nvPr/>
          </p:nvSpPr>
          <p:spPr bwMode="auto">
            <a:xfrm>
              <a:off x="4317594" y="1758950"/>
              <a:ext cx="3159966" cy="1534529"/>
            </a:xfrm>
            <a:custGeom>
              <a:avLst/>
              <a:gdLst>
                <a:gd name="T0" fmla="*/ 735 w 735"/>
                <a:gd name="T1" fmla="*/ 3 h 356"/>
                <a:gd name="T2" fmla="*/ 235 w 735"/>
                <a:gd name="T3" fmla="*/ 3 h 356"/>
                <a:gd name="T4" fmla="*/ 235 w 735"/>
                <a:gd name="T5" fmla="*/ 70 h 356"/>
                <a:gd name="T6" fmla="*/ 118 w 735"/>
                <a:gd name="T7" fmla="*/ 0 h 356"/>
                <a:gd name="T8" fmla="*/ 4 w 735"/>
                <a:gd name="T9" fmla="*/ 36 h 356"/>
                <a:gd name="T10" fmla="*/ 27 w 735"/>
                <a:gd name="T11" fmla="*/ 94 h 356"/>
                <a:gd name="T12" fmla="*/ 102 w 735"/>
                <a:gd name="T13" fmla="*/ 66 h 356"/>
                <a:gd name="T14" fmla="*/ 159 w 735"/>
                <a:gd name="T15" fmla="*/ 117 h 356"/>
                <a:gd name="T16" fmla="*/ 45 w 735"/>
                <a:gd name="T17" fmla="*/ 266 h 356"/>
                <a:gd name="T18" fmla="*/ 0 w 735"/>
                <a:gd name="T19" fmla="*/ 307 h 356"/>
                <a:gd name="T20" fmla="*/ 0 w 735"/>
                <a:gd name="T21" fmla="*/ 356 h 356"/>
                <a:gd name="T22" fmla="*/ 248 w 735"/>
                <a:gd name="T23" fmla="*/ 356 h 356"/>
                <a:gd name="T24" fmla="*/ 248 w 735"/>
                <a:gd name="T25" fmla="*/ 355 h 356"/>
                <a:gd name="T26" fmla="*/ 735 w 735"/>
                <a:gd name="T27" fmla="*/ 355 h 356"/>
                <a:gd name="T28" fmla="*/ 735 w 735"/>
                <a:gd name="T29" fmla="*/ 3 h 356"/>
                <a:gd name="T30" fmla="*/ 116 w 735"/>
                <a:gd name="T31" fmla="*/ 288 h 356"/>
                <a:gd name="T32" fmla="*/ 148 w 735"/>
                <a:gd name="T33" fmla="*/ 261 h 356"/>
                <a:gd name="T34" fmla="*/ 235 w 735"/>
                <a:gd name="T35" fmla="*/ 149 h 356"/>
                <a:gd name="T36" fmla="*/ 235 w 735"/>
                <a:gd name="T37" fmla="*/ 289 h 356"/>
                <a:gd name="T38" fmla="*/ 116 w 735"/>
                <a:gd name="T39" fmla="*/ 289 h 356"/>
                <a:gd name="T40" fmla="*/ 116 w 735"/>
                <a:gd name="T41" fmla="*/ 28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5" h="356">
                  <a:moveTo>
                    <a:pt x="735" y="3"/>
                  </a:moveTo>
                  <a:cubicBezTo>
                    <a:pt x="235" y="3"/>
                    <a:pt x="235" y="3"/>
                    <a:pt x="235" y="3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20" y="28"/>
                    <a:pt x="180" y="0"/>
                    <a:pt x="118" y="0"/>
                  </a:cubicBezTo>
                  <a:cubicBezTo>
                    <a:pt x="71" y="0"/>
                    <a:pt x="30" y="16"/>
                    <a:pt x="4" y="36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46" y="81"/>
                    <a:pt x="72" y="66"/>
                    <a:pt x="102" y="66"/>
                  </a:cubicBezTo>
                  <a:cubicBezTo>
                    <a:pt x="143" y="66"/>
                    <a:pt x="159" y="88"/>
                    <a:pt x="159" y="117"/>
                  </a:cubicBezTo>
                  <a:cubicBezTo>
                    <a:pt x="159" y="158"/>
                    <a:pt x="122" y="197"/>
                    <a:pt x="45" y="26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735" y="355"/>
                    <a:pt x="735" y="355"/>
                    <a:pt x="735" y="355"/>
                  </a:cubicBezTo>
                  <a:lnTo>
                    <a:pt x="735" y="3"/>
                  </a:lnTo>
                  <a:close/>
                  <a:moveTo>
                    <a:pt x="116" y="288"/>
                  </a:moveTo>
                  <a:cubicBezTo>
                    <a:pt x="148" y="261"/>
                    <a:pt x="148" y="261"/>
                    <a:pt x="148" y="261"/>
                  </a:cubicBezTo>
                  <a:cubicBezTo>
                    <a:pt x="187" y="226"/>
                    <a:pt x="221" y="190"/>
                    <a:pt x="235" y="149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116" y="289"/>
                    <a:pt x="116" y="289"/>
                    <a:pt x="116" y="289"/>
                  </a:cubicBezTo>
                  <a:lnTo>
                    <a:pt x="116" y="288"/>
                  </a:lnTo>
                  <a:close/>
                </a:path>
              </a:pathLst>
            </a:custGeom>
            <a:solidFill>
              <a:srgbClr val="1B6A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0" name="Rectangle 24"/>
            <p:cNvSpPr/>
            <p:nvPr/>
          </p:nvSpPr>
          <p:spPr>
            <a:xfrm>
              <a:off x="5050608" y="1772194"/>
              <a:ext cx="2394131" cy="1515600"/>
            </a:xfrm>
            <a:prstGeom prst="rect">
              <a:avLst/>
            </a:prstGeom>
            <a:solidFill>
              <a:srgbClr val="1B6AA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1" name="Freeform 5"/>
          <p:cNvSpPr>
            <a:spLocks/>
          </p:cNvSpPr>
          <p:nvPr/>
        </p:nvSpPr>
        <p:spPr bwMode="auto">
          <a:xfrm>
            <a:off x="608101" y="2295542"/>
            <a:ext cx="2838152" cy="1516347"/>
          </a:xfrm>
          <a:custGeom>
            <a:avLst/>
            <a:gdLst>
              <a:gd name="T0" fmla="*/ 378 w 1561"/>
              <a:gd name="T1" fmla="*/ 0 h 834"/>
              <a:gd name="T2" fmla="*/ 378 w 1561"/>
              <a:gd name="T3" fmla="*/ 0 h 834"/>
              <a:gd name="T4" fmla="*/ 220 w 1561"/>
              <a:gd name="T5" fmla="*/ 0 h 834"/>
              <a:gd name="T6" fmla="*/ 0 w 1561"/>
              <a:gd name="T7" fmla="*/ 104 h 834"/>
              <a:gd name="T8" fmla="*/ 31 w 1561"/>
              <a:gd name="T9" fmla="*/ 249 h 834"/>
              <a:gd name="T10" fmla="*/ 189 w 1561"/>
              <a:gd name="T11" fmla="*/ 173 h 834"/>
              <a:gd name="T12" fmla="*/ 192 w 1561"/>
              <a:gd name="T13" fmla="*/ 173 h 834"/>
              <a:gd name="T14" fmla="*/ 192 w 1561"/>
              <a:gd name="T15" fmla="*/ 834 h 834"/>
              <a:gd name="T16" fmla="*/ 378 w 1561"/>
              <a:gd name="T17" fmla="*/ 834 h 834"/>
              <a:gd name="T18" fmla="*/ 378 w 1561"/>
              <a:gd name="T19" fmla="*/ 834 h 834"/>
              <a:gd name="T20" fmla="*/ 1561 w 1561"/>
              <a:gd name="T21" fmla="*/ 834 h 834"/>
              <a:gd name="T22" fmla="*/ 1561 w 1561"/>
              <a:gd name="T23" fmla="*/ 0 h 834"/>
              <a:gd name="T24" fmla="*/ 378 w 1561"/>
              <a:gd name="T25" fmla="*/ 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61" h="834">
                <a:moveTo>
                  <a:pt x="378" y="0"/>
                </a:moveTo>
                <a:lnTo>
                  <a:pt x="378" y="0"/>
                </a:lnTo>
                <a:lnTo>
                  <a:pt x="220" y="0"/>
                </a:lnTo>
                <a:lnTo>
                  <a:pt x="0" y="104"/>
                </a:lnTo>
                <a:lnTo>
                  <a:pt x="31" y="249"/>
                </a:lnTo>
                <a:lnTo>
                  <a:pt x="189" y="173"/>
                </a:lnTo>
                <a:lnTo>
                  <a:pt x="192" y="173"/>
                </a:lnTo>
                <a:lnTo>
                  <a:pt x="192" y="834"/>
                </a:lnTo>
                <a:lnTo>
                  <a:pt x="378" y="834"/>
                </a:lnTo>
                <a:lnTo>
                  <a:pt x="378" y="834"/>
                </a:lnTo>
                <a:lnTo>
                  <a:pt x="1561" y="834"/>
                </a:lnTo>
                <a:lnTo>
                  <a:pt x="1561" y="0"/>
                </a:lnTo>
                <a:lnTo>
                  <a:pt x="378" y="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62" name="Freeform 7"/>
          <p:cNvSpPr>
            <a:spLocks/>
          </p:cNvSpPr>
          <p:nvPr/>
        </p:nvSpPr>
        <p:spPr bwMode="auto">
          <a:xfrm>
            <a:off x="8125292" y="2293723"/>
            <a:ext cx="2818152" cy="1519984"/>
          </a:xfrm>
          <a:custGeom>
            <a:avLst/>
            <a:gdLst>
              <a:gd name="T0" fmla="*/ 154 w 655"/>
              <a:gd name="T1" fmla="*/ 0 h 353"/>
              <a:gd name="T2" fmla="*/ 154 w 655"/>
              <a:gd name="T3" fmla="*/ 4 h 353"/>
              <a:gd name="T4" fmla="*/ 117 w 655"/>
              <a:gd name="T5" fmla="*/ 0 h 353"/>
              <a:gd name="T6" fmla="*/ 11 w 655"/>
              <a:gd name="T7" fmla="*/ 25 h 353"/>
              <a:gd name="T8" fmla="*/ 27 w 655"/>
              <a:gd name="T9" fmla="*/ 83 h 353"/>
              <a:gd name="T10" fmla="*/ 98 w 655"/>
              <a:gd name="T11" fmla="*/ 63 h 353"/>
              <a:gd name="T12" fmla="*/ 149 w 655"/>
              <a:gd name="T13" fmla="*/ 98 h 353"/>
              <a:gd name="T14" fmla="*/ 88 w 655"/>
              <a:gd name="T15" fmla="*/ 138 h 353"/>
              <a:gd name="T16" fmla="*/ 57 w 655"/>
              <a:gd name="T17" fmla="*/ 138 h 353"/>
              <a:gd name="T18" fmla="*/ 57 w 655"/>
              <a:gd name="T19" fmla="*/ 195 h 353"/>
              <a:gd name="T20" fmla="*/ 90 w 655"/>
              <a:gd name="T21" fmla="*/ 195 h 353"/>
              <a:gd name="T22" fmla="*/ 154 w 655"/>
              <a:gd name="T23" fmla="*/ 226 h 353"/>
              <a:gd name="T24" fmla="*/ 154 w 655"/>
              <a:gd name="T25" fmla="*/ 262 h 353"/>
              <a:gd name="T26" fmla="*/ 96 w 655"/>
              <a:gd name="T27" fmla="*/ 290 h 353"/>
              <a:gd name="T28" fmla="*/ 16 w 655"/>
              <a:gd name="T29" fmla="*/ 269 h 353"/>
              <a:gd name="T30" fmla="*/ 0 w 655"/>
              <a:gd name="T31" fmla="*/ 329 h 353"/>
              <a:gd name="T32" fmla="*/ 101 w 655"/>
              <a:gd name="T33" fmla="*/ 353 h 353"/>
              <a:gd name="T34" fmla="*/ 154 w 655"/>
              <a:gd name="T35" fmla="*/ 346 h 353"/>
              <a:gd name="T36" fmla="*/ 154 w 655"/>
              <a:gd name="T37" fmla="*/ 352 h 353"/>
              <a:gd name="T38" fmla="*/ 655 w 655"/>
              <a:gd name="T39" fmla="*/ 352 h 353"/>
              <a:gd name="T40" fmla="*/ 655 w 655"/>
              <a:gd name="T41" fmla="*/ 0 h 353"/>
              <a:gd name="T42" fmla="*/ 154 w 655"/>
              <a:gd name="T43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55" h="353">
                <a:moveTo>
                  <a:pt x="154" y="0"/>
                </a:moveTo>
                <a:cubicBezTo>
                  <a:pt x="154" y="4"/>
                  <a:pt x="154" y="4"/>
                  <a:pt x="154" y="4"/>
                </a:cubicBezTo>
                <a:cubicBezTo>
                  <a:pt x="143" y="1"/>
                  <a:pt x="130" y="0"/>
                  <a:pt x="117" y="0"/>
                </a:cubicBezTo>
                <a:cubicBezTo>
                  <a:pt x="72" y="0"/>
                  <a:pt x="31" y="12"/>
                  <a:pt x="11" y="25"/>
                </a:cubicBezTo>
                <a:cubicBezTo>
                  <a:pt x="27" y="83"/>
                  <a:pt x="27" y="83"/>
                  <a:pt x="27" y="83"/>
                </a:cubicBezTo>
                <a:cubicBezTo>
                  <a:pt x="41" y="75"/>
                  <a:pt x="70" y="63"/>
                  <a:pt x="98" y="63"/>
                </a:cubicBezTo>
                <a:cubicBezTo>
                  <a:pt x="132" y="63"/>
                  <a:pt x="149" y="78"/>
                  <a:pt x="149" y="98"/>
                </a:cubicBezTo>
                <a:cubicBezTo>
                  <a:pt x="149" y="127"/>
                  <a:pt x="115" y="138"/>
                  <a:pt x="88" y="138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90" y="195"/>
                  <a:pt x="90" y="195"/>
                  <a:pt x="90" y="195"/>
                </a:cubicBezTo>
                <a:cubicBezTo>
                  <a:pt x="118" y="195"/>
                  <a:pt x="145" y="205"/>
                  <a:pt x="154" y="226"/>
                </a:cubicBezTo>
                <a:cubicBezTo>
                  <a:pt x="154" y="262"/>
                  <a:pt x="154" y="262"/>
                  <a:pt x="154" y="262"/>
                </a:cubicBezTo>
                <a:cubicBezTo>
                  <a:pt x="147" y="278"/>
                  <a:pt x="127" y="290"/>
                  <a:pt x="96" y="290"/>
                </a:cubicBezTo>
                <a:cubicBezTo>
                  <a:pt x="63" y="290"/>
                  <a:pt x="30" y="276"/>
                  <a:pt x="16" y="269"/>
                </a:cubicBezTo>
                <a:cubicBezTo>
                  <a:pt x="0" y="329"/>
                  <a:pt x="0" y="329"/>
                  <a:pt x="0" y="329"/>
                </a:cubicBezTo>
                <a:cubicBezTo>
                  <a:pt x="20" y="341"/>
                  <a:pt x="57" y="353"/>
                  <a:pt x="101" y="353"/>
                </a:cubicBezTo>
                <a:cubicBezTo>
                  <a:pt x="121" y="353"/>
                  <a:pt x="139" y="350"/>
                  <a:pt x="154" y="346"/>
                </a:cubicBezTo>
                <a:cubicBezTo>
                  <a:pt x="154" y="352"/>
                  <a:pt x="154" y="352"/>
                  <a:pt x="154" y="352"/>
                </a:cubicBezTo>
                <a:cubicBezTo>
                  <a:pt x="655" y="352"/>
                  <a:pt x="655" y="352"/>
                  <a:pt x="655" y="352"/>
                </a:cubicBezTo>
                <a:cubicBezTo>
                  <a:pt x="655" y="0"/>
                  <a:pt x="655" y="0"/>
                  <a:pt x="655" y="0"/>
                </a:cubicBezTo>
                <a:lnTo>
                  <a:pt x="154" y="0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63" name="Freeform 8"/>
          <p:cNvSpPr>
            <a:spLocks noEditPoints="1"/>
          </p:cNvSpPr>
          <p:nvPr/>
        </p:nvSpPr>
        <p:spPr bwMode="auto">
          <a:xfrm>
            <a:off x="453557" y="4961734"/>
            <a:ext cx="3147240" cy="1516347"/>
          </a:xfrm>
          <a:custGeom>
            <a:avLst/>
            <a:gdLst>
              <a:gd name="T0" fmla="*/ 232 w 732"/>
              <a:gd name="T1" fmla="*/ 0 h 352"/>
              <a:gd name="T2" fmla="*/ 232 w 732"/>
              <a:gd name="T3" fmla="*/ 1 h 352"/>
              <a:gd name="T4" fmla="*/ 132 w 732"/>
              <a:gd name="T5" fmla="*/ 1 h 352"/>
              <a:gd name="T6" fmla="*/ 0 w 732"/>
              <a:gd name="T7" fmla="*/ 214 h 352"/>
              <a:gd name="T8" fmla="*/ 0 w 732"/>
              <a:gd name="T9" fmla="*/ 267 h 352"/>
              <a:gd name="T10" fmla="*/ 155 w 732"/>
              <a:gd name="T11" fmla="*/ 267 h 352"/>
              <a:gd name="T12" fmla="*/ 155 w 732"/>
              <a:gd name="T13" fmla="*/ 351 h 352"/>
              <a:gd name="T14" fmla="*/ 232 w 732"/>
              <a:gd name="T15" fmla="*/ 351 h 352"/>
              <a:gd name="T16" fmla="*/ 232 w 732"/>
              <a:gd name="T17" fmla="*/ 352 h 352"/>
              <a:gd name="T18" fmla="*/ 732 w 732"/>
              <a:gd name="T19" fmla="*/ 352 h 352"/>
              <a:gd name="T20" fmla="*/ 732 w 732"/>
              <a:gd name="T21" fmla="*/ 0 h 352"/>
              <a:gd name="T22" fmla="*/ 232 w 732"/>
              <a:gd name="T23" fmla="*/ 0 h 352"/>
              <a:gd name="T24" fmla="*/ 155 w 732"/>
              <a:gd name="T25" fmla="*/ 129 h 352"/>
              <a:gd name="T26" fmla="*/ 155 w 732"/>
              <a:gd name="T27" fmla="*/ 206 h 352"/>
              <a:gd name="T28" fmla="*/ 76 w 732"/>
              <a:gd name="T29" fmla="*/ 206 h 352"/>
              <a:gd name="T30" fmla="*/ 77 w 732"/>
              <a:gd name="T31" fmla="*/ 205 h 352"/>
              <a:gd name="T32" fmla="*/ 123 w 732"/>
              <a:gd name="T33" fmla="*/ 129 h 352"/>
              <a:gd name="T34" fmla="*/ 156 w 732"/>
              <a:gd name="T35" fmla="*/ 63 h 352"/>
              <a:gd name="T36" fmla="*/ 158 w 732"/>
              <a:gd name="T37" fmla="*/ 63 h 352"/>
              <a:gd name="T38" fmla="*/ 155 w 732"/>
              <a:gd name="T39" fmla="*/ 129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32" h="352">
                <a:moveTo>
                  <a:pt x="232" y="0"/>
                </a:moveTo>
                <a:cubicBezTo>
                  <a:pt x="232" y="1"/>
                  <a:pt x="232" y="1"/>
                  <a:pt x="232" y="1"/>
                </a:cubicBezTo>
                <a:cubicBezTo>
                  <a:pt x="132" y="1"/>
                  <a:pt x="132" y="1"/>
                  <a:pt x="132" y="1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67"/>
                  <a:pt x="0" y="267"/>
                  <a:pt x="0" y="267"/>
                </a:cubicBezTo>
                <a:cubicBezTo>
                  <a:pt x="155" y="267"/>
                  <a:pt x="155" y="267"/>
                  <a:pt x="155" y="267"/>
                </a:cubicBezTo>
                <a:cubicBezTo>
                  <a:pt x="155" y="351"/>
                  <a:pt x="155" y="351"/>
                  <a:pt x="155" y="351"/>
                </a:cubicBezTo>
                <a:cubicBezTo>
                  <a:pt x="232" y="351"/>
                  <a:pt x="232" y="351"/>
                  <a:pt x="232" y="351"/>
                </a:cubicBezTo>
                <a:cubicBezTo>
                  <a:pt x="232" y="352"/>
                  <a:pt x="232" y="352"/>
                  <a:pt x="232" y="352"/>
                </a:cubicBezTo>
                <a:cubicBezTo>
                  <a:pt x="732" y="352"/>
                  <a:pt x="732" y="352"/>
                  <a:pt x="732" y="352"/>
                </a:cubicBezTo>
                <a:cubicBezTo>
                  <a:pt x="732" y="0"/>
                  <a:pt x="732" y="0"/>
                  <a:pt x="732" y="0"/>
                </a:cubicBezTo>
                <a:lnTo>
                  <a:pt x="232" y="0"/>
                </a:lnTo>
                <a:close/>
                <a:moveTo>
                  <a:pt x="155" y="129"/>
                </a:moveTo>
                <a:cubicBezTo>
                  <a:pt x="155" y="206"/>
                  <a:pt x="155" y="206"/>
                  <a:pt x="155" y="206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7" y="205"/>
                  <a:pt x="77" y="205"/>
                  <a:pt x="77" y="205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35" y="107"/>
                  <a:pt x="145" y="86"/>
                  <a:pt x="156" y="63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56" y="86"/>
                  <a:pt x="155" y="108"/>
                  <a:pt x="155" y="129"/>
                </a:cubicBezTo>
                <a:close/>
              </a:path>
            </a:pathLst>
          </a:custGeom>
          <a:solidFill>
            <a:srgbClr val="F8D3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64" name="Group 29"/>
          <p:cNvGrpSpPr/>
          <p:nvPr/>
        </p:nvGrpSpPr>
        <p:grpSpPr>
          <a:xfrm>
            <a:off x="4226543" y="4959194"/>
            <a:ext cx="3121785" cy="1521427"/>
            <a:chOff x="4336685" y="4071653"/>
            <a:chExt cx="3121785" cy="1521427"/>
          </a:xfrm>
        </p:grpSpPr>
        <p:sp>
          <p:nvSpPr>
            <p:cNvPr id="65" name="Rectangle 28"/>
            <p:cNvSpPr/>
            <p:nvPr/>
          </p:nvSpPr>
          <p:spPr>
            <a:xfrm>
              <a:off x="5042988" y="4081054"/>
              <a:ext cx="2394131" cy="1512026"/>
            </a:xfrm>
            <a:prstGeom prst="rect">
              <a:avLst/>
            </a:prstGeom>
            <a:solidFill>
              <a:srgbClr val="6DAA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Freeform 9"/>
            <p:cNvSpPr>
              <a:spLocks noEditPoints="1"/>
            </p:cNvSpPr>
            <p:nvPr/>
          </p:nvSpPr>
          <p:spPr bwMode="auto">
            <a:xfrm>
              <a:off x="4336685" y="4071653"/>
              <a:ext cx="3121785" cy="1516347"/>
            </a:xfrm>
            <a:custGeom>
              <a:avLst/>
              <a:gdLst>
                <a:gd name="T0" fmla="*/ 226 w 726"/>
                <a:gd name="T1" fmla="*/ 0 h 352"/>
                <a:gd name="T2" fmla="*/ 226 w 726"/>
                <a:gd name="T3" fmla="*/ 0 h 352"/>
                <a:gd name="T4" fmla="*/ 40 w 726"/>
                <a:gd name="T5" fmla="*/ 0 h 352"/>
                <a:gd name="T6" fmla="*/ 18 w 726"/>
                <a:gd name="T7" fmla="*/ 181 h 352"/>
                <a:gd name="T8" fmla="*/ 64 w 726"/>
                <a:gd name="T9" fmla="*/ 178 h 352"/>
                <a:gd name="T10" fmla="*/ 161 w 726"/>
                <a:gd name="T11" fmla="*/ 236 h 352"/>
                <a:gd name="T12" fmla="*/ 92 w 726"/>
                <a:gd name="T13" fmla="*/ 288 h 352"/>
                <a:gd name="T14" fmla="*/ 14 w 726"/>
                <a:gd name="T15" fmla="*/ 271 h 352"/>
                <a:gd name="T16" fmla="*/ 0 w 726"/>
                <a:gd name="T17" fmla="*/ 332 h 352"/>
                <a:gd name="T18" fmla="*/ 96 w 726"/>
                <a:gd name="T19" fmla="*/ 352 h 352"/>
                <a:gd name="T20" fmla="*/ 226 w 726"/>
                <a:gd name="T21" fmla="*/ 291 h 352"/>
                <a:gd name="T22" fmla="*/ 226 w 726"/>
                <a:gd name="T23" fmla="*/ 352 h 352"/>
                <a:gd name="T24" fmla="*/ 726 w 726"/>
                <a:gd name="T25" fmla="*/ 352 h 352"/>
                <a:gd name="T26" fmla="*/ 726 w 726"/>
                <a:gd name="T27" fmla="*/ 0 h 352"/>
                <a:gd name="T28" fmla="*/ 226 w 726"/>
                <a:gd name="T29" fmla="*/ 0 h 352"/>
                <a:gd name="T30" fmla="*/ 202 w 726"/>
                <a:gd name="T31" fmla="*/ 143 h 352"/>
                <a:gd name="T32" fmla="*/ 111 w 726"/>
                <a:gd name="T33" fmla="*/ 118 h 352"/>
                <a:gd name="T34" fmla="*/ 89 w 726"/>
                <a:gd name="T35" fmla="*/ 119 h 352"/>
                <a:gd name="T36" fmla="*/ 96 w 726"/>
                <a:gd name="T37" fmla="*/ 67 h 352"/>
                <a:gd name="T38" fmla="*/ 226 w 726"/>
                <a:gd name="T39" fmla="*/ 67 h 352"/>
                <a:gd name="T40" fmla="*/ 226 w 726"/>
                <a:gd name="T41" fmla="*/ 166 h 352"/>
                <a:gd name="T42" fmla="*/ 202 w 726"/>
                <a:gd name="T43" fmla="*/ 14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6" h="352">
                  <a:moveTo>
                    <a:pt x="226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1" y="179"/>
                    <a:pt x="45" y="178"/>
                    <a:pt x="64" y="178"/>
                  </a:cubicBezTo>
                  <a:cubicBezTo>
                    <a:pt x="133" y="178"/>
                    <a:pt x="161" y="200"/>
                    <a:pt x="161" y="236"/>
                  </a:cubicBezTo>
                  <a:cubicBezTo>
                    <a:pt x="161" y="272"/>
                    <a:pt x="126" y="288"/>
                    <a:pt x="92" y="288"/>
                  </a:cubicBezTo>
                  <a:cubicBezTo>
                    <a:pt x="61" y="288"/>
                    <a:pt x="29" y="279"/>
                    <a:pt x="14" y="2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9" y="342"/>
                    <a:pt x="54" y="352"/>
                    <a:pt x="96" y="352"/>
                  </a:cubicBezTo>
                  <a:cubicBezTo>
                    <a:pt x="157" y="352"/>
                    <a:pt x="202" y="327"/>
                    <a:pt x="226" y="291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726" y="352"/>
                    <a:pt x="726" y="352"/>
                    <a:pt x="726" y="352"/>
                  </a:cubicBezTo>
                  <a:cubicBezTo>
                    <a:pt x="726" y="0"/>
                    <a:pt x="726" y="0"/>
                    <a:pt x="726" y="0"/>
                  </a:cubicBezTo>
                  <a:lnTo>
                    <a:pt x="226" y="0"/>
                  </a:lnTo>
                  <a:close/>
                  <a:moveTo>
                    <a:pt x="202" y="143"/>
                  </a:moveTo>
                  <a:cubicBezTo>
                    <a:pt x="178" y="126"/>
                    <a:pt x="144" y="118"/>
                    <a:pt x="111" y="118"/>
                  </a:cubicBezTo>
                  <a:cubicBezTo>
                    <a:pt x="103" y="118"/>
                    <a:pt x="96" y="119"/>
                    <a:pt x="89" y="119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166"/>
                    <a:pt x="226" y="166"/>
                    <a:pt x="226" y="166"/>
                  </a:cubicBezTo>
                  <a:cubicBezTo>
                    <a:pt x="219" y="157"/>
                    <a:pt x="211" y="149"/>
                    <a:pt x="202" y="143"/>
                  </a:cubicBezTo>
                  <a:close/>
                </a:path>
              </a:pathLst>
            </a:custGeom>
            <a:solidFill>
              <a:srgbClr val="6DAA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67" name="Freeform 10"/>
          <p:cNvSpPr>
            <a:spLocks noEditPoints="1"/>
          </p:cNvSpPr>
          <p:nvPr/>
        </p:nvSpPr>
        <p:spPr bwMode="auto">
          <a:xfrm>
            <a:off x="8065293" y="4961734"/>
            <a:ext cx="2938150" cy="1516347"/>
          </a:xfrm>
          <a:custGeom>
            <a:avLst/>
            <a:gdLst>
              <a:gd name="T0" fmla="*/ 183 w 683"/>
              <a:gd name="T1" fmla="*/ 0 h 352"/>
              <a:gd name="T2" fmla="*/ 183 w 683"/>
              <a:gd name="T3" fmla="*/ 1 h 352"/>
              <a:gd name="T4" fmla="*/ 61 w 683"/>
              <a:gd name="T5" fmla="*/ 51 h 352"/>
              <a:gd name="T6" fmla="*/ 0 w 683"/>
              <a:gd name="T7" fmla="*/ 203 h 352"/>
              <a:gd name="T8" fmla="*/ 136 w 683"/>
              <a:gd name="T9" fmla="*/ 352 h 352"/>
              <a:gd name="T10" fmla="*/ 183 w 683"/>
              <a:gd name="T11" fmla="*/ 343 h 352"/>
              <a:gd name="T12" fmla="*/ 183 w 683"/>
              <a:gd name="T13" fmla="*/ 352 h 352"/>
              <a:gd name="T14" fmla="*/ 683 w 683"/>
              <a:gd name="T15" fmla="*/ 352 h 352"/>
              <a:gd name="T16" fmla="*/ 683 w 683"/>
              <a:gd name="T17" fmla="*/ 0 h 352"/>
              <a:gd name="T18" fmla="*/ 183 w 683"/>
              <a:gd name="T19" fmla="*/ 0 h 352"/>
              <a:gd name="T20" fmla="*/ 135 w 683"/>
              <a:gd name="T21" fmla="*/ 293 h 352"/>
              <a:gd name="T22" fmla="*/ 134 w 683"/>
              <a:gd name="T23" fmla="*/ 293 h 352"/>
              <a:gd name="T24" fmla="*/ 79 w 683"/>
              <a:gd name="T25" fmla="*/ 224 h 352"/>
              <a:gd name="T26" fmla="*/ 83 w 683"/>
              <a:gd name="T27" fmla="*/ 204 h 352"/>
              <a:gd name="T28" fmla="*/ 129 w 683"/>
              <a:gd name="T29" fmla="*/ 174 h 352"/>
              <a:gd name="T30" fmla="*/ 180 w 683"/>
              <a:gd name="T31" fmla="*/ 233 h 352"/>
              <a:gd name="T32" fmla="*/ 135 w 683"/>
              <a:gd name="T33" fmla="*/ 293 h 352"/>
              <a:gd name="T34" fmla="*/ 156 w 683"/>
              <a:gd name="T35" fmla="*/ 117 h 352"/>
              <a:gd name="T36" fmla="*/ 83 w 683"/>
              <a:gd name="T37" fmla="*/ 144 h 352"/>
              <a:gd name="T38" fmla="*/ 82 w 683"/>
              <a:gd name="T39" fmla="*/ 144 h 352"/>
              <a:gd name="T40" fmla="*/ 183 w 683"/>
              <a:gd name="T41" fmla="*/ 64 h 352"/>
              <a:gd name="T42" fmla="*/ 183 w 683"/>
              <a:gd name="T43" fmla="*/ 121 h 352"/>
              <a:gd name="T44" fmla="*/ 156 w 683"/>
              <a:gd name="T45" fmla="*/ 11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3" h="352">
                <a:moveTo>
                  <a:pt x="183" y="0"/>
                </a:moveTo>
                <a:cubicBezTo>
                  <a:pt x="183" y="1"/>
                  <a:pt x="183" y="1"/>
                  <a:pt x="183" y="1"/>
                </a:cubicBezTo>
                <a:cubicBezTo>
                  <a:pt x="134" y="5"/>
                  <a:pt x="92" y="21"/>
                  <a:pt x="61" y="51"/>
                </a:cubicBezTo>
                <a:cubicBezTo>
                  <a:pt x="23" y="85"/>
                  <a:pt x="0" y="139"/>
                  <a:pt x="0" y="203"/>
                </a:cubicBezTo>
                <a:cubicBezTo>
                  <a:pt x="0" y="284"/>
                  <a:pt x="44" y="352"/>
                  <a:pt x="136" y="352"/>
                </a:cubicBezTo>
                <a:cubicBezTo>
                  <a:pt x="153" y="352"/>
                  <a:pt x="169" y="349"/>
                  <a:pt x="183" y="343"/>
                </a:cubicBezTo>
                <a:cubicBezTo>
                  <a:pt x="183" y="352"/>
                  <a:pt x="183" y="352"/>
                  <a:pt x="183" y="352"/>
                </a:cubicBezTo>
                <a:cubicBezTo>
                  <a:pt x="683" y="352"/>
                  <a:pt x="683" y="352"/>
                  <a:pt x="683" y="352"/>
                </a:cubicBezTo>
                <a:cubicBezTo>
                  <a:pt x="683" y="0"/>
                  <a:pt x="683" y="0"/>
                  <a:pt x="683" y="0"/>
                </a:cubicBezTo>
                <a:lnTo>
                  <a:pt x="183" y="0"/>
                </a:lnTo>
                <a:close/>
                <a:moveTo>
                  <a:pt x="135" y="293"/>
                </a:moveTo>
                <a:cubicBezTo>
                  <a:pt x="134" y="293"/>
                  <a:pt x="134" y="293"/>
                  <a:pt x="134" y="293"/>
                </a:cubicBezTo>
                <a:cubicBezTo>
                  <a:pt x="98" y="293"/>
                  <a:pt x="81" y="261"/>
                  <a:pt x="79" y="224"/>
                </a:cubicBezTo>
                <a:cubicBezTo>
                  <a:pt x="79" y="215"/>
                  <a:pt x="80" y="209"/>
                  <a:pt x="83" y="204"/>
                </a:cubicBezTo>
                <a:cubicBezTo>
                  <a:pt x="90" y="187"/>
                  <a:pt x="108" y="174"/>
                  <a:pt x="129" y="174"/>
                </a:cubicBezTo>
                <a:cubicBezTo>
                  <a:pt x="163" y="174"/>
                  <a:pt x="180" y="201"/>
                  <a:pt x="180" y="233"/>
                </a:cubicBezTo>
                <a:cubicBezTo>
                  <a:pt x="180" y="267"/>
                  <a:pt x="162" y="293"/>
                  <a:pt x="135" y="293"/>
                </a:cubicBezTo>
                <a:close/>
                <a:moveTo>
                  <a:pt x="156" y="117"/>
                </a:moveTo>
                <a:cubicBezTo>
                  <a:pt x="124" y="117"/>
                  <a:pt x="100" y="127"/>
                  <a:pt x="83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90" y="107"/>
                  <a:pt x="119" y="72"/>
                  <a:pt x="183" y="64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74" y="119"/>
                  <a:pt x="165" y="117"/>
                  <a:pt x="156" y="117"/>
                </a:cubicBezTo>
                <a:close/>
              </a:path>
            </a:pathLst>
          </a:custGeom>
          <a:solidFill>
            <a:srgbClr val="3A3838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68" name="Group 36"/>
          <p:cNvGrpSpPr/>
          <p:nvPr/>
        </p:nvGrpSpPr>
        <p:grpSpPr>
          <a:xfrm>
            <a:off x="1151713" y="2550026"/>
            <a:ext cx="2314692" cy="1007379"/>
            <a:chOff x="1168735" y="1966928"/>
            <a:chExt cx="2314692" cy="1007379"/>
          </a:xfrm>
        </p:grpSpPr>
        <p:sp>
          <p:nvSpPr>
            <p:cNvPr id="69" name="Content Placeholder 19"/>
            <p:cNvSpPr txBox="1">
              <a:spLocks/>
            </p:cNvSpPr>
            <p:nvPr/>
          </p:nvSpPr>
          <p:spPr>
            <a:xfrm>
              <a:off x="1168735" y="2289023"/>
              <a:ext cx="2314692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68735" y="1966928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01</a:t>
              </a:r>
            </a:p>
          </p:txBody>
        </p:sp>
      </p:grpSp>
      <p:grpSp>
        <p:nvGrpSpPr>
          <p:cNvPr id="71" name="Group 37"/>
          <p:cNvGrpSpPr/>
          <p:nvPr/>
        </p:nvGrpSpPr>
        <p:grpSpPr>
          <a:xfrm>
            <a:off x="5260481" y="2550026"/>
            <a:ext cx="2046177" cy="1007379"/>
            <a:chOff x="5370623" y="1916128"/>
            <a:chExt cx="2046177" cy="1007379"/>
          </a:xfrm>
        </p:grpSpPr>
        <p:sp>
          <p:nvSpPr>
            <p:cNvPr id="72" name="Content Placeholder 19"/>
            <p:cNvSpPr txBox="1">
              <a:spLocks/>
            </p:cNvSpPr>
            <p:nvPr/>
          </p:nvSpPr>
          <p:spPr>
            <a:xfrm>
              <a:off x="5370623" y="2238223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370623" y="1916128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02</a:t>
              </a:r>
            </a:p>
          </p:txBody>
        </p:sp>
      </p:grpSp>
      <p:grpSp>
        <p:nvGrpSpPr>
          <p:cNvPr id="74" name="Group 41"/>
          <p:cNvGrpSpPr/>
          <p:nvPr/>
        </p:nvGrpSpPr>
        <p:grpSpPr>
          <a:xfrm>
            <a:off x="1151713" y="5216218"/>
            <a:ext cx="2314692" cy="1007379"/>
            <a:chOff x="1168735" y="4296470"/>
            <a:chExt cx="2314692" cy="1007379"/>
          </a:xfrm>
        </p:grpSpPr>
        <p:sp>
          <p:nvSpPr>
            <p:cNvPr id="75" name="Content Placeholder 19"/>
            <p:cNvSpPr txBox="1">
              <a:spLocks/>
            </p:cNvSpPr>
            <p:nvPr/>
          </p:nvSpPr>
          <p:spPr>
            <a:xfrm>
              <a:off x="1168735" y="4618565"/>
              <a:ext cx="2314692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168735" y="4296470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04</a:t>
              </a:r>
            </a:p>
          </p:txBody>
        </p:sp>
      </p:grpSp>
      <p:grpSp>
        <p:nvGrpSpPr>
          <p:cNvPr id="77" name="Group 40"/>
          <p:cNvGrpSpPr/>
          <p:nvPr/>
        </p:nvGrpSpPr>
        <p:grpSpPr>
          <a:xfrm>
            <a:off x="5260481" y="5216218"/>
            <a:ext cx="2046177" cy="1007379"/>
            <a:chOff x="5370623" y="4245670"/>
            <a:chExt cx="2046177" cy="1007379"/>
          </a:xfrm>
        </p:grpSpPr>
        <p:sp>
          <p:nvSpPr>
            <p:cNvPr id="78" name="Content Placeholder 19"/>
            <p:cNvSpPr txBox="1">
              <a:spLocks/>
            </p:cNvSpPr>
            <p:nvPr/>
          </p:nvSpPr>
          <p:spPr>
            <a:xfrm>
              <a:off x="5370623" y="4567765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370623" y="4245670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05</a:t>
              </a:r>
            </a:p>
          </p:txBody>
        </p:sp>
      </p:grpSp>
      <p:grpSp>
        <p:nvGrpSpPr>
          <p:cNvPr id="80" name="Group 38"/>
          <p:cNvGrpSpPr/>
          <p:nvPr/>
        </p:nvGrpSpPr>
        <p:grpSpPr>
          <a:xfrm>
            <a:off x="8940763" y="2550026"/>
            <a:ext cx="2046177" cy="1007379"/>
            <a:chOff x="9209198" y="1982803"/>
            <a:chExt cx="2046177" cy="1007379"/>
          </a:xfrm>
        </p:grpSpPr>
        <p:sp>
          <p:nvSpPr>
            <p:cNvPr id="81" name="Content Placeholder 19"/>
            <p:cNvSpPr txBox="1">
              <a:spLocks/>
            </p:cNvSpPr>
            <p:nvPr/>
          </p:nvSpPr>
          <p:spPr>
            <a:xfrm>
              <a:off x="9209198" y="2304898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209198" y="1982803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03</a:t>
              </a:r>
            </a:p>
          </p:txBody>
        </p:sp>
      </p:grpSp>
      <p:grpSp>
        <p:nvGrpSpPr>
          <p:cNvPr id="83" name="Group 39"/>
          <p:cNvGrpSpPr/>
          <p:nvPr/>
        </p:nvGrpSpPr>
        <p:grpSpPr>
          <a:xfrm>
            <a:off x="8940763" y="5216218"/>
            <a:ext cx="2046177" cy="1007379"/>
            <a:chOff x="9209198" y="4312345"/>
            <a:chExt cx="2046177" cy="1007379"/>
          </a:xfrm>
        </p:grpSpPr>
        <p:sp>
          <p:nvSpPr>
            <p:cNvPr id="84" name="Content Placeholder 19"/>
            <p:cNvSpPr txBox="1">
              <a:spLocks/>
            </p:cNvSpPr>
            <p:nvPr/>
          </p:nvSpPr>
          <p:spPr>
            <a:xfrm>
              <a:off x="9209198" y="4634440"/>
              <a:ext cx="2046177" cy="68528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Suitable for all categories business and personal presentation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9209198" y="4312345"/>
              <a:ext cx="11320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</a:rPr>
                <a:t>Option 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296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2019-09-29T02:28:19Z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