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4"/>
  </p:notesMasterIdLst>
  <p:handoutMasterIdLst>
    <p:handoutMasterId r:id="rId25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359" r:id="rId23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596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192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788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38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79807" algn="l" defTabSz="1151923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5768" algn="l" defTabSz="1151923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1730" algn="l" defTabSz="1151923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7692" algn="l" defTabSz="1151923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33" d="100"/>
          <a:sy n="33" d="100"/>
        </p:scale>
        <p:origin x="-1230" y="-18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12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A9F-436B-947C-65DF207408E3}"/>
              </c:ext>
            </c:extLst>
          </c:dPt>
          <c:dPt>
            <c:idx val="1"/>
            <c:bubble3D val="0"/>
            <c:spPr>
              <a:solidFill>
                <a:schemeClr val="bg2">
                  <a:alpha val="2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A9F-436B-947C-65DF207408E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A9F-436B-947C-65DF207408E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A9F-436B-947C-65DF207408E3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A9F-436B-947C-65DF207408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2700"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27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669-4108-909A-58F38ABD7940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27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669-4108-909A-58F38ABD7940}"/>
              </c:ext>
            </c:extLst>
          </c:dPt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669-4108-909A-58F38ABD79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2700"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27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EEA-4B15-810D-84751A3818BB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27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EEA-4B15-810D-84751A3818BB}"/>
              </c:ext>
            </c:extLst>
          </c:dPt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EEA-4B15-810D-84751A3818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2700"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27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BA9-40B3-AB60-367EA1B8764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27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BA9-40B3-AB60-367EA1B87641}"/>
              </c:ext>
            </c:extLst>
          </c:dPt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BA9-40B3-AB60-367EA1B876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A76-4DE8-85B1-9F46DCBA076C}"/>
              </c:ext>
            </c:extLst>
          </c:dPt>
          <c:dPt>
            <c:idx val="1"/>
            <c:bubble3D val="0"/>
            <c:spPr>
              <a:solidFill>
                <a:schemeClr val="bg2">
                  <a:alpha val="2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A76-4DE8-85B1-9F46DCBA076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A76-4DE8-85B1-9F46DCBA076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A76-4DE8-85B1-9F46DCBA076C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7A76-4DE8-85B1-9F46DCBA0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D1E-43A5-BC59-0FF0FB39E9FD}"/>
              </c:ext>
            </c:extLst>
          </c:dPt>
          <c:dPt>
            <c:idx val="1"/>
            <c:bubble3D val="0"/>
            <c:spPr>
              <a:solidFill>
                <a:schemeClr val="bg2">
                  <a:alpha val="2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D1E-43A5-BC59-0FF0FB39E9F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D1E-43A5-BC59-0FF0FB39E9F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D1E-43A5-BC59-0FF0FB39E9F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</c:v>
                </c:pt>
                <c:pt idx="1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D1E-43A5-BC59-0FF0FB39E9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63D-4445-8615-8129B6321CA5}"/>
              </c:ext>
            </c:extLst>
          </c:dPt>
          <c:dPt>
            <c:idx val="1"/>
            <c:bubble3D val="0"/>
            <c:spPr>
              <a:solidFill>
                <a:schemeClr val="bg2">
                  <a:alpha val="2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63D-4445-8615-8129B6321CA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63D-4445-8615-8129B6321CA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63D-4445-8615-8129B6321CA5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69</c:v>
                </c:pt>
                <c:pt idx="1">
                  <c:v>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63D-4445-8615-8129B6321C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id-ID" dirty="0">
                <a:solidFill>
                  <a:schemeClr val="tx1"/>
                </a:solidFill>
                <a:latin typeface="+mj-lt"/>
              </a:rPr>
              <a:t>5 Month Sales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Developer</c:v>
                </c:pt>
              </c:strCache>
            </c:strRef>
          </c:tx>
          <c:spPr>
            <a:solidFill>
              <a:schemeClr val="accent3">
                <a:alpha val="45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41760</c:v>
                </c:pt>
                <c:pt idx="1">
                  <c:v>41791</c:v>
                </c:pt>
                <c:pt idx="2">
                  <c:v>41821</c:v>
                </c:pt>
                <c:pt idx="3">
                  <c:v>41852</c:v>
                </c:pt>
                <c:pt idx="4">
                  <c:v>41883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</c:v>
                </c:pt>
                <c:pt idx="1">
                  <c:v>19</c:v>
                </c:pt>
                <c:pt idx="2">
                  <c:v>28</c:v>
                </c:pt>
                <c:pt idx="3">
                  <c:v>18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EA0-4334-B6AC-C4E5BF4CD5C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Web Design</c:v>
                </c:pt>
              </c:strCache>
            </c:strRef>
          </c:tx>
          <c:spPr>
            <a:solidFill>
              <a:schemeClr val="accent2">
                <a:alpha val="45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41760</c:v>
                </c:pt>
                <c:pt idx="1">
                  <c:v>41791</c:v>
                </c:pt>
                <c:pt idx="2">
                  <c:v>41821</c:v>
                </c:pt>
                <c:pt idx="3">
                  <c:v>41852</c:v>
                </c:pt>
                <c:pt idx="4">
                  <c:v>41883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25</c:v>
                </c:pt>
                <c:pt idx="1">
                  <c:v>29</c:v>
                </c:pt>
                <c:pt idx="2">
                  <c:v>20</c:v>
                </c:pt>
                <c:pt idx="3">
                  <c:v>30</c:v>
                </c:pt>
                <c:pt idx="4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EA0-4334-B6AC-C4E5BF4CD5C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 Design</c:v>
                </c:pt>
              </c:strCache>
            </c:strRef>
          </c:tx>
          <c:spPr>
            <a:solidFill>
              <a:schemeClr val="accent1">
                <a:alpha val="45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41760</c:v>
                </c:pt>
                <c:pt idx="1">
                  <c:v>41791</c:v>
                </c:pt>
                <c:pt idx="2">
                  <c:v>41821</c:v>
                </c:pt>
                <c:pt idx="3">
                  <c:v>41852</c:v>
                </c:pt>
                <c:pt idx="4">
                  <c:v>41883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12</c:v>
                </c:pt>
                <c:pt idx="1">
                  <c:v>14</c:v>
                </c:pt>
                <c:pt idx="2">
                  <c:v>19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EA0-4334-B6AC-C4E5BF4CD5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2897536"/>
        <c:axId val="402903424"/>
      </c:areaChart>
      <c:dateAx>
        <c:axId val="40289753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02903424"/>
        <c:crosses val="autoZero"/>
        <c:auto val="1"/>
        <c:lblOffset val="100"/>
        <c:baseTimeUnit val="months"/>
      </c:dateAx>
      <c:valAx>
        <c:axId val="402903424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tx2">
                  <a:alpha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028975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2700"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27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ED5-4665-A63C-AC676E8C3EE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ED5-4665-A63C-AC676E8C3EE5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27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ED5-4665-A63C-AC676E8C3EE5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27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ED5-4665-A63C-AC676E8C3EE5}"/>
              </c:ext>
            </c:extLst>
          </c:dPt>
          <c:cat>
            <c:strRef>
              <c:f>Sheet1!$A$2:$A$5</c:f>
              <c:strCache>
                <c:ptCount val="4"/>
                <c:pt idx="0">
                  <c:v>Graphic</c:v>
                </c:pt>
                <c:pt idx="1">
                  <c:v>Web</c:v>
                </c:pt>
                <c:pt idx="2">
                  <c:v>Seo</c:v>
                </c:pt>
                <c:pt idx="3">
                  <c:v>Developer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ED5-4665-A63C-AC676E8C3E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2700"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27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0DF-4D02-AE7F-EA3C0DEEE8F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27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0DF-4D02-AE7F-EA3C0DEEE8FE}"/>
              </c:ext>
            </c:extLst>
          </c:dPt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0DF-4D02-AE7F-EA3C0DEEE8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2700"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27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2F7-4881-935E-B67C0FA19389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27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2F7-4881-935E-B67C0FA19389}"/>
              </c:ext>
            </c:extLst>
          </c:dPt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2F7-4881-935E-B67C0FA193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2700"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27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88D-404D-90C6-01D981EEDBB5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27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88D-404D-90C6-01D981EEDBB5}"/>
              </c:ext>
            </c:extLst>
          </c:dPt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88D-404D-90C6-01D981EEDB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2019/9/29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192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5962" algn="l" defTabSz="115192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1923" algn="l" defTabSz="115192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7885" algn="l" defTabSz="115192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3845" algn="l" defTabSz="115192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79807" algn="l" defTabSz="115192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5768" algn="l" defTabSz="115192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1730" algn="l" defTabSz="115192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7692" algn="l" defTabSz="115192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2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8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192" tIns="57596" rIns="115192" bIns="57596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989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0" y="-18002"/>
            <a:ext cx="11565216" cy="109809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2" tIns="57596" rIns="115192" bIns="57596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0" y="7612674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2" tIns="57596" rIns="115192" bIns="57596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3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9" y="419131"/>
            <a:ext cx="5569660" cy="465323"/>
          </a:xfrm>
          <a:prstGeom prst="rect">
            <a:avLst/>
          </a:prstGeom>
          <a:noFill/>
        </p:spPr>
        <p:txBody>
          <a:bodyPr wrap="square" lIns="115192" tIns="57596" rIns="115192" bIns="57596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19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2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2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2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2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2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2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2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3" y="7997015"/>
            <a:ext cx="6749215" cy="393316"/>
          </a:xfrm>
          <a:prstGeom prst="rect">
            <a:avLst/>
          </a:prstGeom>
          <a:noFill/>
        </p:spPr>
        <p:txBody>
          <a:bodyPr lIns="115192" tIns="57596" rIns="115192" bIns="57596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9" y="7903864"/>
            <a:ext cx="508091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192" tIns="57596" rIns="115192" bIns="57596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192" tIns="57596" rIns="115192" bIns="57596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989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989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1"/>
            <a:ext cx="3790684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2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6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2"/>
            <a:ext cx="3790684" cy="5910522"/>
          </a:xfrm>
        </p:spPr>
        <p:txBody>
          <a:bodyPr/>
          <a:lstStyle>
            <a:lvl1pPr marL="0" indent="0">
              <a:buNone/>
              <a:defRPr sz="1800"/>
            </a:lvl1pPr>
            <a:lvl2pPr marL="575962" indent="0">
              <a:buNone/>
              <a:defRPr sz="1500"/>
            </a:lvl2pPr>
            <a:lvl3pPr marL="1151923" indent="0">
              <a:buNone/>
              <a:defRPr sz="1300"/>
            </a:lvl3pPr>
            <a:lvl4pPr marL="1727885" indent="0">
              <a:buNone/>
              <a:defRPr sz="1100"/>
            </a:lvl4pPr>
            <a:lvl5pPr marL="2303845" indent="0">
              <a:buNone/>
              <a:defRPr sz="1100"/>
            </a:lvl5pPr>
            <a:lvl6pPr marL="2879807" indent="0">
              <a:buNone/>
              <a:defRPr sz="1100"/>
            </a:lvl6pPr>
            <a:lvl7pPr marL="3455768" indent="0">
              <a:buNone/>
              <a:defRPr sz="1100"/>
            </a:lvl7pPr>
            <a:lvl8pPr marL="4031730" indent="0">
              <a:buNone/>
              <a:defRPr sz="1100"/>
            </a:lvl8pPr>
            <a:lvl9pPr marL="4607692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8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8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5962" indent="0">
              <a:buNone/>
              <a:defRPr sz="3600"/>
            </a:lvl2pPr>
            <a:lvl3pPr marL="1151923" indent="0">
              <a:buNone/>
              <a:defRPr sz="3000"/>
            </a:lvl3pPr>
            <a:lvl4pPr marL="1727885" indent="0">
              <a:buNone/>
              <a:defRPr sz="2500"/>
            </a:lvl4pPr>
            <a:lvl5pPr marL="2303845" indent="0">
              <a:buNone/>
              <a:defRPr sz="2500"/>
            </a:lvl5pPr>
            <a:lvl6pPr marL="2879807" indent="0">
              <a:buNone/>
              <a:defRPr sz="2500"/>
            </a:lvl6pPr>
            <a:lvl7pPr marL="3455768" indent="0">
              <a:buNone/>
              <a:defRPr sz="2500"/>
            </a:lvl7pPr>
            <a:lvl8pPr marL="4031730" indent="0">
              <a:buNone/>
              <a:defRPr sz="2500"/>
            </a:lvl8pPr>
            <a:lvl9pPr marL="4607692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8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5962" indent="0">
              <a:buNone/>
              <a:defRPr sz="1500"/>
            </a:lvl2pPr>
            <a:lvl3pPr marL="1151923" indent="0">
              <a:buNone/>
              <a:defRPr sz="1300"/>
            </a:lvl3pPr>
            <a:lvl4pPr marL="1727885" indent="0">
              <a:buNone/>
              <a:defRPr sz="1100"/>
            </a:lvl4pPr>
            <a:lvl5pPr marL="2303845" indent="0">
              <a:buNone/>
              <a:defRPr sz="1100"/>
            </a:lvl5pPr>
            <a:lvl6pPr marL="2879807" indent="0">
              <a:buNone/>
              <a:defRPr sz="1100"/>
            </a:lvl6pPr>
            <a:lvl7pPr marL="3455768" indent="0">
              <a:buNone/>
              <a:defRPr sz="1100"/>
            </a:lvl7pPr>
            <a:lvl8pPr marL="4031730" indent="0">
              <a:buNone/>
              <a:defRPr sz="1100"/>
            </a:lvl8pPr>
            <a:lvl9pPr marL="4607692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5" y="346034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4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0" y="-18002"/>
            <a:ext cx="11576085" cy="109809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2" tIns="57596" rIns="115192" bIns="57596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0" y="7612674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2" tIns="57596" rIns="115192" bIns="57596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2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3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9" y="419131"/>
            <a:ext cx="5569660" cy="465323"/>
          </a:xfrm>
          <a:prstGeom prst="rect">
            <a:avLst/>
          </a:prstGeom>
          <a:noFill/>
        </p:spPr>
        <p:txBody>
          <a:bodyPr wrap="square" lIns="115192" tIns="57596" rIns="115192" bIns="57596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19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2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2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2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2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2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2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2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3" y="7997015"/>
            <a:ext cx="6749215" cy="393316"/>
          </a:xfrm>
          <a:prstGeom prst="rect">
            <a:avLst/>
          </a:prstGeom>
          <a:noFill/>
        </p:spPr>
        <p:txBody>
          <a:bodyPr lIns="115192" tIns="57596" rIns="115192" bIns="57596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9" y="7903864"/>
            <a:ext cx="508091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192" tIns="57596" rIns="115192" bIns="57596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192" tIns="57596" rIns="115192" bIns="57596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989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989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5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192" tIns="57596" rIns="115192" bIns="57596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989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0" y="-18002"/>
            <a:ext cx="11576085" cy="109809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2" tIns="57596" rIns="115192" bIns="57596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9" y="419131"/>
            <a:ext cx="5569660" cy="465323"/>
          </a:xfrm>
          <a:prstGeom prst="rect">
            <a:avLst/>
          </a:prstGeom>
          <a:noFill/>
        </p:spPr>
        <p:txBody>
          <a:bodyPr wrap="square" lIns="115192" tIns="57596" rIns="115192" bIns="57596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19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2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2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2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2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2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2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2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0" y="7612674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2" tIns="57596" rIns="115192" bIns="57596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3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3" y="7997015"/>
            <a:ext cx="6749215" cy="393316"/>
          </a:xfrm>
          <a:prstGeom prst="rect">
            <a:avLst/>
          </a:prstGeom>
          <a:noFill/>
        </p:spPr>
        <p:txBody>
          <a:bodyPr lIns="115192" tIns="57596" rIns="115192" bIns="57596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9" y="7903864"/>
            <a:ext cx="508091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192" tIns="57596" rIns="115192" bIns="57596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9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5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1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7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3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9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5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1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7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5" y="5552492"/>
            <a:ext cx="9793764" cy="1716152"/>
          </a:xfrm>
        </p:spPr>
        <p:txBody>
          <a:bodyPr anchor="t"/>
          <a:lstStyle>
            <a:lvl1pPr algn="l">
              <a:defRPr sz="51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5" y="3662326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62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519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88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38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980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576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17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76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3" y="2016179"/>
            <a:ext cx="5088917" cy="5702504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7" cy="5702504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8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5962" indent="0">
              <a:buNone/>
              <a:defRPr sz="2500" b="1"/>
            </a:lvl2pPr>
            <a:lvl3pPr marL="1151923" indent="0">
              <a:buNone/>
              <a:defRPr sz="2200" b="1"/>
            </a:lvl3pPr>
            <a:lvl4pPr marL="1727885" indent="0">
              <a:buNone/>
              <a:defRPr sz="2000" b="1"/>
            </a:lvl4pPr>
            <a:lvl5pPr marL="2303845" indent="0">
              <a:buNone/>
              <a:defRPr sz="2000" b="1"/>
            </a:lvl5pPr>
            <a:lvl6pPr marL="2879807" indent="0">
              <a:buNone/>
              <a:defRPr sz="2000" b="1"/>
            </a:lvl6pPr>
            <a:lvl7pPr marL="3455768" indent="0">
              <a:buNone/>
              <a:defRPr sz="2000" b="1"/>
            </a:lvl7pPr>
            <a:lvl8pPr marL="4031730" indent="0">
              <a:buNone/>
              <a:defRPr sz="2000" b="1"/>
            </a:lvl8pPr>
            <a:lvl9pPr marL="4607692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8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5962" indent="0">
              <a:buNone/>
              <a:defRPr sz="2500" b="1"/>
            </a:lvl2pPr>
            <a:lvl3pPr marL="1151923" indent="0">
              <a:buNone/>
              <a:defRPr sz="2200" b="1"/>
            </a:lvl3pPr>
            <a:lvl4pPr marL="1727885" indent="0">
              <a:buNone/>
              <a:defRPr sz="2000" b="1"/>
            </a:lvl4pPr>
            <a:lvl5pPr marL="2303845" indent="0">
              <a:buNone/>
              <a:defRPr sz="2000" b="1"/>
            </a:lvl5pPr>
            <a:lvl6pPr marL="2879807" indent="0">
              <a:buNone/>
              <a:defRPr sz="2000" b="1"/>
            </a:lvl6pPr>
            <a:lvl7pPr marL="3455768" indent="0">
              <a:buNone/>
              <a:defRPr sz="2000" b="1"/>
            </a:lvl7pPr>
            <a:lvl8pPr marL="4031730" indent="0">
              <a:buNone/>
              <a:defRPr sz="2000" b="1"/>
            </a:lvl8pPr>
            <a:lvl9pPr marL="4607692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2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192" tIns="57596" rIns="115192" bIns="575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192" tIns="57596" rIns="115192" bIns="575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vert="horz" lIns="115192" tIns="57596" rIns="115192" bIns="57596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vert="horz" lIns="115192" tIns="57596" rIns="115192" bIns="57596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vert="horz" lIns="115192" tIns="57596" rIns="115192" bIns="5759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596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1923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788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384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1972" indent="-43197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37" indent="-35997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39904" indent="-28798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5865" indent="-28798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1827" indent="-28798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7788" indent="-287982" algn="l" defTabSz="11519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750" indent="-287982" algn="l" defTabSz="11519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19711" indent="-287982" algn="l" defTabSz="11519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5673" indent="-287982" algn="l" defTabSz="11519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62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923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885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303845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79807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455768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31730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07692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2"/>
            <a:ext cx="10369868" cy="1440127"/>
          </a:xfrm>
          <a:prstGeom prst="rect">
            <a:avLst/>
          </a:prstGeom>
        </p:spPr>
        <p:txBody>
          <a:bodyPr vert="horz" lIns="115192" tIns="57596" rIns="115192" bIns="5759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192" tIns="57596" rIns="115192" bIns="5759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vert="horz" lIns="115192" tIns="57596" rIns="115192" bIns="57596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vert="horz" lIns="115192" tIns="57596" rIns="115192" bIns="57596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vert="horz" lIns="115192" tIns="57596" rIns="115192" bIns="57596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1923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972" indent="-431972" algn="l" defTabSz="1151923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37" indent="-359976" algn="l" defTabSz="1151923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39904" indent="-287982" algn="l" defTabSz="1151923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5865" indent="-287982" algn="l" defTabSz="1151923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1827" indent="-287982" algn="l" defTabSz="1151923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7788" indent="-287982" algn="l" defTabSz="11519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750" indent="-287982" algn="l" defTabSz="11519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19711" indent="-287982" algn="l" defTabSz="11519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5673" indent="-287982" algn="l" defTabSz="11519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62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923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885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303845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79807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455768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31730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07692" algn="l" defTabSz="11519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7" Type="http://schemas.openxmlformats.org/officeDocument/2006/relationships/chart" Target="../charts/chart12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 27"/>
          <p:cNvGrpSpPr/>
          <p:nvPr/>
        </p:nvGrpSpPr>
        <p:grpSpPr>
          <a:xfrm>
            <a:off x="4135444" y="2358459"/>
            <a:ext cx="3159966" cy="1534529"/>
            <a:chOff x="4317594" y="1758950"/>
            <a:chExt cx="3159966" cy="1534529"/>
          </a:xfrm>
        </p:grpSpPr>
        <p:sp>
          <p:nvSpPr>
            <p:cNvPr id="115" name="Freeform 6"/>
            <p:cNvSpPr>
              <a:spLocks noEditPoints="1"/>
            </p:cNvSpPr>
            <p:nvPr/>
          </p:nvSpPr>
          <p:spPr bwMode="auto">
            <a:xfrm>
              <a:off x="4317594" y="1758950"/>
              <a:ext cx="3159966" cy="1534529"/>
            </a:xfrm>
            <a:custGeom>
              <a:avLst/>
              <a:gdLst>
                <a:gd name="T0" fmla="*/ 735 w 735"/>
                <a:gd name="T1" fmla="*/ 3 h 356"/>
                <a:gd name="T2" fmla="*/ 235 w 735"/>
                <a:gd name="T3" fmla="*/ 3 h 356"/>
                <a:gd name="T4" fmla="*/ 235 w 735"/>
                <a:gd name="T5" fmla="*/ 70 h 356"/>
                <a:gd name="T6" fmla="*/ 118 w 735"/>
                <a:gd name="T7" fmla="*/ 0 h 356"/>
                <a:gd name="T8" fmla="*/ 4 w 735"/>
                <a:gd name="T9" fmla="*/ 36 h 356"/>
                <a:gd name="T10" fmla="*/ 27 w 735"/>
                <a:gd name="T11" fmla="*/ 94 h 356"/>
                <a:gd name="T12" fmla="*/ 102 w 735"/>
                <a:gd name="T13" fmla="*/ 66 h 356"/>
                <a:gd name="T14" fmla="*/ 159 w 735"/>
                <a:gd name="T15" fmla="*/ 117 h 356"/>
                <a:gd name="T16" fmla="*/ 45 w 735"/>
                <a:gd name="T17" fmla="*/ 266 h 356"/>
                <a:gd name="T18" fmla="*/ 0 w 735"/>
                <a:gd name="T19" fmla="*/ 307 h 356"/>
                <a:gd name="T20" fmla="*/ 0 w 735"/>
                <a:gd name="T21" fmla="*/ 356 h 356"/>
                <a:gd name="T22" fmla="*/ 248 w 735"/>
                <a:gd name="T23" fmla="*/ 356 h 356"/>
                <a:gd name="T24" fmla="*/ 248 w 735"/>
                <a:gd name="T25" fmla="*/ 355 h 356"/>
                <a:gd name="T26" fmla="*/ 735 w 735"/>
                <a:gd name="T27" fmla="*/ 355 h 356"/>
                <a:gd name="T28" fmla="*/ 735 w 735"/>
                <a:gd name="T29" fmla="*/ 3 h 356"/>
                <a:gd name="T30" fmla="*/ 116 w 735"/>
                <a:gd name="T31" fmla="*/ 288 h 356"/>
                <a:gd name="T32" fmla="*/ 148 w 735"/>
                <a:gd name="T33" fmla="*/ 261 h 356"/>
                <a:gd name="T34" fmla="*/ 235 w 735"/>
                <a:gd name="T35" fmla="*/ 149 h 356"/>
                <a:gd name="T36" fmla="*/ 235 w 735"/>
                <a:gd name="T37" fmla="*/ 289 h 356"/>
                <a:gd name="T38" fmla="*/ 116 w 735"/>
                <a:gd name="T39" fmla="*/ 289 h 356"/>
                <a:gd name="T40" fmla="*/ 116 w 735"/>
                <a:gd name="T41" fmla="*/ 288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5" h="356">
                  <a:moveTo>
                    <a:pt x="735" y="3"/>
                  </a:moveTo>
                  <a:cubicBezTo>
                    <a:pt x="235" y="3"/>
                    <a:pt x="235" y="3"/>
                    <a:pt x="235" y="3"/>
                  </a:cubicBezTo>
                  <a:cubicBezTo>
                    <a:pt x="235" y="70"/>
                    <a:pt x="235" y="70"/>
                    <a:pt x="235" y="70"/>
                  </a:cubicBezTo>
                  <a:cubicBezTo>
                    <a:pt x="220" y="28"/>
                    <a:pt x="180" y="0"/>
                    <a:pt x="118" y="0"/>
                  </a:cubicBezTo>
                  <a:cubicBezTo>
                    <a:pt x="71" y="0"/>
                    <a:pt x="30" y="16"/>
                    <a:pt x="4" y="36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46" y="81"/>
                    <a:pt x="72" y="66"/>
                    <a:pt x="102" y="66"/>
                  </a:cubicBezTo>
                  <a:cubicBezTo>
                    <a:pt x="143" y="66"/>
                    <a:pt x="159" y="88"/>
                    <a:pt x="159" y="117"/>
                  </a:cubicBezTo>
                  <a:cubicBezTo>
                    <a:pt x="159" y="158"/>
                    <a:pt x="122" y="197"/>
                    <a:pt x="45" y="266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248" y="356"/>
                    <a:pt x="248" y="356"/>
                    <a:pt x="248" y="356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735" y="355"/>
                    <a:pt x="735" y="355"/>
                    <a:pt x="735" y="355"/>
                  </a:cubicBezTo>
                  <a:lnTo>
                    <a:pt x="735" y="3"/>
                  </a:lnTo>
                  <a:close/>
                  <a:moveTo>
                    <a:pt x="116" y="288"/>
                  </a:moveTo>
                  <a:cubicBezTo>
                    <a:pt x="148" y="261"/>
                    <a:pt x="148" y="261"/>
                    <a:pt x="148" y="261"/>
                  </a:cubicBezTo>
                  <a:cubicBezTo>
                    <a:pt x="187" y="226"/>
                    <a:pt x="221" y="190"/>
                    <a:pt x="235" y="149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116" y="289"/>
                    <a:pt x="116" y="289"/>
                    <a:pt x="116" y="289"/>
                  </a:cubicBezTo>
                  <a:lnTo>
                    <a:pt x="116" y="288"/>
                  </a:lnTo>
                  <a:close/>
                </a:path>
              </a:pathLst>
            </a:custGeom>
            <a:solidFill>
              <a:srgbClr val="1B6A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6" name="Rectangle 24"/>
            <p:cNvSpPr/>
            <p:nvPr/>
          </p:nvSpPr>
          <p:spPr>
            <a:xfrm>
              <a:off x="5050608" y="1772194"/>
              <a:ext cx="2394131" cy="1515600"/>
            </a:xfrm>
            <a:prstGeom prst="rect">
              <a:avLst/>
            </a:prstGeom>
            <a:solidFill>
              <a:srgbClr val="1B6AA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7" name="Freeform 5"/>
          <p:cNvSpPr>
            <a:spLocks/>
          </p:cNvSpPr>
          <p:nvPr/>
        </p:nvSpPr>
        <p:spPr bwMode="auto">
          <a:xfrm>
            <a:off x="442973" y="2367550"/>
            <a:ext cx="2838152" cy="1516347"/>
          </a:xfrm>
          <a:custGeom>
            <a:avLst/>
            <a:gdLst>
              <a:gd name="T0" fmla="*/ 378 w 1561"/>
              <a:gd name="T1" fmla="*/ 0 h 834"/>
              <a:gd name="T2" fmla="*/ 378 w 1561"/>
              <a:gd name="T3" fmla="*/ 0 h 834"/>
              <a:gd name="T4" fmla="*/ 220 w 1561"/>
              <a:gd name="T5" fmla="*/ 0 h 834"/>
              <a:gd name="T6" fmla="*/ 0 w 1561"/>
              <a:gd name="T7" fmla="*/ 104 h 834"/>
              <a:gd name="T8" fmla="*/ 31 w 1561"/>
              <a:gd name="T9" fmla="*/ 249 h 834"/>
              <a:gd name="T10" fmla="*/ 189 w 1561"/>
              <a:gd name="T11" fmla="*/ 173 h 834"/>
              <a:gd name="T12" fmla="*/ 192 w 1561"/>
              <a:gd name="T13" fmla="*/ 173 h 834"/>
              <a:gd name="T14" fmla="*/ 192 w 1561"/>
              <a:gd name="T15" fmla="*/ 834 h 834"/>
              <a:gd name="T16" fmla="*/ 378 w 1561"/>
              <a:gd name="T17" fmla="*/ 834 h 834"/>
              <a:gd name="T18" fmla="*/ 378 w 1561"/>
              <a:gd name="T19" fmla="*/ 834 h 834"/>
              <a:gd name="T20" fmla="*/ 1561 w 1561"/>
              <a:gd name="T21" fmla="*/ 834 h 834"/>
              <a:gd name="T22" fmla="*/ 1561 w 1561"/>
              <a:gd name="T23" fmla="*/ 0 h 834"/>
              <a:gd name="T24" fmla="*/ 378 w 1561"/>
              <a:gd name="T25" fmla="*/ 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61" h="834">
                <a:moveTo>
                  <a:pt x="378" y="0"/>
                </a:moveTo>
                <a:lnTo>
                  <a:pt x="378" y="0"/>
                </a:lnTo>
                <a:lnTo>
                  <a:pt x="220" y="0"/>
                </a:lnTo>
                <a:lnTo>
                  <a:pt x="0" y="104"/>
                </a:lnTo>
                <a:lnTo>
                  <a:pt x="31" y="249"/>
                </a:lnTo>
                <a:lnTo>
                  <a:pt x="189" y="173"/>
                </a:lnTo>
                <a:lnTo>
                  <a:pt x="192" y="173"/>
                </a:lnTo>
                <a:lnTo>
                  <a:pt x="192" y="834"/>
                </a:lnTo>
                <a:lnTo>
                  <a:pt x="378" y="834"/>
                </a:lnTo>
                <a:lnTo>
                  <a:pt x="378" y="834"/>
                </a:lnTo>
                <a:lnTo>
                  <a:pt x="1561" y="834"/>
                </a:lnTo>
                <a:lnTo>
                  <a:pt x="1561" y="0"/>
                </a:lnTo>
                <a:lnTo>
                  <a:pt x="378" y="0"/>
                </a:lnTo>
                <a:close/>
              </a:path>
            </a:pathLst>
          </a:custGeom>
          <a:solidFill>
            <a:srgbClr val="84CBC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18" name="Freeform 7"/>
          <p:cNvSpPr>
            <a:spLocks/>
          </p:cNvSpPr>
          <p:nvPr/>
        </p:nvSpPr>
        <p:spPr bwMode="auto">
          <a:xfrm>
            <a:off x="8211577" y="2365731"/>
            <a:ext cx="2818152" cy="1519984"/>
          </a:xfrm>
          <a:custGeom>
            <a:avLst/>
            <a:gdLst>
              <a:gd name="T0" fmla="*/ 154 w 655"/>
              <a:gd name="T1" fmla="*/ 0 h 353"/>
              <a:gd name="T2" fmla="*/ 154 w 655"/>
              <a:gd name="T3" fmla="*/ 4 h 353"/>
              <a:gd name="T4" fmla="*/ 117 w 655"/>
              <a:gd name="T5" fmla="*/ 0 h 353"/>
              <a:gd name="T6" fmla="*/ 11 w 655"/>
              <a:gd name="T7" fmla="*/ 25 h 353"/>
              <a:gd name="T8" fmla="*/ 27 w 655"/>
              <a:gd name="T9" fmla="*/ 83 h 353"/>
              <a:gd name="T10" fmla="*/ 98 w 655"/>
              <a:gd name="T11" fmla="*/ 63 h 353"/>
              <a:gd name="T12" fmla="*/ 149 w 655"/>
              <a:gd name="T13" fmla="*/ 98 h 353"/>
              <a:gd name="T14" fmla="*/ 88 w 655"/>
              <a:gd name="T15" fmla="*/ 138 h 353"/>
              <a:gd name="T16" fmla="*/ 57 w 655"/>
              <a:gd name="T17" fmla="*/ 138 h 353"/>
              <a:gd name="T18" fmla="*/ 57 w 655"/>
              <a:gd name="T19" fmla="*/ 195 h 353"/>
              <a:gd name="T20" fmla="*/ 90 w 655"/>
              <a:gd name="T21" fmla="*/ 195 h 353"/>
              <a:gd name="T22" fmla="*/ 154 w 655"/>
              <a:gd name="T23" fmla="*/ 226 h 353"/>
              <a:gd name="T24" fmla="*/ 154 w 655"/>
              <a:gd name="T25" fmla="*/ 262 h 353"/>
              <a:gd name="T26" fmla="*/ 96 w 655"/>
              <a:gd name="T27" fmla="*/ 290 h 353"/>
              <a:gd name="T28" fmla="*/ 16 w 655"/>
              <a:gd name="T29" fmla="*/ 269 h 353"/>
              <a:gd name="T30" fmla="*/ 0 w 655"/>
              <a:gd name="T31" fmla="*/ 329 h 353"/>
              <a:gd name="T32" fmla="*/ 101 w 655"/>
              <a:gd name="T33" fmla="*/ 353 h 353"/>
              <a:gd name="T34" fmla="*/ 154 w 655"/>
              <a:gd name="T35" fmla="*/ 346 h 353"/>
              <a:gd name="T36" fmla="*/ 154 w 655"/>
              <a:gd name="T37" fmla="*/ 352 h 353"/>
              <a:gd name="T38" fmla="*/ 655 w 655"/>
              <a:gd name="T39" fmla="*/ 352 h 353"/>
              <a:gd name="T40" fmla="*/ 655 w 655"/>
              <a:gd name="T41" fmla="*/ 0 h 353"/>
              <a:gd name="T42" fmla="*/ 154 w 655"/>
              <a:gd name="T43" fmla="*/ 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55" h="353">
                <a:moveTo>
                  <a:pt x="154" y="0"/>
                </a:moveTo>
                <a:cubicBezTo>
                  <a:pt x="154" y="4"/>
                  <a:pt x="154" y="4"/>
                  <a:pt x="154" y="4"/>
                </a:cubicBezTo>
                <a:cubicBezTo>
                  <a:pt x="143" y="1"/>
                  <a:pt x="130" y="0"/>
                  <a:pt x="117" y="0"/>
                </a:cubicBezTo>
                <a:cubicBezTo>
                  <a:pt x="72" y="0"/>
                  <a:pt x="31" y="12"/>
                  <a:pt x="11" y="25"/>
                </a:cubicBezTo>
                <a:cubicBezTo>
                  <a:pt x="27" y="83"/>
                  <a:pt x="27" y="83"/>
                  <a:pt x="27" y="83"/>
                </a:cubicBezTo>
                <a:cubicBezTo>
                  <a:pt x="41" y="75"/>
                  <a:pt x="70" y="63"/>
                  <a:pt x="98" y="63"/>
                </a:cubicBezTo>
                <a:cubicBezTo>
                  <a:pt x="132" y="63"/>
                  <a:pt x="149" y="78"/>
                  <a:pt x="149" y="98"/>
                </a:cubicBezTo>
                <a:cubicBezTo>
                  <a:pt x="149" y="127"/>
                  <a:pt x="115" y="138"/>
                  <a:pt x="88" y="138"/>
                </a:cubicBezTo>
                <a:cubicBezTo>
                  <a:pt x="57" y="138"/>
                  <a:pt x="57" y="138"/>
                  <a:pt x="57" y="138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90" y="195"/>
                  <a:pt x="90" y="195"/>
                  <a:pt x="90" y="195"/>
                </a:cubicBezTo>
                <a:cubicBezTo>
                  <a:pt x="118" y="195"/>
                  <a:pt x="145" y="205"/>
                  <a:pt x="154" y="226"/>
                </a:cubicBezTo>
                <a:cubicBezTo>
                  <a:pt x="154" y="262"/>
                  <a:pt x="154" y="262"/>
                  <a:pt x="154" y="262"/>
                </a:cubicBezTo>
                <a:cubicBezTo>
                  <a:pt x="147" y="278"/>
                  <a:pt x="127" y="290"/>
                  <a:pt x="96" y="290"/>
                </a:cubicBezTo>
                <a:cubicBezTo>
                  <a:pt x="63" y="290"/>
                  <a:pt x="30" y="276"/>
                  <a:pt x="16" y="269"/>
                </a:cubicBezTo>
                <a:cubicBezTo>
                  <a:pt x="0" y="329"/>
                  <a:pt x="0" y="329"/>
                  <a:pt x="0" y="329"/>
                </a:cubicBezTo>
                <a:cubicBezTo>
                  <a:pt x="20" y="341"/>
                  <a:pt x="57" y="353"/>
                  <a:pt x="101" y="353"/>
                </a:cubicBezTo>
                <a:cubicBezTo>
                  <a:pt x="121" y="353"/>
                  <a:pt x="139" y="350"/>
                  <a:pt x="154" y="346"/>
                </a:cubicBezTo>
                <a:cubicBezTo>
                  <a:pt x="154" y="352"/>
                  <a:pt x="154" y="352"/>
                  <a:pt x="154" y="352"/>
                </a:cubicBezTo>
                <a:cubicBezTo>
                  <a:pt x="655" y="352"/>
                  <a:pt x="655" y="352"/>
                  <a:pt x="655" y="352"/>
                </a:cubicBezTo>
                <a:cubicBezTo>
                  <a:pt x="655" y="0"/>
                  <a:pt x="655" y="0"/>
                  <a:pt x="655" y="0"/>
                </a:cubicBezTo>
                <a:lnTo>
                  <a:pt x="154" y="0"/>
                </a:ln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19" name="Freeform 8"/>
          <p:cNvSpPr>
            <a:spLocks noEditPoints="1"/>
          </p:cNvSpPr>
          <p:nvPr/>
        </p:nvSpPr>
        <p:spPr bwMode="auto">
          <a:xfrm>
            <a:off x="288429" y="4673702"/>
            <a:ext cx="3147240" cy="1516347"/>
          </a:xfrm>
          <a:custGeom>
            <a:avLst/>
            <a:gdLst>
              <a:gd name="T0" fmla="*/ 232 w 732"/>
              <a:gd name="T1" fmla="*/ 0 h 352"/>
              <a:gd name="T2" fmla="*/ 232 w 732"/>
              <a:gd name="T3" fmla="*/ 1 h 352"/>
              <a:gd name="T4" fmla="*/ 132 w 732"/>
              <a:gd name="T5" fmla="*/ 1 h 352"/>
              <a:gd name="T6" fmla="*/ 0 w 732"/>
              <a:gd name="T7" fmla="*/ 214 h 352"/>
              <a:gd name="T8" fmla="*/ 0 w 732"/>
              <a:gd name="T9" fmla="*/ 267 h 352"/>
              <a:gd name="T10" fmla="*/ 155 w 732"/>
              <a:gd name="T11" fmla="*/ 267 h 352"/>
              <a:gd name="T12" fmla="*/ 155 w 732"/>
              <a:gd name="T13" fmla="*/ 351 h 352"/>
              <a:gd name="T14" fmla="*/ 232 w 732"/>
              <a:gd name="T15" fmla="*/ 351 h 352"/>
              <a:gd name="T16" fmla="*/ 232 w 732"/>
              <a:gd name="T17" fmla="*/ 352 h 352"/>
              <a:gd name="T18" fmla="*/ 732 w 732"/>
              <a:gd name="T19" fmla="*/ 352 h 352"/>
              <a:gd name="T20" fmla="*/ 732 w 732"/>
              <a:gd name="T21" fmla="*/ 0 h 352"/>
              <a:gd name="T22" fmla="*/ 232 w 732"/>
              <a:gd name="T23" fmla="*/ 0 h 352"/>
              <a:gd name="T24" fmla="*/ 155 w 732"/>
              <a:gd name="T25" fmla="*/ 129 h 352"/>
              <a:gd name="T26" fmla="*/ 155 w 732"/>
              <a:gd name="T27" fmla="*/ 206 h 352"/>
              <a:gd name="T28" fmla="*/ 76 w 732"/>
              <a:gd name="T29" fmla="*/ 206 h 352"/>
              <a:gd name="T30" fmla="*/ 77 w 732"/>
              <a:gd name="T31" fmla="*/ 205 h 352"/>
              <a:gd name="T32" fmla="*/ 123 w 732"/>
              <a:gd name="T33" fmla="*/ 129 h 352"/>
              <a:gd name="T34" fmla="*/ 156 w 732"/>
              <a:gd name="T35" fmla="*/ 63 h 352"/>
              <a:gd name="T36" fmla="*/ 158 w 732"/>
              <a:gd name="T37" fmla="*/ 63 h 352"/>
              <a:gd name="T38" fmla="*/ 155 w 732"/>
              <a:gd name="T39" fmla="*/ 129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32" h="352">
                <a:moveTo>
                  <a:pt x="232" y="0"/>
                </a:moveTo>
                <a:cubicBezTo>
                  <a:pt x="232" y="1"/>
                  <a:pt x="232" y="1"/>
                  <a:pt x="232" y="1"/>
                </a:cubicBezTo>
                <a:cubicBezTo>
                  <a:pt x="132" y="1"/>
                  <a:pt x="132" y="1"/>
                  <a:pt x="132" y="1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267"/>
                  <a:pt x="0" y="267"/>
                  <a:pt x="0" y="267"/>
                </a:cubicBezTo>
                <a:cubicBezTo>
                  <a:pt x="155" y="267"/>
                  <a:pt x="155" y="267"/>
                  <a:pt x="155" y="267"/>
                </a:cubicBezTo>
                <a:cubicBezTo>
                  <a:pt x="155" y="351"/>
                  <a:pt x="155" y="351"/>
                  <a:pt x="155" y="351"/>
                </a:cubicBezTo>
                <a:cubicBezTo>
                  <a:pt x="232" y="351"/>
                  <a:pt x="232" y="351"/>
                  <a:pt x="232" y="351"/>
                </a:cubicBezTo>
                <a:cubicBezTo>
                  <a:pt x="232" y="352"/>
                  <a:pt x="232" y="352"/>
                  <a:pt x="232" y="352"/>
                </a:cubicBezTo>
                <a:cubicBezTo>
                  <a:pt x="732" y="352"/>
                  <a:pt x="732" y="352"/>
                  <a:pt x="732" y="352"/>
                </a:cubicBezTo>
                <a:cubicBezTo>
                  <a:pt x="732" y="0"/>
                  <a:pt x="732" y="0"/>
                  <a:pt x="732" y="0"/>
                </a:cubicBezTo>
                <a:lnTo>
                  <a:pt x="232" y="0"/>
                </a:lnTo>
                <a:close/>
                <a:moveTo>
                  <a:pt x="155" y="129"/>
                </a:moveTo>
                <a:cubicBezTo>
                  <a:pt x="155" y="206"/>
                  <a:pt x="155" y="206"/>
                  <a:pt x="155" y="206"/>
                </a:cubicBezTo>
                <a:cubicBezTo>
                  <a:pt x="76" y="206"/>
                  <a:pt x="76" y="206"/>
                  <a:pt x="76" y="206"/>
                </a:cubicBezTo>
                <a:cubicBezTo>
                  <a:pt x="77" y="205"/>
                  <a:pt x="77" y="205"/>
                  <a:pt x="77" y="205"/>
                </a:cubicBezTo>
                <a:cubicBezTo>
                  <a:pt x="123" y="129"/>
                  <a:pt x="123" y="129"/>
                  <a:pt x="123" y="129"/>
                </a:cubicBezTo>
                <a:cubicBezTo>
                  <a:pt x="135" y="107"/>
                  <a:pt x="145" y="86"/>
                  <a:pt x="156" y="63"/>
                </a:cubicBezTo>
                <a:cubicBezTo>
                  <a:pt x="158" y="63"/>
                  <a:pt x="158" y="63"/>
                  <a:pt x="158" y="63"/>
                </a:cubicBezTo>
                <a:cubicBezTo>
                  <a:pt x="156" y="86"/>
                  <a:pt x="155" y="108"/>
                  <a:pt x="155" y="129"/>
                </a:cubicBezTo>
                <a:close/>
              </a:path>
            </a:pathLst>
          </a:custGeom>
          <a:solidFill>
            <a:srgbClr val="F8D35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20" name="Group 29"/>
          <p:cNvGrpSpPr/>
          <p:nvPr/>
        </p:nvGrpSpPr>
        <p:grpSpPr>
          <a:xfrm>
            <a:off x="4154535" y="4671162"/>
            <a:ext cx="3121785" cy="1521427"/>
            <a:chOff x="4336685" y="4071653"/>
            <a:chExt cx="3121785" cy="1521427"/>
          </a:xfrm>
        </p:grpSpPr>
        <p:sp>
          <p:nvSpPr>
            <p:cNvPr id="121" name="Rectangle 28"/>
            <p:cNvSpPr/>
            <p:nvPr/>
          </p:nvSpPr>
          <p:spPr>
            <a:xfrm>
              <a:off x="5042988" y="4081054"/>
              <a:ext cx="2394131" cy="1512026"/>
            </a:xfrm>
            <a:prstGeom prst="rect">
              <a:avLst/>
            </a:prstGeom>
            <a:solidFill>
              <a:srgbClr val="6DAA2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" name="Freeform 9"/>
            <p:cNvSpPr>
              <a:spLocks noEditPoints="1"/>
            </p:cNvSpPr>
            <p:nvPr/>
          </p:nvSpPr>
          <p:spPr bwMode="auto">
            <a:xfrm>
              <a:off x="4336685" y="4071653"/>
              <a:ext cx="3121785" cy="1516347"/>
            </a:xfrm>
            <a:custGeom>
              <a:avLst/>
              <a:gdLst>
                <a:gd name="T0" fmla="*/ 226 w 726"/>
                <a:gd name="T1" fmla="*/ 0 h 352"/>
                <a:gd name="T2" fmla="*/ 226 w 726"/>
                <a:gd name="T3" fmla="*/ 0 h 352"/>
                <a:gd name="T4" fmla="*/ 40 w 726"/>
                <a:gd name="T5" fmla="*/ 0 h 352"/>
                <a:gd name="T6" fmla="*/ 18 w 726"/>
                <a:gd name="T7" fmla="*/ 181 h 352"/>
                <a:gd name="T8" fmla="*/ 64 w 726"/>
                <a:gd name="T9" fmla="*/ 178 h 352"/>
                <a:gd name="T10" fmla="*/ 161 w 726"/>
                <a:gd name="T11" fmla="*/ 236 h 352"/>
                <a:gd name="T12" fmla="*/ 92 w 726"/>
                <a:gd name="T13" fmla="*/ 288 h 352"/>
                <a:gd name="T14" fmla="*/ 14 w 726"/>
                <a:gd name="T15" fmla="*/ 271 h 352"/>
                <a:gd name="T16" fmla="*/ 0 w 726"/>
                <a:gd name="T17" fmla="*/ 332 h 352"/>
                <a:gd name="T18" fmla="*/ 96 w 726"/>
                <a:gd name="T19" fmla="*/ 352 h 352"/>
                <a:gd name="T20" fmla="*/ 226 w 726"/>
                <a:gd name="T21" fmla="*/ 291 h 352"/>
                <a:gd name="T22" fmla="*/ 226 w 726"/>
                <a:gd name="T23" fmla="*/ 352 h 352"/>
                <a:gd name="T24" fmla="*/ 726 w 726"/>
                <a:gd name="T25" fmla="*/ 352 h 352"/>
                <a:gd name="T26" fmla="*/ 726 w 726"/>
                <a:gd name="T27" fmla="*/ 0 h 352"/>
                <a:gd name="T28" fmla="*/ 226 w 726"/>
                <a:gd name="T29" fmla="*/ 0 h 352"/>
                <a:gd name="T30" fmla="*/ 202 w 726"/>
                <a:gd name="T31" fmla="*/ 143 h 352"/>
                <a:gd name="T32" fmla="*/ 111 w 726"/>
                <a:gd name="T33" fmla="*/ 118 h 352"/>
                <a:gd name="T34" fmla="*/ 89 w 726"/>
                <a:gd name="T35" fmla="*/ 119 h 352"/>
                <a:gd name="T36" fmla="*/ 96 w 726"/>
                <a:gd name="T37" fmla="*/ 67 h 352"/>
                <a:gd name="T38" fmla="*/ 226 w 726"/>
                <a:gd name="T39" fmla="*/ 67 h 352"/>
                <a:gd name="T40" fmla="*/ 226 w 726"/>
                <a:gd name="T41" fmla="*/ 166 h 352"/>
                <a:gd name="T42" fmla="*/ 202 w 726"/>
                <a:gd name="T43" fmla="*/ 143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6" h="352">
                  <a:moveTo>
                    <a:pt x="226" y="0"/>
                  </a:moveTo>
                  <a:cubicBezTo>
                    <a:pt x="226" y="0"/>
                    <a:pt x="226" y="0"/>
                    <a:pt x="22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31" y="179"/>
                    <a:pt x="45" y="178"/>
                    <a:pt x="64" y="178"/>
                  </a:cubicBezTo>
                  <a:cubicBezTo>
                    <a:pt x="133" y="178"/>
                    <a:pt x="161" y="200"/>
                    <a:pt x="161" y="236"/>
                  </a:cubicBezTo>
                  <a:cubicBezTo>
                    <a:pt x="161" y="272"/>
                    <a:pt x="126" y="288"/>
                    <a:pt x="92" y="288"/>
                  </a:cubicBezTo>
                  <a:cubicBezTo>
                    <a:pt x="61" y="288"/>
                    <a:pt x="29" y="279"/>
                    <a:pt x="14" y="2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9" y="342"/>
                    <a:pt x="54" y="352"/>
                    <a:pt x="96" y="352"/>
                  </a:cubicBezTo>
                  <a:cubicBezTo>
                    <a:pt x="157" y="352"/>
                    <a:pt x="202" y="327"/>
                    <a:pt x="226" y="291"/>
                  </a:cubicBezTo>
                  <a:cubicBezTo>
                    <a:pt x="226" y="352"/>
                    <a:pt x="226" y="352"/>
                    <a:pt x="226" y="352"/>
                  </a:cubicBezTo>
                  <a:cubicBezTo>
                    <a:pt x="726" y="352"/>
                    <a:pt x="726" y="352"/>
                    <a:pt x="726" y="352"/>
                  </a:cubicBezTo>
                  <a:cubicBezTo>
                    <a:pt x="726" y="0"/>
                    <a:pt x="726" y="0"/>
                    <a:pt x="726" y="0"/>
                  </a:cubicBezTo>
                  <a:lnTo>
                    <a:pt x="226" y="0"/>
                  </a:lnTo>
                  <a:close/>
                  <a:moveTo>
                    <a:pt x="202" y="143"/>
                  </a:moveTo>
                  <a:cubicBezTo>
                    <a:pt x="178" y="126"/>
                    <a:pt x="144" y="118"/>
                    <a:pt x="111" y="118"/>
                  </a:cubicBezTo>
                  <a:cubicBezTo>
                    <a:pt x="103" y="118"/>
                    <a:pt x="96" y="119"/>
                    <a:pt x="89" y="119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166"/>
                    <a:pt x="226" y="166"/>
                    <a:pt x="226" y="166"/>
                  </a:cubicBezTo>
                  <a:cubicBezTo>
                    <a:pt x="219" y="157"/>
                    <a:pt x="211" y="149"/>
                    <a:pt x="202" y="143"/>
                  </a:cubicBezTo>
                  <a:close/>
                </a:path>
              </a:pathLst>
            </a:custGeom>
            <a:solidFill>
              <a:srgbClr val="6DAA2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23" name="Freeform 10"/>
          <p:cNvSpPr>
            <a:spLocks noEditPoints="1"/>
          </p:cNvSpPr>
          <p:nvPr/>
        </p:nvSpPr>
        <p:spPr bwMode="auto">
          <a:xfrm>
            <a:off x="8151578" y="4673702"/>
            <a:ext cx="2938150" cy="1516347"/>
          </a:xfrm>
          <a:custGeom>
            <a:avLst/>
            <a:gdLst>
              <a:gd name="T0" fmla="*/ 183 w 683"/>
              <a:gd name="T1" fmla="*/ 0 h 352"/>
              <a:gd name="T2" fmla="*/ 183 w 683"/>
              <a:gd name="T3" fmla="*/ 1 h 352"/>
              <a:gd name="T4" fmla="*/ 61 w 683"/>
              <a:gd name="T5" fmla="*/ 51 h 352"/>
              <a:gd name="T6" fmla="*/ 0 w 683"/>
              <a:gd name="T7" fmla="*/ 203 h 352"/>
              <a:gd name="T8" fmla="*/ 136 w 683"/>
              <a:gd name="T9" fmla="*/ 352 h 352"/>
              <a:gd name="T10" fmla="*/ 183 w 683"/>
              <a:gd name="T11" fmla="*/ 343 h 352"/>
              <a:gd name="T12" fmla="*/ 183 w 683"/>
              <a:gd name="T13" fmla="*/ 352 h 352"/>
              <a:gd name="T14" fmla="*/ 683 w 683"/>
              <a:gd name="T15" fmla="*/ 352 h 352"/>
              <a:gd name="T16" fmla="*/ 683 w 683"/>
              <a:gd name="T17" fmla="*/ 0 h 352"/>
              <a:gd name="T18" fmla="*/ 183 w 683"/>
              <a:gd name="T19" fmla="*/ 0 h 352"/>
              <a:gd name="T20" fmla="*/ 135 w 683"/>
              <a:gd name="T21" fmla="*/ 293 h 352"/>
              <a:gd name="T22" fmla="*/ 134 w 683"/>
              <a:gd name="T23" fmla="*/ 293 h 352"/>
              <a:gd name="T24" fmla="*/ 79 w 683"/>
              <a:gd name="T25" fmla="*/ 224 h 352"/>
              <a:gd name="T26" fmla="*/ 83 w 683"/>
              <a:gd name="T27" fmla="*/ 204 h 352"/>
              <a:gd name="T28" fmla="*/ 129 w 683"/>
              <a:gd name="T29" fmla="*/ 174 h 352"/>
              <a:gd name="T30" fmla="*/ 180 w 683"/>
              <a:gd name="T31" fmla="*/ 233 h 352"/>
              <a:gd name="T32" fmla="*/ 135 w 683"/>
              <a:gd name="T33" fmla="*/ 293 h 352"/>
              <a:gd name="T34" fmla="*/ 156 w 683"/>
              <a:gd name="T35" fmla="*/ 117 h 352"/>
              <a:gd name="T36" fmla="*/ 83 w 683"/>
              <a:gd name="T37" fmla="*/ 144 h 352"/>
              <a:gd name="T38" fmla="*/ 82 w 683"/>
              <a:gd name="T39" fmla="*/ 144 h 352"/>
              <a:gd name="T40" fmla="*/ 183 w 683"/>
              <a:gd name="T41" fmla="*/ 64 h 352"/>
              <a:gd name="T42" fmla="*/ 183 w 683"/>
              <a:gd name="T43" fmla="*/ 121 h 352"/>
              <a:gd name="T44" fmla="*/ 156 w 683"/>
              <a:gd name="T45" fmla="*/ 11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83" h="352">
                <a:moveTo>
                  <a:pt x="183" y="0"/>
                </a:moveTo>
                <a:cubicBezTo>
                  <a:pt x="183" y="1"/>
                  <a:pt x="183" y="1"/>
                  <a:pt x="183" y="1"/>
                </a:cubicBezTo>
                <a:cubicBezTo>
                  <a:pt x="134" y="5"/>
                  <a:pt x="92" y="21"/>
                  <a:pt x="61" y="51"/>
                </a:cubicBezTo>
                <a:cubicBezTo>
                  <a:pt x="23" y="85"/>
                  <a:pt x="0" y="139"/>
                  <a:pt x="0" y="203"/>
                </a:cubicBezTo>
                <a:cubicBezTo>
                  <a:pt x="0" y="284"/>
                  <a:pt x="44" y="352"/>
                  <a:pt x="136" y="352"/>
                </a:cubicBezTo>
                <a:cubicBezTo>
                  <a:pt x="153" y="352"/>
                  <a:pt x="169" y="349"/>
                  <a:pt x="183" y="343"/>
                </a:cubicBezTo>
                <a:cubicBezTo>
                  <a:pt x="183" y="352"/>
                  <a:pt x="183" y="352"/>
                  <a:pt x="183" y="352"/>
                </a:cubicBezTo>
                <a:cubicBezTo>
                  <a:pt x="683" y="352"/>
                  <a:pt x="683" y="352"/>
                  <a:pt x="683" y="352"/>
                </a:cubicBezTo>
                <a:cubicBezTo>
                  <a:pt x="683" y="0"/>
                  <a:pt x="683" y="0"/>
                  <a:pt x="683" y="0"/>
                </a:cubicBezTo>
                <a:lnTo>
                  <a:pt x="183" y="0"/>
                </a:lnTo>
                <a:close/>
                <a:moveTo>
                  <a:pt x="135" y="293"/>
                </a:moveTo>
                <a:cubicBezTo>
                  <a:pt x="134" y="293"/>
                  <a:pt x="134" y="293"/>
                  <a:pt x="134" y="293"/>
                </a:cubicBezTo>
                <a:cubicBezTo>
                  <a:pt x="98" y="293"/>
                  <a:pt x="81" y="261"/>
                  <a:pt x="79" y="224"/>
                </a:cubicBezTo>
                <a:cubicBezTo>
                  <a:pt x="79" y="215"/>
                  <a:pt x="80" y="209"/>
                  <a:pt x="83" y="204"/>
                </a:cubicBezTo>
                <a:cubicBezTo>
                  <a:pt x="90" y="187"/>
                  <a:pt x="108" y="174"/>
                  <a:pt x="129" y="174"/>
                </a:cubicBezTo>
                <a:cubicBezTo>
                  <a:pt x="163" y="174"/>
                  <a:pt x="180" y="201"/>
                  <a:pt x="180" y="233"/>
                </a:cubicBezTo>
                <a:cubicBezTo>
                  <a:pt x="180" y="267"/>
                  <a:pt x="162" y="293"/>
                  <a:pt x="135" y="293"/>
                </a:cubicBezTo>
                <a:close/>
                <a:moveTo>
                  <a:pt x="156" y="117"/>
                </a:moveTo>
                <a:cubicBezTo>
                  <a:pt x="124" y="117"/>
                  <a:pt x="100" y="127"/>
                  <a:pt x="83" y="144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90" y="107"/>
                  <a:pt x="119" y="72"/>
                  <a:pt x="183" y="64"/>
                </a:cubicBezTo>
                <a:cubicBezTo>
                  <a:pt x="183" y="121"/>
                  <a:pt x="183" y="121"/>
                  <a:pt x="183" y="121"/>
                </a:cubicBezTo>
                <a:cubicBezTo>
                  <a:pt x="174" y="119"/>
                  <a:pt x="165" y="117"/>
                  <a:pt x="156" y="117"/>
                </a:cubicBezTo>
                <a:close/>
              </a:path>
            </a:pathLst>
          </a:custGeom>
          <a:solidFill>
            <a:srgbClr val="3A3838">
              <a:lumMod val="60000"/>
              <a:lumOff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24" name="Group 36"/>
          <p:cNvGrpSpPr/>
          <p:nvPr/>
        </p:nvGrpSpPr>
        <p:grpSpPr>
          <a:xfrm>
            <a:off x="986585" y="2622034"/>
            <a:ext cx="2314692" cy="1007379"/>
            <a:chOff x="1168735" y="1966928"/>
            <a:chExt cx="2314692" cy="1007379"/>
          </a:xfrm>
        </p:grpSpPr>
        <p:sp>
          <p:nvSpPr>
            <p:cNvPr id="125" name="Content Placeholder 19"/>
            <p:cNvSpPr txBox="1">
              <a:spLocks/>
            </p:cNvSpPr>
            <p:nvPr/>
          </p:nvSpPr>
          <p:spPr>
            <a:xfrm>
              <a:off x="1168735" y="2289023"/>
              <a:ext cx="2314692" cy="68528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Suitable for all categories business and personal presentation</a:t>
              </a: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1168735" y="1966928"/>
              <a:ext cx="11320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</a:rPr>
                <a:t>Option 01</a:t>
              </a:r>
            </a:p>
          </p:txBody>
        </p:sp>
      </p:grpSp>
      <p:grpSp>
        <p:nvGrpSpPr>
          <p:cNvPr id="127" name="Group 37"/>
          <p:cNvGrpSpPr/>
          <p:nvPr/>
        </p:nvGrpSpPr>
        <p:grpSpPr>
          <a:xfrm>
            <a:off x="5188473" y="2622034"/>
            <a:ext cx="2046177" cy="1007379"/>
            <a:chOff x="5370623" y="1916128"/>
            <a:chExt cx="2046177" cy="1007379"/>
          </a:xfrm>
        </p:grpSpPr>
        <p:sp>
          <p:nvSpPr>
            <p:cNvPr id="128" name="Content Placeholder 19"/>
            <p:cNvSpPr txBox="1">
              <a:spLocks/>
            </p:cNvSpPr>
            <p:nvPr/>
          </p:nvSpPr>
          <p:spPr>
            <a:xfrm>
              <a:off x="5370623" y="2238223"/>
              <a:ext cx="2046177" cy="68528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Suitable for all categories business and personal presentation</a:t>
              </a: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5370623" y="1916128"/>
              <a:ext cx="11320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</a:rPr>
                <a:t>Option 02</a:t>
              </a:r>
            </a:p>
          </p:txBody>
        </p:sp>
      </p:grpSp>
      <p:grpSp>
        <p:nvGrpSpPr>
          <p:cNvPr id="130" name="Group 41"/>
          <p:cNvGrpSpPr/>
          <p:nvPr/>
        </p:nvGrpSpPr>
        <p:grpSpPr>
          <a:xfrm>
            <a:off x="986585" y="4928186"/>
            <a:ext cx="2314692" cy="1007379"/>
            <a:chOff x="1168735" y="4296470"/>
            <a:chExt cx="2314692" cy="1007379"/>
          </a:xfrm>
        </p:grpSpPr>
        <p:sp>
          <p:nvSpPr>
            <p:cNvPr id="131" name="Content Placeholder 19"/>
            <p:cNvSpPr txBox="1">
              <a:spLocks/>
            </p:cNvSpPr>
            <p:nvPr/>
          </p:nvSpPr>
          <p:spPr>
            <a:xfrm>
              <a:off x="1168735" y="4618565"/>
              <a:ext cx="2314692" cy="68528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Suitable for all categories business and personal presentation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1168735" y="4296470"/>
              <a:ext cx="11320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</a:rPr>
                <a:t>Option 04</a:t>
              </a:r>
            </a:p>
          </p:txBody>
        </p:sp>
      </p:grpSp>
      <p:grpSp>
        <p:nvGrpSpPr>
          <p:cNvPr id="133" name="Group 40"/>
          <p:cNvGrpSpPr/>
          <p:nvPr/>
        </p:nvGrpSpPr>
        <p:grpSpPr>
          <a:xfrm>
            <a:off x="5188473" y="4928186"/>
            <a:ext cx="2046177" cy="1007379"/>
            <a:chOff x="5370623" y="4245670"/>
            <a:chExt cx="2046177" cy="1007379"/>
          </a:xfrm>
        </p:grpSpPr>
        <p:sp>
          <p:nvSpPr>
            <p:cNvPr id="134" name="Content Placeholder 19"/>
            <p:cNvSpPr txBox="1">
              <a:spLocks/>
            </p:cNvSpPr>
            <p:nvPr/>
          </p:nvSpPr>
          <p:spPr>
            <a:xfrm>
              <a:off x="5370623" y="4567765"/>
              <a:ext cx="2046177" cy="68528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Suitable for all categories business and personal presentation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5370623" y="4245670"/>
              <a:ext cx="11320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</a:rPr>
                <a:t>Option 05</a:t>
              </a:r>
            </a:p>
          </p:txBody>
        </p:sp>
      </p:grpSp>
      <p:grpSp>
        <p:nvGrpSpPr>
          <p:cNvPr id="136" name="Group 38"/>
          <p:cNvGrpSpPr/>
          <p:nvPr/>
        </p:nvGrpSpPr>
        <p:grpSpPr>
          <a:xfrm>
            <a:off x="9027048" y="2622034"/>
            <a:ext cx="2046177" cy="1007379"/>
            <a:chOff x="9209198" y="1982803"/>
            <a:chExt cx="2046177" cy="1007379"/>
          </a:xfrm>
        </p:grpSpPr>
        <p:sp>
          <p:nvSpPr>
            <p:cNvPr id="137" name="Content Placeholder 19"/>
            <p:cNvSpPr txBox="1">
              <a:spLocks/>
            </p:cNvSpPr>
            <p:nvPr/>
          </p:nvSpPr>
          <p:spPr>
            <a:xfrm>
              <a:off x="9209198" y="2304898"/>
              <a:ext cx="2046177" cy="68528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Suitable for all categories business and personal presentation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9209198" y="1982803"/>
              <a:ext cx="11320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</a:rPr>
                <a:t>Option 03</a:t>
              </a:r>
            </a:p>
          </p:txBody>
        </p:sp>
      </p:grpSp>
      <p:grpSp>
        <p:nvGrpSpPr>
          <p:cNvPr id="139" name="Group 39"/>
          <p:cNvGrpSpPr/>
          <p:nvPr/>
        </p:nvGrpSpPr>
        <p:grpSpPr>
          <a:xfrm>
            <a:off x="9027048" y="4928186"/>
            <a:ext cx="2046177" cy="1007379"/>
            <a:chOff x="9209198" y="4312345"/>
            <a:chExt cx="2046177" cy="1007379"/>
          </a:xfrm>
        </p:grpSpPr>
        <p:sp>
          <p:nvSpPr>
            <p:cNvPr id="140" name="Content Placeholder 19"/>
            <p:cNvSpPr txBox="1">
              <a:spLocks/>
            </p:cNvSpPr>
            <p:nvPr/>
          </p:nvSpPr>
          <p:spPr>
            <a:xfrm>
              <a:off x="9209198" y="4634440"/>
              <a:ext cx="2046177" cy="68528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Suitable for all categories business and personal presentation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9209198" y="4312345"/>
              <a:ext cx="11320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</a:rPr>
                <a:t>Option 61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75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118" grpId="0" animBg="1"/>
      <p:bldP spid="119" grpId="0" animBg="1"/>
      <p:bldP spid="12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 5"/>
          <p:cNvSpPr>
            <a:spLocks/>
          </p:cNvSpPr>
          <p:nvPr/>
        </p:nvSpPr>
        <p:spPr bwMode="auto">
          <a:xfrm>
            <a:off x="5541165" y="2219665"/>
            <a:ext cx="629058" cy="1506955"/>
          </a:xfrm>
          <a:custGeom>
            <a:avLst/>
            <a:gdLst>
              <a:gd name="T0" fmla="*/ 226 w 228"/>
              <a:gd name="T1" fmla="*/ 274 h 546"/>
              <a:gd name="T2" fmla="*/ 111 w 228"/>
              <a:gd name="T3" fmla="*/ 546 h 546"/>
              <a:gd name="T4" fmla="*/ 2 w 228"/>
              <a:gd name="T5" fmla="*/ 272 h 546"/>
              <a:gd name="T6" fmla="*/ 117 w 228"/>
              <a:gd name="T7" fmla="*/ 0 h 546"/>
              <a:gd name="T8" fmla="*/ 226 w 228"/>
              <a:gd name="T9" fmla="*/ 274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8" h="546">
                <a:moveTo>
                  <a:pt x="226" y="274"/>
                </a:moveTo>
                <a:cubicBezTo>
                  <a:pt x="225" y="425"/>
                  <a:pt x="111" y="546"/>
                  <a:pt x="111" y="546"/>
                </a:cubicBezTo>
                <a:cubicBezTo>
                  <a:pt x="111" y="546"/>
                  <a:pt x="0" y="423"/>
                  <a:pt x="2" y="272"/>
                </a:cubicBezTo>
                <a:cubicBezTo>
                  <a:pt x="3" y="121"/>
                  <a:pt x="117" y="0"/>
                  <a:pt x="117" y="0"/>
                </a:cubicBezTo>
                <a:cubicBezTo>
                  <a:pt x="117" y="0"/>
                  <a:pt x="228" y="123"/>
                  <a:pt x="226" y="274"/>
                </a:cubicBezTo>
                <a:close/>
              </a:path>
            </a:pathLst>
          </a:custGeom>
          <a:solidFill>
            <a:srgbClr val="84CBC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77" name="Freeform 6"/>
          <p:cNvSpPr>
            <a:spLocks/>
          </p:cNvSpPr>
          <p:nvPr/>
        </p:nvSpPr>
        <p:spPr bwMode="auto">
          <a:xfrm>
            <a:off x="6117671" y="3755986"/>
            <a:ext cx="1505409" cy="629058"/>
          </a:xfrm>
          <a:custGeom>
            <a:avLst/>
            <a:gdLst>
              <a:gd name="T0" fmla="*/ 272 w 546"/>
              <a:gd name="T1" fmla="*/ 226 h 228"/>
              <a:gd name="T2" fmla="*/ 0 w 546"/>
              <a:gd name="T3" fmla="*/ 111 h 228"/>
              <a:gd name="T4" fmla="*/ 274 w 546"/>
              <a:gd name="T5" fmla="*/ 1 h 228"/>
              <a:gd name="T6" fmla="*/ 546 w 546"/>
              <a:gd name="T7" fmla="*/ 117 h 228"/>
              <a:gd name="T8" fmla="*/ 272 w 546"/>
              <a:gd name="T9" fmla="*/ 226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6" h="228">
                <a:moveTo>
                  <a:pt x="272" y="226"/>
                </a:moveTo>
                <a:cubicBezTo>
                  <a:pt x="121" y="225"/>
                  <a:pt x="0" y="111"/>
                  <a:pt x="0" y="111"/>
                </a:cubicBezTo>
                <a:cubicBezTo>
                  <a:pt x="0" y="111"/>
                  <a:pt x="123" y="0"/>
                  <a:pt x="274" y="1"/>
                </a:cubicBezTo>
                <a:cubicBezTo>
                  <a:pt x="425" y="3"/>
                  <a:pt x="546" y="117"/>
                  <a:pt x="546" y="117"/>
                </a:cubicBezTo>
                <a:cubicBezTo>
                  <a:pt x="546" y="117"/>
                  <a:pt x="423" y="228"/>
                  <a:pt x="272" y="226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78" name="Freeform 7"/>
          <p:cNvSpPr>
            <a:spLocks/>
          </p:cNvSpPr>
          <p:nvPr/>
        </p:nvSpPr>
        <p:spPr bwMode="auto">
          <a:xfrm>
            <a:off x="4003298" y="3706527"/>
            <a:ext cx="1505409" cy="625966"/>
          </a:xfrm>
          <a:custGeom>
            <a:avLst/>
            <a:gdLst>
              <a:gd name="T0" fmla="*/ 272 w 546"/>
              <a:gd name="T1" fmla="*/ 226 h 227"/>
              <a:gd name="T2" fmla="*/ 0 w 546"/>
              <a:gd name="T3" fmla="*/ 111 h 227"/>
              <a:gd name="T4" fmla="*/ 274 w 546"/>
              <a:gd name="T5" fmla="*/ 1 h 227"/>
              <a:gd name="T6" fmla="*/ 546 w 546"/>
              <a:gd name="T7" fmla="*/ 116 h 227"/>
              <a:gd name="T8" fmla="*/ 272 w 546"/>
              <a:gd name="T9" fmla="*/ 226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6" h="227">
                <a:moveTo>
                  <a:pt x="272" y="226"/>
                </a:moveTo>
                <a:cubicBezTo>
                  <a:pt x="121" y="224"/>
                  <a:pt x="0" y="111"/>
                  <a:pt x="0" y="111"/>
                </a:cubicBezTo>
                <a:cubicBezTo>
                  <a:pt x="0" y="111"/>
                  <a:pt x="123" y="0"/>
                  <a:pt x="274" y="1"/>
                </a:cubicBezTo>
                <a:cubicBezTo>
                  <a:pt x="425" y="3"/>
                  <a:pt x="546" y="116"/>
                  <a:pt x="546" y="116"/>
                </a:cubicBezTo>
                <a:cubicBezTo>
                  <a:pt x="546" y="116"/>
                  <a:pt x="423" y="227"/>
                  <a:pt x="272" y="226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79" name="Freeform 8"/>
          <p:cNvSpPr>
            <a:spLocks/>
          </p:cNvSpPr>
          <p:nvPr/>
        </p:nvSpPr>
        <p:spPr bwMode="auto">
          <a:xfrm>
            <a:off x="6023391" y="3028011"/>
            <a:ext cx="882535" cy="867079"/>
          </a:xfrm>
          <a:custGeom>
            <a:avLst/>
            <a:gdLst>
              <a:gd name="T0" fmla="*/ 225 w 320"/>
              <a:gd name="T1" fmla="*/ 223 h 314"/>
              <a:gd name="T2" fmla="*/ 0 w 320"/>
              <a:gd name="T3" fmla="*/ 314 h 314"/>
              <a:gd name="T4" fmla="*/ 96 w 320"/>
              <a:gd name="T5" fmla="*/ 91 h 314"/>
              <a:gd name="T6" fmla="*/ 320 w 320"/>
              <a:gd name="T7" fmla="*/ 0 h 314"/>
              <a:gd name="T8" fmla="*/ 225 w 320"/>
              <a:gd name="T9" fmla="*/ 223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0" h="314">
                <a:moveTo>
                  <a:pt x="225" y="223"/>
                </a:moveTo>
                <a:cubicBezTo>
                  <a:pt x="137" y="309"/>
                  <a:pt x="0" y="314"/>
                  <a:pt x="0" y="314"/>
                </a:cubicBezTo>
                <a:cubicBezTo>
                  <a:pt x="0" y="314"/>
                  <a:pt x="8" y="178"/>
                  <a:pt x="96" y="91"/>
                </a:cubicBezTo>
                <a:cubicBezTo>
                  <a:pt x="184" y="5"/>
                  <a:pt x="320" y="0"/>
                  <a:pt x="320" y="0"/>
                </a:cubicBezTo>
                <a:cubicBezTo>
                  <a:pt x="320" y="0"/>
                  <a:pt x="313" y="136"/>
                  <a:pt x="225" y="223"/>
                </a:cubicBezTo>
                <a:close/>
              </a:path>
            </a:pathLst>
          </a:custGeom>
          <a:solidFill>
            <a:srgbClr val="1B6AA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80" name="Freeform 9"/>
          <p:cNvSpPr>
            <a:spLocks/>
          </p:cNvSpPr>
          <p:nvPr/>
        </p:nvSpPr>
        <p:spPr bwMode="auto">
          <a:xfrm>
            <a:off x="6881194" y="3150113"/>
            <a:ext cx="633693" cy="500773"/>
          </a:xfrm>
          <a:custGeom>
            <a:avLst/>
            <a:gdLst>
              <a:gd name="T0" fmla="*/ 148 w 230"/>
              <a:gd name="T1" fmla="*/ 138 h 182"/>
              <a:gd name="T2" fmla="*/ 0 w 230"/>
              <a:gd name="T3" fmla="*/ 170 h 182"/>
              <a:gd name="T4" fmla="*/ 83 w 230"/>
              <a:gd name="T5" fmla="*/ 44 h 182"/>
              <a:gd name="T6" fmla="*/ 230 w 230"/>
              <a:gd name="T7" fmla="*/ 12 h 182"/>
              <a:gd name="T8" fmla="*/ 148 w 230"/>
              <a:gd name="T9" fmla="*/ 138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" h="182">
                <a:moveTo>
                  <a:pt x="148" y="138"/>
                </a:moveTo>
                <a:cubicBezTo>
                  <a:pt x="84" y="182"/>
                  <a:pt x="0" y="170"/>
                  <a:pt x="0" y="170"/>
                </a:cubicBezTo>
                <a:cubicBezTo>
                  <a:pt x="0" y="170"/>
                  <a:pt x="19" y="88"/>
                  <a:pt x="83" y="44"/>
                </a:cubicBezTo>
                <a:cubicBezTo>
                  <a:pt x="146" y="0"/>
                  <a:pt x="230" y="12"/>
                  <a:pt x="230" y="12"/>
                </a:cubicBezTo>
                <a:cubicBezTo>
                  <a:pt x="230" y="12"/>
                  <a:pt x="211" y="94"/>
                  <a:pt x="148" y="138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81" name="Freeform 10"/>
          <p:cNvSpPr>
            <a:spLocks/>
          </p:cNvSpPr>
          <p:nvPr/>
        </p:nvSpPr>
        <p:spPr bwMode="auto">
          <a:xfrm>
            <a:off x="7514888" y="2672524"/>
            <a:ext cx="537866" cy="425038"/>
          </a:xfrm>
          <a:custGeom>
            <a:avLst/>
            <a:gdLst>
              <a:gd name="T0" fmla="*/ 125 w 195"/>
              <a:gd name="T1" fmla="*/ 117 h 154"/>
              <a:gd name="T2" fmla="*/ 0 w 195"/>
              <a:gd name="T3" fmla="*/ 144 h 154"/>
              <a:gd name="T4" fmla="*/ 70 w 195"/>
              <a:gd name="T5" fmla="*/ 37 h 154"/>
              <a:gd name="T6" fmla="*/ 195 w 195"/>
              <a:gd name="T7" fmla="*/ 9 h 154"/>
              <a:gd name="T8" fmla="*/ 125 w 195"/>
              <a:gd name="T9" fmla="*/ 117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154">
                <a:moveTo>
                  <a:pt x="125" y="117"/>
                </a:moveTo>
                <a:cubicBezTo>
                  <a:pt x="71" y="154"/>
                  <a:pt x="0" y="144"/>
                  <a:pt x="0" y="144"/>
                </a:cubicBezTo>
                <a:cubicBezTo>
                  <a:pt x="0" y="144"/>
                  <a:pt x="16" y="74"/>
                  <a:pt x="70" y="37"/>
                </a:cubicBezTo>
                <a:cubicBezTo>
                  <a:pt x="124" y="0"/>
                  <a:pt x="195" y="9"/>
                  <a:pt x="195" y="9"/>
                </a:cubicBezTo>
                <a:cubicBezTo>
                  <a:pt x="195" y="9"/>
                  <a:pt x="179" y="79"/>
                  <a:pt x="125" y="117"/>
                </a:cubicBezTo>
                <a:close/>
              </a:path>
            </a:pathLst>
          </a:custGeom>
          <a:solidFill>
            <a:srgbClr val="F8D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82" name="Freeform 11"/>
          <p:cNvSpPr>
            <a:spLocks/>
          </p:cNvSpPr>
          <p:nvPr/>
        </p:nvSpPr>
        <p:spPr bwMode="auto">
          <a:xfrm>
            <a:off x="7708088" y="3075924"/>
            <a:ext cx="474498" cy="307574"/>
          </a:xfrm>
          <a:custGeom>
            <a:avLst/>
            <a:gdLst>
              <a:gd name="T0" fmla="*/ 101 w 172"/>
              <a:gd name="T1" fmla="*/ 91 h 112"/>
              <a:gd name="T2" fmla="*/ 0 w 172"/>
              <a:gd name="T3" fmla="*/ 93 h 112"/>
              <a:gd name="T4" fmla="*/ 70 w 172"/>
              <a:gd name="T5" fmla="*/ 21 h 112"/>
              <a:gd name="T6" fmla="*/ 172 w 172"/>
              <a:gd name="T7" fmla="*/ 19 h 112"/>
              <a:gd name="T8" fmla="*/ 101 w 172"/>
              <a:gd name="T9" fmla="*/ 9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112">
                <a:moveTo>
                  <a:pt x="101" y="91"/>
                </a:moveTo>
                <a:cubicBezTo>
                  <a:pt x="53" y="112"/>
                  <a:pt x="0" y="93"/>
                  <a:pt x="0" y="93"/>
                </a:cubicBezTo>
                <a:cubicBezTo>
                  <a:pt x="0" y="93"/>
                  <a:pt x="23" y="41"/>
                  <a:pt x="70" y="21"/>
                </a:cubicBezTo>
                <a:cubicBezTo>
                  <a:pt x="118" y="0"/>
                  <a:pt x="172" y="19"/>
                  <a:pt x="172" y="19"/>
                </a:cubicBezTo>
                <a:cubicBezTo>
                  <a:pt x="172" y="19"/>
                  <a:pt x="148" y="71"/>
                  <a:pt x="101" y="91"/>
                </a:cubicBezTo>
                <a:close/>
              </a:path>
            </a:pathLst>
          </a:custGeom>
          <a:solidFill>
            <a:srgbClr val="84CBC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83" name="Freeform 12"/>
          <p:cNvSpPr>
            <a:spLocks/>
          </p:cNvSpPr>
          <p:nvPr/>
        </p:nvSpPr>
        <p:spPr bwMode="auto">
          <a:xfrm>
            <a:off x="6465430" y="2386590"/>
            <a:ext cx="514684" cy="584234"/>
          </a:xfrm>
          <a:custGeom>
            <a:avLst/>
            <a:gdLst>
              <a:gd name="T0" fmla="*/ 137 w 187"/>
              <a:gd name="T1" fmla="*/ 143 h 212"/>
              <a:gd name="T2" fmla="*/ 3 w 187"/>
              <a:gd name="T3" fmla="*/ 212 h 212"/>
              <a:gd name="T4" fmla="*/ 50 w 187"/>
              <a:gd name="T5" fmla="*/ 69 h 212"/>
              <a:gd name="T6" fmla="*/ 183 w 187"/>
              <a:gd name="T7" fmla="*/ 0 h 212"/>
              <a:gd name="T8" fmla="*/ 137 w 187"/>
              <a:gd name="T9" fmla="*/ 143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212">
                <a:moveTo>
                  <a:pt x="137" y="143"/>
                </a:moveTo>
                <a:cubicBezTo>
                  <a:pt x="87" y="202"/>
                  <a:pt x="3" y="212"/>
                  <a:pt x="3" y="212"/>
                </a:cubicBezTo>
                <a:cubicBezTo>
                  <a:pt x="3" y="212"/>
                  <a:pt x="0" y="128"/>
                  <a:pt x="50" y="69"/>
                </a:cubicBezTo>
                <a:cubicBezTo>
                  <a:pt x="99" y="10"/>
                  <a:pt x="183" y="0"/>
                  <a:pt x="183" y="0"/>
                </a:cubicBezTo>
                <a:cubicBezTo>
                  <a:pt x="183" y="0"/>
                  <a:pt x="187" y="84"/>
                  <a:pt x="137" y="143"/>
                </a:cubicBezTo>
                <a:close/>
              </a:path>
            </a:pathLst>
          </a:custGeom>
          <a:solidFill>
            <a:srgbClr val="F8D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84" name="Freeform 13"/>
          <p:cNvSpPr>
            <a:spLocks/>
          </p:cNvSpPr>
          <p:nvPr/>
        </p:nvSpPr>
        <p:spPr bwMode="auto">
          <a:xfrm>
            <a:off x="7046574" y="2341766"/>
            <a:ext cx="516229" cy="584234"/>
          </a:xfrm>
          <a:custGeom>
            <a:avLst/>
            <a:gdLst>
              <a:gd name="T0" fmla="*/ 137 w 187"/>
              <a:gd name="T1" fmla="*/ 143 h 212"/>
              <a:gd name="T2" fmla="*/ 3 w 187"/>
              <a:gd name="T3" fmla="*/ 212 h 212"/>
              <a:gd name="T4" fmla="*/ 49 w 187"/>
              <a:gd name="T5" fmla="*/ 69 h 212"/>
              <a:gd name="T6" fmla="*/ 183 w 187"/>
              <a:gd name="T7" fmla="*/ 0 h 212"/>
              <a:gd name="T8" fmla="*/ 137 w 187"/>
              <a:gd name="T9" fmla="*/ 143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212">
                <a:moveTo>
                  <a:pt x="137" y="143"/>
                </a:moveTo>
                <a:cubicBezTo>
                  <a:pt x="87" y="202"/>
                  <a:pt x="3" y="212"/>
                  <a:pt x="3" y="212"/>
                </a:cubicBezTo>
                <a:cubicBezTo>
                  <a:pt x="3" y="212"/>
                  <a:pt x="0" y="128"/>
                  <a:pt x="49" y="69"/>
                </a:cubicBezTo>
                <a:cubicBezTo>
                  <a:pt x="99" y="10"/>
                  <a:pt x="183" y="0"/>
                  <a:pt x="183" y="0"/>
                </a:cubicBezTo>
                <a:cubicBezTo>
                  <a:pt x="183" y="0"/>
                  <a:pt x="187" y="84"/>
                  <a:pt x="137" y="143"/>
                </a:cubicBezTo>
                <a:close/>
              </a:path>
            </a:pathLst>
          </a:custGeom>
          <a:solidFill>
            <a:srgbClr val="84CBC5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85" name="Freeform 14"/>
          <p:cNvSpPr>
            <a:spLocks/>
          </p:cNvSpPr>
          <p:nvPr/>
        </p:nvSpPr>
        <p:spPr bwMode="auto">
          <a:xfrm>
            <a:off x="7275322" y="3483961"/>
            <a:ext cx="763523" cy="358578"/>
          </a:xfrm>
          <a:custGeom>
            <a:avLst/>
            <a:gdLst>
              <a:gd name="T0" fmla="*/ 145 w 277"/>
              <a:gd name="T1" fmla="*/ 122 h 130"/>
              <a:gd name="T2" fmla="*/ 0 w 277"/>
              <a:gd name="T3" fmla="*/ 80 h 130"/>
              <a:gd name="T4" fmla="*/ 133 w 277"/>
              <a:gd name="T5" fmla="*/ 8 h 130"/>
              <a:gd name="T6" fmla="*/ 277 w 277"/>
              <a:gd name="T7" fmla="*/ 50 h 130"/>
              <a:gd name="T8" fmla="*/ 145 w 277"/>
              <a:gd name="T9" fmla="*/ 12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130">
                <a:moveTo>
                  <a:pt x="145" y="122"/>
                </a:moveTo>
                <a:cubicBezTo>
                  <a:pt x="68" y="130"/>
                  <a:pt x="0" y="80"/>
                  <a:pt x="0" y="80"/>
                </a:cubicBezTo>
                <a:cubicBezTo>
                  <a:pt x="0" y="80"/>
                  <a:pt x="56" y="16"/>
                  <a:pt x="133" y="8"/>
                </a:cubicBezTo>
                <a:cubicBezTo>
                  <a:pt x="209" y="0"/>
                  <a:pt x="277" y="50"/>
                  <a:pt x="277" y="50"/>
                </a:cubicBezTo>
                <a:cubicBezTo>
                  <a:pt x="277" y="50"/>
                  <a:pt x="221" y="113"/>
                  <a:pt x="145" y="122"/>
                </a:cubicBezTo>
                <a:close/>
              </a:path>
            </a:pathLst>
          </a:custGeom>
          <a:solidFill>
            <a:srgbClr val="F8D35C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86" name="Freeform 15"/>
          <p:cNvSpPr>
            <a:spLocks/>
          </p:cNvSpPr>
          <p:nvPr/>
        </p:nvSpPr>
        <p:spPr bwMode="auto">
          <a:xfrm>
            <a:off x="7728180" y="3850266"/>
            <a:ext cx="763523" cy="361669"/>
          </a:xfrm>
          <a:custGeom>
            <a:avLst/>
            <a:gdLst>
              <a:gd name="T0" fmla="*/ 145 w 277"/>
              <a:gd name="T1" fmla="*/ 122 h 131"/>
              <a:gd name="T2" fmla="*/ 0 w 277"/>
              <a:gd name="T3" fmla="*/ 80 h 131"/>
              <a:gd name="T4" fmla="*/ 132 w 277"/>
              <a:gd name="T5" fmla="*/ 9 h 131"/>
              <a:gd name="T6" fmla="*/ 277 w 277"/>
              <a:gd name="T7" fmla="*/ 51 h 131"/>
              <a:gd name="T8" fmla="*/ 145 w 277"/>
              <a:gd name="T9" fmla="*/ 122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131">
                <a:moveTo>
                  <a:pt x="145" y="122"/>
                </a:moveTo>
                <a:cubicBezTo>
                  <a:pt x="68" y="131"/>
                  <a:pt x="0" y="80"/>
                  <a:pt x="0" y="80"/>
                </a:cubicBezTo>
                <a:cubicBezTo>
                  <a:pt x="0" y="80"/>
                  <a:pt x="56" y="17"/>
                  <a:pt x="132" y="9"/>
                </a:cubicBezTo>
                <a:cubicBezTo>
                  <a:pt x="209" y="0"/>
                  <a:pt x="277" y="51"/>
                  <a:pt x="277" y="51"/>
                </a:cubicBezTo>
                <a:cubicBezTo>
                  <a:pt x="277" y="51"/>
                  <a:pt x="221" y="114"/>
                  <a:pt x="145" y="122"/>
                </a:cubicBezTo>
                <a:close/>
              </a:path>
            </a:pathLst>
          </a:custGeom>
          <a:solidFill>
            <a:srgbClr val="1B6AA3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87" name="Freeform 16"/>
          <p:cNvSpPr>
            <a:spLocks/>
          </p:cNvSpPr>
          <p:nvPr/>
        </p:nvSpPr>
        <p:spPr bwMode="auto">
          <a:xfrm>
            <a:off x="3700362" y="3009464"/>
            <a:ext cx="513137" cy="432766"/>
          </a:xfrm>
          <a:custGeom>
            <a:avLst/>
            <a:gdLst>
              <a:gd name="T0" fmla="*/ 63 w 186"/>
              <a:gd name="T1" fmla="*/ 117 h 157"/>
              <a:gd name="T2" fmla="*/ 186 w 186"/>
              <a:gd name="T3" fmla="*/ 151 h 157"/>
              <a:gd name="T4" fmla="*/ 123 w 186"/>
              <a:gd name="T5" fmla="*/ 40 h 157"/>
              <a:gd name="T6" fmla="*/ 0 w 186"/>
              <a:gd name="T7" fmla="*/ 6 h 157"/>
              <a:gd name="T8" fmla="*/ 63 w 186"/>
              <a:gd name="T9" fmla="*/ 117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157">
                <a:moveTo>
                  <a:pt x="63" y="117"/>
                </a:moveTo>
                <a:cubicBezTo>
                  <a:pt x="115" y="157"/>
                  <a:pt x="186" y="151"/>
                  <a:pt x="186" y="151"/>
                </a:cubicBezTo>
                <a:cubicBezTo>
                  <a:pt x="186" y="151"/>
                  <a:pt x="174" y="80"/>
                  <a:pt x="123" y="40"/>
                </a:cubicBezTo>
                <a:cubicBezTo>
                  <a:pt x="71" y="0"/>
                  <a:pt x="0" y="6"/>
                  <a:pt x="0" y="6"/>
                </a:cubicBezTo>
                <a:cubicBezTo>
                  <a:pt x="0" y="6"/>
                  <a:pt x="12" y="77"/>
                  <a:pt x="63" y="117"/>
                </a:cubicBezTo>
                <a:close/>
              </a:path>
            </a:pathLst>
          </a:custGeom>
          <a:solidFill>
            <a:srgbClr val="84CBC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88" name="Freeform 17"/>
          <p:cNvSpPr>
            <a:spLocks/>
          </p:cNvSpPr>
          <p:nvPr/>
        </p:nvSpPr>
        <p:spPr bwMode="auto">
          <a:xfrm>
            <a:off x="3232047" y="3179479"/>
            <a:ext cx="499228" cy="279752"/>
          </a:xfrm>
          <a:custGeom>
            <a:avLst/>
            <a:gdLst>
              <a:gd name="T0" fmla="*/ 80 w 181"/>
              <a:gd name="T1" fmla="*/ 88 h 101"/>
              <a:gd name="T2" fmla="*/ 181 w 181"/>
              <a:gd name="T3" fmla="*/ 75 h 101"/>
              <a:gd name="T4" fmla="*/ 101 w 181"/>
              <a:gd name="T5" fmla="*/ 13 h 101"/>
              <a:gd name="T6" fmla="*/ 0 w 181"/>
              <a:gd name="T7" fmla="*/ 26 h 101"/>
              <a:gd name="T8" fmla="*/ 80 w 181"/>
              <a:gd name="T9" fmla="*/ 8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" h="101">
                <a:moveTo>
                  <a:pt x="80" y="88"/>
                </a:moveTo>
                <a:cubicBezTo>
                  <a:pt x="130" y="101"/>
                  <a:pt x="181" y="75"/>
                  <a:pt x="181" y="75"/>
                </a:cubicBezTo>
                <a:cubicBezTo>
                  <a:pt x="181" y="75"/>
                  <a:pt x="150" y="27"/>
                  <a:pt x="101" y="13"/>
                </a:cubicBezTo>
                <a:cubicBezTo>
                  <a:pt x="51" y="0"/>
                  <a:pt x="0" y="26"/>
                  <a:pt x="0" y="26"/>
                </a:cubicBezTo>
                <a:cubicBezTo>
                  <a:pt x="0" y="26"/>
                  <a:pt x="30" y="74"/>
                  <a:pt x="80" y="88"/>
                </a:cubicBezTo>
                <a:close/>
              </a:path>
            </a:pathLst>
          </a:custGeom>
          <a:solidFill>
            <a:srgbClr val="F8D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89" name="Freeform 18"/>
          <p:cNvSpPr>
            <a:spLocks/>
          </p:cNvSpPr>
          <p:nvPr/>
        </p:nvSpPr>
        <p:spPr bwMode="auto">
          <a:xfrm>
            <a:off x="3844103" y="2565878"/>
            <a:ext cx="327666" cy="292118"/>
          </a:xfrm>
          <a:custGeom>
            <a:avLst/>
            <a:gdLst>
              <a:gd name="T0" fmla="*/ 38 w 119"/>
              <a:gd name="T1" fmla="*/ 77 h 106"/>
              <a:gd name="T2" fmla="*/ 119 w 119"/>
              <a:gd name="T3" fmla="*/ 104 h 106"/>
              <a:gd name="T4" fmla="*/ 80 w 119"/>
              <a:gd name="T5" fmla="*/ 29 h 106"/>
              <a:gd name="T6" fmla="*/ 0 w 119"/>
              <a:gd name="T7" fmla="*/ 2 h 106"/>
              <a:gd name="T8" fmla="*/ 38 w 119"/>
              <a:gd name="T9" fmla="*/ 7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" h="106">
                <a:moveTo>
                  <a:pt x="38" y="77"/>
                </a:moveTo>
                <a:cubicBezTo>
                  <a:pt x="71" y="106"/>
                  <a:pt x="119" y="104"/>
                  <a:pt x="119" y="104"/>
                </a:cubicBezTo>
                <a:cubicBezTo>
                  <a:pt x="119" y="104"/>
                  <a:pt x="113" y="57"/>
                  <a:pt x="80" y="29"/>
                </a:cubicBezTo>
                <a:cubicBezTo>
                  <a:pt x="48" y="0"/>
                  <a:pt x="0" y="2"/>
                  <a:pt x="0" y="2"/>
                </a:cubicBezTo>
                <a:cubicBezTo>
                  <a:pt x="0" y="2"/>
                  <a:pt x="5" y="49"/>
                  <a:pt x="38" y="77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90" name="Freeform 19"/>
          <p:cNvSpPr>
            <a:spLocks/>
          </p:cNvSpPr>
          <p:nvPr/>
        </p:nvSpPr>
        <p:spPr bwMode="auto">
          <a:xfrm>
            <a:off x="8122307" y="3368041"/>
            <a:ext cx="426584" cy="208656"/>
          </a:xfrm>
          <a:custGeom>
            <a:avLst/>
            <a:gdLst>
              <a:gd name="T0" fmla="*/ 73 w 155"/>
              <a:gd name="T1" fmla="*/ 6 h 76"/>
              <a:gd name="T2" fmla="*/ 0 w 155"/>
              <a:gd name="T3" fmla="*/ 49 h 76"/>
              <a:gd name="T4" fmla="*/ 82 w 155"/>
              <a:gd name="T5" fmla="*/ 70 h 76"/>
              <a:gd name="T6" fmla="*/ 155 w 155"/>
              <a:gd name="T7" fmla="*/ 27 h 76"/>
              <a:gd name="T8" fmla="*/ 73 w 155"/>
              <a:gd name="T9" fmla="*/ 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76">
                <a:moveTo>
                  <a:pt x="73" y="6"/>
                </a:moveTo>
                <a:cubicBezTo>
                  <a:pt x="31" y="12"/>
                  <a:pt x="0" y="49"/>
                  <a:pt x="0" y="49"/>
                </a:cubicBezTo>
                <a:cubicBezTo>
                  <a:pt x="0" y="49"/>
                  <a:pt x="39" y="76"/>
                  <a:pt x="82" y="70"/>
                </a:cubicBezTo>
                <a:cubicBezTo>
                  <a:pt x="125" y="64"/>
                  <a:pt x="155" y="27"/>
                  <a:pt x="155" y="27"/>
                </a:cubicBezTo>
                <a:cubicBezTo>
                  <a:pt x="155" y="27"/>
                  <a:pt x="116" y="0"/>
                  <a:pt x="73" y="6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91" name="Freeform 20"/>
          <p:cNvSpPr>
            <a:spLocks/>
          </p:cNvSpPr>
          <p:nvPr/>
        </p:nvSpPr>
        <p:spPr bwMode="auto">
          <a:xfrm>
            <a:off x="3488616" y="3510235"/>
            <a:ext cx="766615" cy="329212"/>
          </a:xfrm>
          <a:custGeom>
            <a:avLst/>
            <a:gdLst>
              <a:gd name="T0" fmla="*/ 141 w 278"/>
              <a:gd name="T1" fmla="*/ 117 h 119"/>
              <a:gd name="T2" fmla="*/ 278 w 278"/>
              <a:gd name="T3" fmla="*/ 55 h 119"/>
              <a:gd name="T4" fmla="*/ 137 w 278"/>
              <a:gd name="T5" fmla="*/ 2 h 119"/>
              <a:gd name="T6" fmla="*/ 0 w 278"/>
              <a:gd name="T7" fmla="*/ 64 h 119"/>
              <a:gd name="T8" fmla="*/ 141 w 278"/>
              <a:gd name="T9" fmla="*/ 11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8" h="119">
                <a:moveTo>
                  <a:pt x="141" y="117"/>
                </a:moveTo>
                <a:cubicBezTo>
                  <a:pt x="218" y="114"/>
                  <a:pt x="278" y="55"/>
                  <a:pt x="278" y="55"/>
                </a:cubicBezTo>
                <a:cubicBezTo>
                  <a:pt x="278" y="55"/>
                  <a:pt x="214" y="0"/>
                  <a:pt x="137" y="2"/>
                </a:cubicBezTo>
                <a:cubicBezTo>
                  <a:pt x="60" y="5"/>
                  <a:pt x="0" y="64"/>
                  <a:pt x="0" y="64"/>
                </a:cubicBezTo>
                <a:cubicBezTo>
                  <a:pt x="0" y="64"/>
                  <a:pt x="64" y="119"/>
                  <a:pt x="141" y="117"/>
                </a:cubicBezTo>
                <a:close/>
              </a:path>
            </a:pathLst>
          </a:custGeom>
          <a:solidFill>
            <a:srgbClr val="F47264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92" name="Freeform 21"/>
          <p:cNvSpPr>
            <a:spLocks/>
          </p:cNvSpPr>
          <p:nvPr/>
        </p:nvSpPr>
        <p:spPr bwMode="auto">
          <a:xfrm>
            <a:off x="3091398" y="3938366"/>
            <a:ext cx="769706" cy="327666"/>
          </a:xfrm>
          <a:custGeom>
            <a:avLst/>
            <a:gdLst>
              <a:gd name="T0" fmla="*/ 141 w 279"/>
              <a:gd name="T1" fmla="*/ 117 h 119"/>
              <a:gd name="T2" fmla="*/ 279 w 279"/>
              <a:gd name="T3" fmla="*/ 55 h 119"/>
              <a:gd name="T4" fmla="*/ 138 w 279"/>
              <a:gd name="T5" fmla="*/ 2 h 119"/>
              <a:gd name="T6" fmla="*/ 0 w 279"/>
              <a:gd name="T7" fmla="*/ 64 h 119"/>
              <a:gd name="T8" fmla="*/ 141 w 279"/>
              <a:gd name="T9" fmla="*/ 11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" h="119">
                <a:moveTo>
                  <a:pt x="141" y="117"/>
                </a:moveTo>
                <a:cubicBezTo>
                  <a:pt x="218" y="114"/>
                  <a:pt x="279" y="55"/>
                  <a:pt x="279" y="55"/>
                </a:cubicBezTo>
                <a:cubicBezTo>
                  <a:pt x="279" y="55"/>
                  <a:pt x="215" y="0"/>
                  <a:pt x="138" y="2"/>
                </a:cubicBezTo>
                <a:cubicBezTo>
                  <a:pt x="61" y="5"/>
                  <a:pt x="0" y="64"/>
                  <a:pt x="0" y="64"/>
                </a:cubicBezTo>
                <a:cubicBezTo>
                  <a:pt x="0" y="64"/>
                  <a:pt x="65" y="119"/>
                  <a:pt x="141" y="117"/>
                </a:cubicBezTo>
                <a:close/>
              </a:path>
            </a:pathLst>
          </a:custGeom>
          <a:solidFill>
            <a:srgbClr val="1B6AA3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93" name="Freeform 22"/>
          <p:cNvSpPr>
            <a:spLocks/>
          </p:cNvSpPr>
          <p:nvPr/>
        </p:nvSpPr>
        <p:spPr bwMode="auto">
          <a:xfrm>
            <a:off x="4235138" y="2981642"/>
            <a:ext cx="516229" cy="590417"/>
          </a:xfrm>
          <a:custGeom>
            <a:avLst/>
            <a:gdLst>
              <a:gd name="T0" fmla="*/ 49 w 187"/>
              <a:gd name="T1" fmla="*/ 144 h 214"/>
              <a:gd name="T2" fmla="*/ 183 w 187"/>
              <a:gd name="T3" fmla="*/ 214 h 214"/>
              <a:gd name="T4" fmla="*/ 138 w 187"/>
              <a:gd name="T5" fmla="*/ 70 h 214"/>
              <a:gd name="T6" fmla="*/ 4 w 187"/>
              <a:gd name="T7" fmla="*/ 0 h 214"/>
              <a:gd name="T8" fmla="*/ 49 w 187"/>
              <a:gd name="T9" fmla="*/ 14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214">
                <a:moveTo>
                  <a:pt x="49" y="144"/>
                </a:moveTo>
                <a:cubicBezTo>
                  <a:pt x="99" y="203"/>
                  <a:pt x="183" y="214"/>
                  <a:pt x="183" y="214"/>
                </a:cubicBezTo>
                <a:cubicBezTo>
                  <a:pt x="183" y="214"/>
                  <a:pt x="187" y="130"/>
                  <a:pt x="138" y="70"/>
                </a:cubicBezTo>
                <a:cubicBezTo>
                  <a:pt x="88" y="11"/>
                  <a:pt x="4" y="0"/>
                  <a:pt x="4" y="0"/>
                </a:cubicBezTo>
                <a:cubicBezTo>
                  <a:pt x="4" y="0"/>
                  <a:pt x="0" y="84"/>
                  <a:pt x="49" y="144"/>
                </a:cubicBezTo>
                <a:close/>
              </a:path>
            </a:pathLst>
          </a:custGeom>
          <a:solidFill>
            <a:srgbClr val="F8D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94" name="Freeform 23"/>
          <p:cNvSpPr>
            <a:spLocks/>
          </p:cNvSpPr>
          <p:nvPr/>
        </p:nvSpPr>
        <p:spPr bwMode="auto">
          <a:xfrm>
            <a:off x="4913654" y="2358768"/>
            <a:ext cx="465224" cy="700154"/>
          </a:xfrm>
          <a:custGeom>
            <a:avLst/>
            <a:gdLst>
              <a:gd name="T0" fmla="*/ 32 w 169"/>
              <a:gd name="T1" fmla="*/ 151 h 254"/>
              <a:gd name="T2" fmla="*/ 143 w 169"/>
              <a:gd name="T3" fmla="*/ 254 h 254"/>
              <a:gd name="T4" fmla="*/ 136 w 169"/>
              <a:gd name="T5" fmla="*/ 103 h 254"/>
              <a:gd name="T6" fmla="*/ 26 w 169"/>
              <a:gd name="T7" fmla="*/ 0 h 254"/>
              <a:gd name="T8" fmla="*/ 32 w 169"/>
              <a:gd name="T9" fmla="*/ 151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9" h="254">
                <a:moveTo>
                  <a:pt x="32" y="151"/>
                </a:moveTo>
                <a:cubicBezTo>
                  <a:pt x="64" y="221"/>
                  <a:pt x="143" y="254"/>
                  <a:pt x="143" y="254"/>
                </a:cubicBezTo>
                <a:cubicBezTo>
                  <a:pt x="143" y="254"/>
                  <a:pt x="169" y="173"/>
                  <a:pt x="136" y="103"/>
                </a:cubicBezTo>
                <a:cubicBezTo>
                  <a:pt x="104" y="33"/>
                  <a:pt x="26" y="0"/>
                  <a:pt x="26" y="0"/>
                </a:cubicBezTo>
                <a:cubicBezTo>
                  <a:pt x="26" y="0"/>
                  <a:pt x="0" y="81"/>
                  <a:pt x="32" y="151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95" name="Freeform 24"/>
          <p:cNvSpPr>
            <a:spLocks/>
          </p:cNvSpPr>
          <p:nvPr/>
        </p:nvSpPr>
        <p:spPr bwMode="auto">
          <a:xfrm>
            <a:off x="5199588" y="1933730"/>
            <a:ext cx="353942" cy="590417"/>
          </a:xfrm>
          <a:custGeom>
            <a:avLst/>
            <a:gdLst>
              <a:gd name="T0" fmla="*/ 20 w 128"/>
              <a:gd name="T1" fmla="*/ 122 h 214"/>
              <a:gd name="T2" fmla="*/ 100 w 128"/>
              <a:gd name="T3" fmla="*/ 214 h 214"/>
              <a:gd name="T4" fmla="*/ 108 w 128"/>
              <a:gd name="T5" fmla="*/ 92 h 214"/>
              <a:gd name="T6" fmla="*/ 28 w 128"/>
              <a:gd name="T7" fmla="*/ 0 h 214"/>
              <a:gd name="T8" fmla="*/ 20 w 128"/>
              <a:gd name="T9" fmla="*/ 122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214">
                <a:moveTo>
                  <a:pt x="20" y="122"/>
                </a:moveTo>
                <a:cubicBezTo>
                  <a:pt x="39" y="181"/>
                  <a:pt x="100" y="214"/>
                  <a:pt x="100" y="214"/>
                </a:cubicBezTo>
                <a:cubicBezTo>
                  <a:pt x="100" y="214"/>
                  <a:pt x="128" y="152"/>
                  <a:pt x="108" y="92"/>
                </a:cubicBezTo>
                <a:cubicBezTo>
                  <a:pt x="88" y="33"/>
                  <a:pt x="28" y="0"/>
                  <a:pt x="28" y="0"/>
                </a:cubicBezTo>
                <a:cubicBezTo>
                  <a:pt x="28" y="0"/>
                  <a:pt x="0" y="63"/>
                  <a:pt x="20" y="122"/>
                </a:cubicBezTo>
                <a:close/>
              </a:path>
            </a:pathLst>
          </a:custGeom>
          <a:solidFill>
            <a:srgbClr val="F8D35C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96" name="Freeform 25"/>
          <p:cNvSpPr>
            <a:spLocks/>
          </p:cNvSpPr>
          <p:nvPr/>
        </p:nvSpPr>
        <p:spPr bwMode="auto">
          <a:xfrm>
            <a:off x="6194951" y="1952277"/>
            <a:ext cx="363215" cy="582689"/>
          </a:xfrm>
          <a:custGeom>
            <a:avLst/>
            <a:gdLst>
              <a:gd name="T0" fmla="*/ 109 w 132"/>
              <a:gd name="T1" fmla="*/ 123 h 211"/>
              <a:gd name="T2" fmla="*/ 25 w 132"/>
              <a:gd name="T3" fmla="*/ 211 h 211"/>
              <a:gd name="T4" fmla="*/ 22 w 132"/>
              <a:gd name="T5" fmla="*/ 89 h 211"/>
              <a:gd name="T6" fmla="*/ 107 w 132"/>
              <a:gd name="T7" fmla="*/ 0 h 211"/>
              <a:gd name="T8" fmla="*/ 109 w 132"/>
              <a:gd name="T9" fmla="*/ 12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" h="211">
                <a:moveTo>
                  <a:pt x="109" y="123"/>
                </a:moveTo>
                <a:cubicBezTo>
                  <a:pt x="86" y="181"/>
                  <a:pt x="25" y="211"/>
                  <a:pt x="25" y="211"/>
                </a:cubicBezTo>
                <a:cubicBezTo>
                  <a:pt x="25" y="211"/>
                  <a:pt x="0" y="147"/>
                  <a:pt x="22" y="89"/>
                </a:cubicBezTo>
                <a:cubicBezTo>
                  <a:pt x="45" y="31"/>
                  <a:pt x="107" y="0"/>
                  <a:pt x="107" y="0"/>
                </a:cubicBezTo>
                <a:cubicBezTo>
                  <a:pt x="107" y="0"/>
                  <a:pt x="132" y="65"/>
                  <a:pt x="109" y="123"/>
                </a:cubicBezTo>
                <a:close/>
              </a:path>
            </a:pathLst>
          </a:custGeom>
          <a:solidFill>
            <a:srgbClr val="F47264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97" name="Freeform 26"/>
          <p:cNvSpPr>
            <a:spLocks/>
          </p:cNvSpPr>
          <p:nvPr/>
        </p:nvSpPr>
        <p:spPr bwMode="auto">
          <a:xfrm>
            <a:off x="4364967" y="2159387"/>
            <a:ext cx="465224" cy="700154"/>
          </a:xfrm>
          <a:custGeom>
            <a:avLst/>
            <a:gdLst>
              <a:gd name="T0" fmla="*/ 33 w 169"/>
              <a:gd name="T1" fmla="*/ 151 h 254"/>
              <a:gd name="T2" fmla="*/ 143 w 169"/>
              <a:gd name="T3" fmla="*/ 254 h 254"/>
              <a:gd name="T4" fmla="*/ 137 w 169"/>
              <a:gd name="T5" fmla="*/ 103 h 254"/>
              <a:gd name="T6" fmla="*/ 26 w 169"/>
              <a:gd name="T7" fmla="*/ 0 h 254"/>
              <a:gd name="T8" fmla="*/ 33 w 169"/>
              <a:gd name="T9" fmla="*/ 151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9" h="254">
                <a:moveTo>
                  <a:pt x="33" y="151"/>
                </a:moveTo>
                <a:cubicBezTo>
                  <a:pt x="65" y="221"/>
                  <a:pt x="143" y="254"/>
                  <a:pt x="143" y="254"/>
                </a:cubicBezTo>
                <a:cubicBezTo>
                  <a:pt x="143" y="254"/>
                  <a:pt x="169" y="173"/>
                  <a:pt x="137" y="103"/>
                </a:cubicBezTo>
                <a:cubicBezTo>
                  <a:pt x="104" y="33"/>
                  <a:pt x="26" y="0"/>
                  <a:pt x="26" y="0"/>
                </a:cubicBezTo>
                <a:cubicBezTo>
                  <a:pt x="26" y="0"/>
                  <a:pt x="0" y="81"/>
                  <a:pt x="33" y="151"/>
                </a:cubicBezTo>
                <a:close/>
              </a:path>
            </a:pathLst>
          </a:custGeom>
          <a:solidFill>
            <a:srgbClr val="84CBC5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98" name="Freeform 27"/>
          <p:cNvSpPr>
            <a:spLocks/>
          </p:cNvSpPr>
          <p:nvPr/>
        </p:nvSpPr>
        <p:spPr bwMode="auto">
          <a:xfrm>
            <a:off x="4811644" y="2992463"/>
            <a:ext cx="862441" cy="882535"/>
          </a:xfrm>
          <a:custGeom>
            <a:avLst/>
            <a:gdLst>
              <a:gd name="T0" fmla="*/ 91 w 313"/>
              <a:gd name="T1" fmla="*/ 224 h 320"/>
              <a:gd name="T2" fmla="*/ 0 w 313"/>
              <a:gd name="T3" fmla="*/ 0 h 320"/>
              <a:gd name="T4" fmla="*/ 222 w 313"/>
              <a:gd name="T5" fmla="*/ 95 h 320"/>
              <a:gd name="T6" fmla="*/ 313 w 313"/>
              <a:gd name="T7" fmla="*/ 320 h 320"/>
              <a:gd name="T8" fmla="*/ 91 w 313"/>
              <a:gd name="T9" fmla="*/ 224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3" h="320">
                <a:moveTo>
                  <a:pt x="91" y="224"/>
                </a:moveTo>
                <a:cubicBezTo>
                  <a:pt x="4" y="136"/>
                  <a:pt x="0" y="0"/>
                  <a:pt x="0" y="0"/>
                </a:cubicBezTo>
                <a:cubicBezTo>
                  <a:pt x="0" y="0"/>
                  <a:pt x="136" y="7"/>
                  <a:pt x="222" y="95"/>
                </a:cubicBezTo>
                <a:cubicBezTo>
                  <a:pt x="309" y="183"/>
                  <a:pt x="313" y="320"/>
                  <a:pt x="313" y="320"/>
                </a:cubicBezTo>
                <a:cubicBezTo>
                  <a:pt x="313" y="320"/>
                  <a:pt x="177" y="312"/>
                  <a:pt x="91" y="224"/>
                </a:cubicBezTo>
                <a:close/>
              </a:path>
            </a:pathLst>
          </a:custGeom>
          <a:solidFill>
            <a:srgbClr val="F8D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99" name="Freeform 28"/>
          <p:cNvSpPr>
            <a:spLocks/>
          </p:cNvSpPr>
          <p:nvPr/>
        </p:nvSpPr>
        <p:spPr bwMode="auto">
          <a:xfrm>
            <a:off x="5525709" y="4405135"/>
            <a:ext cx="625966" cy="1508500"/>
          </a:xfrm>
          <a:custGeom>
            <a:avLst/>
            <a:gdLst>
              <a:gd name="T0" fmla="*/ 1 w 227"/>
              <a:gd name="T1" fmla="*/ 272 h 547"/>
              <a:gd name="T2" fmla="*/ 116 w 227"/>
              <a:gd name="T3" fmla="*/ 0 h 547"/>
              <a:gd name="T4" fmla="*/ 226 w 227"/>
              <a:gd name="T5" fmla="*/ 275 h 547"/>
              <a:gd name="T6" fmla="*/ 111 w 227"/>
              <a:gd name="T7" fmla="*/ 547 h 547"/>
              <a:gd name="T8" fmla="*/ 1 w 227"/>
              <a:gd name="T9" fmla="*/ 272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547">
                <a:moveTo>
                  <a:pt x="1" y="272"/>
                </a:moveTo>
                <a:cubicBezTo>
                  <a:pt x="3" y="121"/>
                  <a:pt x="116" y="0"/>
                  <a:pt x="116" y="0"/>
                </a:cubicBezTo>
                <a:cubicBezTo>
                  <a:pt x="116" y="0"/>
                  <a:pt x="227" y="124"/>
                  <a:pt x="226" y="275"/>
                </a:cubicBezTo>
                <a:cubicBezTo>
                  <a:pt x="224" y="426"/>
                  <a:pt x="111" y="547"/>
                  <a:pt x="111" y="547"/>
                </a:cubicBezTo>
                <a:cubicBezTo>
                  <a:pt x="111" y="547"/>
                  <a:pt x="0" y="423"/>
                  <a:pt x="1" y="272"/>
                </a:cubicBezTo>
                <a:close/>
              </a:path>
            </a:pathLst>
          </a:custGeom>
          <a:solidFill>
            <a:srgbClr val="84CBC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00" name="Freeform 29"/>
          <p:cNvSpPr>
            <a:spLocks/>
          </p:cNvSpPr>
          <p:nvPr/>
        </p:nvSpPr>
        <p:spPr bwMode="auto">
          <a:xfrm>
            <a:off x="4786915" y="4239756"/>
            <a:ext cx="880989" cy="865533"/>
          </a:xfrm>
          <a:custGeom>
            <a:avLst/>
            <a:gdLst>
              <a:gd name="T0" fmla="*/ 96 w 320"/>
              <a:gd name="T1" fmla="*/ 91 h 314"/>
              <a:gd name="T2" fmla="*/ 320 w 320"/>
              <a:gd name="T3" fmla="*/ 0 h 314"/>
              <a:gd name="T4" fmla="*/ 225 w 320"/>
              <a:gd name="T5" fmla="*/ 222 h 314"/>
              <a:gd name="T6" fmla="*/ 0 w 320"/>
              <a:gd name="T7" fmla="*/ 314 h 314"/>
              <a:gd name="T8" fmla="*/ 96 w 320"/>
              <a:gd name="T9" fmla="*/ 91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0" h="314">
                <a:moveTo>
                  <a:pt x="96" y="91"/>
                </a:moveTo>
                <a:cubicBezTo>
                  <a:pt x="184" y="4"/>
                  <a:pt x="320" y="0"/>
                  <a:pt x="320" y="0"/>
                </a:cubicBezTo>
                <a:cubicBezTo>
                  <a:pt x="320" y="0"/>
                  <a:pt x="313" y="136"/>
                  <a:pt x="225" y="222"/>
                </a:cubicBezTo>
                <a:cubicBezTo>
                  <a:pt x="136" y="309"/>
                  <a:pt x="0" y="314"/>
                  <a:pt x="0" y="314"/>
                </a:cubicBezTo>
                <a:cubicBezTo>
                  <a:pt x="0" y="314"/>
                  <a:pt x="7" y="178"/>
                  <a:pt x="96" y="91"/>
                </a:cubicBezTo>
                <a:close/>
              </a:path>
            </a:pathLst>
          </a:custGeom>
          <a:solidFill>
            <a:srgbClr val="1B6AA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01" name="Freeform 30"/>
          <p:cNvSpPr>
            <a:spLocks/>
          </p:cNvSpPr>
          <p:nvPr/>
        </p:nvSpPr>
        <p:spPr bwMode="auto">
          <a:xfrm>
            <a:off x="4179496" y="4482414"/>
            <a:ext cx="632148" cy="500773"/>
          </a:xfrm>
          <a:custGeom>
            <a:avLst/>
            <a:gdLst>
              <a:gd name="T0" fmla="*/ 82 w 229"/>
              <a:gd name="T1" fmla="*/ 44 h 182"/>
              <a:gd name="T2" fmla="*/ 229 w 229"/>
              <a:gd name="T3" fmla="*/ 11 h 182"/>
              <a:gd name="T4" fmla="*/ 147 w 229"/>
              <a:gd name="T5" fmla="*/ 138 h 182"/>
              <a:gd name="T6" fmla="*/ 0 w 229"/>
              <a:gd name="T7" fmla="*/ 170 h 182"/>
              <a:gd name="T8" fmla="*/ 82 w 229"/>
              <a:gd name="T9" fmla="*/ 4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9" h="182">
                <a:moveTo>
                  <a:pt x="82" y="44"/>
                </a:moveTo>
                <a:cubicBezTo>
                  <a:pt x="145" y="0"/>
                  <a:pt x="229" y="11"/>
                  <a:pt x="229" y="11"/>
                </a:cubicBezTo>
                <a:cubicBezTo>
                  <a:pt x="229" y="11"/>
                  <a:pt x="210" y="94"/>
                  <a:pt x="147" y="138"/>
                </a:cubicBezTo>
                <a:cubicBezTo>
                  <a:pt x="84" y="182"/>
                  <a:pt x="0" y="170"/>
                  <a:pt x="0" y="170"/>
                </a:cubicBezTo>
                <a:cubicBezTo>
                  <a:pt x="0" y="170"/>
                  <a:pt x="19" y="87"/>
                  <a:pt x="82" y="44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02" name="Freeform 31"/>
          <p:cNvSpPr>
            <a:spLocks/>
          </p:cNvSpPr>
          <p:nvPr/>
        </p:nvSpPr>
        <p:spPr bwMode="auto">
          <a:xfrm>
            <a:off x="3643175" y="5035737"/>
            <a:ext cx="534776" cy="425038"/>
          </a:xfrm>
          <a:custGeom>
            <a:avLst/>
            <a:gdLst>
              <a:gd name="T0" fmla="*/ 69 w 194"/>
              <a:gd name="T1" fmla="*/ 37 h 154"/>
              <a:gd name="T2" fmla="*/ 194 w 194"/>
              <a:gd name="T3" fmla="*/ 10 h 154"/>
              <a:gd name="T4" fmla="*/ 125 w 194"/>
              <a:gd name="T5" fmla="*/ 117 h 154"/>
              <a:gd name="T6" fmla="*/ 0 w 194"/>
              <a:gd name="T7" fmla="*/ 144 h 154"/>
              <a:gd name="T8" fmla="*/ 69 w 194"/>
              <a:gd name="T9" fmla="*/ 37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" h="154">
                <a:moveTo>
                  <a:pt x="69" y="37"/>
                </a:moveTo>
                <a:cubicBezTo>
                  <a:pt x="123" y="0"/>
                  <a:pt x="194" y="10"/>
                  <a:pt x="194" y="10"/>
                </a:cubicBezTo>
                <a:cubicBezTo>
                  <a:pt x="194" y="10"/>
                  <a:pt x="178" y="80"/>
                  <a:pt x="125" y="117"/>
                </a:cubicBezTo>
                <a:cubicBezTo>
                  <a:pt x="71" y="154"/>
                  <a:pt x="0" y="144"/>
                  <a:pt x="0" y="144"/>
                </a:cubicBezTo>
                <a:cubicBezTo>
                  <a:pt x="0" y="144"/>
                  <a:pt x="16" y="74"/>
                  <a:pt x="69" y="37"/>
                </a:cubicBezTo>
                <a:close/>
              </a:path>
            </a:pathLst>
          </a:custGeom>
          <a:solidFill>
            <a:srgbClr val="F8D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03" name="Freeform 32"/>
          <p:cNvSpPr>
            <a:spLocks/>
          </p:cNvSpPr>
          <p:nvPr/>
        </p:nvSpPr>
        <p:spPr bwMode="auto">
          <a:xfrm>
            <a:off x="3513346" y="4749802"/>
            <a:ext cx="474498" cy="307574"/>
          </a:xfrm>
          <a:custGeom>
            <a:avLst/>
            <a:gdLst>
              <a:gd name="T0" fmla="*/ 71 w 172"/>
              <a:gd name="T1" fmla="*/ 20 h 112"/>
              <a:gd name="T2" fmla="*/ 172 w 172"/>
              <a:gd name="T3" fmla="*/ 19 h 112"/>
              <a:gd name="T4" fmla="*/ 101 w 172"/>
              <a:gd name="T5" fmla="*/ 91 h 112"/>
              <a:gd name="T6" fmla="*/ 0 w 172"/>
              <a:gd name="T7" fmla="*/ 93 h 112"/>
              <a:gd name="T8" fmla="*/ 71 w 172"/>
              <a:gd name="T9" fmla="*/ 2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112">
                <a:moveTo>
                  <a:pt x="71" y="20"/>
                </a:moveTo>
                <a:cubicBezTo>
                  <a:pt x="118" y="0"/>
                  <a:pt x="172" y="19"/>
                  <a:pt x="172" y="19"/>
                </a:cubicBezTo>
                <a:cubicBezTo>
                  <a:pt x="172" y="19"/>
                  <a:pt x="149" y="71"/>
                  <a:pt x="101" y="91"/>
                </a:cubicBezTo>
                <a:cubicBezTo>
                  <a:pt x="54" y="112"/>
                  <a:pt x="0" y="93"/>
                  <a:pt x="0" y="93"/>
                </a:cubicBezTo>
                <a:cubicBezTo>
                  <a:pt x="0" y="93"/>
                  <a:pt x="23" y="41"/>
                  <a:pt x="71" y="20"/>
                </a:cubicBezTo>
                <a:close/>
              </a:path>
            </a:pathLst>
          </a:custGeom>
          <a:solidFill>
            <a:srgbClr val="84CBC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04" name="Freeform 33"/>
          <p:cNvSpPr>
            <a:spLocks/>
          </p:cNvSpPr>
          <p:nvPr/>
        </p:nvSpPr>
        <p:spPr bwMode="auto">
          <a:xfrm>
            <a:off x="4714272" y="5159385"/>
            <a:ext cx="516229" cy="588872"/>
          </a:xfrm>
          <a:custGeom>
            <a:avLst/>
            <a:gdLst>
              <a:gd name="T0" fmla="*/ 49 w 187"/>
              <a:gd name="T1" fmla="*/ 70 h 213"/>
              <a:gd name="T2" fmla="*/ 183 w 187"/>
              <a:gd name="T3" fmla="*/ 0 h 213"/>
              <a:gd name="T4" fmla="*/ 137 w 187"/>
              <a:gd name="T5" fmla="*/ 144 h 213"/>
              <a:gd name="T6" fmla="*/ 3 w 187"/>
              <a:gd name="T7" fmla="*/ 213 h 213"/>
              <a:gd name="T8" fmla="*/ 49 w 187"/>
              <a:gd name="T9" fmla="*/ 7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213">
                <a:moveTo>
                  <a:pt x="49" y="70"/>
                </a:moveTo>
                <a:cubicBezTo>
                  <a:pt x="99" y="11"/>
                  <a:pt x="183" y="0"/>
                  <a:pt x="183" y="0"/>
                </a:cubicBezTo>
                <a:cubicBezTo>
                  <a:pt x="183" y="0"/>
                  <a:pt x="187" y="85"/>
                  <a:pt x="137" y="144"/>
                </a:cubicBezTo>
                <a:cubicBezTo>
                  <a:pt x="87" y="203"/>
                  <a:pt x="3" y="213"/>
                  <a:pt x="3" y="213"/>
                </a:cubicBezTo>
                <a:cubicBezTo>
                  <a:pt x="3" y="213"/>
                  <a:pt x="0" y="128"/>
                  <a:pt x="49" y="70"/>
                </a:cubicBezTo>
                <a:close/>
              </a:path>
            </a:pathLst>
          </a:custGeom>
          <a:solidFill>
            <a:srgbClr val="F8D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05" name="Freeform 34"/>
          <p:cNvSpPr>
            <a:spLocks/>
          </p:cNvSpPr>
          <p:nvPr/>
        </p:nvSpPr>
        <p:spPr bwMode="auto">
          <a:xfrm>
            <a:off x="4133128" y="5204206"/>
            <a:ext cx="516229" cy="587325"/>
          </a:xfrm>
          <a:custGeom>
            <a:avLst/>
            <a:gdLst>
              <a:gd name="T0" fmla="*/ 50 w 187"/>
              <a:gd name="T1" fmla="*/ 70 h 213"/>
              <a:gd name="T2" fmla="*/ 184 w 187"/>
              <a:gd name="T3" fmla="*/ 0 h 213"/>
              <a:gd name="T4" fmla="*/ 137 w 187"/>
              <a:gd name="T5" fmla="*/ 144 h 213"/>
              <a:gd name="T6" fmla="*/ 3 w 187"/>
              <a:gd name="T7" fmla="*/ 213 h 213"/>
              <a:gd name="T8" fmla="*/ 50 w 187"/>
              <a:gd name="T9" fmla="*/ 7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213">
                <a:moveTo>
                  <a:pt x="50" y="70"/>
                </a:moveTo>
                <a:cubicBezTo>
                  <a:pt x="99" y="11"/>
                  <a:pt x="184" y="0"/>
                  <a:pt x="184" y="0"/>
                </a:cubicBezTo>
                <a:cubicBezTo>
                  <a:pt x="184" y="0"/>
                  <a:pt x="187" y="85"/>
                  <a:pt x="137" y="144"/>
                </a:cubicBezTo>
                <a:cubicBezTo>
                  <a:pt x="87" y="202"/>
                  <a:pt x="3" y="213"/>
                  <a:pt x="3" y="213"/>
                </a:cubicBezTo>
                <a:cubicBezTo>
                  <a:pt x="3" y="213"/>
                  <a:pt x="0" y="128"/>
                  <a:pt x="50" y="70"/>
                </a:cubicBezTo>
                <a:close/>
              </a:path>
            </a:pathLst>
          </a:custGeom>
          <a:solidFill>
            <a:srgbClr val="84CBC5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06" name="Freeform 35"/>
          <p:cNvSpPr>
            <a:spLocks/>
          </p:cNvSpPr>
          <p:nvPr/>
        </p:nvSpPr>
        <p:spPr bwMode="auto">
          <a:xfrm>
            <a:off x="3653994" y="4290761"/>
            <a:ext cx="763523" cy="358578"/>
          </a:xfrm>
          <a:custGeom>
            <a:avLst/>
            <a:gdLst>
              <a:gd name="T0" fmla="*/ 133 w 277"/>
              <a:gd name="T1" fmla="*/ 8 h 130"/>
              <a:gd name="T2" fmla="*/ 277 w 277"/>
              <a:gd name="T3" fmla="*/ 50 h 130"/>
              <a:gd name="T4" fmla="*/ 145 w 277"/>
              <a:gd name="T5" fmla="*/ 122 h 130"/>
              <a:gd name="T6" fmla="*/ 0 w 277"/>
              <a:gd name="T7" fmla="*/ 80 h 130"/>
              <a:gd name="T8" fmla="*/ 133 w 277"/>
              <a:gd name="T9" fmla="*/ 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130">
                <a:moveTo>
                  <a:pt x="133" y="8"/>
                </a:moveTo>
                <a:cubicBezTo>
                  <a:pt x="209" y="0"/>
                  <a:pt x="277" y="50"/>
                  <a:pt x="277" y="50"/>
                </a:cubicBezTo>
                <a:cubicBezTo>
                  <a:pt x="277" y="50"/>
                  <a:pt x="221" y="114"/>
                  <a:pt x="145" y="122"/>
                </a:cubicBezTo>
                <a:cubicBezTo>
                  <a:pt x="68" y="130"/>
                  <a:pt x="0" y="80"/>
                  <a:pt x="0" y="80"/>
                </a:cubicBezTo>
                <a:cubicBezTo>
                  <a:pt x="0" y="80"/>
                  <a:pt x="56" y="16"/>
                  <a:pt x="133" y="8"/>
                </a:cubicBezTo>
                <a:close/>
              </a:path>
            </a:pathLst>
          </a:custGeom>
          <a:solidFill>
            <a:srgbClr val="F8D35C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07" name="Freeform 36"/>
          <p:cNvSpPr>
            <a:spLocks/>
          </p:cNvSpPr>
          <p:nvPr/>
        </p:nvSpPr>
        <p:spPr bwMode="auto">
          <a:xfrm>
            <a:off x="7479340" y="4691070"/>
            <a:ext cx="516229" cy="429675"/>
          </a:xfrm>
          <a:custGeom>
            <a:avLst/>
            <a:gdLst>
              <a:gd name="T0" fmla="*/ 123 w 187"/>
              <a:gd name="T1" fmla="*/ 40 h 156"/>
              <a:gd name="T2" fmla="*/ 0 w 187"/>
              <a:gd name="T3" fmla="*/ 6 h 156"/>
              <a:gd name="T4" fmla="*/ 64 w 187"/>
              <a:gd name="T5" fmla="*/ 116 h 156"/>
              <a:gd name="T6" fmla="*/ 187 w 187"/>
              <a:gd name="T7" fmla="*/ 150 h 156"/>
              <a:gd name="T8" fmla="*/ 123 w 187"/>
              <a:gd name="T9" fmla="*/ 4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56">
                <a:moveTo>
                  <a:pt x="123" y="40"/>
                </a:moveTo>
                <a:cubicBezTo>
                  <a:pt x="72" y="0"/>
                  <a:pt x="0" y="6"/>
                  <a:pt x="0" y="6"/>
                </a:cubicBezTo>
                <a:cubicBezTo>
                  <a:pt x="0" y="6"/>
                  <a:pt x="12" y="76"/>
                  <a:pt x="64" y="116"/>
                </a:cubicBezTo>
                <a:cubicBezTo>
                  <a:pt x="115" y="156"/>
                  <a:pt x="187" y="150"/>
                  <a:pt x="187" y="150"/>
                </a:cubicBezTo>
                <a:cubicBezTo>
                  <a:pt x="187" y="150"/>
                  <a:pt x="175" y="80"/>
                  <a:pt x="123" y="40"/>
                </a:cubicBezTo>
                <a:close/>
              </a:path>
            </a:pathLst>
          </a:custGeom>
          <a:solidFill>
            <a:srgbClr val="84CBC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08" name="Freeform 37"/>
          <p:cNvSpPr>
            <a:spLocks/>
          </p:cNvSpPr>
          <p:nvPr/>
        </p:nvSpPr>
        <p:spPr bwMode="auto">
          <a:xfrm>
            <a:off x="7964656" y="4672523"/>
            <a:ext cx="496136" cy="281298"/>
          </a:xfrm>
          <a:custGeom>
            <a:avLst/>
            <a:gdLst>
              <a:gd name="T0" fmla="*/ 100 w 180"/>
              <a:gd name="T1" fmla="*/ 14 h 102"/>
              <a:gd name="T2" fmla="*/ 0 w 180"/>
              <a:gd name="T3" fmla="*/ 26 h 102"/>
              <a:gd name="T4" fmla="*/ 80 w 180"/>
              <a:gd name="T5" fmla="*/ 88 h 102"/>
              <a:gd name="T6" fmla="*/ 180 w 180"/>
              <a:gd name="T7" fmla="*/ 76 h 102"/>
              <a:gd name="T8" fmla="*/ 100 w 180"/>
              <a:gd name="T9" fmla="*/ 1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0" h="102">
                <a:moveTo>
                  <a:pt x="100" y="14"/>
                </a:moveTo>
                <a:cubicBezTo>
                  <a:pt x="50" y="0"/>
                  <a:pt x="0" y="26"/>
                  <a:pt x="0" y="26"/>
                </a:cubicBezTo>
                <a:cubicBezTo>
                  <a:pt x="0" y="26"/>
                  <a:pt x="30" y="75"/>
                  <a:pt x="80" y="88"/>
                </a:cubicBezTo>
                <a:cubicBezTo>
                  <a:pt x="130" y="102"/>
                  <a:pt x="180" y="76"/>
                  <a:pt x="180" y="76"/>
                </a:cubicBezTo>
                <a:cubicBezTo>
                  <a:pt x="180" y="76"/>
                  <a:pt x="150" y="28"/>
                  <a:pt x="100" y="14"/>
                </a:cubicBezTo>
                <a:close/>
              </a:path>
            </a:pathLst>
          </a:custGeom>
          <a:solidFill>
            <a:srgbClr val="F8D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09" name="Freeform 38"/>
          <p:cNvSpPr>
            <a:spLocks/>
          </p:cNvSpPr>
          <p:nvPr/>
        </p:nvSpPr>
        <p:spPr bwMode="auto">
          <a:xfrm>
            <a:off x="7524162" y="5275304"/>
            <a:ext cx="327666" cy="290572"/>
          </a:xfrm>
          <a:custGeom>
            <a:avLst/>
            <a:gdLst>
              <a:gd name="T0" fmla="*/ 80 w 119"/>
              <a:gd name="T1" fmla="*/ 28 h 105"/>
              <a:gd name="T2" fmla="*/ 0 w 119"/>
              <a:gd name="T3" fmla="*/ 1 h 105"/>
              <a:gd name="T4" fmla="*/ 38 w 119"/>
              <a:gd name="T5" fmla="*/ 77 h 105"/>
              <a:gd name="T6" fmla="*/ 119 w 119"/>
              <a:gd name="T7" fmla="*/ 104 h 105"/>
              <a:gd name="T8" fmla="*/ 80 w 119"/>
              <a:gd name="T9" fmla="*/ 2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" h="105">
                <a:moveTo>
                  <a:pt x="80" y="28"/>
                </a:moveTo>
                <a:cubicBezTo>
                  <a:pt x="47" y="0"/>
                  <a:pt x="0" y="1"/>
                  <a:pt x="0" y="1"/>
                </a:cubicBezTo>
                <a:cubicBezTo>
                  <a:pt x="0" y="1"/>
                  <a:pt x="5" y="49"/>
                  <a:pt x="38" y="77"/>
                </a:cubicBezTo>
                <a:cubicBezTo>
                  <a:pt x="71" y="105"/>
                  <a:pt x="119" y="104"/>
                  <a:pt x="119" y="104"/>
                </a:cubicBezTo>
                <a:cubicBezTo>
                  <a:pt x="119" y="104"/>
                  <a:pt x="113" y="56"/>
                  <a:pt x="80" y="28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10" name="Freeform 39"/>
          <p:cNvSpPr>
            <a:spLocks/>
          </p:cNvSpPr>
          <p:nvPr/>
        </p:nvSpPr>
        <p:spPr bwMode="auto">
          <a:xfrm>
            <a:off x="3143949" y="4556603"/>
            <a:ext cx="426584" cy="208656"/>
          </a:xfrm>
          <a:custGeom>
            <a:avLst/>
            <a:gdLst>
              <a:gd name="T0" fmla="*/ 82 w 155"/>
              <a:gd name="T1" fmla="*/ 70 h 76"/>
              <a:gd name="T2" fmla="*/ 155 w 155"/>
              <a:gd name="T3" fmla="*/ 27 h 76"/>
              <a:gd name="T4" fmla="*/ 73 w 155"/>
              <a:gd name="T5" fmla="*/ 6 h 76"/>
              <a:gd name="T6" fmla="*/ 0 w 155"/>
              <a:gd name="T7" fmla="*/ 48 h 76"/>
              <a:gd name="T8" fmla="*/ 82 w 155"/>
              <a:gd name="T9" fmla="*/ 7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76">
                <a:moveTo>
                  <a:pt x="82" y="70"/>
                </a:moveTo>
                <a:cubicBezTo>
                  <a:pt x="125" y="64"/>
                  <a:pt x="155" y="27"/>
                  <a:pt x="155" y="27"/>
                </a:cubicBezTo>
                <a:cubicBezTo>
                  <a:pt x="155" y="27"/>
                  <a:pt x="116" y="0"/>
                  <a:pt x="73" y="6"/>
                </a:cubicBezTo>
                <a:cubicBezTo>
                  <a:pt x="30" y="12"/>
                  <a:pt x="0" y="48"/>
                  <a:pt x="0" y="48"/>
                </a:cubicBezTo>
                <a:cubicBezTo>
                  <a:pt x="0" y="48"/>
                  <a:pt x="39" y="76"/>
                  <a:pt x="82" y="70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11" name="Freeform 40"/>
          <p:cNvSpPr>
            <a:spLocks/>
          </p:cNvSpPr>
          <p:nvPr/>
        </p:nvSpPr>
        <p:spPr bwMode="auto">
          <a:xfrm>
            <a:off x="7437608" y="4293852"/>
            <a:ext cx="769706" cy="329212"/>
          </a:xfrm>
          <a:custGeom>
            <a:avLst/>
            <a:gdLst>
              <a:gd name="T0" fmla="*/ 138 w 279"/>
              <a:gd name="T1" fmla="*/ 2 h 119"/>
              <a:gd name="T2" fmla="*/ 0 w 279"/>
              <a:gd name="T3" fmla="*/ 64 h 119"/>
              <a:gd name="T4" fmla="*/ 141 w 279"/>
              <a:gd name="T5" fmla="*/ 117 h 119"/>
              <a:gd name="T6" fmla="*/ 279 w 279"/>
              <a:gd name="T7" fmla="*/ 55 h 119"/>
              <a:gd name="T8" fmla="*/ 138 w 279"/>
              <a:gd name="T9" fmla="*/ 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" h="119">
                <a:moveTo>
                  <a:pt x="138" y="2"/>
                </a:moveTo>
                <a:cubicBezTo>
                  <a:pt x="61" y="5"/>
                  <a:pt x="0" y="64"/>
                  <a:pt x="0" y="64"/>
                </a:cubicBezTo>
                <a:cubicBezTo>
                  <a:pt x="0" y="64"/>
                  <a:pt x="64" y="119"/>
                  <a:pt x="141" y="117"/>
                </a:cubicBezTo>
                <a:cubicBezTo>
                  <a:pt x="218" y="114"/>
                  <a:pt x="279" y="55"/>
                  <a:pt x="279" y="55"/>
                </a:cubicBezTo>
                <a:cubicBezTo>
                  <a:pt x="279" y="55"/>
                  <a:pt x="215" y="0"/>
                  <a:pt x="138" y="2"/>
                </a:cubicBezTo>
                <a:close/>
              </a:path>
            </a:pathLst>
          </a:custGeom>
          <a:solidFill>
            <a:srgbClr val="F47264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12" name="Freeform 41"/>
          <p:cNvSpPr>
            <a:spLocks/>
          </p:cNvSpPr>
          <p:nvPr/>
        </p:nvSpPr>
        <p:spPr bwMode="auto">
          <a:xfrm>
            <a:off x="6944564" y="4559695"/>
            <a:ext cx="513137" cy="591963"/>
          </a:xfrm>
          <a:custGeom>
            <a:avLst/>
            <a:gdLst>
              <a:gd name="T0" fmla="*/ 137 w 186"/>
              <a:gd name="T1" fmla="*/ 71 h 215"/>
              <a:gd name="T2" fmla="*/ 4 w 186"/>
              <a:gd name="T3" fmla="*/ 0 h 215"/>
              <a:gd name="T4" fmla="*/ 49 w 186"/>
              <a:gd name="T5" fmla="*/ 144 h 215"/>
              <a:gd name="T6" fmla="*/ 182 w 186"/>
              <a:gd name="T7" fmla="*/ 215 h 215"/>
              <a:gd name="T8" fmla="*/ 137 w 186"/>
              <a:gd name="T9" fmla="*/ 71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215">
                <a:moveTo>
                  <a:pt x="137" y="71"/>
                </a:moveTo>
                <a:cubicBezTo>
                  <a:pt x="88" y="12"/>
                  <a:pt x="4" y="0"/>
                  <a:pt x="4" y="0"/>
                </a:cubicBezTo>
                <a:cubicBezTo>
                  <a:pt x="4" y="0"/>
                  <a:pt x="0" y="85"/>
                  <a:pt x="49" y="144"/>
                </a:cubicBezTo>
                <a:cubicBezTo>
                  <a:pt x="98" y="203"/>
                  <a:pt x="182" y="215"/>
                  <a:pt x="182" y="215"/>
                </a:cubicBezTo>
                <a:cubicBezTo>
                  <a:pt x="182" y="215"/>
                  <a:pt x="186" y="130"/>
                  <a:pt x="137" y="71"/>
                </a:cubicBezTo>
                <a:close/>
              </a:path>
            </a:pathLst>
          </a:custGeom>
          <a:solidFill>
            <a:srgbClr val="F8D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13" name="Freeform 42"/>
          <p:cNvSpPr>
            <a:spLocks/>
          </p:cNvSpPr>
          <p:nvPr/>
        </p:nvSpPr>
        <p:spPr bwMode="auto">
          <a:xfrm>
            <a:off x="6317053" y="5074377"/>
            <a:ext cx="462133" cy="698608"/>
          </a:xfrm>
          <a:custGeom>
            <a:avLst/>
            <a:gdLst>
              <a:gd name="T0" fmla="*/ 136 w 168"/>
              <a:gd name="T1" fmla="*/ 103 h 253"/>
              <a:gd name="T2" fmla="*/ 26 w 168"/>
              <a:gd name="T3" fmla="*/ 0 h 253"/>
              <a:gd name="T4" fmla="*/ 32 w 168"/>
              <a:gd name="T5" fmla="*/ 151 h 253"/>
              <a:gd name="T6" fmla="*/ 142 w 168"/>
              <a:gd name="T7" fmla="*/ 253 h 253"/>
              <a:gd name="T8" fmla="*/ 136 w 168"/>
              <a:gd name="T9" fmla="*/ 103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253">
                <a:moveTo>
                  <a:pt x="136" y="103"/>
                </a:moveTo>
                <a:cubicBezTo>
                  <a:pt x="104" y="33"/>
                  <a:pt x="26" y="0"/>
                  <a:pt x="26" y="0"/>
                </a:cubicBezTo>
                <a:cubicBezTo>
                  <a:pt x="26" y="0"/>
                  <a:pt x="0" y="81"/>
                  <a:pt x="32" y="151"/>
                </a:cubicBezTo>
                <a:cubicBezTo>
                  <a:pt x="64" y="221"/>
                  <a:pt x="142" y="253"/>
                  <a:pt x="142" y="253"/>
                </a:cubicBezTo>
                <a:cubicBezTo>
                  <a:pt x="142" y="253"/>
                  <a:pt x="168" y="173"/>
                  <a:pt x="136" y="103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14" name="Freeform 43"/>
          <p:cNvSpPr>
            <a:spLocks/>
          </p:cNvSpPr>
          <p:nvPr/>
        </p:nvSpPr>
        <p:spPr bwMode="auto">
          <a:xfrm>
            <a:off x="6142400" y="5607607"/>
            <a:ext cx="352395" cy="591963"/>
          </a:xfrm>
          <a:custGeom>
            <a:avLst/>
            <a:gdLst>
              <a:gd name="T0" fmla="*/ 108 w 128"/>
              <a:gd name="T1" fmla="*/ 93 h 215"/>
              <a:gd name="T2" fmla="*/ 28 w 128"/>
              <a:gd name="T3" fmla="*/ 0 h 215"/>
              <a:gd name="T4" fmla="*/ 20 w 128"/>
              <a:gd name="T5" fmla="*/ 122 h 215"/>
              <a:gd name="T6" fmla="*/ 100 w 128"/>
              <a:gd name="T7" fmla="*/ 215 h 215"/>
              <a:gd name="T8" fmla="*/ 108 w 128"/>
              <a:gd name="T9" fmla="*/ 93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215">
                <a:moveTo>
                  <a:pt x="108" y="93"/>
                </a:moveTo>
                <a:cubicBezTo>
                  <a:pt x="88" y="34"/>
                  <a:pt x="28" y="0"/>
                  <a:pt x="28" y="0"/>
                </a:cubicBezTo>
                <a:cubicBezTo>
                  <a:pt x="28" y="0"/>
                  <a:pt x="0" y="63"/>
                  <a:pt x="20" y="122"/>
                </a:cubicBezTo>
                <a:cubicBezTo>
                  <a:pt x="40" y="182"/>
                  <a:pt x="100" y="215"/>
                  <a:pt x="100" y="215"/>
                </a:cubicBezTo>
                <a:cubicBezTo>
                  <a:pt x="100" y="215"/>
                  <a:pt x="128" y="152"/>
                  <a:pt x="108" y="93"/>
                </a:cubicBezTo>
                <a:close/>
              </a:path>
            </a:pathLst>
          </a:custGeom>
          <a:solidFill>
            <a:srgbClr val="F8D35C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15" name="Freeform 44"/>
          <p:cNvSpPr>
            <a:spLocks/>
          </p:cNvSpPr>
          <p:nvPr/>
        </p:nvSpPr>
        <p:spPr bwMode="auto">
          <a:xfrm>
            <a:off x="5136219" y="5598334"/>
            <a:ext cx="364760" cy="579599"/>
          </a:xfrm>
          <a:custGeom>
            <a:avLst/>
            <a:gdLst>
              <a:gd name="T0" fmla="*/ 22 w 132"/>
              <a:gd name="T1" fmla="*/ 88 h 210"/>
              <a:gd name="T2" fmla="*/ 107 w 132"/>
              <a:gd name="T3" fmla="*/ 0 h 210"/>
              <a:gd name="T4" fmla="*/ 109 w 132"/>
              <a:gd name="T5" fmla="*/ 122 h 210"/>
              <a:gd name="T6" fmla="*/ 25 w 132"/>
              <a:gd name="T7" fmla="*/ 210 h 210"/>
              <a:gd name="T8" fmla="*/ 22 w 132"/>
              <a:gd name="T9" fmla="*/ 88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" h="210">
                <a:moveTo>
                  <a:pt x="22" y="88"/>
                </a:moveTo>
                <a:cubicBezTo>
                  <a:pt x="45" y="30"/>
                  <a:pt x="107" y="0"/>
                  <a:pt x="107" y="0"/>
                </a:cubicBezTo>
                <a:cubicBezTo>
                  <a:pt x="107" y="0"/>
                  <a:pt x="132" y="64"/>
                  <a:pt x="109" y="122"/>
                </a:cubicBezTo>
                <a:cubicBezTo>
                  <a:pt x="86" y="180"/>
                  <a:pt x="25" y="210"/>
                  <a:pt x="25" y="210"/>
                </a:cubicBezTo>
                <a:cubicBezTo>
                  <a:pt x="25" y="210"/>
                  <a:pt x="0" y="146"/>
                  <a:pt x="22" y="88"/>
                </a:cubicBezTo>
                <a:close/>
              </a:path>
            </a:pathLst>
          </a:custGeom>
          <a:solidFill>
            <a:srgbClr val="F47264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16" name="Freeform 45"/>
          <p:cNvSpPr>
            <a:spLocks/>
          </p:cNvSpPr>
          <p:nvPr/>
        </p:nvSpPr>
        <p:spPr bwMode="auto">
          <a:xfrm>
            <a:off x="6864193" y="5273759"/>
            <a:ext cx="463678" cy="697063"/>
          </a:xfrm>
          <a:custGeom>
            <a:avLst/>
            <a:gdLst>
              <a:gd name="T0" fmla="*/ 136 w 168"/>
              <a:gd name="T1" fmla="*/ 103 h 253"/>
              <a:gd name="T2" fmla="*/ 26 w 168"/>
              <a:gd name="T3" fmla="*/ 0 h 253"/>
              <a:gd name="T4" fmla="*/ 32 w 168"/>
              <a:gd name="T5" fmla="*/ 150 h 253"/>
              <a:gd name="T6" fmla="*/ 142 w 168"/>
              <a:gd name="T7" fmla="*/ 253 h 253"/>
              <a:gd name="T8" fmla="*/ 136 w 168"/>
              <a:gd name="T9" fmla="*/ 103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253">
                <a:moveTo>
                  <a:pt x="136" y="103"/>
                </a:moveTo>
                <a:cubicBezTo>
                  <a:pt x="104" y="33"/>
                  <a:pt x="26" y="0"/>
                  <a:pt x="26" y="0"/>
                </a:cubicBezTo>
                <a:cubicBezTo>
                  <a:pt x="26" y="0"/>
                  <a:pt x="0" y="81"/>
                  <a:pt x="32" y="150"/>
                </a:cubicBezTo>
                <a:cubicBezTo>
                  <a:pt x="64" y="220"/>
                  <a:pt x="142" y="253"/>
                  <a:pt x="142" y="253"/>
                </a:cubicBezTo>
                <a:cubicBezTo>
                  <a:pt x="142" y="253"/>
                  <a:pt x="168" y="173"/>
                  <a:pt x="136" y="103"/>
                </a:cubicBezTo>
                <a:close/>
              </a:path>
            </a:pathLst>
          </a:custGeom>
          <a:solidFill>
            <a:srgbClr val="84CBC5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17" name="Freeform 46"/>
          <p:cNvSpPr>
            <a:spLocks/>
          </p:cNvSpPr>
          <p:nvPr/>
        </p:nvSpPr>
        <p:spPr bwMode="auto">
          <a:xfrm>
            <a:off x="6018753" y="4258304"/>
            <a:ext cx="865533" cy="882535"/>
          </a:xfrm>
          <a:custGeom>
            <a:avLst/>
            <a:gdLst>
              <a:gd name="T0" fmla="*/ 223 w 314"/>
              <a:gd name="T1" fmla="*/ 96 h 320"/>
              <a:gd name="T2" fmla="*/ 314 w 314"/>
              <a:gd name="T3" fmla="*/ 320 h 320"/>
              <a:gd name="T4" fmla="*/ 91 w 314"/>
              <a:gd name="T5" fmla="*/ 225 h 320"/>
              <a:gd name="T6" fmla="*/ 0 w 314"/>
              <a:gd name="T7" fmla="*/ 0 h 320"/>
              <a:gd name="T8" fmla="*/ 223 w 314"/>
              <a:gd name="T9" fmla="*/ 96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320">
                <a:moveTo>
                  <a:pt x="223" y="96"/>
                </a:moveTo>
                <a:cubicBezTo>
                  <a:pt x="309" y="184"/>
                  <a:pt x="314" y="320"/>
                  <a:pt x="314" y="320"/>
                </a:cubicBezTo>
                <a:cubicBezTo>
                  <a:pt x="314" y="320"/>
                  <a:pt x="178" y="313"/>
                  <a:pt x="91" y="225"/>
                </a:cubicBezTo>
                <a:cubicBezTo>
                  <a:pt x="5" y="136"/>
                  <a:pt x="0" y="0"/>
                  <a:pt x="0" y="0"/>
                </a:cubicBezTo>
                <a:cubicBezTo>
                  <a:pt x="0" y="0"/>
                  <a:pt x="136" y="7"/>
                  <a:pt x="223" y="96"/>
                </a:cubicBezTo>
                <a:close/>
              </a:path>
            </a:pathLst>
          </a:custGeom>
          <a:solidFill>
            <a:srgbClr val="F8D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18" name="Freeform 5"/>
          <p:cNvSpPr>
            <a:spLocks/>
          </p:cNvSpPr>
          <p:nvPr/>
        </p:nvSpPr>
        <p:spPr bwMode="auto">
          <a:xfrm>
            <a:off x="5574309" y="5913039"/>
            <a:ext cx="520700" cy="1863726"/>
          </a:xfrm>
          <a:custGeom>
            <a:avLst/>
            <a:gdLst>
              <a:gd name="T0" fmla="*/ 101 w 136"/>
              <a:gd name="T1" fmla="*/ 160 h 494"/>
              <a:gd name="T2" fmla="*/ 112 w 136"/>
              <a:gd name="T3" fmla="*/ 0 h 494"/>
              <a:gd name="T4" fmla="*/ 66 w 136"/>
              <a:gd name="T5" fmla="*/ 25 h 494"/>
              <a:gd name="T6" fmla="*/ 24 w 136"/>
              <a:gd name="T7" fmla="*/ 5 h 494"/>
              <a:gd name="T8" fmla="*/ 35 w 136"/>
              <a:gd name="T9" fmla="*/ 160 h 494"/>
              <a:gd name="T10" fmla="*/ 0 w 136"/>
              <a:gd name="T11" fmla="*/ 494 h 494"/>
              <a:gd name="T12" fmla="*/ 136 w 136"/>
              <a:gd name="T13" fmla="*/ 494 h 494"/>
              <a:gd name="T14" fmla="*/ 101 w 136"/>
              <a:gd name="T15" fmla="*/ 160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6" h="494">
                <a:moveTo>
                  <a:pt x="101" y="160"/>
                </a:moveTo>
                <a:cubicBezTo>
                  <a:pt x="101" y="109"/>
                  <a:pt x="106" y="50"/>
                  <a:pt x="112" y="0"/>
                </a:cubicBezTo>
                <a:cubicBezTo>
                  <a:pt x="97" y="16"/>
                  <a:pt x="82" y="25"/>
                  <a:pt x="66" y="25"/>
                </a:cubicBezTo>
                <a:cubicBezTo>
                  <a:pt x="51" y="25"/>
                  <a:pt x="38" y="18"/>
                  <a:pt x="24" y="5"/>
                </a:cubicBezTo>
                <a:cubicBezTo>
                  <a:pt x="30" y="54"/>
                  <a:pt x="35" y="110"/>
                  <a:pt x="35" y="160"/>
                </a:cubicBezTo>
                <a:cubicBezTo>
                  <a:pt x="35" y="281"/>
                  <a:pt x="0" y="494"/>
                  <a:pt x="0" y="494"/>
                </a:cubicBezTo>
                <a:cubicBezTo>
                  <a:pt x="136" y="494"/>
                  <a:pt x="136" y="494"/>
                  <a:pt x="136" y="494"/>
                </a:cubicBezTo>
                <a:cubicBezTo>
                  <a:pt x="136" y="494"/>
                  <a:pt x="101" y="281"/>
                  <a:pt x="101" y="160"/>
                </a:cubicBezTo>
                <a:close/>
              </a:path>
            </a:pathLst>
          </a:custGeom>
          <a:solidFill>
            <a:srgbClr val="4B321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grpSp>
        <p:nvGrpSpPr>
          <p:cNvPr id="119" name="Group 58"/>
          <p:cNvGrpSpPr/>
          <p:nvPr/>
        </p:nvGrpSpPr>
        <p:grpSpPr>
          <a:xfrm>
            <a:off x="6590171" y="2687852"/>
            <a:ext cx="2047787" cy="649325"/>
            <a:chOff x="5424282" y="1706910"/>
            <a:chExt cx="2401160" cy="761375"/>
          </a:xfrm>
        </p:grpSpPr>
        <p:cxnSp>
          <p:nvCxnSpPr>
            <p:cNvPr id="120" name="Straight Connector 59"/>
            <p:cNvCxnSpPr/>
            <p:nvPr/>
          </p:nvCxnSpPr>
          <p:spPr>
            <a:xfrm flipV="1">
              <a:off x="5424282" y="1706910"/>
              <a:ext cx="761375" cy="761375"/>
            </a:xfrm>
            <a:prstGeom prst="line">
              <a:avLst/>
            </a:prstGeom>
            <a:noFill/>
            <a:ln w="22225" cap="flat" cmpd="sng" algn="ctr">
              <a:solidFill>
                <a:srgbClr val="1B6AA3"/>
              </a:solidFill>
              <a:prstDash val="solid"/>
              <a:miter lim="800000"/>
              <a:headEnd type="diamond" w="lg" len="lg"/>
            </a:ln>
            <a:effectLst/>
          </p:spPr>
        </p:cxnSp>
        <p:cxnSp>
          <p:nvCxnSpPr>
            <p:cNvPr id="121" name="Straight Connector 60"/>
            <p:cNvCxnSpPr/>
            <p:nvPr/>
          </p:nvCxnSpPr>
          <p:spPr>
            <a:xfrm>
              <a:off x="6180072" y="1712759"/>
              <a:ext cx="1645370" cy="0"/>
            </a:xfrm>
            <a:prstGeom prst="line">
              <a:avLst/>
            </a:prstGeom>
            <a:noFill/>
            <a:ln w="22225" cap="flat" cmpd="sng" algn="ctr">
              <a:solidFill>
                <a:srgbClr val="1B6AA3"/>
              </a:solidFill>
              <a:prstDash val="solid"/>
              <a:miter lim="800000"/>
            </a:ln>
            <a:effectLst/>
          </p:spPr>
        </p:cxnSp>
      </p:grpSp>
      <p:grpSp>
        <p:nvGrpSpPr>
          <p:cNvPr id="122" name="Group 61"/>
          <p:cNvGrpSpPr/>
          <p:nvPr/>
        </p:nvGrpSpPr>
        <p:grpSpPr>
          <a:xfrm>
            <a:off x="6544420" y="4799407"/>
            <a:ext cx="2069500" cy="693789"/>
            <a:chOff x="6914848" y="4475730"/>
            <a:chExt cx="1526587" cy="511780"/>
          </a:xfrm>
        </p:grpSpPr>
        <p:cxnSp>
          <p:nvCxnSpPr>
            <p:cNvPr id="123" name="Straight Connector 62"/>
            <p:cNvCxnSpPr/>
            <p:nvPr/>
          </p:nvCxnSpPr>
          <p:spPr>
            <a:xfrm>
              <a:off x="6914848" y="4475730"/>
              <a:ext cx="511781" cy="511780"/>
            </a:xfrm>
            <a:prstGeom prst="line">
              <a:avLst/>
            </a:prstGeom>
            <a:noFill/>
            <a:ln w="22225" cap="flat" cmpd="sng" algn="ctr">
              <a:solidFill>
                <a:srgbClr val="F8D35C"/>
              </a:solidFill>
              <a:prstDash val="solid"/>
              <a:miter lim="800000"/>
              <a:headEnd type="diamond" w="lg" len="lg"/>
            </a:ln>
            <a:effectLst/>
          </p:spPr>
        </p:cxnSp>
        <p:cxnSp>
          <p:nvCxnSpPr>
            <p:cNvPr id="124" name="Straight Connector 63"/>
            <p:cNvCxnSpPr/>
            <p:nvPr/>
          </p:nvCxnSpPr>
          <p:spPr>
            <a:xfrm>
              <a:off x="7427561" y="4987510"/>
              <a:ext cx="1013874" cy="0"/>
            </a:xfrm>
            <a:prstGeom prst="line">
              <a:avLst/>
            </a:prstGeom>
            <a:noFill/>
            <a:ln w="22225" cap="flat" cmpd="sng" algn="ctr">
              <a:solidFill>
                <a:srgbClr val="F8D35C"/>
              </a:solidFill>
              <a:prstDash val="solid"/>
              <a:miter lim="800000"/>
            </a:ln>
            <a:effectLst/>
          </p:spPr>
        </p:cxnSp>
      </p:grpSp>
      <p:sp>
        <p:nvSpPr>
          <p:cNvPr id="125" name="TextBox 124"/>
          <p:cNvSpPr txBox="1"/>
          <p:nvPr/>
        </p:nvSpPr>
        <p:spPr>
          <a:xfrm>
            <a:off x="9300419" y="2584077"/>
            <a:ext cx="2011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Suitable for all category</a:t>
            </a:r>
            <a:r>
              <a:rPr lang="en-US" sz="1200" dirty="0">
                <a:solidFill>
                  <a:srgbClr val="A5A5A5"/>
                </a:solidFill>
                <a:latin typeface="Calibri"/>
                <a:ea typeface="+mn-ea"/>
              </a:rPr>
              <a:t>, Lorem Ipsum is not simply random text.</a:t>
            </a:r>
            <a:endParaRPr lang="en-US" sz="1200" b="1" dirty="0">
              <a:solidFill>
                <a:srgbClr val="A5A5A5"/>
              </a:solidFill>
              <a:latin typeface="Signika Negative" pitchFamily="2" charset="0"/>
              <a:ea typeface="+mn-ea"/>
            </a:endParaRPr>
          </a:p>
        </p:txBody>
      </p:sp>
      <p:grpSp>
        <p:nvGrpSpPr>
          <p:cNvPr id="126" name="Group 65"/>
          <p:cNvGrpSpPr/>
          <p:nvPr/>
        </p:nvGrpSpPr>
        <p:grpSpPr>
          <a:xfrm>
            <a:off x="2995435" y="4175781"/>
            <a:ext cx="1800808" cy="332422"/>
            <a:chOff x="3688606" y="4273686"/>
            <a:chExt cx="1800808" cy="332422"/>
          </a:xfrm>
        </p:grpSpPr>
        <p:cxnSp>
          <p:nvCxnSpPr>
            <p:cNvPr id="127" name="Straight Connector 66"/>
            <p:cNvCxnSpPr/>
            <p:nvPr/>
          </p:nvCxnSpPr>
          <p:spPr>
            <a:xfrm rot="10800000" flipV="1">
              <a:off x="5156990" y="4273686"/>
              <a:ext cx="332424" cy="332422"/>
            </a:xfrm>
            <a:prstGeom prst="line">
              <a:avLst/>
            </a:prstGeom>
            <a:noFill/>
            <a:ln w="22225" cap="flat" cmpd="sng" algn="ctr">
              <a:solidFill>
                <a:srgbClr val="F47264"/>
              </a:solidFill>
              <a:prstDash val="solid"/>
              <a:miter lim="800000"/>
              <a:headEnd type="diamond" w="lg" len="lg"/>
            </a:ln>
            <a:effectLst/>
          </p:spPr>
        </p:cxnSp>
        <p:cxnSp>
          <p:nvCxnSpPr>
            <p:cNvPr id="128" name="Straight Connector 67"/>
            <p:cNvCxnSpPr/>
            <p:nvPr/>
          </p:nvCxnSpPr>
          <p:spPr>
            <a:xfrm flipH="1">
              <a:off x="3688606" y="4604868"/>
              <a:ext cx="1478199" cy="0"/>
            </a:xfrm>
            <a:prstGeom prst="line">
              <a:avLst/>
            </a:prstGeom>
            <a:noFill/>
            <a:ln w="22225" cap="flat" cmpd="sng" algn="ctr">
              <a:solidFill>
                <a:srgbClr val="F47264"/>
              </a:solidFill>
              <a:prstDash val="solid"/>
              <a:miter lim="800000"/>
            </a:ln>
            <a:effectLst/>
          </p:spPr>
        </p:cxnSp>
      </p:grpSp>
      <p:cxnSp>
        <p:nvCxnSpPr>
          <p:cNvPr id="129" name="Straight Connector 70"/>
          <p:cNvCxnSpPr/>
          <p:nvPr/>
        </p:nvCxnSpPr>
        <p:spPr>
          <a:xfrm flipH="1">
            <a:off x="2951532" y="2903760"/>
            <a:ext cx="2868614" cy="0"/>
          </a:xfrm>
          <a:prstGeom prst="line">
            <a:avLst/>
          </a:prstGeom>
          <a:noFill/>
          <a:ln w="22225" cap="flat" cmpd="sng" algn="ctr">
            <a:solidFill>
              <a:srgbClr val="84CBC5"/>
            </a:solidFill>
            <a:prstDash val="solid"/>
            <a:miter lim="800000"/>
          </a:ln>
          <a:effectLst/>
        </p:spPr>
      </p:cxnSp>
      <p:sp>
        <p:nvSpPr>
          <p:cNvPr id="130" name="TextBox 129"/>
          <p:cNvSpPr txBox="1"/>
          <p:nvPr/>
        </p:nvSpPr>
        <p:spPr>
          <a:xfrm>
            <a:off x="9300418" y="2326035"/>
            <a:ext cx="6695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Yoga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9138261" y="5352264"/>
            <a:ext cx="2011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Suitable for all category</a:t>
            </a:r>
            <a:r>
              <a:rPr lang="en-US" sz="1200" dirty="0">
                <a:solidFill>
                  <a:srgbClr val="A5A5A5"/>
                </a:solidFill>
                <a:latin typeface="Calibri"/>
                <a:ea typeface="+mn-ea"/>
              </a:rPr>
              <a:t>, Lorem Ipsum is not simply random text.</a:t>
            </a:r>
            <a:endParaRPr lang="en-US" sz="1200" b="1" dirty="0">
              <a:solidFill>
                <a:srgbClr val="A5A5A5"/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9138260" y="5094222"/>
            <a:ext cx="1012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Workout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360437" y="2772248"/>
            <a:ext cx="2011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Suitable for all category</a:t>
            </a:r>
            <a:r>
              <a:rPr lang="en-US" sz="1200" dirty="0">
                <a:solidFill>
                  <a:srgbClr val="A5A5A5"/>
                </a:solidFill>
                <a:latin typeface="Calibri"/>
                <a:ea typeface="+mn-ea"/>
              </a:rPr>
              <a:t>, Lorem Ipsum is not simply random text.</a:t>
            </a:r>
            <a:endParaRPr lang="en-US" sz="1200" b="1" dirty="0">
              <a:solidFill>
                <a:srgbClr val="A5A5A5"/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1643998" y="2514206"/>
            <a:ext cx="727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Weed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436278" y="4481415"/>
            <a:ext cx="2011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Suitable for all category</a:t>
            </a:r>
            <a:r>
              <a:rPr lang="en-US" sz="1200" dirty="0">
                <a:solidFill>
                  <a:srgbClr val="A5A5A5"/>
                </a:solidFill>
                <a:latin typeface="Calibri"/>
                <a:ea typeface="+mn-ea"/>
              </a:rPr>
              <a:t>, Lorem Ipsum is not simply random text.</a:t>
            </a:r>
            <a:endParaRPr lang="en-US" sz="1200" b="1" dirty="0">
              <a:solidFill>
                <a:srgbClr val="A5A5A5"/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1693678" y="4223373"/>
            <a:ext cx="753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Apple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137430" y="450639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prstClr val="white"/>
                </a:solidFill>
                <a:latin typeface="Arial"/>
                <a:ea typeface="+mn-ea"/>
              </a:rPr>
              <a:t>15%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6175530" y="332529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prstClr val="white"/>
                </a:solidFill>
                <a:latin typeface="Arial"/>
                <a:ea typeface="+mn-ea"/>
              </a:rPr>
              <a:t>15%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4481227" y="3832281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prstClr val="white"/>
                </a:solidFill>
                <a:latin typeface="Arial"/>
                <a:ea typeface="+mn-ea"/>
              </a:rPr>
              <a:t>30%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5560727" y="277919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prstClr val="white"/>
                </a:solidFill>
                <a:latin typeface="Arial"/>
                <a:ea typeface="+mn-ea"/>
              </a:rPr>
              <a:t>30%</a:t>
            </a:r>
          </a:p>
        </p:txBody>
      </p:sp>
      <p:grpSp>
        <p:nvGrpSpPr>
          <p:cNvPr id="141" name="Group 84"/>
          <p:cNvGrpSpPr/>
          <p:nvPr/>
        </p:nvGrpSpPr>
        <p:grpSpPr>
          <a:xfrm>
            <a:off x="2507032" y="4305250"/>
            <a:ext cx="317499" cy="360469"/>
            <a:chOff x="2641601" y="5472113"/>
            <a:chExt cx="211138" cy="239713"/>
          </a:xfrm>
          <a:solidFill>
            <a:srgbClr val="F47264"/>
          </a:solidFill>
        </p:grpSpPr>
        <p:sp>
          <p:nvSpPr>
            <p:cNvPr id="142" name="Freeform 245"/>
            <p:cNvSpPr>
              <a:spLocks noEditPoints="1"/>
            </p:cNvSpPr>
            <p:nvPr/>
          </p:nvSpPr>
          <p:spPr bwMode="auto">
            <a:xfrm>
              <a:off x="2641601" y="5516563"/>
              <a:ext cx="211138" cy="195263"/>
            </a:xfrm>
            <a:custGeom>
              <a:avLst/>
              <a:gdLst>
                <a:gd name="T0" fmla="*/ 28 w 56"/>
                <a:gd name="T1" fmla="*/ 8 h 52"/>
                <a:gd name="T2" fmla="*/ 0 w 56"/>
                <a:gd name="T3" fmla="*/ 24 h 52"/>
                <a:gd name="T4" fmla="*/ 20 w 56"/>
                <a:gd name="T5" fmla="*/ 52 h 52"/>
                <a:gd name="T6" fmla="*/ 28 w 56"/>
                <a:gd name="T7" fmla="*/ 48 h 52"/>
                <a:gd name="T8" fmla="*/ 36 w 56"/>
                <a:gd name="T9" fmla="*/ 52 h 52"/>
                <a:gd name="T10" fmla="*/ 56 w 56"/>
                <a:gd name="T11" fmla="*/ 24 h 52"/>
                <a:gd name="T12" fmla="*/ 28 w 56"/>
                <a:gd name="T13" fmla="*/ 8 h 52"/>
                <a:gd name="T14" fmla="*/ 12 w 56"/>
                <a:gd name="T15" fmla="*/ 40 h 52"/>
                <a:gd name="T16" fmla="*/ 12 w 56"/>
                <a:gd name="T17" fmla="*/ 12 h 52"/>
                <a:gd name="T18" fmla="*/ 20 w 56"/>
                <a:gd name="T19" fmla="*/ 12 h 52"/>
                <a:gd name="T20" fmla="*/ 12 w 56"/>
                <a:gd name="T21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2">
                  <a:moveTo>
                    <a:pt x="28" y="8"/>
                  </a:moveTo>
                  <a:cubicBezTo>
                    <a:pt x="7" y="0"/>
                    <a:pt x="0" y="12"/>
                    <a:pt x="0" y="24"/>
                  </a:cubicBezTo>
                  <a:cubicBezTo>
                    <a:pt x="0" y="36"/>
                    <a:pt x="14" y="52"/>
                    <a:pt x="20" y="52"/>
                  </a:cubicBezTo>
                  <a:cubicBezTo>
                    <a:pt x="28" y="52"/>
                    <a:pt x="28" y="48"/>
                    <a:pt x="28" y="48"/>
                  </a:cubicBezTo>
                  <a:cubicBezTo>
                    <a:pt x="28" y="48"/>
                    <a:pt x="28" y="52"/>
                    <a:pt x="36" y="52"/>
                  </a:cubicBezTo>
                  <a:cubicBezTo>
                    <a:pt x="42" y="52"/>
                    <a:pt x="56" y="36"/>
                    <a:pt x="56" y="24"/>
                  </a:cubicBezTo>
                  <a:cubicBezTo>
                    <a:pt x="56" y="12"/>
                    <a:pt x="49" y="0"/>
                    <a:pt x="28" y="8"/>
                  </a:cubicBezTo>
                  <a:close/>
                  <a:moveTo>
                    <a:pt x="12" y="40"/>
                  </a:moveTo>
                  <a:cubicBezTo>
                    <a:pt x="0" y="24"/>
                    <a:pt x="12" y="12"/>
                    <a:pt x="1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2" y="20"/>
                    <a:pt x="1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3" name="Freeform 246"/>
            <p:cNvSpPr>
              <a:spLocks/>
            </p:cNvSpPr>
            <p:nvPr/>
          </p:nvSpPr>
          <p:spPr bwMode="auto">
            <a:xfrm>
              <a:off x="2687638" y="5472113"/>
              <a:ext cx="60325" cy="60325"/>
            </a:xfrm>
            <a:custGeom>
              <a:avLst/>
              <a:gdLst>
                <a:gd name="T0" fmla="*/ 16 w 16"/>
                <a:gd name="T1" fmla="*/ 16 h 16"/>
                <a:gd name="T2" fmla="*/ 8 w 16"/>
                <a:gd name="T3" fmla="*/ 0 h 16"/>
                <a:gd name="T4" fmla="*/ 0 w 16"/>
                <a:gd name="T5" fmla="*/ 0 h 16"/>
                <a:gd name="T6" fmla="*/ 12 w 16"/>
                <a:gd name="T7" fmla="*/ 16 h 16"/>
                <a:gd name="T8" fmla="*/ 16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cubicBezTo>
                    <a:pt x="12" y="8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16"/>
                    <a:pt x="12" y="16"/>
                    <a:pt x="12" y="16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4" name="Freeform 247"/>
            <p:cNvSpPr>
              <a:spLocks/>
            </p:cNvSpPr>
            <p:nvPr/>
          </p:nvSpPr>
          <p:spPr bwMode="auto">
            <a:xfrm>
              <a:off x="2747963" y="5472113"/>
              <a:ext cx="74613" cy="60325"/>
            </a:xfrm>
            <a:custGeom>
              <a:avLst/>
              <a:gdLst>
                <a:gd name="T0" fmla="*/ 20 w 20"/>
                <a:gd name="T1" fmla="*/ 0 h 16"/>
                <a:gd name="T2" fmla="*/ 0 w 20"/>
                <a:gd name="T3" fmla="*/ 16 h 16"/>
                <a:gd name="T4" fmla="*/ 20 w 20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6">
                  <a:moveTo>
                    <a:pt x="20" y="0"/>
                  </a:moveTo>
                  <a:cubicBezTo>
                    <a:pt x="20" y="0"/>
                    <a:pt x="0" y="0"/>
                    <a:pt x="0" y="16"/>
                  </a:cubicBezTo>
                  <a:cubicBezTo>
                    <a:pt x="0" y="16"/>
                    <a:pt x="20" y="16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45" name="Freeform 436"/>
          <p:cNvSpPr>
            <a:spLocks/>
          </p:cNvSpPr>
          <p:nvPr/>
        </p:nvSpPr>
        <p:spPr bwMode="auto">
          <a:xfrm>
            <a:off x="2430832" y="2651180"/>
            <a:ext cx="388939" cy="388939"/>
          </a:xfrm>
          <a:custGeom>
            <a:avLst/>
            <a:gdLst>
              <a:gd name="T0" fmla="*/ 64 w 64"/>
              <a:gd name="T1" fmla="*/ 40 h 64"/>
              <a:gd name="T2" fmla="*/ 35 w 64"/>
              <a:gd name="T3" fmla="*/ 49 h 64"/>
              <a:gd name="T4" fmla="*/ 61 w 64"/>
              <a:gd name="T5" fmla="*/ 13 h 64"/>
              <a:gd name="T6" fmla="*/ 35 w 64"/>
              <a:gd name="T7" fmla="*/ 42 h 64"/>
              <a:gd name="T8" fmla="*/ 32 w 64"/>
              <a:gd name="T9" fmla="*/ 0 h 64"/>
              <a:gd name="T10" fmla="*/ 28 w 64"/>
              <a:gd name="T11" fmla="*/ 41 h 64"/>
              <a:gd name="T12" fmla="*/ 3 w 64"/>
              <a:gd name="T13" fmla="*/ 13 h 64"/>
              <a:gd name="T14" fmla="*/ 29 w 64"/>
              <a:gd name="T15" fmla="*/ 49 h 64"/>
              <a:gd name="T16" fmla="*/ 0 w 64"/>
              <a:gd name="T17" fmla="*/ 40 h 64"/>
              <a:gd name="T18" fmla="*/ 27 w 64"/>
              <a:gd name="T19" fmla="*/ 51 h 64"/>
              <a:gd name="T20" fmla="*/ 6 w 64"/>
              <a:gd name="T21" fmla="*/ 57 h 64"/>
              <a:gd name="T22" fmla="*/ 30 w 64"/>
              <a:gd name="T23" fmla="*/ 52 h 64"/>
              <a:gd name="T24" fmla="*/ 28 w 64"/>
              <a:gd name="T25" fmla="*/ 64 h 64"/>
              <a:gd name="T26" fmla="*/ 36 w 64"/>
              <a:gd name="T27" fmla="*/ 64 h 64"/>
              <a:gd name="T28" fmla="*/ 34 w 64"/>
              <a:gd name="T29" fmla="*/ 52 h 64"/>
              <a:gd name="T30" fmla="*/ 58 w 64"/>
              <a:gd name="T31" fmla="*/ 57 h 64"/>
              <a:gd name="T32" fmla="*/ 37 w 64"/>
              <a:gd name="T33" fmla="*/ 51 h 64"/>
              <a:gd name="T34" fmla="*/ 64 w 64"/>
              <a:gd name="T3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4" h="64">
                <a:moveTo>
                  <a:pt x="64" y="40"/>
                </a:moveTo>
                <a:cubicBezTo>
                  <a:pt x="56" y="38"/>
                  <a:pt x="44" y="43"/>
                  <a:pt x="35" y="49"/>
                </a:cubicBezTo>
                <a:cubicBezTo>
                  <a:pt x="50" y="35"/>
                  <a:pt x="59" y="30"/>
                  <a:pt x="61" y="13"/>
                </a:cubicBezTo>
                <a:cubicBezTo>
                  <a:pt x="48" y="19"/>
                  <a:pt x="40" y="31"/>
                  <a:pt x="35" y="42"/>
                </a:cubicBezTo>
                <a:cubicBezTo>
                  <a:pt x="40" y="26"/>
                  <a:pt x="38" y="10"/>
                  <a:pt x="32" y="0"/>
                </a:cubicBezTo>
                <a:cubicBezTo>
                  <a:pt x="26" y="10"/>
                  <a:pt x="24" y="26"/>
                  <a:pt x="28" y="41"/>
                </a:cubicBezTo>
                <a:cubicBezTo>
                  <a:pt x="24" y="30"/>
                  <a:pt x="16" y="19"/>
                  <a:pt x="3" y="13"/>
                </a:cubicBezTo>
                <a:cubicBezTo>
                  <a:pt x="5" y="30"/>
                  <a:pt x="14" y="35"/>
                  <a:pt x="29" y="49"/>
                </a:cubicBezTo>
                <a:cubicBezTo>
                  <a:pt x="20" y="43"/>
                  <a:pt x="8" y="38"/>
                  <a:pt x="0" y="40"/>
                </a:cubicBezTo>
                <a:cubicBezTo>
                  <a:pt x="4" y="47"/>
                  <a:pt x="14" y="50"/>
                  <a:pt x="27" y="51"/>
                </a:cubicBezTo>
                <a:cubicBezTo>
                  <a:pt x="18" y="53"/>
                  <a:pt x="11" y="53"/>
                  <a:pt x="6" y="57"/>
                </a:cubicBezTo>
                <a:cubicBezTo>
                  <a:pt x="15" y="61"/>
                  <a:pt x="24" y="58"/>
                  <a:pt x="30" y="52"/>
                </a:cubicBezTo>
                <a:cubicBezTo>
                  <a:pt x="28" y="64"/>
                  <a:pt x="28" y="64"/>
                  <a:pt x="28" y="64"/>
                </a:cubicBezTo>
                <a:cubicBezTo>
                  <a:pt x="36" y="64"/>
                  <a:pt x="36" y="64"/>
                  <a:pt x="36" y="64"/>
                </a:cubicBezTo>
                <a:cubicBezTo>
                  <a:pt x="34" y="52"/>
                  <a:pt x="34" y="52"/>
                  <a:pt x="34" y="52"/>
                </a:cubicBezTo>
                <a:cubicBezTo>
                  <a:pt x="40" y="58"/>
                  <a:pt x="49" y="61"/>
                  <a:pt x="58" y="57"/>
                </a:cubicBezTo>
                <a:cubicBezTo>
                  <a:pt x="53" y="53"/>
                  <a:pt x="46" y="53"/>
                  <a:pt x="37" y="51"/>
                </a:cubicBezTo>
                <a:cubicBezTo>
                  <a:pt x="50" y="50"/>
                  <a:pt x="60" y="47"/>
                  <a:pt x="64" y="40"/>
                </a:cubicBezTo>
                <a:close/>
              </a:path>
            </a:pathLst>
          </a:custGeom>
          <a:solidFill>
            <a:srgbClr val="84CBC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46" name="Group 89"/>
          <p:cNvGrpSpPr/>
          <p:nvPr/>
        </p:nvGrpSpPr>
        <p:grpSpPr>
          <a:xfrm>
            <a:off x="8830045" y="2508306"/>
            <a:ext cx="344487" cy="344487"/>
            <a:chOff x="5497513" y="5472113"/>
            <a:chExt cx="239713" cy="239713"/>
          </a:xfrm>
          <a:solidFill>
            <a:srgbClr val="1B6AA3"/>
          </a:solidFill>
        </p:grpSpPr>
        <p:sp>
          <p:nvSpPr>
            <p:cNvPr id="147" name="Freeform 238"/>
            <p:cNvSpPr>
              <a:spLocks noEditPoints="1"/>
            </p:cNvSpPr>
            <p:nvPr/>
          </p:nvSpPr>
          <p:spPr bwMode="auto">
            <a:xfrm>
              <a:off x="5497513" y="5472113"/>
              <a:ext cx="239713" cy="239713"/>
            </a:xfrm>
            <a:custGeom>
              <a:avLst/>
              <a:gdLst>
                <a:gd name="T0" fmla="*/ 64 w 64"/>
                <a:gd name="T1" fmla="*/ 30 h 64"/>
                <a:gd name="T2" fmla="*/ 32 w 64"/>
                <a:gd name="T3" fmla="*/ 0 h 64"/>
                <a:gd name="T4" fmla="*/ 1 w 64"/>
                <a:gd name="T5" fmla="*/ 25 h 64"/>
                <a:gd name="T6" fmla="*/ 0 w 64"/>
                <a:gd name="T7" fmla="*/ 32 h 64"/>
                <a:gd name="T8" fmla="*/ 0 w 64"/>
                <a:gd name="T9" fmla="*/ 36 h 64"/>
                <a:gd name="T10" fmla="*/ 32 w 64"/>
                <a:gd name="T11" fmla="*/ 64 h 64"/>
                <a:gd name="T12" fmla="*/ 62 w 64"/>
                <a:gd name="T13" fmla="*/ 43 h 64"/>
                <a:gd name="T14" fmla="*/ 64 w 64"/>
                <a:gd name="T15" fmla="*/ 32 h 64"/>
                <a:gd name="T16" fmla="*/ 64 w 64"/>
                <a:gd name="T17" fmla="*/ 30 h 64"/>
                <a:gd name="T18" fmla="*/ 18 w 64"/>
                <a:gd name="T19" fmla="*/ 36 h 64"/>
                <a:gd name="T20" fmla="*/ 12 w 64"/>
                <a:gd name="T21" fmla="*/ 30 h 64"/>
                <a:gd name="T22" fmla="*/ 18 w 64"/>
                <a:gd name="T23" fmla="*/ 24 h 64"/>
                <a:gd name="T24" fmla="*/ 24 w 64"/>
                <a:gd name="T25" fmla="*/ 30 h 64"/>
                <a:gd name="T26" fmla="*/ 18 w 64"/>
                <a:gd name="T27" fmla="*/ 36 h 64"/>
                <a:gd name="T28" fmla="*/ 59 w 64"/>
                <a:gd name="T29" fmla="*/ 38 h 64"/>
                <a:gd name="T30" fmla="*/ 46 w 64"/>
                <a:gd name="T31" fmla="*/ 45 h 64"/>
                <a:gd name="T32" fmla="*/ 34 w 64"/>
                <a:gd name="T33" fmla="*/ 31 h 64"/>
                <a:gd name="T34" fmla="*/ 18 w 64"/>
                <a:gd name="T35" fmla="*/ 12 h 64"/>
                <a:gd name="T36" fmla="*/ 11 w 64"/>
                <a:gd name="T37" fmla="*/ 14 h 64"/>
                <a:gd name="T38" fmla="*/ 32 w 64"/>
                <a:gd name="T39" fmla="*/ 4 h 64"/>
                <a:gd name="T40" fmla="*/ 60 w 64"/>
                <a:gd name="T41" fmla="*/ 32 h 64"/>
                <a:gd name="T42" fmla="*/ 59 w 64"/>
                <a:gd name="T43" fmla="*/ 3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" h="64">
                  <a:moveTo>
                    <a:pt x="64" y="30"/>
                  </a:moveTo>
                  <a:cubicBezTo>
                    <a:pt x="63" y="13"/>
                    <a:pt x="49" y="0"/>
                    <a:pt x="32" y="0"/>
                  </a:cubicBezTo>
                  <a:cubicBezTo>
                    <a:pt x="17" y="0"/>
                    <a:pt x="4" y="11"/>
                    <a:pt x="1" y="25"/>
                  </a:cubicBezTo>
                  <a:cubicBezTo>
                    <a:pt x="0" y="27"/>
                    <a:pt x="0" y="29"/>
                    <a:pt x="0" y="32"/>
                  </a:cubicBezTo>
                  <a:cubicBezTo>
                    <a:pt x="0" y="33"/>
                    <a:pt x="0" y="34"/>
                    <a:pt x="0" y="36"/>
                  </a:cubicBezTo>
                  <a:cubicBezTo>
                    <a:pt x="2" y="52"/>
                    <a:pt x="16" y="64"/>
                    <a:pt x="32" y="64"/>
                  </a:cubicBezTo>
                  <a:cubicBezTo>
                    <a:pt x="46" y="64"/>
                    <a:pt x="57" y="55"/>
                    <a:pt x="62" y="43"/>
                  </a:cubicBezTo>
                  <a:cubicBezTo>
                    <a:pt x="63" y="40"/>
                    <a:pt x="64" y="36"/>
                    <a:pt x="64" y="32"/>
                  </a:cubicBezTo>
                  <a:cubicBezTo>
                    <a:pt x="64" y="31"/>
                    <a:pt x="64" y="31"/>
                    <a:pt x="64" y="30"/>
                  </a:cubicBezTo>
                  <a:close/>
                  <a:moveTo>
                    <a:pt x="18" y="36"/>
                  </a:moveTo>
                  <a:cubicBezTo>
                    <a:pt x="15" y="36"/>
                    <a:pt x="12" y="33"/>
                    <a:pt x="12" y="30"/>
                  </a:cubicBezTo>
                  <a:cubicBezTo>
                    <a:pt x="12" y="27"/>
                    <a:pt x="15" y="24"/>
                    <a:pt x="18" y="24"/>
                  </a:cubicBezTo>
                  <a:cubicBezTo>
                    <a:pt x="21" y="24"/>
                    <a:pt x="24" y="27"/>
                    <a:pt x="24" y="30"/>
                  </a:cubicBezTo>
                  <a:cubicBezTo>
                    <a:pt x="24" y="33"/>
                    <a:pt x="21" y="36"/>
                    <a:pt x="18" y="36"/>
                  </a:cubicBezTo>
                  <a:close/>
                  <a:moveTo>
                    <a:pt x="59" y="38"/>
                  </a:moveTo>
                  <a:cubicBezTo>
                    <a:pt x="56" y="43"/>
                    <a:pt x="51" y="45"/>
                    <a:pt x="46" y="45"/>
                  </a:cubicBezTo>
                  <a:cubicBezTo>
                    <a:pt x="40" y="45"/>
                    <a:pt x="34" y="41"/>
                    <a:pt x="34" y="31"/>
                  </a:cubicBezTo>
                  <a:cubicBezTo>
                    <a:pt x="34" y="19"/>
                    <a:pt x="26" y="12"/>
                    <a:pt x="18" y="12"/>
                  </a:cubicBezTo>
                  <a:cubicBezTo>
                    <a:pt x="15" y="12"/>
                    <a:pt x="13" y="13"/>
                    <a:pt x="11" y="14"/>
                  </a:cubicBezTo>
                  <a:cubicBezTo>
                    <a:pt x="16" y="8"/>
                    <a:pt x="24" y="4"/>
                    <a:pt x="32" y="4"/>
                  </a:cubicBezTo>
                  <a:cubicBezTo>
                    <a:pt x="47" y="4"/>
                    <a:pt x="60" y="17"/>
                    <a:pt x="60" y="32"/>
                  </a:cubicBezTo>
                  <a:cubicBezTo>
                    <a:pt x="60" y="34"/>
                    <a:pt x="60" y="36"/>
                    <a:pt x="5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8" name="Oval 239"/>
            <p:cNvSpPr>
              <a:spLocks noChangeArrowheads="1"/>
            </p:cNvSpPr>
            <p:nvPr/>
          </p:nvSpPr>
          <p:spPr bwMode="auto">
            <a:xfrm>
              <a:off x="5646738" y="5576888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49" name="Freeform 9"/>
          <p:cNvSpPr>
            <a:spLocks noEditPoints="1"/>
          </p:cNvSpPr>
          <p:nvPr/>
        </p:nvSpPr>
        <p:spPr bwMode="auto">
          <a:xfrm>
            <a:off x="8733207" y="5372156"/>
            <a:ext cx="393700" cy="212725"/>
          </a:xfrm>
          <a:custGeom>
            <a:avLst/>
            <a:gdLst>
              <a:gd name="T0" fmla="*/ 0 w 248"/>
              <a:gd name="T1" fmla="*/ 62 h 134"/>
              <a:gd name="T2" fmla="*/ 4 w 248"/>
              <a:gd name="T3" fmla="*/ 62 h 134"/>
              <a:gd name="T4" fmla="*/ 4 w 248"/>
              <a:gd name="T5" fmla="*/ 47 h 134"/>
              <a:gd name="T6" fmla="*/ 12 w 248"/>
              <a:gd name="T7" fmla="*/ 47 h 134"/>
              <a:gd name="T8" fmla="*/ 12 w 248"/>
              <a:gd name="T9" fmla="*/ 37 h 134"/>
              <a:gd name="T10" fmla="*/ 22 w 248"/>
              <a:gd name="T11" fmla="*/ 37 h 134"/>
              <a:gd name="T12" fmla="*/ 22 w 248"/>
              <a:gd name="T13" fmla="*/ 15 h 134"/>
              <a:gd name="T14" fmla="*/ 43 w 248"/>
              <a:gd name="T15" fmla="*/ 15 h 134"/>
              <a:gd name="T16" fmla="*/ 43 w 248"/>
              <a:gd name="T17" fmla="*/ 119 h 134"/>
              <a:gd name="T18" fmla="*/ 22 w 248"/>
              <a:gd name="T19" fmla="*/ 119 h 134"/>
              <a:gd name="T20" fmla="*/ 22 w 248"/>
              <a:gd name="T21" fmla="*/ 96 h 134"/>
              <a:gd name="T22" fmla="*/ 12 w 248"/>
              <a:gd name="T23" fmla="*/ 96 h 134"/>
              <a:gd name="T24" fmla="*/ 12 w 248"/>
              <a:gd name="T25" fmla="*/ 86 h 134"/>
              <a:gd name="T26" fmla="*/ 4 w 248"/>
              <a:gd name="T27" fmla="*/ 86 h 134"/>
              <a:gd name="T28" fmla="*/ 4 w 248"/>
              <a:gd name="T29" fmla="*/ 72 h 134"/>
              <a:gd name="T30" fmla="*/ 0 w 248"/>
              <a:gd name="T31" fmla="*/ 72 h 134"/>
              <a:gd name="T32" fmla="*/ 0 w 248"/>
              <a:gd name="T33" fmla="*/ 62 h 134"/>
              <a:gd name="T34" fmla="*/ 0 w 248"/>
              <a:gd name="T35" fmla="*/ 62 h 134"/>
              <a:gd name="T36" fmla="*/ 80 w 248"/>
              <a:gd name="T37" fmla="*/ 57 h 134"/>
              <a:gd name="T38" fmla="*/ 170 w 248"/>
              <a:gd name="T39" fmla="*/ 57 h 134"/>
              <a:gd name="T40" fmla="*/ 170 w 248"/>
              <a:gd name="T41" fmla="*/ 0 h 134"/>
              <a:gd name="T42" fmla="*/ 199 w 248"/>
              <a:gd name="T43" fmla="*/ 0 h 134"/>
              <a:gd name="T44" fmla="*/ 199 w 248"/>
              <a:gd name="T45" fmla="*/ 134 h 134"/>
              <a:gd name="T46" fmla="*/ 170 w 248"/>
              <a:gd name="T47" fmla="*/ 134 h 134"/>
              <a:gd name="T48" fmla="*/ 170 w 248"/>
              <a:gd name="T49" fmla="*/ 77 h 134"/>
              <a:gd name="T50" fmla="*/ 80 w 248"/>
              <a:gd name="T51" fmla="*/ 77 h 134"/>
              <a:gd name="T52" fmla="*/ 80 w 248"/>
              <a:gd name="T53" fmla="*/ 134 h 134"/>
              <a:gd name="T54" fmla="*/ 51 w 248"/>
              <a:gd name="T55" fmla="*/ 134 h 134"/>
              <a:gd name="T56" fmla="*/ 51 w 248"/>
              <a:gd name="T57" fmla="*/ 0 h 134"/>
              <a:gd name="T58" fmla="*/ 80 w 248"/>
              <a:gd name="T59" fmla="*/ 0 h 134"/>
              <a:gd name="T60" fmla="*/ 80 w 248"/>
              <a:gd name="T61" fmla="*/ 57 h 134"/>
              <a:gd name="T62" fmla="*/ 80 w 248"/>
              <a:gd name="T63" fmla="*/ 57 h 134"/>
              <a:gd name="T64" fmla="*/ 243 w 248"/>
              <a:gd name="T65" fmla="*/ 62 h 134"/>
              <a:gd name="T66" fmla="*/ 248 w 248"/>
              <a:gd name="T67" fmla="*/ 62 h 134"/>
              <a:gd name="T68" fmla="*/ 248 w 248"/>
              <a:gd name="T69" fmla="*/ 72 h 134"/>
              <a:gd name="T70" fmla="*/ 243 w 248"/>
              <a:gd name="T71" fmla="*/ 72 h 134"/>
              <a:gd name="T72" fmla="*/ 243 w 248"/>
              <a:gd name="T73" fmla="*/ 86 h 134"/>
              <a:gd name="T74" fmla="*/ 238 w 248"/>
              <a:gd name="T75" fmla="*/ 86 h 134"/>
              <a:gd name="T76" fmla="*/ 238 w 248"/>
              <a:gd name="T77" fmla="*/ 94 h 134"/>
              <a:gd name="T78" fmla="*/ 228 w 248"/>
              <a:gd name="T79" fmla="*/ 94 h 134"/>
              <a:gd name="T80" fmla="*/ 228 w 248"/>
              <a:gd name="T81" fmla="*/ 119 h 134"/>
              <a:gd name="T82" fmla="*/ 206 w 248"/>
              <a:gd name="T83" fmla="*/ 119 h 134"/>
              <a:gd name="T84" fmla="*/ 206 w 248"/>
              <a:gd name="T85" fmla="*/ 15 h 134"/>
              <a:gd name="T86" fmla="*/ 228 w 248"/>
              <a:gd name="T87" fmla="*/ 15 h 134"/>
              <a:gd name="T88" fmla="*/ 228 w 248"/>
              <a:gd name="T89" fmla="*/ 37 h 134"/>
              <a:gd name="T90" fmla="*/ 238 w 248"/>
              <a:gd name="T91" fmla="*/ 37 h 134"/>
              <a:gd name="T92" fmla="*/ 238 w 248"/>
              <a:gd name="T93" fmla="*/ 47 h 134"/>
              <a:gd name="T94" fmla="*/ 243 w 248"/>
              <a:gd name="T95" fmla="*/ 47 h 134"/>
              <a:gd name="T96" fmla="*/ 243 w 248"/>
              <a:gd name="T97" fmla="*/ 62 h 134"/>
              <a:gd name="T98" fmla="*/ 243 w 248"/>
              <a:gd name="T99" fmla="*/ 62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48" h="134">
                <a:moveTo>
                  <a:pt x="0" y="62"/>
                </a:moveTo>
                <a:lnTo>
                  <a:pt x="4" y="62"/>
                </a:lnTo>
                <a:lnTo>
                  <a:pt x="4" y="47"/>
                </a:lnTo>
                <a:lnTo>
                  <a:pt x="12" y="47"/>
                </a:lnTo>
                <a:lnTo>
                  <a:pt x="12" y="37"/>
                </a:lnTo>
                <a:lnTo>
                  <a:pt x="22" y="37"/>
                </a:lnTo>
                <a:lnTo>
                  <a:pt x="22" y="15"/>
                </a:lnTo>
                <a:lnTo>
                  <a:pt x="43" y="15"/>
                </a:lnTo>
                <a:lnTo>
                  <a:pt x="43" y="119"/>
                </a:lnTo>
                <a:lnTo>
                  <a:pt x="22" y="119"/>
                </a:lnTo>
                <a:lnTo>
                  <a:pt x="22" y="96"/>
                </a:lnTo>
                <a:lnTo>
                  <a:pt x="12" y="96"/>
                </a:lnTo>
                <a:lnTo>
                  <a:pt x="12" y="86"/>
                </a:lnTo>
                <a:lnTo>
                  <a:pt x="4" y="86"/>
                </a:lnTo>
                <a:lnTo>
                  <a:pt x="4" y="72"/>
                </a:lnTo>
                <a:lnTo>
                  <a:pt x="0" y="72"/>
                </a:lnTo>
                <a:lnTo>
                  <a:pt x="0" y="62"/>
                </a:lnTo>
                <a:lnTo>
                  <a:pt x="0" y="62"/>
                </a:lnTo>
                <a:close/>
                <a:moveTo>
                  <a:pt x="80" y="57"/>
                </a:moveTo>
                <a:lnTo>
                  <a:pt x="170" y="57"/>
                </a:lnTo>
                <a:lnTo>
                  <a:pt x="170" y="0"/>
                </a:lnTo>
                <a:lnTo>
                  <a:pt x="199" y="0"/>
                </a:lnTo>
                <a:lnTo>
                  <a:pt x="199" y="134"/>
                </a:lnTo>
                <a:lnTo>
                  <a:pt x="170" y="134"/>
                </a:lnTo>
                <a:lnTo>
                  <a:pt x="170" y="77"/>
                </a:lnTo>
                <a:lnTo>
                  <a:pt x="80" y="77"/>
                </a:lnTo>
                <a:lnTo>
                  <a:pt x="80" y="134"/>
                </a:lnTo>
                <a:lnTo>
                  <a:pt x="51" y="134"/>
                </a:lnTo>
                <a:lnTo>
                  <a:pt x="51" y="0"/>
                </a:lnTo>
                <a:lnTo>
                  <a:pt x="80" y="0"/>
                </a:lnTo>
                <a:lnTo>
                  <a:pt x="80" y="57"/>
                </a:lnTo>
                <a:lnTo>
                  <a:pt x="80" y="57"/>
                </a:lnTo>
                <a:close/>
                <a:moveTo>
                  <a:pt x="243" y="62"/>
                </a:moveTo>
                <a:lnTo>
                  <a:pt x="248" y="62"/>
                </a:lnTo>
                <a:lnTo>
                  <a:pt x="248" y="72"/>
                </a:lnTo>
                <a:lnTo>
                  <a:pt x="243" y="72"/>
                </a:lnTo>
                <a:lnTo>
                  <a:pt x="243" y="86"/>
                </a:lnTo>
                <a:lnTo>
                  <a:pt x="238" y="86"/>
                </a:lnTo>
                <a:lnTo>
                  <a:pt x="238" y="94"/>
                </a:lnTo>
                <a:lnTo>
                  <a:pt x="228" y="94"/>
                </a:lnTo>
                <a:lnTo>
                  <a:pt x="228" y="119"/>
                </a:lnTo>
                <a:lnTo>
                  <a:pt x="206" y="119"/>
                </a:lnTo>
                <a:lnTo>
                  <a:pt x="206" y="15"/>
                </a:lnTo>
                <a:lnTo>
                  <a:pt x="228" y="15"/>
                </a:lnTo>
                <a:lnTo>
                  <a:pt x="228" y="37"/>
                </a:lnTo>
                <a:lnTo>
                  <a:pt x="238" y="37"/>
                </a:lnTo>
                <a:lnTo>
                  <a:pt x="238" y="47"/>
                </a:lnTo>
                <a:lnTo>
                  <a:pt x="243" y="47"/>
                </a:lnTo>
                <a:lnTo>
                  <a:pt x="243" y="62"/>
                </a:lnTo>
                <a:lnTo>
                  <a:pt x="243" y="62"/>
                </a:lnTo>
                <a:close/>
              </a:path>
            </a:pathLst>
          </a:custGeom>
          <a:solidFill>
            <a:srgbClr val="F8D35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2000"/>
                            </p:stCondLst>
                            <p:childTnLst>
                              <p:par>
                                <p:cTn id="2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2500"/>
                            </p:stCondLst>
                            <p:childTnLst>
                              <p:par>
                                <p:cTn id="2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25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5" grpId="0" animBg="1"/>
      <p:bldP spid="1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Freeform 56"/>
          <p:cNvSpPr>
            <a:spLocks/>
          </p:cNvSpPr>
          <p:nvPr/>
        </p:nvSpPr>
        <p:spPr bwMode="auto">
          <a:xfrm>
            <a:off x="4579086" y="3915155"/>
            <a:ext cx="3025592" cy="3789602"/>
          </a:xfrm>
          <a:custGeom>
            <a:avLst/>
            <a:gdLst>
              <a:gd name="T0" fmla="*/ 197 w 454"/>
              <a:gd name="T1" fmla="*/ 254 h 569"/>
              <a:gd name="T2" fmla="*/ 200 w 454"/>
              <a:gd name="T3" fmla="*/ 449 h 569"/>
              <a:gd name="T4" fmla="*/ 148 w 454"/>
              <a:gd name="T5" fmla="*/ 559 h 569"/>
              <a:gd name="T6" fmla="*/ 122 w 454"/>
              <a:gd name="T7" fmla="*/ 569 h 569"/>
              <a:gd name="T8" fmla="*/ 339 w 454"/>
              <a:gd name="T9" fmla="*/ 569 h 569"/>
              <a:gd name="T10" fmla="*/ 304 w 454"/>
              <a:gd name="T11" fmla="*/ 557 h 569"/>
              <a:gd name="T12" fmla="*/ 277 w 454"/>
              <a:gd name="T13" fmla="*/ 354 h 569"/>
              <a:gd name="T14" fmla="*/ 282 w 454"/>
              <a:gd name="T15" fmla="*/ 261 h 569"/>
              <a:gd name="T16" fmla="*/ 315 w 454"/>
              <a:gd name="T17" fmla="*/ 247 h 569"/>
              <a:gd name="T18" fmla="*/ 454 w 454"/>
              <a:gd name="T19" fmla="*/ 120 h 569"/>
              <a:gd name="T20" fmla="*/ 451 w 454"/>
              <a:gd name="T21" fmla="*/ 117 h 569"/>
              <a:gd name="T22" fmla="*/ 451 w 454"/>
              <a:gd name="T23" fmla="*/ 117 h 569"/>
              <a:gd name="T24" fmla="*/ 389 w 454"/>
              <a:gd name="T25" fmla="*/ 164 h 569"/>
              <a:gd name="T26" fmla="*/ 400 w 454"/>
              <a:gd name="T27" fmla="*/ 82 h 569"/>
              <a:gd name="T28" fmla="*/ 399 w 454"/>
              <a:gd name="T29" fmla="*/ 82 h 569"/>
              <a:gd name="T30" fmla="*/ 398 w 454"/>
              <a:gd name="T31" fmla="*/ 82 h 569"/>
              <a:gd name="T32" fmla="*/ 362 w 454"/>
              <a:gd name="T33" fmla="*/ 182 h 569"/>
              <a:gd name="T34" fmla="*/ 257 w 454"/>
              <a:gd name="T35" fmla="*/ 234 h 569"/>
              <a:gd name="T36" fmla="*/ 241 w 454"/>
              <a:gd name="T37" fmla="*/ 146 h 569"/>
              <a:gd name="T38" fmla="*/ 296 w 454"/>
              <a:gd name="T39" fmla="*/ 54 h 569"/>
              <a:gd name="T40" fmla="*/ 295 w 454"/>
              <a:gd name="T41" fmla="*/ 54 h 569"/>
              <a:gd name="T42" fmla="*/ 294 w 454"/>
              <a:gd name="T43" fmla="*/ 52 h 569"/>
              <a:gd name="T44" fmla="*/ 238 w 454"/>
              <a:gd name="T45" fmla="*/ 113 h 569"/>
              <a:gd name="T46" fmla="*/ 235 w 454"/>
              <a:gd name="T47" fmla="*/ 35 h 569"/>
              <a:gd name="T48" fmla="*/ 235 w 454"/>
              <a:gd name="T49" fmla="*/ 35 h 569"/>
              <a:gd name="T50" fmla="*/ 230 w 454"/>
              <a:gd name="T51" fmla="*/ 35 h 569"/>
              <a:gd name="T52" fmla="*/ 219 w 454"/>
              <a:gd name="T53" fmla="*/ 223 h 569"/>
              <a:gd name="T54" fmla="*/ 122 w 454"/>
              <a:gd name="T55" fmla="*/ 132 h 569"/>
              <a:gd name="T56" fmla="*/ 137 w 454"/>
              <a:gd name="T57" fmla="*/ 64 h 569"/>
              <a:gd name="T58" fmla="*/ 135 w 454"/>
              <a:gd name="T59" fmla="*/ 63 h 569"/>
              <a:gd name="T60" fmla="*/ 135 w 454"/>
              <a:gd name="T61" fmla="*/ 63 h 569"/>
              <a:gd name="T62" fmla="*/ 113 w 454"/>
              <a:gd name="T63" fmla="*/ 118 h 569"/>
              <a:gd name="T64" fmla="*/ 52 w 454"/>
              <a:gd name="T65" fmla="*/ 1 h 569"/>
              <a:gd name="T66" fmla="*/ 50 w 454"/>
              <a:gd name="T67" fmla="*/ 0 h 569"/>
              <a:gd name="T68" fmla="*/ 46 w 454"/>
              <a:gd name="T69" fmla="*/ 1 h 569"/>
              <a:gd name="T70" fmla="*/ 74 w 454"/>
              <a:gd name="T71" fmla="*/ 91 h 569"/>
              <a:gd name="T72" fmla="*/ 74 w 454"/>
              <a:gd name="T73" fmla="*/ 91 h 569"/>
              <a:gd name="T74" fmla="*/ 149 w 454"/>
              <a:gd name="T75" fmla="*/ 208 h 569"/>
              <a:gd name="T76" fmla="*/ 3 w 454"/>
              <a:gd name="T77" fmla="*/ 195 h 569"/>
              <a:gd name="T78" fmla="*/ 3 w 454"/>
              <a:gd name="T79" fmla="*/ 196 h 569"/>
              <a:gd name="T80" fmla="*/ 0 w 454"/>
              <a:gd name="T81" fmla="*/ 201 h 569"/>
              <a:gd name="T82" fmla="*/ 172 w 454"/>
              <a:gd name="T83" fmla="*/ 237 h 569"/>
              <a:gd name="T84" fmla="*/ 197 w 454"/>
              <a:gd name="T85" fmla="*/ 254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54" h="569">
                <a:moveTo>
                  <a:pt x="197" y="254"/>
                </a:moveTo>
                <a:cubicBezTo>
                  <a:pt x="209" y="304"/>
                  <a:pt x="213" y="368"/>
                  <a:pt x="200" y="449"/>
                </a:cubicBezTo>
                <a:cubicBezTo>
                  <a:pt x="191" y="518"/>
                  <a:pt x="199" y="559"/>
                  <a:pt x="148" y="559"/>
                </a:cubicBezTo>
                <a:cubicBezTo>
                  <a:pt x="148" y="559"/>
                  <a:pt x="138" y="555"/>
                  <a:pt x="122" y="569"/>
                </a:cubicBezTo>
                <a:cubicBezTo>
                  <a:pt x="339" y="569"/>
                  <a:pt x="339" y="569"/>
                  <a:pt x="339" y="569"/>
                </a:cubicBezTo>
                <a:cubicBezTo>
                  <a:pt x="328" y="564"/>
                  <a:pt x="315" y="559"/>
                  <a:pt x="304" y="557"/>
                </a:cubicBezTo>
                <a:cubicBezTo>
                  <a:pt x="292" y="529"/>
                  <a:pt x="279" y="475"/>
                  <a:pt x="277" y="354"/>
                </a:cubicBezTo>
                <a:cubicBezTo>
                  <a:pt x="276" y="318"/>
                  <a:pt x="278" y="287"/>
                  <a:pt x="282" y="261"/>
                </a:cubicBezTo>
                <a:cubicBezTo>
                  <a:pt x="315" y="247"/>
                  <a:pt x="315" y="247"/>
                  <a:pt x="315" y="247"/>
                </a:cubicBezTo>
                <a:cubicBezTo>
                  <a:pt x="404" y="194"/>
                  <a:pt x="433" y="147"/>
                  <a:pt x="454" y="120"/>
                </a:cubicBezTo>
                <a:cubicBezTo>
                  <a:pt x="451" y="117"/>
                  <a:pt x="451" y="117"/>
                  <a:pt x="451" y="117"/>
                </a:cubicBezTo>
                <a:cubicBezTo>
                  <a:pt x="451" y="117"/>
                  <a:pt x="451" y="117"/>
                  <a:pt x="451" y="117"/>
                </a:cubicBezTo>
                <a:cubicBezTo>
                  <a:pt x="428" y="135"/>
                  <a:pt x="407" y="151"/>
                  <a:pt x="389" y="164"/>
                </a:cubicBezTo>
                <a:cubicBezTo>
                  <a:pt x="396" y="133"/>
                  <a:pt x="398" y="121"/>
                  <a:pt x="400" y="82"/>
                </a:cubicBezTo>
                <a:cubicBezTo>
                  <a:pt x="399" y="82"/>
                  <a:pt x="399" y="82"/>
                  <a:pt x="399" y="82"/>
                </a:cubicBezTo>
                <a:cubicBezTo>
                  <a:pt x="399" y="82"/>
                  <a:pt x="398" y="82"/>
                  <a:pt x="398" y="82"/>
                </a:cubicBezTo>
                <a:cubicBezTo>
                  <a:pt x="393" y="101"/>
                  <a:pt x="379" y="147"/>
                  <a:pt x="362" y="182"/>
                </a:cubicBezTo>
                <a:cubicBezTo>
                  <a:pt x="312" y="215"/>
                  <a:pt x="278" y="228"/>
                  <a:pt x="257" y="234"/>
                </a:cubicBezTo>
                <a:cubicBezTo>
                  <a:pt x="251" y="213"/>
                  <a:pt x="245" y="185"/>
                  <a:pt x="241" y="146"/>
                </a:cubicBezTo>
                <a:cubicBezTo>
                  <a:pt x="257" y="110"/>
                  <a:pt x="284" y="70"/>
                  <a:pt x="296" y="54"/>
                </a:cubicBezTo>
                <a:cubicBezTo>
                  <a:pt x="295" y="54"/>
                  <a:pt x="295" y="54"/>
                  <a:pt x="295" y="54"/>
                </a:cubicBezTo>
                <a:cubicBezTo>
                  <a:pt x="294" y="52"/>
                  <a:pt x="294" y="52"/>
                  <a:pt x="294" y="52"/>
                </a:cubicBezTo>
                <a:cubicBezTo>
                  <a:pt x="265" y="79"/>
                  <a:pt x="258" y="88"/>
                  <a:pt x="238" y="113"/>
                </a:cubicBezTo>
                <a:cubicBezTo>
                  <a:pt x="236" y="91"/>
                  <a:pt x="235" y="64"/>
                  <a:pt x="235" y="35"/>
                </a:cubicBezTo>
                <a:cubicBezTo>
                  <a:pt x="235" y="35"/>
                  <a:pt x="235" y="35"/>
                  <a:pt x="235" y="35"/>
                </a:cubicBezTo>
                <a:cubicBezTo>
                  <a:pt x="230" y="35"/>
                  <a:pt x="230" y="35"/>
                  <a:pt x="230" y="35"/>
                </a:cubicBezTo>
                <a:cubicBezTo>
                  <a:pt x="223" y="69"/>
                  <a:pt x="210" y="143"/>
                  <a:pt x="219" y="223"/>
                </a:cubicBezTo>
                <a:cubicBezTo>
                  <a:pt x="219" y="223"/>
                  <a:pt x="175" y="205"/>
                  <a:pt x="122" y="132"/>
                </a:cubicBezTo>
                <a:cubicBezTo>
                  <a:pt x="123" y="120"/>
                  <a:pt x="125" y="90"/>
                  <a:pt x="137" y="64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27" y="75"/>
                  <a:pt x="118" y="94"/>
                  <a:pt x="113" y="118"/>
                </a:cubicBezTo>
                <a:cubicBezTo>
                  <a:pt x="93" y="88"/>
                  <a:pt x="72" y="50"/>
                  <a:pt x="52" y="1"/>
                </a:cubicBezTo>
                <a:cubicBezTo>
                  <a:pt x="51" y="1"/>
                  <a:pt x="51" y="1"/>
                  <a:pt x="50" y="0"/>
                </a:cubicBezTo>
                <a:cubicBezTo>
                  <a:pt x="46" y="1"/>
                  <a:pt x="46" y="1"/>
                  <a:pt x="46" y="1"/>
                </a:cubicBezTo>
                <a:cubicBezTo>
                  <a:pt x="49" y="17"/>
                  <a:pt x="74" y="91"/>
                  <a:pt x="74" y="91"/>
                </a:cubicBezTo>
                <a:cubicBezTo>
                  <a:pt x="74" y="91"/>
                  <a:pt x="74" y="91"/>
                  <a:pt x="74" y="91"/>
                </a:cubicBezTo>
                <a:cubicBezTo>
                  <a:pt x="91" y="132"/>
                  <a:pt x="115" y="175"/>
                  <a:pt x="149" y="208"/>
                </a:cubicBezTo>
                <a:cubicBezTo>
                  <a:pt x="149" y="208"/>
                  <a:pt x="89" y="222"/>
                  <a:pt x="3" y="195"/>
                </a:cubicBezTo>
                <a:cubicBezTo>
                  <a:pt x="3" y="196"/>
                  <a:pt x="3" y="196"/>
                  <a:pt x="3" y="196"/>
                </a:cubicBezTo>
                <a:cubicBezTo>
                  <a:pt x="0" y="201"/>
                  <a:pt x="0" y="201"/>
                  <a:pt x="0" y="201"/>
                </a:cubicBezTo>
                <a:cubicBezTo>
                  <a:pt x="37" y="218"/>
                  <a:pt x="97" y="238"/>
                  <a:pt x="172" y="237"/>
                </a:cubicBezTo>
                <a:cubicBezTo>
                  <a:pt x="178" y="238"/>
                  <a:pt x="187" y="243"/>
                  <a:pt x="197" y="254"/>
                </a:cubicBezTo>
                <a:close/>
              </a:path>
            </a:pathLst>
          </a:custGeom>
          <a:solidFill>
            <a:srgbClr val="3A383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80" name="Oval 6"/>
          <p:cNvSpPr>
            <a:spLocks noChangeArrowheads="1"/>
          </p:cNvSpPr>
          <p:nvPr/>
        </p:nvSpPr>
        <p:spPr bwMode="auto">
          <a:xfrm>
            <a:off x="4103833" y="2831135"/>
            <a:ext cx="2052736" cy="2052736"/>
          </a:xfrm>
          <a:prstGeom prst="ellipse">
            <a:avLst/>
          </a:prstGeom>
          <a:solidFill>
            <a:srgbClr val="84CBC5">
              <a:alpha val="6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81" name="Oval 7"/>
          <p:cNvSpPr>
            <a:spLocks noChangeArrowheads="1"/>
          </p:cNvSpPr>
          <p:nvPr/>
        </p:nvSpPr>
        <p:spPr bwMode="auto">
          <a:xfrm>
            <a:off x="4262428" y="3001006"/>
            <a:ext cx="1735003" cy="1733685"/>
          </a:xfrm>
          <a:prstGeom prst="ellipse">
            <a:avLst/>
          </a:prstGeom>
          <a:solidFill>
            <a:srgbClr val="84CBC5">
              <a:alpha val="6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82" name="Slide Number Placeholder 2"/>
          <p:cNvSpPr txBox="1">
            <a:spLocks/>
          </p:cNvSpPr>
          <p:nvPr/>
        </p:nvSpPr>
        <p:spPr>
          <a:xfrm>
            <a:off x="8610600" y="720310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04D4E0-389E-484C-8A9A-BC4E16FEFA0F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3" name="Oval 8"/>
          <p:cNvSpPr>
            <a:spLocks noChangeArrowheads="1"/>
          </p:cNvSpPr>
          <p:nvPr/>
        </p:nvSpPr>
        <p:spPr bwMode="auto">
          <a:xfrm>
            <a:off x="6790967" y="3976151"/>
            <a:ext cx="1746250" cy="1746250"/>
          </a:xfrm>
          <a:prstGeom prst="ellipse">
            <a:avLst/>
          </a:prstGeom>
          <a:solidFill>
            <a:srgbClr val="1B6AA3">
              <a:alpha val="6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84" name="Oval 10"/>
          <p:cNvSpPr>
            <a:spLocks noChangeArrowheads="1"/>
          </p:cNvSpPr>
          <p:nvPr/>
        </p:nvSpPr>
        <p:spPr bwMode="auto">
          <a:xfrm>
            <a:off x="3784313" y="4353546"/>
            <a:ext cx="1830388" cy="1828800"/>
          </a:xfrm>
          <a:prstGeom prst="ellipse">
            <a:avLst/>
          </a:prstGeom>
          <a:solidFill>
            <a:srgbClr val="F47264">
              <a:alpha val="6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85" name="Oval 6"/>
          <p:cNvSpPr>
            <a:spLocks noChangeArrowheads="1"/>
          </p:cNvSpPr>
          <p:nvPr/>
        </p:nvSpPr>
        <p:spPr bwMode="auto">
          <a:xfrm>
            <a:off x="5674504" y="2860167"/>
            <a:ext cx="2052736" cy="2052736"/>
          </a:xfrm>
          <a:prstGeom prst="ellipse">
            <a:avLst/>
          </a:prstGeom>
          <a:solidFill>
            <a:srgbClr val="F8D35C">
              <a:alpha val="6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86" name="Oval 9"/>
          <p:cNvSpPr>
            <a:spLocks noChangeArrowheads="1"/>
          </p:cNvSpPr>
          <p:nvPr/>
        </p:nvSpPr>
        <p:spPr bwMode="auto">
          <a:xfrm>
            <a:off x="6984311" y="4176204"/>
            <a:ext cx="1360339" cy="1362267"/>
          </a:xfrm>
          <a:prstGeom prst="ellipse">
            <a:avLst/>
          </a:prstGeom>
          <a:solidFill>
            <a:srgbClr val="1B6AA3">
              <a:alpha val="6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87" name="Oval 11"/>
          <p:cNvSpPr>
            <a:spLocks noChangeArrowheads="1"/>
          </p:cNvSpPr>
          <p:nvPr/>
        </p:nvSpPr>
        <p:spPr bwMode="auto">
          <a:xfrm>
            <a:off x="3951389" y="4529260"/>
            <a:ext cx="1497013" cy="1497013"/>
          </a:xfrm>
          <a:prstGeom prst="ellipse">
            <a:avLst/>
          </a:prstGeom>
          <a:solidFill>
            <a:srgbClr val="F47264">
              <a:alpha val="6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4722071" y="3623832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800" b="1" dirty="0">
                <a:solidFill>
                  <a:prstClr val="white"/>
                </a:solidFill>
                <a:latin typeface="Arial"/>
                <a:ea typeface="+mn-ea"/>
              </a:rPr>
              <a:t>25%</a:t>
            </a:r>
          </a:p>
        </p:txBody>
      </p:sp>
      <p:sp>
        <p:nvSpPr>
          <p:cNvPr id="189" name="TextBox 188"/>
          <p:cNvSpPr txBox="1"/>
          <p:nvPr/>
        </p:nvSpPr>
        <p:spPr>
          <a:xfrm>
            <a:off x="4282821" y="4936156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800" b="1" dirty="0">
                <a:solidFill>
                  <a:prstClr val="white"/>
                </a:solidFill>
                <a:latin typeface="Arial"/>
                <a:ea typeface="+mn-ea"/>
              </a:rPr>
              <a:t>25%</a:t>
            </a:r>
          </a:p>
        </p:txBody>
      </p:sp>
      <p:sp>
        <p:nvSpPr>
          <p:cNvPr id="190" name="Oval 7"/>
          <p:cNvSpPr>
            <a:spLocks noChangeArrowheads="1"/>
          </p:cNvSpPr>
          <p:nvPr/>
        </p:nvSpPr>
        <p:spPr bwMode="auto">
          <a:xfrm>
            <a:off x="5833099" y="3030038"/>
            <a:ext cx="1735003" cy="1733685"/>
          </a:xfrm>
          <a:prstGeom prst="ellipse">
            <a:avLst/>
          </a:prstGeom>
          <a:solidFill>
            <a:srgbClr val="F8D35C">
              <a:alpha val="6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7215563" y="4474593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800" b="1" dirty="0">
                <a:solidFill>
                  <a:prstClr val="white"/>
                </a:solidFill>
                <a:latin typeface="Arial"/>
                <a:ea typeface="+mn-ea"/>
              </a:rPr>
              <a:t>25%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6316569" y="3606238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800" b="1" dirty="0">
                <a:solidFill>
                  <a:prstClr val="white"/>
                </a:solidFill>
                <a:latin typeface="Arial"/>
                <a:ea typeface="+mn-ea"/>
              </a:rPr>
              <a:t>25%</a:t>
            </a:r>
          </a:p>
        </p:txBody>
      </p:sp>
      <p:sp>
        <p:nvSpPr>
          <p:cNvPr id="193" name="Oval 9"/>
          <p:cNvSpPr>
            <a:spLocks noChangeArrowheads="1"/>
          </p:cNvSpPr>
          <p:nvPr/>
        </p:nvSpPr>
        <p:spPr bwMode="auto">
          <a:xfrm>
            <a:off x="6389919" y="4953002"/>
            <a:ext cx="327589" cy="328054"/>
          </a:xfrm>
          <a:prstGeom prst="ellipse">
            <a:avLst/>
          </a:prstGeom>
          <a:solidFill>
            <a:srgbClr val="F8D35C">
              <a:lumMod val="60000"/>
              <a:lumOff val="40000"/>
              <a:alpha val="6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94" name="Oval 9"/>
          <p:cNvSpPr>
            <a:spLocks noChangeArrowheads="1"/>
          </p:cNvSpPr>
          <p:nvPr/>
        </p:nvSpPr>
        <p:spPr bwMode="auto">
          <a:xfrm>
            <a:off x="5625888" y="4738589"/>
            <a:ext cx="479357" cy="480037"/>
          </a:xfrm>
          <a:prstGeom prst="ellipse">
            <a:avLst/>
          </a:prstGeom>
          <a:solidFill>
            <a:srgbClr val="84CBC5">
              <a:lumMod val="60000"/>
              <a:lumOff val="40000"/>
              <a:alpha val="6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95" name="Oval 9"/>
          <p:cNvSpPr>
            <a:spLocks noChangeArrowheads="1"/>
          </p:cNvSpPr>
          <p:nvPr/>
        </p:nvSpPr>
        <p:spPr bwMode="auto">
          <a:xfrm>
            <a:off x="6529155" y="5568668"/>
            <a:ext cx="310598" cy="311039"/>
          </a:xfrm>
          <a:prstGeom prst="ellipse">
            <a:avLst/>
          </a:prstGeom>
          <a:solidFill>
            <a:srgbClr val="1B6AA3">
              <a:lumMod val="60000"/>
              <a:lumOff val="40000"/>
              <a:alpha val="6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96" name="Oval 9"/>
          <p:cNvSpPr>
            <a:spLocks noChangeArrowheads="1"/>
          </p:cNvSpPr>
          <p:nvPr/>
        </p:nvSpPr>
        <p:spPr bwMode="auto">
          <a:xfrm>
            <a:off x="7600539" y="3645423"/>
            <a:ext cx="479357" cy="480037"/>
          </a:xfrm>
          <a:prstGeom prst="ellipse">
            <a:avLst/>
          </a:prstGeom>
          <a:solidFill>
            <a:srgbClr val="F8D35C">
              <a:alpha val="6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97" name="Oval 9"/>
          <p:cNvSpPr>
            <a:spLocks noChangeArrowheads="1"/>
          </p:cNvSpPr>
          <p:nvPr/>
        </p:nvSpPr>
        <p:spPr bwMode="auto">
          <a:xfrm>
            <a:off x="5564842" y="5587157"/>
            <a:ext cx="327589" cy="328054"/>
          </a:xfrm>
          <a:prstGeom prst="ellipse">
            <a:avLst/>
          </a:prstGeom>
          <a:solidFill>
            <a:srgbClr val="F47264">
              <a:lumMod val="60000"/>
              <a:lumOff val="40000"/>
              <a:alpha val="6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98" name="Oval 9"/>
          <p:cNvSpPr>
            <a:spLocks noChangeArrowheads="1"/>
          </p:cNvSpPr>
          <p:nvPr/>
        </p:nvSpPr>
        <p:spPr bwMode="auto">
          <a:xfrm>
            <a:off x="3872957" y="4155919"/>
            <a:ext cx="479357" cy="480037"/>
          </a:xfrm>
          <a:prstGeom prst="ellipse">
            <a:avLst/>
          </a:prstGeom>
          <a:solidFill>
            <a:srgbClr val="84CBC5">
              <a:alpha val="6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99" name="Oval 9"/>
          <p:cNvSpPr>
            <a:spLocks noChangeArrowheads="1"/>
          </p:cNvSpPr>
          <p:nvPr/>
        </p:nvSpPr>
        <p:spPr bwMode="auto">
          <a:xfrm>
            <a:off x="6934912" y="5437853"/>
            <a:ext cx="479357" cy="480037"/>
          </a:xfrm>
          <a:prstGeom prst="ellipse">
            <a:avLst/>
          </a:prstGeom>
          <a:solidFill>
            <a:srgbClr val="1B6AA3">
              <a:alpha val="6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00" name="Oval 9"/>
          <p:cNvSpPr>
            <a:spLocks noChangeArrowheads="1"/>
          </p:cNvSpPr>
          <p:nvPr/>
        </p:nvSpPr>
        <p:spPr bwMode="auto">
          <a:xfrm>
            <a:off x="5265651" y="5652738"/>
            <a:ext cx="479357" cy="480037"/>
          </a:xfrm>
          <a:prstGeom prst="ellipse">
            <a:avLst/>
          </a:prstGeom>
          <a:solidFill>
            <a:srgbClr val="F47264">
              <a:alpha val="6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201" name="Group 24"/>
          <p:cNvGrpSpPr/>
          <p:nvPr/>
        </p:nvGrpSpPr>
        <p:grpSpPr>
          <a:xfrm rot="10800000" flipH="1">
            <a:off x="3080275" y="5386123"/>
            <a:ext cx="1163703" cy="301378"/>
            <a:chOff x="3000375" y="4042161"/>
            <a:chExt cx="1163703" cy="301378"/>
          </a:xfrm>
        </p:grpSpPr>
        <p:cxnSp>
          <p:nvCxnSpPr>
            <p:cNvPr id="202" name="Straight Connector 25"/>
            <p:cNvCxnSpPr/>
            <p:nvPr/>
          </p:nvCxnSpPr>
          <p:spPr>
            <a:xfrm rot="10800000">
              <a:off x="3862700" y="4042161"/>
              <a:ext cx="301378" cy="301378"/>
            </a:xfrm>
            <a:prstGeom prst="line">
              <a:avLst/>
            </a:prstGeom>
            <a:noFill/>
            <a:ln w="22225" cap="flat" cmpd="sng" algn="ctr">
              <a:solidFill>
                <a:srgbClr val="F47264"/>
              </a:solidFill>
              <a:prstDash val="solid"/>
              <a:miter lim="800000"/>
            </a:ln>
            <a:effectLst/>
          </p:spPr>
        </p:cxnSp>
        <p:cxnSp>
          <p:nvCxnSpPr>
            <p:cNvPr id="203" name="Straight Arrow Connector 26"/>
            <p:cNvCxnSpPr/>
            <p:nvPr/>
          </p:nvCxnSpPr>
          <p:spPr>
            <a:xfrm flipH="1">
              <a:off x="3000375" y="4050707"/>
              <a:ext cx="870870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F47264"/>
              </a:solidFill>
              <a:prstDash val="solid"/>
              <a:miter lim="800000"/>
              <a:tailEnd type="diamond"/>
            </a:ln>
            <a:effectLst/>
          </p:spPr>
        </p:cxnSp>
      </p:grpSp>
      <p:grpSp>
        <p:nvGrpSpPr>
          <p:cNvPr id="204" name="Group 27"/>
          <p:cNvGrpSpPr/>
          <p:nvPr/>
        </p:nvGrpSpPr>
        <p:grpSpPr>
          <a:xfrm rot="10800000">
            <a:off x="7840030" y="5492749"/>
            <a:ext cx="1157864" cy="391461"/>
            <a:chOff x="3153400" y="4050707"/>
            <a:chExt cx="1157864" cy="391461"/>
          </a:xfrm>
        </p:grpSpPr>
        <p:cxnSp>
          <p:nvCxnSpPr>
            <p:cNvPr id="205" name="Straight Connector 28"/>
            <p:cNvCxnSpPr/>
            <p:nvPr/>
          </p:nvCxnSpPr>
          <p:spPr>
            <a:xfrm rot="10800000">
              <a:off x="3831533" y="4052664"/>
              <a:ext cx="479731" cy="389504"/>
            </a:xfrm>
            <a:prstGeom prst="line">
              <a:avLst/>
            </a:prstGeom>
            <a:noFill/>
            <a:ln w="22225" cap="flat" cmpd="sng" algn="ctr">
              <a:solidFill>
                <a:srgbClr val="1B6AA3"/>
              </a:solidFill>
              <a:prstDash val="solid"/>
              <a:miter lim="800000"/>
            </a:ln>
            <a:effectLst/>
          </p:spPr>
        </p:cxnSp>
        <p:cxnSp>
          <p:nvCxnSpPr>
            <p:cNvPr id="206" name="Straight Arrow Connector 29"/>
            <p:cNvCxnSpPr/>
            <p:nvPr/>
          </p:nvCxnSpPr>
          <p:spPr>
            <a:xfrm flipH="1">
              <a:off x="3153400" y="4050707"/>
              <a:ext cx="717845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1B6AA3"/>
              </a:solidFill>
              <a:prstDash val="solid"/>
              <a:miter lim="800000"/>
              <a:tailEnd type="diamond"/>
            </a:ln>
            <a:effectLst/>
          </p:spPr>
        </p:cxnSp>
      </p:grpSp>
      <p:grpSp>
        <p:nvGrpSpPr>
          <p:cNvPr id="207" name="Group 30"/>
          <p:cNvGrpSpPr/>
          <p:nvPr/>
        </p:nvGrpSpPr>
        <p:grpSpPr>
          <a:xfrm>
            <a:off x="3349904" y="3059164"/>
            <a:ext cx="1058821" cy="427857"/>
            <a:chOff x="2894176" y="3704601"/>
            <a:chExt cx="1058821" cy="427857"/>
          </a:xfrm>
        </p:grpSpPr>
        <p:cxnSp>
          <p:nvCxnSpPr>
            <p:cNvPr id="208" name="Straight Connector 31"/>
            <p:cNvCxnSpPr/>
            <p:nvPr/>
          </p:nvCxnSpPr>
          <p:spPr>
            <a:xfrm flipH="1" flipV="1">
              <a:off x="3525140" y="3704601"/>
              <a:ext cx="427857" cy="427857"/>
            </a:xfrm>
            <a:prstGeom prst="line">
              <a:avLst/>
            </a:prstGeom>
            <a:noFill/>
            <a:ln w="22225" cap="flat" cmpd="sng" algn="ctr">
              <a:solidFill>
                <a:srgbClr val="84CBC5"/>
              </a:solidFill>
              <a:prstDash val="solid"/>
              <a:miter lim="800000"/>
            </a:ln>
            <a:effectLst/>
          </p:spPr>
        </p:cxnSp>
        <p:cxnSp>
          <p:nvCxnSpPr>
            <p:cNvPr id="209" name="Straight Arrow Connector 32"/>
            <p:cNvCxnSpPr/>
            <p:nvPr/>
          </p:nvCxnSpPr>
          <p:spPr>
            <a:xfrm flipH="1">
              <a:off x="2894176" y="3704601"/>
              <a:ext cx="630964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84CBC5"/>
              </a:solidFill>
              <a:prstDash val="solid"/>
              <a:miter lim="800000"/>
              <a:tailEnd type="diamond"/>
            </a:ln>
            <a:effectLst/>
          </p:spPr>
        </p:cxnSp>
      </p:grpSp>
      <p:grpSp>
        <p:nvGrpSpPr>
          <p:cNvPr id="210" name="Group 33"/>
          <p:cNvGrpSpPr/>
          <p:nvPr/>
        </p:nvGrpSpPr>
        <p:grpSpPr>
          <a:xfrm flipH="1">
            <a:off x="7457999" y="3065041"/>
            <a:ext cx="1305001" cy="332242"/>
            <a:chOff x="2410191" y="3562411"/>
            <a:chExt cx="1305001" cy="332242"/>
          </a:xfrm>
        </p:grpSpPr>
        <p:cxnSp>
          <p:nvCxnSpPr>
            <p:cNvPr id="211" name="Straight Connector 34"/>
            <p:cNvCxnSpPr/>
            <p:nvPr/>
          </p:nvCxnSpPr>
          <p:spPr>
            <a:xfrm flipH="1" flipV="1">
              <a:off x="3391258" y="3570719"/>
              <a:ext cx="323934" cy="323934"/>
            </a:xfrm>
            <a:prstGeom prst="line">
              <a:avLst/>
            </a:prstGeom>
            <a:noFill/>
            <a:ln w="22225" cap="flat" cmpd="sng" algn="ctr">
              <a:solidFill>
                <a:srgbClr val="F8D35C"/>
              </a:solidFill>
              <a:prstDash val="solid"/>
              <a:miter lim="800000"/>
            </a:ln>
            <a:effectLst/>
          </p:spPr>
        </p:cxnSp>
        <p:cxnSp>
          <p:nvCxnSpPr>
            <p:cNvPr id="212" name="Straight Arrow Connector 35"/>
            <p:cNvCxnSpPr/>
            <p:nvPr/>
          </p:nvCxnSpPr>
          <p:spPr>
            <a:xfrm flipH="1">
              <a:off x="2410191" y="3562411"/>
              <a:ext cx="1002430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F8D35C"/>
              </a:solidFill>
              <a:prstDash val="solid"/>
              <a:miter lim="800000"/>
              <a:tailEnd type="diamond"/>
            </a:ln>
            <a:effectLst/>
          </p:spPr>
        </p:cxnSp>
      </p:grpSp>
      <p:sp>
        <p:nvSpPr>
          <p:cNvPr id="213" name="TextBox 212"/>
          <p:cNvSpPr txBox="1"/>
          <p:nvPr/>
        </p:nvSpPr>
        <p:spPr>
          <a:xfrm>
            <a:off x="9317858" y="2867802"/>
            <a:ext cx="1225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Copywriting</a:t>
            </a:r>
          </a:p>
        </p:txBody>
      </p:sp>
      <p:sp>
        <p:nvSpPr>
          <p:cNvPr id="214" name="Rectangle 37"/>
          <p:cNvSpPr/>
          <p:nvPr/>
        </p:nvSpPr>
        <p:spPr>
          <a:xfrm>
            <a:off x="9317858" y="3084314"/>
            <a:ext cx="1871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215" name="TextBox 214"/>
          <p:cNvSpPr txBox="1"/>
          <p:nvPr/>
        </p:nvSpPr>
        <p:spPr>
          <a:xfrm>
            <a:off x="1303896" y="2815929"/>
            <a:ext cx="1343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SEO Analysis</a:t>
            </a:r>
          </a:p>
        </p:txBody>
      </p:sp>
      <p:sp>
        <p:nvSpPr>
          <p:cNvPr id="216" name="Rectangle 39"/>
          <p:cNvSpPr/>
          <p:nvPr/>
        </p:nvSpPr>
        <p:spPr>
          <a:xfrm>
            <a:off x="715554" y="3032441"/>
            <a:ext cx="19317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1229284" y="5370094"/>
            <a:ext cx="1231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Web Design</a:t>
            </a:r>
          </a:p>
        </p:txBody>
      </p:sp>
      <p:sp>
        <p:nvSpPr>
          <p:cNvPr id="218" name="Rectangle 41"/>
          <p:cNvSpPr/>
          <p:nvPr/>
        </p:nvSpPr>
        <p:spPr>
          <a:xfrm>
            <a:off x="575527" y="5586606"/>
            <a:ext cx="18851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9586578" y="5572166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Consulting</a:t>
            </a:r>
          </a:p>
        </p:txBody>
      </p:sp>
      <p:sp>
        <p:nvSpPr>
          <p:cNvPr id="220" name="Rectangle 43"/>
          <p:cNvSpPr/>
          <p:nvPr/>
        </p:nvSpPr>
        <p:spPr>
          <a:xfrm>
            <a:off x="9586577" y="5800426"/>
            <a:ext cx="19782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grpSp>
        <p:nvGrpSpPr>
          <p:cNvPr id="221" name="Group 44"/>
          <p:cNvGrpSpPr/>
          <p:nvPr/>
        </p:nvGrpSpPr>
        <p:grpSpPr>
          <a:xfrm>
            <a:off x="2726503" y="2820031"/>
            <a:ext cx="452438" cy="412750"/>
            <a:chOff x="10426701" y="1314450"/>
            <a:chExt cx="452438" cy="412750"/>
          </a:xfrm>
          <a:solidFill>
            <a:srgbClr val="84CBC5"/>
          </a:solidFill>
        </p:grpSpPr>
        <p:sp>
          <p:nvSpPr>
            <p:cNvPr id="222" name="Freeform 19"/>
            <p:cNvSpPr>
              <a:spLocks/>
            </p:cNvSpPr>
            <p:nvPr/>
          </p:nvSpPr>
          <p:spPr bwMode="auto">
            <a:xfrm>
              <a:off x="10426701" y="1314450"/>
              <a:ext cx="452438" cy="412750"/>
            </a:xfrm>
            <a:custGeom>
              <a:avLst/>
              <a:gdLst>
                <a:gd name="T0" fmla="*/ 96 w 120"/>
                <a:gd name="T1" fmla="*/ 106 h 107"/>
                <a:gd name="T2" fmla="*/ 93 w 120"/>
                <a:gd name="T3" fmla="*/ 105 h 107"/>
                <a:gd name="T4" fmla="*/ 93 w 120"/>
                <a:gd name="T5" fmla="*/ 99 h 107"/>
                <a:gd name="T6" fmla="*/ 112 w 120"/>
                <a:gd name="T7" fmla="*/ 60 h 107"/>
                <a:gd name="T8" fmla="*/ 60 w 120"/>
                <a:gd name="T9" fmla="*/ 8 h 107"/>
                <a:gd name="T10" fmla="*/ 8 w 120"/>
                <a:gd name="T11" fmla="*/ 60 h 107"/>
                <a:gd name="T12" fmla="*/ 27 w 120"/>
                <a:gd name="T13" fmla="*/ 99 h 107"/>
                <a:gd name="T14" fmla="*/ 27 w 120"/>
                <a:gd name="T15" fmla="*/ 105 h 107"/>
                <a:gd name="T16" fmla="*/ 22 w 120"/>
                <a:gd name="T17" fmla="*/ 106 h 107"/>
                <a:gd name="T18" fmla="*/ 0 w 120"/>
                <a:gd name="T19" fmla="*/ 60 h 107"/>
                <a:gd name="T20" fmla="*/ 60 w 120"/>
                <a:gd name="T21" fmla="*/ 0 h 107"/>
                <a:gd name="T22" fmla="*/ 120 w 120"/>
                <a:gd name="T23" fmla="*/ 60 h 107"/>
                <a:gd name="T24" fmla="*/ 98 w 120"/>
                <a:gd name="T25" fmla="*/ 106 h 107"/>
                <a:gd name="T26" fmla="*/ 96 w 120"/>
                <a:gd name="T27" fmla="*/ 10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0" h="107">
                  <a:moveTo>
                    <a:pt x="96" y="106"/>
                  </a:moveTo>
                  <a:cubicBezTo>
                    <a:pt x="95" y="106"/>
                    <a:pt x="94" y="106"/>
                    <a:pt x="93" y="105"/>
                  </a:cubicBezTo>
                  <a:cubicBezTo>
                    <a:pt x="91" y="103"/>
                    <a:pt x="92" y="101"/>
                    <a:pt x="93" y="99"/>
                  </a:cubicBezTo>
                  <a:cubicBezTo>
                    <a:pt x="105" y="89"/>
                    <a:pt x="112" y="75"/>
                    <a:pt x="112" y="60"/>
                  </a:cubicBezTo>
                  <a:cubicBezTo>
                    <a:pt x="112" y="31"/>
                    <a:pt x="89" y="8"/>
                    <a:pt x="60" y="8"/>
                  </a:cubicBezTo>
                  <a:cubicBezTo>
                    <a:pt x="31" y="8"/>
                    <a:pt x="8" y="31"/>
                    <a:pt x="8" y="60"/>
                  </a:cubicBezTo>
                  <a:cubicBezTo>
                    <a:pt x="8" y="75"/>
                    <a:pt x="15" y="89"/>
                    <a:pt x="27" y="99"/>
                  </a:cubicBezTo>
                  <a:cubicBezTo>
                    <a:pt x="28" y="101"/>
                    <a:pt x="29" y="103"/>
                    <a:pt x="27" y="105"/>
                  </a:cubicBezTo>
                  <a:cubicBezTo>
                    <a:pt x="26" y="107"/>
                    <a:pt x="23" y="107"/>
                    <a:pt x="22" y="106"/>
                  </a:cubicBezTo>
                  <a:cubicBezTo>
                    <a:pt x="8" y="94"/>
                    <a:pt x="0" y="77"/>
                    <a:pt x="0" y="60"/>
                  </a:cubicBezTo>
                  <a:cubicBezTo>
                    <a:pt x="0" y="26"/>
                    <a:pt x="27" y="0"/>
                    <a:pt x="60" y="0"/>
                  </a:cubicBezTo>
                  <a:cubicBezTo>
                    <a:pt x="93" y="0"/>
                    <a:pt x="120" y="26"/>
                    <a:pt x="120" y="60"/>
                  </a:cubicBezTo>
                  <a:cubicBezTo>
                    <a:pt x="120" y="77"/>
                    <a:pt x="112" y="94"/>
                    <a:pt x="98" y="106"/>
                  </a:cubicBezTo>
                  <a:cubicBezTo>
                    <a:pt x="98" y="106"/>
                    <a:pt x="97" y="106"/>
                    <a:pt x="96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23" name="Oval 20"/>
            <p:cNvSpPr>
              <a:spLocks noChangeArrowheads="1"/>
            </p:cNvSpPr>
            <p:nvPr/>
          </p:nvSpPr>
          <p:spPr bwMode="auto">
            <a:xfrm>
              <a:off x="10623551" y="1549400"/>
              <a:ext cx="60325" cy="61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24" name="Freeform 21"/>
            <p:cNvSpPr>
              <a:spLocks/>
            </p:cNvSpPr>
            <p:nvPr/>
          </p:nvSpPr>
          <p:spPr bwMode="auto">
            <a:xfrm>
              <a:off x="10517188" y="1441450"/>
              <a:ext cx="95250" cy="96838"/>
            </a:xfrm>
            <a:custGeom>
              <a:avLst/>
              <a:gdLst>
                <a:gd name="T0" fmla="*/ 1 w 25"/>
                <a:gd name="T1" fmla="*/ 1 h 25"/>
                <a:gd name="T2" fmla="*/ 7 w 25"/>
                <a:gd name="T3" fmla="*/ 1 h 25"/>
                <a:gd name="T4" fmla="*/ 24 w 25"/>
                <a:gd name="T5" fmla="*/ 18 h 25"/>
                <a:gd name="T6" fmla="*/ 24 w 25"/>
                <a:gd name="T7" fmla="*/ 24 h 25"/>
                <a:gd name="T8" fmla="*/ 18 w 25"/>
                <a:gd name="T9" fmla="*/ 24 h 25"/>
                <a:gd name="T10" fmla="*/ 1 w 25"/>
                <a:gd name="T11" fmla="*/ 7 h 25"/>
                <a:gd name="T12" fmla="*/ 1 w 25"/>
                <a:gd name="T13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5">
                  <a:moveTo>
                    <a:pt x="1" y="1"/>
                  </a:moveTo>
                  <a:cubicBezTo>
                    <a:pt x="3" y="0"/>
                    <a:pt x="5" y="0"/>
                    <a:pt x="7" y="1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20"/>
                    <a:pt x="25" y="22"/>
                    <a:pt x="24" y="24"/>
                  </a:cubicBezTo>
                  <a:cubicBezTo>
                    <a:pt x="22" y="25"/>
                    <a:pt x="20" y="25"/>
                    <a:pt x="18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25" name="Group 48"/>
          <p:cNvGrpSpPr/>
          <p:nvPr/>
        </p:nvGrpSpPr>
        <p:grpSpPr>
          <a:xfrm>
            <a:off x="2501247" y="5454647"/>
            <a:ext cx="461527" cy="440307"/>
            <a:chOff x="4849813" y="501081"/>
            <a:chExt cx="1104900" cy="1054100"/>
          </a:xfrm>
          <a:solidFill>
            <a:srgbClr val="F47264"/>
          </a:solidFill>
        </p:grpSpPr>
        <p:sp>
          <p:nvSpPr>
            <p:cNvPr id="226" name="Freeform 5"/>
            <p:cNvSpPr>
              <a:spLocks noEditPoints="1"/>
            </p:cNvSpPr>
            <p:nvPr/>
          </p:nvSpPr>
          <p:spPr bwMode="auto">
            <a:xfrm>
              <a:off x="4849813" y="501081"/>
              <a:ext cx="1104900" cy="1054100"/>
            </a:xfrm>
            <a:custGeom>
              <a:avLst/>
              <a:gdLst>
                <a:gd name="T0" fmla="*/ 482 w 526"/>
                <a:gd name="T1" fmla="*/ 0 h 502"/>
                <a:gd name="T2" fmla="*/ 44 w 526"/>
                <a:gd name="T3" fmla="*/ 0 h 502"/>
                <a:gd name="T4" fmla="*/ 0 w 526"/>
                <a:gd name="T5" fmla="*/ 45 h 502"/>
                <a:gd name="T6" fmla="*/ 0 w 526"/>
                <a:gd name="T7" fmla="*/ 384 h 502"/>
                <a:gd name="T8" fmla="*/ 44 w 526"/>
                <a:gd name="T9" fmla="*/ 428 h 502"/>
                <a:gd name="T10" fmla="*/ 177 w 526"/>
                <a:gd name="T11" fmla="*/ 428 h 502"/>
                <a:gd name="T12" fmla="*/ 154 w 526"/>
                <a:gd name="T13" fmla="*/ 454 h 502"/>
                <a:gd name="T14" fmla="*/ 141 w 526"/>
                <a:gd name="T15" fmla="*/ 467 h 502"/>
                <a:gd name="T16" fmla="*/ 140 w 526"/>
                <a:gd name="T17" fmla="*/ 487 h 502"/>
                <a:gd name="T18" fmla="*/ 173 w 526"/>
                <a:gd name="T19" fmla="*/ 502 h 502"/>
                <a:gd name="T20" fmla="*/ 352 w 526"/>
                <a:gd name="T21" fmla="*/ 502 h 502"/>
                <a:gd name="T22" fmla="*/ 386 w 526"/>
                <a:gd name="T23" fmla="*/ 487 h 502"/>
                <a:gd name="T24" fmla="*/ 384 w 526"/>
                <a:gd name="T25" fmla="*/ 467 h 502"/>
                <a:gd name="T26" fmla="*/ 372 w 526"/>
                <a:gd name="T27" fmla="*/ 453 h 502"/>
                <a:gd name="T28" fmla="*/ 348 w 526"/>
                <a:gd name="T29" fmla="*/ 428 h 502"/>
                <a:gd name="T30" fmla="*/ 482 w 526"/>
                <a:gd name="T31" fmla="*/ 428 h 502"/>
                <a:gd name="T32" fmla="*/ 526 w 526"/>
                <a:gd name="T33" fmla="*/ 384 h 502"/>
                <a:gd name="T34" fmla="*/ 526 w 526"/>
                <a:gd name="T35" fmla="*/ 45 h 502"/>
                <a:gd name="T36" fmla="*/ 482 w 526"/>
                <a:gd name="T37" fmla="*/ 0 h 502"/>
                <a:gd name="T38" fmla="*/ 360 w 526"/>
                <a:gd name="T39" fmla="*/ 465 h 502"/>
                <a:gd name="T40" fmla="*/ 371 w 526"/>
                <a:gd name="T41" fmla="*/ 476 h 502"/>
                <a:gd name="T42" fmla="*/ 371 w 526"/>
                <a:gd name="T43" fmla="*/ 480 h 502"/>
                <a:gd name="T44" fmla="*/ 352 w 526"/>
                <a:gd name="T45" fmla="*/ 485 h 502"/>
                <a:gd name="T46" fmla="*/ 173 w 526"/>
                <a:gd name="T47" fmla="*/ 485 h 502"/>
                <a:gd name="T48" fmla="*/ 155 w 526"/>
                <a:gd name="T49" fmla="*/ 480 h 502"/>
                <a:gd name="T50" fmla="*/ 154 w 526"/>
                <a:gd name="T51" fmla="*/ 476 h 502"/>
                <a:gd name="T52" fmla="*/ 154 w 526"/>
                <a:gd name="T53" fmla="*/ 477 h 502"/>
                <a:gd name="T54" fmla="*/ 165 w 526"/>
                <a:gd name="T55" fmla="*/ 465 h 502"/>
                <a:gd name="T56" fmla="*/ 196 w 526"/>
                <a:gd name="T57" fmla="*/ 428 h 502"/>
                <a:gd name="T58" fmla="*/ 329 w 526"/>
                <a:gd name="T59" fmla="*/ 428 h 502"/>
                <a:gd name="T60" fmla="*/ 360 w 526"/>
                <a:gd name="T61" fmla="*/ 465 h 502"/>
                <a:gd name="T62" fmla="*/ 493 w 526"/>
                <a:gd name="T63" fmla="*/ 384 h 502"/>
                <a:gd name="T64" fmla="*/ 482 w 526"/>
                <a:gd name="T65" fmla="*/ 395 h 502"/>
                <a:gd name="T66" fmla="*/ 44 w 526"/>
                <a:gd name="T67" fmla="*/ 395 h 502"/>
                <a:gd name="T68" fmla="*/ 32 w 526"/>
                <a:gd name="T69" fmla="*/ 384 h 502"/>
                <a:gd name="T70" fmla="*/ 32 w 526"/>
                <a:gd name="T71" fmla="*/ 45 h 502"/>
                <a:gd name="T72" fmla="*/ 44 w 526"/>
                <a:gd name="T73" fmla="*/ 33 h 502"/>
                <a:gd name="T74" fmla="*/ 482 w 526"/>
                <a:gd name="T75" fmla="*/ 33 h 502"/>
                <a:gd name="T76" fmla="*/ 493 w 526"/>
                <a:gd name="T77" fmla="*/ 45 h 502"/>
                <a:gd name="T78" fmla="*/ 493 w 526"/>
                <a:gd name="T79" fmla="*/ 384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6" h="502">
                  <a:moveTo>
                    <a:pt x="482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9" y="0"/>
                    <a:pt x="0" y="20"/>
                    <a:pt x="0" y="45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408"/>
                    <a:pt x="19" y="428"/>
                    <a:pt x="44" y="428"/>
                  </a:cubicBezTo>
                  <a:cubicBezTo>
                    <a:pt x="177" y="428"/>
                    <a:pt x="177" y="428"/>
                    <a:pt x="177" y="428"/>
                  </a:cubicBezTo>
                  <a:cubicBezTo>
                    <a:pt x="170" y="437"/>
                    <a:pt x="159" y="448"/>
                    <a:pt x="154" y="454"/>
                  </a:cubicBezTo>
                  <a:cubicBezTo>
                    <a:pt x="148" y="459"/>
                    <a:pt x="144" y="463"/>
                    <a:pt x="141" y="467"/>
                  </a:cubicBezTo>
                  <a:cubicBezTo>
                    <a:pt x="138" y="471"/>
                    <a:pt x="136" y="480"/>
                    <a:pt x="140" y="487"/>
                  </a:cubicBezTo>
                  <a:cubicBezTo>
                    <a:pt x="144" y="494"/>
                    <a:pt x="152" y="502"/>
                    <a:pt x="173" y="502"/>
                  </a:cubicBezTo>
                  <a:cubicBezTo>
                    <a:pt x="352" y="502"/>
                    <a:pt x="352" y="502"/>
                    <a:pt x="352" y="502"/>
                  </a:cubicBezTo>
                  <a:cubicBezTo>
                    <a:pt x="374" y="502"/>
                    <a:pt x="382" y="494"/>
                    <a:pt x="386" y="487"/>
                  </a:cubicBezTo>
                  <a:cubicBezTo>
                    <a:pt x="389" y="480"/>
                    <a:pt x="388" y="471"/>
                    <a:pt x="384" y="467"/>
                  </a:cubicBezTo>
                  <a:cubicBezTo>
                    <a:pt x="382" y="463"/>
                    <a:pt x="378" y="459"/>
                    <a:pt x="372" y="453"/>
                  </a:cubicBezTo>
                  <a:cubicBezTo>
                    <a:pt x="367" y="448"/>
                    <a:pt x="355" y="437"/>
                    <a:pt x="348" y="428"/>
                  </a:cubicBezTo>
                  <a:cubicBezTo>
                    <a:pt x="482" y="428"/>
                    <a:pt x="482" y="428"/>
                    <a:pt x="482" y="428"/>
                  </a:cubicBezTo>
                  <a:cubicBezTo>
                    <a:pt x="506" y="428"/>
                    <a:pt x="526" y="408"/>
                    <a:pt x="526" y="384"/>
                  </a:cubicBezTo>
                  <a:cubicBezTo>
                    <a:pt x="526" y="45"/>
                    <a:pt x="526" y="45"/>
                    <a:pt x="526" y="45"/>
                  </a:cubicBezTo>
                  <a:cubicBezTo>
                    <a:pt x="526" y="20"/>
                    <a:pt x="506" y="0"/>
                    <a:pt x="482" y="0"/>
                  </a:cubicBezTo>
                  <a:close/>
                  <a:moveTo>
                    <a:pt x="360" y="465"/>
                  </a:moveTo>
                  <a:cubicBezTo>
                    <a:pt x="365" y="470"/>
                    <a:pt x="370" y="474"/>
                    <a:pt x="371" y="476"/>
                  </a:cubicBezTo>
                  <a:cubicBezTo>
                    <a:pt x="371" y="476"/>
                    <a:pt x="372" y="478"/>
                    <a:pt x="371" y="480"/>
                  </a:cubicBezTo>
                  <a:cubicBezTo>
                    <a:pt x="368" y="483"/>
                    <a:pt x="362" y="485"/>
                    <a:pt x="352" y="485"/>
                  </a:cubicBezTo>
                  <a:cubicBezTo>
                    <a:pt x="173" y="485"/>
                    <a:pt x="173" y="485"/>
                    <a:pt x="173" y="485"/>
                  </a:cubicBezTo>
                  <a:cubicBezTo>
                    <a:pt x="164" y="485"/>
                    <a:pt x="157" y="483"/>
                    <a:pt x="155" y="480"/>
                  </a:cubicBezTo>
                  <a:cubicBezTo>
                    <a:pt x="154" y="478"/>
                    <a:pt x="155" y="476"/>
                    <a:pt x="154" y="476"/>
                  </a:cubicBezTo>
                  <a:cubicBezTo>
                    <a:pt x="154" y="476"/>
                    <a:pt x="154" y="476"/>
                    <a:pt x="154" y="477"/>
                  </a:cubicBezTo>
                  <a:cubicBezTo>
                    <a:pt x="156" y="474"/>
                    <a:pt x="161" y="470"/>
                    <a:pt x="165" y="465"/>
                  </a:cubicBezTo>
                  <a:cubicBezTo>
                    <a:pt x="180" y="451"/>
                    <a:pt x="191" y="439"/>
                    <a:pt x="196" y="428"/>
                  </a:cubicBezTo>
                  <a:cubicBezTo>
                    <a:pt x="329" y="428"/>
                    <a:pt x="329" y="428"/>
                    <a:pt x="329" y="428"/>
                  </a:cubicBezTo>
                  <a:cubicBezTo>
                    <a:pt x="334" y="439"/>
                    <a:pt x="346" y="451"/>
                    <a:pt x="360" y="465"/>
                  </a:cubicBezTo>
                  <a:close/>
                  <a:moveTo>
                    <a:pt x="493" y="384"/>
                  </a:moveTo>
                  <a:cubicBezTo>
                    <a:pt x="493" y="390"/>
                    <a:pt x="488" y="395"/>
                    <a:pt x="482" y="395"/>
                  </a:cubicBezTo>
                  <a:cubicBezTo>
                    <a:pt x="44" y="395"/>
                    <a:pt x="44" y="395"/>
                    <a:pt x="44" y="395"/>
                  </a:cubicBezTo>
                  <a:cubicBezTo>
                    <a:pt x="38" y="395"/>
                    <a:pt x="32" y="390"/>
                    <a:pt x="32" y="384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38"/>
                    <a:pt x="38" y="33"/>
                    <a:pt x="44" y="33"/>
                  </a:cubicBezTo>
                  <a:cubicBezTo>
                    <a:pt x="482" y="33"/>
                    <a:pt x="482" y="33"/>
                    <a:pt x="482" y="33"/>
                  </a:cubicBezTo>
                  <a:cubicBezTo>
                    <a:pt x="488" y="33"/>
                    <a:pt x="493" y="38"/>
                    <a:pt x="493" y="45"/>
                  </a:cubicBezTo>
                  <a:lnTo>
                    <a:pt x="493" y="3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27" name="Freeform 6"/>
            <p:cNvSpPr>
              <a:spLocks noEditPoints="1"/>
            </p:cNvSpPr>
            <p:nvPr/>
          </p:nvSpPr>
          <p:spPr bwMode="auto">
            <a:xfrm>
              <a:off x="4986338" y="640781"/>
              <a:ext cx="828675" cy="552450"/>
            </a:xfrm>
            <a:custGeom>
              <a:avLst/>
              <a:gdLst>
                <a:gd name="T0" fmla="*/ 367 w 395"/>
                <a:gd name="T1" fmla="*/ 0 h 264"/>
                <a:gd name="T2" fmla="*/ 28 w 395"/>
                <a:gd name="T3" fmla="*/ 0 h 264"/>
                <a:gd name="T4" fmla="*/ 0 w 395"/>
                <a:gd name="T5" fmla="*/ 28 h 264"/>
                <a:gd name="T6" fmla="*/ 0 w 395"/>
                <a:gd name="T7" fmla="*/ 236 h 264"/>
                <a:gd name="T8" fmla="*/ 28 w 395"/>
                <a:gd name="T9" fmla="*/ 264 h 264"/>
                <a:gd name="T10" fmla="*/ 367 w 395"/>
                <a:gd name="T11" fmla="*/ 264 h 264"/>
                <a:gd name="T12" fmla="*/ 395 w 395"/>
                <a:gd name="T13" fmla="*/ 236 h 264"/>
                <a:gd name="T14" fmla="*/ 395 w 395"/>
                <a:gd name="T15" fmla="*/ 28 h 264"/>
                <a:gd name="T16" fmla="*/ 367 w 395"/>
                <a:gd name="T17" fmla="*/ 0 h 264"/>
                <a:gd name="T18" fmla="*/ 379 w 395"/>
                <a:gd name="T19" fmla="*/ 236 h 264"/>
                <a:gd name="T20" fmla="*/ 367 w 395"/>
                <a:gd name="T21" fmla="*/ 247 h 264"/>
                <a:gd name="T22" fmla="*/ 28 w 395"/>
                <a:gd name="T23" fmla="*/ 247 h 264"/>
                <a:gd name="T24" fmla="*/ 17 w 395"/>
                <a:gd name="T25" fmla="*/ 236 h 264"/>
                <a:gd name="T26" fmla="*/ 17 w 395"/>
                <a:gd name="T27" fmla="*/ 28 h 264"/>
                <a:gd name="T28" fmla="*/ 28 w 395"/>
                <a:gd name="T29" fmla="*/ 17 h 264"/>
                <a:gd name="T30" fmla="*/ 367 w 395"/>
                <a:gd name="T31" fmla="*/ 17 h 264"/>
                <a:gd name="T32" fmla="*/ 379 w 395"/>
                <a:gd name="T33" fmla="*/ 28 h 264"/>
                <a:gd name="T34" fmla="*/ 379 w 395"/>
                <a:gd name="T35" fmla="*/ 236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5" h="264">
                  <a:moveTo>
                    <a:pt x="367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51"/>
                    <a:pt x="13" y="264"/>
                    <a:pt x="28" y="264"/>
                  </a:cubicBezTo>
                  <a:cubicBezTo>
                    <a:pt x="367" y="264"/>
                    <a:pt x="367" y="264"/>
                    <a:pt x="367" y="264"/>
                  </a:cubicBezTo>
                  <a:cubicBezTo>
                    <a:pt x="383" y="264"/>
                    <a:pt x="395" y="251"/>
                    <a:pt x="395" y="236"/>
                  </a:cubicBezTo>
                  <a:cubicBezTo>
                    <a:pt x="395" y="28"/>
                    <a:pt x="395" y="28"/>
                    <a:pt x="395" y="28"/>
                  </a:cubicBezTo>
                  <a:cubicBezTo>
                    <a:pt x="395" y="13"/>
                    <a:pt x="383" y="0"/>
                    <a:pt x="367" y="0"/>
                  </a:cubicBezTo>
                  <a:close/>
                  <a:moveTo>
                    <a:pt x="379" y="236"/>
                  </a:moveTo>
                  <a:cubicBezTo>
                    <a:pt x="379" y="242"/>
                    <a:pt x="374" y="247"/>
                    <a:pt x="367" y="247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2" y="247"/>
                    <a:pt x="17" y="242"/>
                    <a:pt x="17" y="236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2"/>
                    <a:pt x="22" y="17"/>
                    <a:pt x="28" y="17"/>
                  </a:cubicBezTo>
                  <a:cubicBezTo>
                    <a:pt x="367" y="17"/>
                    <a:pt x="367" y="17"/>
                    <a:pt x="367" y="17"/>
                  </a:cubicBezTo>
                  <a:cubicBezTo>
                    <a:pt x="374" y="17"/>
                    <a:pt x="379" y="22"/>
                    <a:pt x="379" y="28"/>
                  </a:cubicBezTo>
                  <a:lnTo>
                    <a:pt x="379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28" name="Freeform 7"/>
            <p:cNvSpPr>
              <a:spLocks noEditPoints="1"/>
            </p:cNvSpPr>
            <p:nvPr/>
          </p:nvSpPr>
          <p:spPr bwMode="auto">
            <a:xfrm>
              <a:off x="5349875" y="1209106"/>
              <a:ext cx="104775" cy="104775"/>
            </a:xfrm>
            <a:custGeom>
              <a:avLst/>
              <a:gdLst>
                <a:gd name="T0" fmla="*/ 25 w 50"/>
                <a:gd name="T1" fmla="*/ 0 h 50"/>
                <a:gd name="T2" fmla="*/ 0 w 50"/>
                <a:gd name="T3" fmla="*/ 25 h 50"/>
                <a:gd name="T4" fmla="*/ 25 w 50"/>
                <a:gd name="T5" fmla="*/ 50 h 50"/>
                <a:gd name="T6" fmla="*/ 50 w 50"/>
                <a:gd name="T7" fmla="*/ 25 h 50"/>
                <a:gd name="T8" fmla="*/ 25 w 50"/>
                <a:gd name="T9" fmla="*/ 0 h 50"/>
                <a:gd name="T10" fmla="*/ 25 w 50"/>
                <a:gd name="T11" fmla="*/ 33 h 50"/>
                <a:gd name="T12" fmla="*/ 17 w 50"/>
                <a:gd name="T13" fmla="*/ 25 h 50"/>
                <a:gd name="T14" fmla="*/ 25 w 50"/>
                <a:gd name="T15" fmla="*/ 17 h 50"/>
                <a:gd name="T16" fmla="*/ 33 w 50"/>
                <a:gd name="T17" fmla="*/ 25 h 50"/>
                <a:gd name="T18" fmla="*/ 25 w 50"/>
                <a:gd name="T19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11" y="0"/>
                    <a:pt x="0" y="12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8" y="50"/>
                    <a:pt x="50" y="39"/>
                    <a:pt x="50" y="25"/>
                  </a:cubicBezTo>
                  <a:cubicBezTo>
                    <a:pt x="50" y="12"/>
                    <a:pt x="38" y="0"/>
                    <a:pt x="25" y="0"/>
                  </a:cubicBezTo>
                  <a:close/>
                  <a:moveTo>
                    <a:pt x="25" y="33"/>
                  </a:moveTo>
                  <a:cubicBezTo>
                    <a:pt x="20" y="33"/>
                    <a:pt x="17" y="30"/>
                    <a:pt x="17" y="25"/>
                  </a:cubicBezTo>
                  <a:cubicBezTo>
                    <a:pt x="17" y="21"/>
                    <a:pt x="20" y="17"/>
                    <a:pt x="25" y="17"/>
                  </a:cubicBezTo>
                  <a:cubicBezTo>
                    <a:pt x="29" y="17"/>
                    <a:pt x="33" y="21"/>
                    <a:pt x="33" y="25"/>
                  </a:cubicBezTo>
                  <a:cubicBezTo>
                    <a:pt x="33" y="30"/>
                    <a:pt x="29" y="33"/>
                    <a:pt x="25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29" name="Freeform 8"/>
            <p:cNvSpPr>
              <a:spLocks noEditPoints="1"/>
            </p:cNvSpPr>
            <p:nvPr/>
          </p:nvSpPr>
          <p:spPr bwMode="auto">
            <a:xfrm>
              <a:off x="5480050" y="866206"/>
              <a:ext cx="280988" cy="280988"/>
            </a:xfrm>
            <a:custGeom>
              <a:avLst/>
              <a:gdLst>
                <a:gd name="T0" fmla="*/ 67 w 134"/>
                <a:gd name="T1" fmla="*/ 134 h 134"/>
                <a:gd name="T2" fmla="*/ 0 w 134"/>
                <a:gd name="T3" fmla="*/ 67 h 134"/>
                <a:gd name="T4" fmla="*/ 67 w 134"/>
                <a:gd name="T5" fmla="*/ 0 h 134"/>
                <a:gd name="T6" fmla="*/ 134 w 134"/>
                <a:gd name="T7" fmla="*/ 67 h 134"/>
                <a:gd name="T8" fmla="*/ 67 w 134"/>
                <a:gd name="T9" fmla="*/ 134 h 134"/>
                <a:gd name="T10" fmla="*/ 67 w 134"/>
                <a:gd name="T11" fmla="*/ 10 h 134"/>
                <a:gd name="T12" fmla="*/ 10 w 134"/>
                <a:gd name="T13" fmla="*/ 67 h 134"/>
                <a:gd name="T14" fmla="*/ 67 w 134"/>
                <a:gd name="T15" fmla="*/ 124 h 134"/>
                <a:gd name="T16" fmla="*/ 124 w 134"/>
                <a:gd name="T17" fmla="*/ 67 h 134"/>
                <a:gd name="T18" fmla="*/ 67 w 134"/>
                <a:gd name="T19" fmla="*/ 1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4">
                  <a:moveTo>
                    <a:pt x="67" y="134"/>
                  </a:moveTo>
                  <a:cubicBezTo>
                    <a:pt x="30" y="134"/>
                    <a:pt x="0" y="104"/>
                    <a:pt x="0" y="67"/>
                  </a:cubicBezTo>
                  <a:cubicBezTo>
                    <a:pt x="0" y="30"/>
                    <a:pt x="30" y="0"/>
                    <a:pt x="67" y="0"/>
                  </a:cubicBezTo>
                  <a:cubicBezTo>
                    <a:pt x="104" y="0"/>
                    <a:pt x="134" y="30"/>
                    <a:pt x="134" y="67"/>
                  </a:cubicBezTo>
                  <a:cubicBezTo>
                    <a:pt x="134" y="104"/>
                    <a:pt x="104" y="134"/>
                    <a:pt x="67" y="134"/>
                  </a:cubicBezTo>
                  <a:close/>
                  <a:moveTo>
                    <a:pt x="67" y="10"/>
                  </a:moveTo>
                  <a:cubicBezTo>
                    <a:pt x="35" y="10"/>
                    <a:pt x="10" y="35"/>
                    <a:pt x="10" y="67"/>
                  </a:cubicBezTo>
                  <a:cubicBezTo>
                    <a:pt x="10" y="98"/>
                    <a:pt x="35" y="124"/>
                    <a:pt x="67" y="124"/>
                  </a:cubicBezTo>
                  <a:cubicBezTo>
                    <a:pt x="98" y="124"/>
                    <a:pt x="124" y="98"/>
                    <a:pt x="124" y="67"/>
                  </a:cubicBezTo>
                  <a:cubicBezTo>
                    <a:pt x="124" y="35"/>
                    <a:pt x="98" y="10"/>
                    <a:pt x="6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30" name="Freeform 9"/>
            <p:cNvSpPr>
              <a:spLocks noEditPoints="1"/>
            </p:cNvSpPr>
            <p:nvPr/>
          </p:nvSpPr>
          <p:spPr bwMode="auto">
            <a:xfrm>
              <a:off x="5545138" y="931293"/>
              <a:ext cx="150813" cy="150813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10 h 72"/>
                <a:gd name="T12" fmla="*/ 10 w 72"/>
                <a:gd name="T13" fmla="*/ 36 h 72"/>
                <a:gd name="T14" fmla="*/ 36 w 72"/>
                <a:gd name="T15" fmla="*/ 62 h 72"/>
                <a:gd name="T16" fmla="*/ 62 w 72"/>
                <a:gd name="T17" fmla="*/ 36 h 72"/>
                <a:gd name="T18" fmla="*/ 36 w 72"/>
                <a:gd name="T19" fmla="*/ 1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10"/>
                  </a:moveTo>
                  <a:cubicBezTo>
                    <a:pt x="22" y="10"/>
                    <a:pt x="10" y="21"/>
                    <a:pt x="10" y="36"/>
                  </a:cubicBezTo>
                  <a:cubicBezTo>
                    <a:pt x="10" y="50"/>
                    <a:pt x="22" y="62"/>
                    <a:pt x="36" y="62"/>
                  </a:cubicBezTo>
                  <a:cubicBezTo>
                    <a:pt x="50" y="62"/>
                    <a:pt x="62" y="50"/>
                    <a:pt x="62" y="36"/>
                  </a:cubicBezTo>
                  <a:cubicBezTo>
                    <a:pt x="62" y="21"/>
                    <a:pt x="50" y="10"/>
                    <a:pt x="3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31" name="Freeform 10"/>
            <p:cNvSpPr>
              <a:spLocks/>
            </p:cNvSpPr>
            <p:nvPr/>
          </p:nvSpPr>
          <p:spPr bwMode="auto">
            <a:xfrm>
              <a:off x="5316538" y="702693"/>
              <a:ext cx="371475" cy="396875"/>
            </a:xfrm>
            <a:custGeom>
              <a:avLst/>
              <a:gdLst>
                <a:gd name="T0" fmla="*/ 155 w 177"/>
                <a:gd name="T1" fmla="*/ 0 h 189"/>
                <a:gd name="T2" fmla="*/ 134 w 177"/>
                <a:gd name="T3" fmla="*/ 0 h 189"/>
                <a:gd name="T4" fmla="*/ 104 w 177"/>
                <a:gd name="T5" fmla="*/ 28 h 189"/>
                <a:gd name="T6" fmla="*/ 91 w 177"/>
                <a:gd name="T7" fmla="*/ 33 h 189"/>
                <a:gd name="T8" fmla="*/ 72 w 177"/>
                <a:gd name="T9" fmla="*/ 26 h 189"/>
                <a:gd name="T10" fmla="*/ 50 w 177"/>
                <a:gd name="T11" fmla="*/ 35 h 189"/>
                <a:gd name="T12" fmla="*/ 35 w 177"/>
                <a:gd name="T13" fmla="*/ 50 h 189"/>
                <a:gd name="T14" fmla="*/ 26 w 177"/>
                <a:gd name="T15" fmla="*/ 72 h 189"/>
                <a:gd name="T16" fmla="*/ 33 w 177"/>
                <a:gd name="T17" fmla="*/ 91 h 189"/>
                <a:gd name="T18" fmla="*/ 28 w 177"/>
                <a:gd name="T19" fmla="*/ 104 h 189"/>
                <a:gd name="T20" fmla="*/ 0 w 177"/>
                <a:gd name="T21" fmla="*/ 134 h 189"/>
                <a:gd name="T22" fmla="*/ 0 w 177"/>
                <a:gd name="T23" fmla="*/ 155 h 189"/>
                <a:gd name="T24" fmla="*/ 28 w 177"/>
                <a:gd name="T25" fmla="*/ 186 h 189"/>
                <a:gd name="T26" fmla="*/ 29 w 177"/>
                <a:gd name="T27" fmla="*/ 189 h 189"/>
                <a:gd name="T28" fmla="*/ 52 w 177"/>
                <a:gd name="T29" fmla="*/ 189 h 189"/>
                <a:gd name="T30" fmla="*/ 44 w 177"/>
                <a:gd name="T31" fmla="*/ 165 h 189"/>
                <a:gd name="T32" fmla="*/ 31 w 177"/>
                <a:gd name="T33" fmla="*/ 165 h 189"/>
                <a:gd name="T34" fmla="*/ 21 w 177"/>
                <a:gd name="T35" fmla="*/ 155 h 189"/>
                <a:gd name="T36" fmla="*/ 21 w 177"/>
                <a:gd name="T37" fmla="*/ 134 h 189"/>
                <a:gd name="T38" fmla="*/ 31 w 177"/>
                <a:gd name="T39" fmla="*/ 124 h 189"/>
                <a:gd name="T40" fmla="*/ 44 w 177"/>
                <a:gd name="T41" fmla="*/ 124 h 189"/>
                <a:gd name="T42" fmla="*/ 59 w 177"/>
                <a:gd name="T43" fmla="*/ 88 h 189"/>
                <a:gd name="T44" fmla="*/ 50 w 177"/>
                <a:gd name="T45" fmla="*/ 79 h 189"/>
                <a:gd name="T46" fmla="*/ 50 w 177"/>
                <a:gd name="T47" fmla="*/ 64 h 189"/>
                <a:gd name="T48" fmla="*/ 64 w 177"/>
                <a:gd name="T49" fmla="*/ 50 h 189"/>
                <a:gd name="T50" fmla="*/ 72 w 177"/>
                <a:gd name="T51" fmla="*/ 47 h 189"/>
                <a:gd name="T52" fmla="*/ 79 w 177"/>
                <a:gd name="T53" fmla="*/ 50 h 189"/>
                <a:gd name="T54" fmla="*/ 88 w 177"/>
                <a:gd name="T55" fmla="*/ 59 h 189"/>
                <a:gd name="T56" fmla="*/ 124 w 177"/>
                <a:gd name="T57" fmla="*/ 43 h 189"/>
                <a:gd name="T58" fmla="*/ 124 w 177"/>
                <a:gd name="T59" fmla="*/ 31 h 189"/>
                <a:gd name="T60" fmla="*/ 134 w 177"/>
                <a:gd name="T61" fmla="*/ 21 h 189"/>
                <a:gd name="T62" fmla="*/ 155 w 177"/>
                <a:gd name="T63" fmla="*/ 21 h 189"/>
                <a:gd name="T64" fmla="*/ 165 w 177"/>
                <a:gd name="T65" fmla="*/ 31 h 189"/>
                <a:gd name="T66" fmla="*/ 165 w 177"/>
                <a:gd name="T67" fmla="*/ 43 h 189"/>
                <a:gd name="T68" fmla="*/ 177 w 177"/>
                <a:gd name="T69" fmla="*/ 47 h 189"/>
                <a:gd name="T70" fmla="*/ 177 w 177"/>
                <a:gd name="T71" fmla="*/ 9 h 189"/>
                <a:gd name="T72" fmla="*/ 155 w 177"/>
                <a:gd name="T7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7" h="189">
                  <a:moveTo>
                    <a:pt x="155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118" y="0"/>
                    <a:pt x="105" y="12"/>
                    <a:pt x="104" y="28"/>
                  </a:cubicBezTo>
                  <a:cubicBezTo>
                    <a:pt x="99" y="29"/>
                    <a:pt x="95" y="31"/>
                    <a:pt x="91" y="33"/>
                  </a:cubicBezTo>
                  <a:cubicBezTo>
                    <a:pt x="86" y="28"/>
                    <a:pt x="79" y="26"/>
                    <a:pt x="72" y="26"/>
                  </a:cubicBezTo>
                  <a:cubicBezTo>
                    <a:pt x="63" y="26"/>
                    <a:pt x="56" y="29"/>
                    <a:pt x="50" y="35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29" y="56"/>
                    <a:pt x="26" y="63"/>
                    <a:pt x="26" y="72"/>
                  </a:cubicBezTo>
                  <a:cubicBezTo>
                    <a:pt x="26" y="79"/>
                    <a:pt x="29" y="86"/>
                    <a:pt x="33" y="91"/>
                  </a:cubicBezTo>
                  <a:cubicBezTo>
                    <a:pt x="31" y="95"/>
                    <a:pt x="29" y="99"/>
                    <a:pt x="28" y="104"/>
                  </a:cubicBezTo>
                  <a:cubicBezTo>
                    <a:pt x="12" y="105"/>
                    <a:pt x="0" y="118"/>
                    <a:pt x="0" y="134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71"/>
                    <a:pt x="12" y="184"/>
                    <a:pt x="28" y="186"/>
                  </a:cubicBezTo>
                  <a:cubicBezTo>
                    <a:pt x="28" y="187"/>
                    <a:pt x="29" y="188"/>
                    <a:pt x="29" y="189"/>
                  </a:cubicBezTo>
                  <a:cubicBezTo>
                    <a:pt x="52" y="189"/>
                    <a:pt x="52" y="189"/>
                    <a:pt x="52" y="189"/>
                  </a:cubicBezTo>
                  <a:cubicBezTo>
                    <a:pt x="48" y="182"/>
                    <a:pt x="45" y="174"/>
                    <a:pt x="44" y="165"/>
                  </a:cubicBezTo>
                  <a:cubicBezTo>
                    <a:pt x="31" y="165"/>
                    <a:pt x="31" y="165"/>
                    <a:pt x="31" y="165"/>
                  </a:cubicBezTo>
                  <a:cubicBezTo>
                    <a:pt x="25" y="165"/>
                    <a:pt x="21" y="161"/>
                    <a:pt x="21" y="155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1" y="129"/>
                    <a:pt x="25" y="124"/>
                    <a:pt x="31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6" y="111"/>
                    <a:pt x="52" y="99"/>
                    <a:pt x="59" y="88"/>
                  </a:cubicBezTo>
                  <a:cubicBezTo>
                    <a:pt x="50" y="79"/>
                    <a:pt x="50" y="79"/>
                    <a:pt x="50" y="79"/>
                  </a:cubicBezTo>
                  <a:cubicBezTo>
                    <a:pt x="46" y="75"/>
                    <a:pt x="46" y="68"/>
                    <a:pt x="50" y="64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6" y="48"/>
                    <a:pt x="69" y="47"/>
                    <a:pt x="72" y="47"/>
                  </a:cubicBezTo>
                  <a:cubicBezTo>
                    <a:pt x="74" y="47"/>
                    <a:pt x="77" y="48"/>
                    <a:pt x="79" y="50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99" y="52"/>
                    <a:pt x="111" y="46"/>
                    <a:pt x="124" y="43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24" y="25"/>
                    <a:pt x="129" y="21"/>
                    <a:pt x="134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61" y="21"/>
                    <a:pt x="165" y="25"/>
                    <a:pt x="165" y="31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9" y="44"/>
                    <a:pt x="173" y="45"/>
                    <a:pt x="177" y="47"/>
                  </a:cubicBezTo>
                  <a:cubicBezTo>
                    <a:pt x="177" y="9"/>
                    <a:pt x="177" y="9"/>
                    <a:pt x="177" y="9"/>
                  </a:cubicBezTo>
                  <a:cubicBezTo>
                    <a:pt x="171" y="3"/>
                    <a:pt x="163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232" name="Freeform 25"/>
          <p:cNvSpPr>
            <a:spLocks noEditPoints="1"/>
          </p:cNvSpPr>
          <p:nvPr/>
        </p:nvSpPr>
        <p:spPr bwMode="auto">
          <a:xfrm rot="2700000">
            <a:off x="8932516" y="2884970"/>
            <a:ext cx="311886" cy="462288"/>
          </a:xfrm>
          <a:custGeom>
            <a:avLst/>
            <a:gdLst>
              <a:gd name="T0" fmla="*/ 163 w 164"/>
              <a:gd name="T1" fmla="*/ 109 h 244"/>
              <a:gd name="T2" fmla="*/ 125 w 164"/>
              <a:gd name="T3" fmla="*/ 46 h 244"/>
              <a:gd name="T4" fmla="*/ 143 w 164"/>
              <a:gd name="T5" fmla="*/ 9 h 244"/>
              <a:gd name="T6" fmla="*/ 143 w 164"/>
              <a:gd name="T7" fmla="*/ 3 h 244"/>
              <a:gd name="T8" fmla="*/ 138 w 164"/>
              <a:gd name="T9" fmla="*/ 0 h 244"/>
              <a:gd name="T10" fmla="*/ 22 w 164"/>
              <a:gd name="T11" fmla="*/ 0 h 244"/>
              <a:gd name="T12" fmla="*/ 17 w 164"/>
              <a:gd name="T13" fmla="*/ 3 h 244"/>
              <a:gd name="T14" fmla="*/ 17 w 164"/>
              <a:gd name="T15" fmla="*/ 9 h 244"/>
              <a:gd name="T16" fmla="*/ 39 w 164"/>
              <a:gd name="T17" fmla="*/ 46 h 244"/>
              <a:gd name="T18" fmla="*/ 2 w 164"/>
              <a:gd name="T19" fmla="*/ 109 h 244"/>
              <a:gd name="T20" fmla="*/ 1 w 164"/>
              <a:gd name="T21" fmla="*/ 114 h 244"/>
              <a:gd name="T22" fmla="*/ 61 w 164"/>
              <a:gd name="T23" fmla="*/ 241 h 244"/>
              <a:gd name="T24" fmla="*/ 66 w 164"/>
              <a:gd name="T25" fmla="*/ 244 h 244"/>
              <a:gd name="T26" fmla="*/ 98 w 164"/>
              <a:gd name="T27" fmla="*/ 244 h 244"/>
              <a:gd name="T28" fmla="*/ 103 w 164"/>
              <a:gd name="T29" fmla="*/ 241 h 244"/>
              <a:gd name="T30" fmla="*/ 163 w 164"/>
              <a:gd name="T31" fmla="*/ 114 h 244"/>
              <a:gd name="T32" fmla="*/ 163 w 164"/>
              <a:gd name="T33" fmla="*/ 109 h 244"/>
              <a:gd name="T34" fmla="*/ 128 w 164"/>
              <a:gd name="T35" fmla="*/ 12 h 244"/>
              <a:gd name="T36" fmla="*/ 114 w 164"/>
              <a:gd name="T37" fmla="*/ 40 h 244"/>
              <a:gd name="T38" fmla="*/ 49 w 164"/>
              <a:gd name="T39" fmla="*/ 40 h 244"/>
              <a:gd name="T40" fmla="*/ 33 w 164"/>
              <a:gd name="T41" fmla="*/ 12 h 244"/>
              <a:gd name="T42" fmla="*/ 128 w 164"/>
              <a:gd name="T43" fmla="*/ 12 h 244"/>
              <a:gd name="T44" fmla="*/ 82 w 164"/>
              <a:gd name="T45" fmla="*/ 120 h 244"/>
              <a:gd name="T46" fmla="*/ 68 w 164"/>
              <a:gd name="T47" fmla="*/ 106 h 244"/>
              <a:gd name="T48" fmla="*/ 82 w 164"/>
              <a:gd name="T49" fmla="*/ 92 h 244"/>
              <a:gd name="T50" fmla="*/ 96 w 164"/>
              <a:gd name="T51" fmla="*/ 106 h 244"/>
              <a:gd name="T52" fmla="*/ 82 w 164"/>
              <a:gd name="T53" fmla="*/ 120 h 244"/>
              <a:gd name="T54" fmla="*/ 94 w 164"/>
              <a:gd name="T55" fmla="*/ 232 h 244"/>
              <a:gd name="T56" fmla="*/ 88 w 164"/>
              <a:gd name="T57" fmla="*/ 232 h 244"/>
              <a:gd name="T58" fmla="*/ 88 w 164"/>
              <a:gd name="T59" fmla="*/ 131 h 244"/>
              <a:gd name="T60" fmla="*/ 108 w 164"/>
              <a:gd name="T61" fmla="*/ 106 h 244"/>
              <a:gd name="T62" fmla="*/ 82 w 164"/>
              <a:gd name="T63" fmla="*/ 80 h 244"/>
              <a:gd name="T64" fmla="*/ 56 w 164"/>
              <a:gd name="T65" fmla="*/ 106 h 244"/>
              <a:gd name="T66" fmla="*/ 76 w 164"/>
              <a:gd name="T67" fmla="*/ 131 h 244"/>
              <a:gd name="T68" fmla="*/ 76 w 164"/>
              <a:gd name="T69" fmla="*/ 232 h 244"/>
              <a:gd name="T70" fmla="*/ 70 w 164"/>
              <a:gd name="T71" fmla="*/ 232 h 244"/>
              <a:gd name="T72" fmla="*/ 13 w 164"/>
              <a:gd name="T73" fmla="*/ 112 h 244"/>
              <a:gd name="T74" fmla="*/ 49 w 164"/>
              <a:gd name="T75" fmla="*/ 52 h 244"/>
              <a:gd name="T76" fmla="*/ 115 w 164"/>
              <a:gd name="T77" fmla="*/ 52 h 244"/>
              <a:gd name="T78" fmla="*/ 151 w 164"/>
              <a:gd name="T79" fmla="*/ 112 h 244"/>
              <a:gd name="T80" fmla="*/ 94 w 164"/>
              <a:gd name="T81" fmla="*/ 23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4" h="244">
                <a:moveTo>
                  <a:pt x="163" y="109"/>
                </a:moveTo>
                <a:cubicBezTo>
                  <a:pt x="125" y="46"/>
                  <a:pt x="125" y="46"/>
                  <a:pt x="125" y="46"/>
                </a:cubicBezTo>
                <a:cubicBezTo>
                  <a:pt x="143" y="9"/>
                  <a:pt x="143" y="9"/>
                  <a:pt x="143" y="9"/>
                </a:cubicBezTo>
                <a:cubicBezTo>
                  <a:pt x="144" y="7"/>
                  <a:pt x="144" y="5"/>
                  <a:pt x="143" y="3"/>
                </a:cubicBezTo>
                <a:cubicBezTo>
                  <a:pt x="142" y="1"/>
                  <a:pt x="140" y="0"/>
                  <a:pt x="13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0"/>
                  <a:pt x="18" y="1"/>
                  <a:pt x="17" y="3"/>
                </a:cubicBezTo>
                <a:cubicBezTo>
                  <a:pt x="16" y="5"/>
                  <a:pt x="16" y="7"/>
                  <a:pt x="17" y="9"/>
                </a:cubicBezTo>
                <a:cubicBezTo>
                  <a:pt x="39" y="46"/>
                  <a:pt x="39" y="46"/>
                  <a:pt x="39" y="46"/>
                </a:cubicBezTo>
                <a:cubicBezTo>
                  <a:pt x="2" y="109"/>
                  <a:pt x="2" y="109"/>
                  <a:pt x="2" y="109"/>
                </a:cubicBezTo>
                <a:cubicBezTo>
                  <a:pt x="1" y="111"/>
                  <a:pt x="0" y="113"/>
                  <a:pt x="1" y="114"/>
                </a:cubicBezTo>
                <a:cubicBezTo>
                  <a:pt x="61" y="241"/>
                  <a:pt x="61" y="241"/>
                  <a:pt x="61" y="241"/>
                </a:cubicBezTo>
                <a:cubicBezTo>
                  <a:pt x="62" y="243"/>
                  <a:pt x="64" y="244"/>
                  <a:pt x="66" y="244"/>
                </a:cubicBezTo>
                <a:cubicBezTo>
                  <a:pt x="98" y="244"/>
                  <a:pt x="98" y="244"/>
                  <a:pt x="98" y="244"/>
                </a:cubicBezTo>
                <a:cubicBezTo>
                  <a:pt x="100" y="244"/>
                  <a:pt x="102" y="243"/>
                  <a:pt x="103" y="241"/>
                </a:cubicBezTo>
                <a:cubicBezTo>
                  <a:pt x="163" y="114"/>
                  <a:pt x="163" y="114"/>
                  <a:pt x="163" y="114"/>
                </a:cubicBezTo>
                <a:cubicBezTo>
                  <a:pt x="164" y="113"/>
                  <a:pt x="164" y="111"/>
                  <a:pt x="163" y="109"/>
                </a:cubicBezTo>
                <a:close/>
                <a:moveTo>
                  <a:pt x="128" y="12"/>
                </a:moveTo>
                <a:cubicBezTo>
                  <a:pt x="114" y="40"/>
                  <a:pt x="114" y="40"/>
                  <a:pt x="114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33" y="12"/>
                  <a:pt x="33" y="12"/>
                  <a:pt x="33" y="12"/>
                </a:cubicBezTo>
                <a:lnTo>
                  <a:pt x="128" y="12"/>
                </a:lnTo>
                <a:close/>
                <a:moveTo>
                  <a:pt x="82" y="120"/>
                </a:moveTo>
                <a:cubicBezTo>
                  <a:pt x="74" y="120"/>
                  <a:pt x="68" y="114"/>
                  <a:pt x="68" y="106"/>
                </a:cubicBezTo>
                <a:cubicBezTo>
                  <a:pt x="68" y="98"/>
                  <a:pt x="74" y="92"/>
                  <a:pt x="82" y="92"/>
                </a:cubicBezTo>
                <a:cubicBezTo>
                  <a:pt x="90" y="92"/>
                  <a:pt x="96" y="98"/>
                  <a:pt x="96" y="106"/>
                </a:cubicBezTo>
                <a:cubicBezTo>
                  <a:pt x="96" y="114"/>
                  <a:pt x="90" y="120"/>
                  <a:pt x="82" y="120"/>
                </a:cubicBezTo>
                <a:close/>
                <a:moveTo>
                  <a:pt x="94" y="232"/>
                </a:moveTo>
                <a:cubicBezTo>
                  <a:pt x="88" y="232"/>
                  <a:pt x="88" y="232"/>
                  <a:pt x="88" y="232"/>
                </a:cubicBezTo>
                <a:cubicBezTo>
                  <a:pt x="88" y="131"/>
                  <a:pt x="88" y="131"/>
                  <a:pt x="88" y="131"/>
                </a:cubicBezTo>
                <a:cubicBezTo>
                  <a:pt x="99" y="129"/>
                  <a:pt x="108" y="118"/>
                  <a:pt x="108" y="106"/>
                </a:cubicBezTo>
                <a:cubicBezTo>
                  <a:pt x="108" y="92"/>
                  <a:pt x="96" y="80"/>
                  <a:pt x="82" y="80"/>
                </a:cubicBezTo>
                <a:cubicBezTo>
                  <a:pt x="68" y="80"/>
                  <a:pt x="56" y="92"/>
                  <a:pt x="56" y="106"/>
                </a:cubicBezTo>
                <a:cubicBezTo>
                  <a:pt x="56" y="118"/>
                  <a:pt x="65" y="129"/>
                  <a:pt x="76" y="131"/>
                </a:cubicBezTo>
                <a:cubicBezTo>
                  <a:pt x="76" y="232"/>
                  <a:pt x="76" y="232"/>
                  <a:pt x="76" y="232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13" y="112"/>
                  <a:pt x="13" y="112"/>
                  <a:pt x="13" y="112"/>
                </a:cubicBezTo>
                <a:cubicBezTo>
                  <a:pt x="49" y="52"/>
                  <a:pt x="49" y="52"/>
                  <a:pt x="49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51" y="112"/>
                  <a:pt x="151" y="112"/>
                  <a:pt x="151" y="112"/>
                </a:cubicBezTo>
                <a:lnTo>
                  <a:pt x="94" y="232"/>
                </a:lnTo>
                <a:close/>
              </a:path>
            </a:pathLst>
          </a:custGeom>
          <a:solidFill>
            <a:srgbClr val="F8D35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233" name="Group 56"/>
          <p:cNvGrpSpPr/>
          <p:nvPr/>
        </p:nvGrpSpPr>
        <p:grpSpPr>
          <a:xfrm>
            <a:off x="9130786" y="5693351"/>
            <a:ext cx="414338" cy="376238"/>
            <a:chOff x="10598151" y="1660526"/>
            <a:chExt cx="414338" cy="376238"/>
          </a:xfrm>
          <a:solidFill>
            <a:srgbClr val="1B6AA3"/>
          </a:solidFill>
        </p:grpSpPr>
        <p:sp>
          <p:nvSpPr>
            <p:cNvPr id="234" name="Freeform 6"/>
            <p:cNvSpPr>
              <a:spLocks noEditPoints="1"/>
            </p:cNvSpPr>
            <p:nvPr/>
          </p:nvSpPr>
          <p:spPr bwMode="auto">
            <a:xfrm>
              <a:off x="10598151" y="1660526"/>
              <a:ext cx="414338" cy="376238"/>
            </a:xfrm>
            <a:custGeom>
              <a:avLst/>
              <a:gdLst>
                <a:gd name="T0" fmla="*/ 86 w 110"/>
                <a:gd name="T1" fmla="*/ 98 h 98"/>
                <a:gd name="T2" fmla="*/ 84 w 110"/>
                <a:gd name="T3" fmla="*/ 98 h 98"/>
                <a:gd name="T4" fmla="*/ 71 w 110"/>
                <a:gd name="T5" fmla="*/ 90 h 98"/>
                <a:gd name="T6" fmla="*/ 52 w 110"/>
                <a:gd name="T7" fmla="*/ 92 h 98"/>
                <a:gd name="T8" fmla="*/ 0 w 110"/>
                <a:gd name="T9" fmla="*/ 46 h 98"/>
                <a:gd name="T10" fmla="*/ 52 w 110"/>
                <a:gd name="T11" fmla="*/ 0 h 98"/>
                <a:gd name="T12" fmla="*/ 110 w 110"/>
                <a:gd name="T13" fmla="*/ 46 h 98"/>
                <a:gd name="T14" fmla="*/ 90 w 110"/>
                <a:gd name="T15" fmla="*/ 81 h 98"/>
                <a:gd name="T16" fmla="*/ 90 w 110"/>
                <a:gd name="T17" fmla="*/ 93 h 98"/>
                <a:gd name="T18" fmla="*/ 90 w 110"/>
                <a:gd name="T19" fmla="*/ 94 h 98"/>
                <a:gd name="T20" fmla="*/ 86 w 110"/>
                <a:gd name="T21" fmla="*/ 98 h 98"/>
                <a:gd name="T22" fmla="*/ 86 w 110"/>
                <a:gd name="T23" fmla="*/ 98 h 98"/>
                <a:gd name="T24" fmla="*/ 71 w 110"/>
                <a:gd name="T25" fmla="*/ 81 h 98"/>
                <a:gd name="T26" fmla="*/ 73 w 110"/>
                <a:gd name="T27" fmla="*/ 82 h 98"/>
                <a:gd name="T28" fmla="*/ 82 w 110"/>
                <a:gd name="T29" fmla="*/ 87 h 98"/>
                <a:gd name="T30" fmla="*/ 82 w 110"/>
                <a:gd name="T31" fmla="*/ 79 h 98"/>
                <a:gd name="T32" fmla="*/ 84 w 110"/>
                <a:gd name="T33" fmla="*/ 76 h 98"/>
                <a:gd name="T34" fmla="*/ 102 w 110"/>
                <a:gd name="T35" fmla="*/ 46 h 98"/>
                <a:gd name="T36" fmla="*/ 52 w 110"/>
                <a:gd name="T37" fmla="*/ 8 h 98"/>
                <a:gd name="T38" fmla="*/ 8 w 110"/>
                <a:gd name="T39" fmla="*/ 46 h 98"/>
                <a:gd name="T40" fmla="*/ 52 w 110"/>
                <a:gd name="T41" fmla="*/ 84 h 98"/>
                <a:gd name="T42" fmla="*/ 70 w 110"/>
                <a:gd name="T43" fmla="*/ 82 h 98"/>
                <a:gd name="T44" fmla="*/ 71 w 110"/>
                <a:gd name="T45" fmla="*/ 8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98">
                  <a:moveTo>
                    <a:pt x="86" y="98"/>
                  </a:moveTo>
                  <a:cubicBezTo>
                    <a:pt x="85" y="98"/>
                    <a:pt x="85" y="98"/>
                    <a:pt x="84" y="98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65" y="91"/>
                    <a:pt x="59" y="92"/>
                    <a:pt x="52" y="92"/>
                  </a:cubicBezTo>
                  <a:cubicBezTo>
                    <a:pt x="21" y="92"/>
                    <a:pt x="0" y="73"/>
                    <a:pt x="0" y="46"/>
                  </a:cubicBezTo>
                  <a:cubicBezTo>
                    <a:pt x="0" y="19"/>
                    <a:pt x="22" y="0"/>
                    <a:pt x="52" y="0"/>
                  </a:cubicBezTo>
                  <a:cubicBezTo>
                    <a:pt x="85" y="0"/>
                    <a:pt x="110" y="20"/>
                    <a:pt x="110" y="46"/>
                  </a:cubicBezTo>
                  <a:cubicBezTo>
                    <a:pt x="110" y="60"/>
                    <a:pt x="103" y="72"/>
                    <a:pt x="90" y="81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0" y="96"/>
                    <a:pt x="88" y="98"/>
                    <a:pt x="86" y="98"/>
                  </a:cubicBezTo>
                  <a:cubicBezTo>
                    <a:pt x="86" y="98"/>
                    <a:pt x="86" y="98"/>
                    <a:pt x="86" y="98"/>
                  </a:cubicBezTo>
                  <a:close/>
                  <a:moveTo>
                    <a:pt x="71" y="81"/>
                  </a:moveTo>
                  <a:cubicBezTo>
                    <a:pt x="72" y="81"/>
                    <a:pt x="73" y="82"/>
                    <a:pt x="73" y="82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8"/>
                    <a:pt x="83" y="76"/>
                    <a:pt x="84" y="76"/>
                  </a:cubicBezTo>
                  <a:cubicBezTo>
                    <a:pt x="96" y="68"/>
                    <a:pt x="102" y="58"/>
                    <a:pt x="102" y="46"/>
                  </a:cubicBezTo>
                  <a:cubicBezTo>
                    <a:pt x="102" y="25"/>
                    <a:pt x="80" y="8"/>
                    <a:pt x="52" y="8"/>
                  </a:cubicBezTo>
                  <a:cubicBezTo>
                    <a:pt x="26" y="8"/>
                    <a:pt x="8" y="24"/>
                    <a:pt x="8" y="46"/>
                  </a:cubicBezTo>
                  <a:cubicBezTo>
                    <a:pt x="8" y="68"/>
                    <a:pt x="26" y="84"/>
                    <a:pt x="52" y="84"/>
                  </a:cubicBezTo>
                  <a:cubicBezTo>
                    <a:pt x="58" y="84"/>
                    <a:pt x="64" y="83"/>
                    <a:pt x="70" y="82"/>
                  </a:cubicBezTo>
                  <a:cubicBezTo>
                    <a:pt x="70" y="82"/>
                    <a:pt x="71" y="81"/>
                    <a:pt x="71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35" name="Freeform 7"/>
            <p:cNvSpPr>
              <a:spLocks noEditPoints="1"/>
            </p:cNvSpPr>
            <p:nvPr/>
          </p:nvSpPr>
          <p:spPr bwMode="auto">
            <a:xfrm>
              <a:off x="10680701" y="1806576"/>
              <a:ext cx="65088" cy="68263"/>
            </a:xfrm>
            <a:custGeom>
              <a:avLst/>
              <a:gdLst>
                <a:gd name="T0" fmla="*/ 9 w 17"/>
                <a:gd name="T1" fmla="*/ 18 h 18"/>
                <a:gd name="T2" fmla="*/ 0 w 17"/>
                <a:gd name="T3" fmla="*/ 9 h 18"/>
                <a:gd name="T4" fmla="*/ 9 w 17"/>
                <a:gd name="T5" fmla="*/ 0 h 18"/>
                <a:gd name="T6" fmla="*/ 17 w 17"/>
                <a:gd name="T7" fmla="*/ 9 h 18"/>
                <a:gd name="T8" fmla="*/ 9 w 17"/>
                <a:gd name="T9" fmla="*/ 18 h 18"/>
                <a:gd name="T10" fmla="*/ 9 w 17"/>
                <a:gd name="T11" fmla="*/ 4 h 18"/>
                <a:gd name="T12" fmla="*/ 4 w 17"/>
                <a:gd name="T13" fmla="*/ 9 h 18"/>
                <a:gd name="T14" fmla="*/ 9 w 17"/>
                <a:gd name="T15" fmla="*/ 14 h 18"/>
                <a:gd name="T16" fmla="*/ 13 w 17"/>
                <a:gd name="T17" fmla="*/ 9 h 18"/>
                <a:gd name="T18" fmla="*/ 9 w 17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4"/>
                    <a:pt x="13" y="18"/>
                    <a:pt x="9" y="18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9" y="14"/>
                  </a:cubicBezTo>
                  <a:cubicBezTo>
                    <a:pt x="11" y="14"/>
                    <a:pt x="13" y="12"/>
                    <a:pt x="13" y="9"/>
                  </a:cubicBezTo>
                  <a:cubicBezTo>
                    <a:pt x="13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36" name="Freeform 8"/>
            <p:cNvSpPr>
              <a:spLocks noEditPoints="1"/>
            </p:cNvSpPr>
            <p:nvPr/>
          </p:nvSpPr>
          <p:spPr bwMode="auto">
            <a:xfrm>
              <a:off x="10768013" y="1806576"/>
              <a:ext cx="68263" cy="68263"/>
            </a:xfrm>
            <a:custGeom>
              <a:avLst/>
              <a:gdLst>
                <a:gd name="T0" fmla="*/ 9 w 18"/>
                <a:gd name="T1" fmla="*/ 18 h 18"/>
                <a:gd name="T2" fmla="*/ 0 w 18"/>
                <a:gd name="T3" fmla="*/ 9 h 18"/>
                <a:gd name="T4" fmla="*/ 9 w 18"/>
                <a:gd name="T5" fmla="*/ 0 h 18"/>
                <a:gd name="T6" fmla="*/ 18 w 18"/>
                <a:gd name="T7" fmla="*/ 9 h 18"/>
                <a:gd name="T8" fmla="*/ 9 w 18"/>
                <a:gd name="T9" fmla="*/ 18 h 18"/>
                <a:gd name="T10" fmla="*/ 9 w 18"/>
                <a:gd name="T11" fmla="*/ 4 h 18"/>
                <a:gd name="T12" fmla="*/ 4 w 18"/>
                <a:gd name="T13" fmla="*/ 9 h 18"/>
                <a:gd name="T14" fmla="*/ 9 w 18"/>
                <a:gd name="T15" fmla="*/ 14 h 18"/>
                <a:gd name="T16" fmla="*/ 14 w 18"/>
                <a:gd name="T17" fmla="*/ 9 h 18"/>
                <a:gd name="T18" fmla="*/ 9 w 18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14"/>
                    <a:pt x="14" y="18"/>
                    <a:pt x="9" y="18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9" y="14"/>
                  </a:cubicBezTo>
                  <a:cubicBezTo>
                    <a:pt x="11" y="14"/>
                    <a:pt x="14" y="12"/>
                    <a:pt x="14" y="9"/>
                  </a:cubicBezTo>
                  <a:cubicBezTo>
                    <a:pt x="14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37" name="Freeform 9"/>
            <p:cNvSpPr>
              <a:spLocks noEditPoints="1"/>
            </p:cNvSpPr>
            <p:nvPr/>
          </p:nvSpPr>
          <p:spPr bwMode="auto">
            <a:xfrm>
              <a:off x="10855326" y="1806576"/>
              <a:ext cx="66675" cy="68263"/>
            </a:xfrm>
            <a:custGeom>
              <a:avLst/>
              <a:gdLst>
                <a:gd name="T0" fmla="*/ 9 w 18"/>
                <a:gd name="T1" fmla="*/ 18 h 18"/>
                <a:gd name="T2" fmla="*/ 0 w 18"/>
                <a:gd name="T3" fmla="*/ 9 h 18"/>
                <a:gd name="T4" fmla="*/ 9 w 18"/>
                <a:gd name="T5" fmla="*/ 0 h 18"/>
                <a:gd name="T6" fmla="*/ 18 w 18"/>
                <a:gd name="T7" fmla="*/ 9 h 18"/>
                <a:gd name="T8" fmla="*/ 9 w 18"/>
                <a:gd name="T9" fmla="*/ 18 h 18"/>
                <a:gd name="T10" fmla="*/ 9 w 18"/>
                <a:gd name="T11" fmla="*/ 4 h 18"/>
                <a:gd name="T12" fmla="*/ 4 w 18"/>
                <a:gd name="T13" fmla="*/ 9 h 18"/>
                <a:gd name="T14" fmla="*/ 9 w 18"/>
                <a:gd name="T15" fmla="*/ 14 h 18"/>
                <a:gd name="T16" fmla="*/ 14 w 18"/>
                <a:gd name="T17" fmla="*/ 9 h 18"/>
                <a:gd name="T18" fmla="*/ 9 w 18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14"/>
                    <a:pt x="14" y="18"/>
                    <a:pt x="9" y="18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9" y="14"/>
                  </a:cubicBezTo>
                  <a:cubicBezTo>
                    <a:pt x="11" y="14"/>
                    <a:pt x="14" y="12"/>
                    <a:pt x="14" y="9"/>
                  </a:cubicBezTo>
                  <a:cubicBezTo>
                    <a:pt x="14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00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5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0" grpId="0" animBg="1"/>
      <p:bldP spid="181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/>
      <p:bldP spid="189" grpId="0"/>
      <p:bldP spid="190" grpId="0" animBg="1"/>
      <p:bldP spid="191" grpId="0"/>
      <p:bldP spid="192" grpId="0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13" grpId="0"/>
      <p:bldP spid="214" grpId="0"/>
      <p:bldP spid="215" grpId="0"/>
      <p:bldP spid="216" grpId="0"/>
      <p:bldP spid="217" grpId="0"/>
      <p:bldP spid="218" grpId="0"/>
      <p:bldP spid="219" grpId="0"/>
      <p:bldP spid="220" grpId="0"/>
      <p:bldP spid="2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7"/>
          <p:cNvSpPr/>
          <p:nvPr/>
        </p:nvSpPr>
        <p:spPr>
          <a:xfrm>
            <a:off x="3662990" y="4128566"/>
            <a:ext cx="1003300" cy="1003300"/>
          </a:xfrm>
          <a:prstGeom prst="ellipse">
            <a:avLst/>
          </a:prstGeom>
          <a:solidFill>
            <a:srgbClr val="1B6AA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Oval 16"/>
          <p:cNvSpPr/>
          <p:nvPr/>
        </p:nvSpPr>
        <p:spPr>
          <a:xfrm>
            <a:off x="6888790" y="3633266"/>
            <a:ext cx="1562100" cy="1562100"/>
          </a:xfrm>
          <a:prstGeom prst="ellipse">
            <a:avLst/>
          </a:prstGeom>
          <a:solidFill>
            <a:srgbClr val="84CB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6569703" y="2626791"/>
            <a:ext cx="2185988" cy="2820987"/>
          </a:xfrm>
          <a:custGeom>
            <a:avLst/>
            <a:gdLst>
              <a:gd name="T0" fmla="*/ 417 w 471"/>
              <a:gd name="T1" fmla="*/ 440 h 608"/>
              <a:gd name="T2" fmla="*/ 258 w 471"/>
              <a:gd name="T3" fmla="*/ 18 h 608"/>
              <a:gd name="T4" fmla="*/ 213 w 471"/>
              <a:gd name="T5" fmla="*/ 18 h 608"/>
              <a:gd name="T6" fmla="*/ 54 w 471"/>
              <a:gd name="T7" fmla="*/ 440 h 608"/>
              <a:gd name="T8" fmla="*/ 0 w 471"/>
              <a:gd name="T9" fmla="*/ 440 h 608"/>
              <a:gd name="T10" fmla="*/ 235 w 471"/>
              <a:gd name="T11" fmla="*/ 608 h 608"/>
              <a:gd name="T12" fmla="*/ 471 w 471"/>
              <a:gd name="T13" fmla="*/ 440 h 608"/>
              <a:gd name="T14" fmla="*/ 417 w 471"/>
              <a:gd name="T15" fmla="*/ 440 h 608"/>
              <a:gd name="T16" fmla="*/ 104 w 471"/>
              <a:gd name="T17" fmla="*/ 440 h 608"/>
              <a:gd name="T18" fmla="*/ 235 w 471"/>
              <a:gd name="T19" fmla="*/ 93 h 608"/>
              <a:gd name="T20" fmla="*/ 366 w 471"/>
              <a:gd name="T21" fmla="*/ 440 h 608"/>
              <a:gd name="T22" fmla="*/ 104 w 471"/>
              <a:gd name="T23" fmla="*/ 440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1" h="608">
                <a:moveTo>
                  <a:pt x="417" y="440"/>
                </a:moveTo>
                <a:cubicBezTo>
                  <a:pt x="258" y="18"/>
                  <a:pt x="258" y="18"/>
                  <a:pt x="258" y="18"/>
                </a:cubicBezTo>
                <a:cubicBezTo>
                  <a:pt x="251" y="0"/>
                  <a:pt x="220" y="0"/>
                  <a:pt x="213" y="18"/>
                </a:cubicBezTo>
                <a:cubicBezTo>
                  <a:pt x="54" y="440"/>
                  <a:pt x="54" y="440"/>
                  <a:pt x="54" y="440"/>
                </a:cubicBezTo>
                <a:cubicBezTo>
                  <a:pt x="0" y="440"/>
                  <a:pt x="0" y="440"/>
                  <a:pt x="0" y="440"/>
                </a:cubicBezTo>
                <a:cubicBezTo>
                  <a:pt x="34" y="538"/>
                  <a:pt x="126" y="608"/>
                  <a:pt x="235" y="608"/>
                </a:cubicBezTo>
                <a:cubicBezTo>
                  <a:pt x="345" y="608"/>
                  <a:pt x="437" y="538"/>
                  <a:pt x="471" y="440"/>
                </a:cubicBezTo>
                <a:lnTo>
                  <a:pt x="417" y="440"/>
                </a:lnTo>
                <a:close/>
                <a:moveTo>
                  <a:pt x="104" y="440"/>
                </a:moveTo>
                <a:cubicBezTo>
                  <a:pt x="235" y="93"/>
                  <a:pt x="235" y="93"/>
                  <a:pt x="235" y="93"/>
                </a:cubicBezTo>
                <a:cubicBezTo>
                  <a:pt x="366" y="440"/>
                  <a:pt x="366" y="440"/>
                  <a:pt x="366" y="440"/>
                </a:cubicBezTo>
                <a:lnTo>
                  <a:pt x="104" y="440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3067678" y="2626791"/>
            <a:ext cx="2189163" cy="2820987"/>
          </a:xfrm>
          <a:custGeom>
            <a:avLst/>
            <a:gdLst>
              <a:gd name="T0" fmla="*/ 417 w 472"/>
              <a:gd name="T1" fmla="*/ 440 h 608"/>
              <a:gd name="T2" fmla="*/ 258 w 472"/>
              <a:gd name="T3" fmla="*/ 18 h 608"/>
              <a:gd name="T4" fmla="*/ 214 w 472"/>
              <a:gd name="T5" fmla="*/ 18 h 608"/>
              <a:gd name="T6" fmla="*/ 54 w 472"/>
              <a:gd name="T7" fmla="*/ 440 h 608"/>
              <a:gd name="T8" fmla="*/ 0 w 472"/>
              <a:gd name="T9" fmla="*/ 440 h 608"/>
              <a:gd name="T10" fmla="*/ 236 w 472"/>
              <a:gd name="T11" fmla="*/ 608 h 608"/>
              <a:gd name="T12" fmla="*/ 472 w 472"/>
              <a:gd name="T13" fmla="*/ 440 h 608"/>
              <a:gd name="T14" fmla="*/ 417 w 472"/>
              <a:gd name="T15" fmla="*/ 440 h 608"/>
              <a:gd name="T16" fmla="*/ 105 w 472"/>
              <a:gd name="T17" fmla="*/ 440 h 608"/>
              <a:gd name="T18" fmla="*/ 236 w 472"/>
              <a:gd name="T19" fmla="*/ 93 h 608"/>
              <a:gd name="T20" fmla="*/ 367 w 472"/>
              <a:gd name="T21" fmla="*/ 440 h 608"/>
              <a:gd name="T22" fmla="*/ 105 w 472"/>
              <a:gd name="T23" fmla="*/ 440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2" h="608">
                <a:moveTo>
                  <a:pt x="417" y="440"/>
                </a:moveTo>
                <a:cubicBezTo>
                  <a:pt x="258" y="18"/>
                  <a:pt x="258" y="18"/>
                  <a:pt x="258" y="18"/>
                </a:cubicBezTo>
                <a:cubicBezTo>
                  <a:pt x="251" y="0"/>
                  <a:pt x="221" y="0"/>
                  <a:pt x="214" y="18"/>
                </a:cubicBezTo>
                <a:cubicBezTo>
                  <a:pt x="54" y="440"/>
                  <a:pt x="54" y="440"/>
                  <a:pt x="54" y="440"/>
                </a:cubicBezTo>
                <a:cubicBezTo>
                  <a:pt x="0" y="440"/>
                  <a:pt x="0" y="440"/>
                  <a:pt x="0" y="440"/>
                </a:cubicBezTo>
                <a:cubicBezTo>
                  <a:pt x="35" y="538"/>
                  <a:pt x="127" y="608"/>
                  <a:pt x="236" y="608"/>
                </a:cubicBezTo>
                <a:cubicBezTo>
                  <a:pt x="345" y="608"/>
                  <a:pt x="437" y="538"/>
                  <a:pt x="472" y="440"/>
                </a:cubicBezTo>
                <a:lnTo>
                  <a:pt x="417" y="440"/>
                </a:lnTo>
                <a:close/>
                <a:moveTo>
                  <a:pt x="105" y="440"/>
                </a:moveTo>
                <a:cubicBezTo>
                  <a:pt x="236" y="93"/>
                  <a:pt x="236" y="93"/>
                  <a:pt x="236" y="93"/>
                </a:cubicBezTo>
                <a:cubicBezTo>
                  <a:pt x="367" y="440"/>
                  <a:pt x="367" y="440"/>
                  <a:pt x="367" y="440"/>
                </a:cubicBezTo>
                <a:lnTo>
                  <a:pt x="105" y="440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2" name="Line 7"/>
          <p:cNvSpPr>
            <a:spLocks noChangeShapeType="1"/>
          </p:cNvSpPr>
          <p:nvPr/>
        </p:nvSpPr>
        <p:spPr bwMode="auto">
          <a:xfrm>
            <a:off x="4758365" y="491437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>
            <a:off x="4758365" y="491437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4" name="Freeform 9"/>
          <p:cNvSpPr>
            <a:spLocks/>
          </p:cNvSpPr>
          <p:nvPr/>
        </p:nvSpPr>
        <p:spPr bwMode="auto">
          <a:xfrm>
            <a:off x="4598028" y="2709341"/>
            <a:ext cx="2625725" cy="4116387"/>
          </a:xfrm>
          <a:custGeom>
            <a:avLst/>
            <a:gdLst>
              <a:gd name="T0" fmla="*/ 519 w 566"/>
              <a:gd name="T1" fmla="*/ 793 h 887"/>
              <a:gd name="T2" fmla="*/ 424 w 566"/>
              <a:gd name="T3" fmla="*/ 793 h 887"/>
              <a:gd name="T4" fmla="*/ 330 w 566"/>
              <a:gd name="T5" fmla="*/ 666 h 887"/>
              <a:gd name="T6" fmla="*/ 330 w 566"/>
              <a:gd name="T7" fmla="*/ 0 h 887"/>
              <a:gd name="T8" fmla="*/ 236 w 566"/>
              <a:gd name="T9" fmla="*/ 2 h 887"/>
              <a:gd name="T10" fmla="*/ 236 w 566"/>
              <a:gd name="T11" fmla="*/ 666 h 887"/>
              <a:gd name="T12" fmla="*/ 142 w 566"/>
              <a:gd name="T13" fmla="*/ 793 h 887"/>
              <a:gd name="T14" fmla="*/ 47 w 566"/>
              <a:gd name="T15" fmla="*/ 793 h 887"/>
              <a:gd name="T16" fmla="*/ 0 w 566"/>
              <a:gd name="T17" fmla="*/ 840 h 887"/>
              <a:gd name="T18" fmla="*/ 0 w 566"/>
              <a:gd name="T19" fmla="*/ 887 h 887"/>
              <a:gd name="T20" fmla="*/ 566 w 566"/>
              <a:gd name="T21" fmla="*/ 887 h 887"/>
              <a:gd name="T22" fmla="*/ 566 w 566"/>
              <a:gd name="T23" fmla="*/ 840 h 887"/>
              <a:gd name="T24" fmla="*/ 519 w 566"/>
              <a:gd name="T25" fmla="*/ 793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6" h="887">
                <a:moveTo>
                  <a:pt x="519" y="793"/>
                </a:moveTo>
                <a:cubicBezTo>
                  <a:pt x="424" y="793"/>
                  <a:pt x="424" y="793"/>
                  <a:pt x="424" y="793"/>
                </a:cubicBezTo>
                <a:cubicBezTo>
                  <a:pt x="421" y="734"/>
                  <a:pt x="383" y="685"/>
                  <a:pt x="330" y="666"/>
                </a:cubicBezTo>
                <a:cubicBezTo>
                  <a:pt x="330" y="0"/>
                  <a:pt x="330" y="0"/>
                  <a:pt x="330" y="0"/>
                </a:cubicBezTo>
                <a:cubicBezTo>
                  <a:pt x="236" y="2"/>
                  <a:pt x="236" y="2"/>
                  <a:pt x="236" y="2"/>
                </a:cubicBezTo>
                <a:cubicBezTo>
                  <a:pt x="236" y="666"/>
                  <a:pt x="236" y="666"/>
                  <a:pt x="236" y="666"/>
                </a:cubicBezTo>
                <a:cubicBezTo>
                  <a:pt x="183" y="685"/>
                  <a:pt x="145" y="734"/>
                  <a:pt x="142" y="793"/>
                </a:cubicBezTo>
                <a:cubicBezTo>
                  <a:pt x="47" y="793"/>
                  <a:pt x="47" y="793"/>
                  <a:pt x="47" y="793"/>
                </a:cubicBezTo>
                <a:cubicBezTo>
                  <a:pt x="21" y="793"/>
                  <a:pt x="0" y="814"/>
                  <a:pt x="0" y="840"/>
                </a:cubicBezTo>
                <a:cubicBezTo>
                  <a:pt x="0" y="887"/>
                  <a:pt x="0" y="887"/>
                  <a:pt x="0" y="887"/>
                </a:cubicBezTo>
                <a:cubicBezTo>
                  <a:pt x="566" y="887"/>
                  <a:pt x="566" y="887"/>
                  <a:pt x="566" y="887"/>
                </a:cubicBezTo>
                <a:cubicBezTo>
                  <a:pt x="566" y="840"/>
                  <a:pt x="566" y="840"/>
                  <a:pt x="566" y="840"/>
                </a:cubicBezTo>
                <a:cubicBezTo>
                  <a:pt x="566" y="814"/>
                  <a:pt x="545" y="793"/>
                  <a:pt x="519" y="793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5" name="Freeform 10"/>
          <p:cNvSpPr>
            <a:spLocks/>
          </p:cNvSpPr>
          <p:nvPr/>
        </p:nvSpPr>
        <p:spPr bwMode="auto">
          <a:xfrm>
            <a:off x="3958265" y="2060054"/>
            <a:ext cx="3943350" cy="919162"/>
          </a:xfrm>
          <a:custGeom>
            <a:avLst/>
            <a:gdLst>
              <a:gd name="T0" fmla="*/ 802 w 850"/>
              <a:gd name="T1" fmla="*/ 65 h 198"/>
              <a:gd name="T2" fmla="*/ 768 w 850"/>
              <a:gd name="T3" fmla="*/ 80 h 198"/>
              <a:gd name="T4" fmla="*/ 731 w 850"/>
              <a:gd name="T5" fmla="*/ 62 h 198"/>
              <a:gd name="T6" fmla="*/ 590 w 850"/>
              <a:gd name="T7" fmla="*/ 18 h 198"/>
              <a:gd name="T8" fmla="*/ 506 w 850"/>
              <a:gd name="T9" fmla="*/ 42 h 198"/>
              <a:gd name="T10" fmla="*/ 425 w 850"/>
              <a:gd name="T11" fmla="*/ 0 h 198"/>
              <a:gd name="T12" fmla="*/ 344 w 850"/>
              <a:gd name="T13" fmla="*/ 42 h 198"/>
              <a:gd name="T14" fmla="*/ 260 w 850"/>
              <a:gd name="T15" fmla="*/ 18 h 198"/>
              <a:gd name="T16" fmla="*/ 119 w 850"/>
              <a:gd name="T17" fmla="*/ 62 h 198"/>
              <a:gd name="T18" fmla="*/ 82 w 850"/>
              <a:gd name="T19" fmla="*/ 80 h 198"/>
              <a:gd name="T20" fmla="*/ 48 w 850"/>
              <a:gd name="T21" fmla="*/ 65 h 198"/>
              <a:gd name="T22" fmla="*/ 0 w 850"/>
              <a:gd name="T23" fmla="*/ 113 h 198"/>
              <a:gd name="T24" fmla="*/ 48 w 850"/>
              <a:gd name="T25" fmla="*/ 160 h 198"/>
              <a:gd name="T26" fmla="*/ 93 w 850"/>
              <a:gd name="T27" fmla="*/ 127 h 198"/>
              <a:gd name="T28" fmla="*/ 141 w 850"/>
              <a:gd name="T29" fmla="*/ 105 h 198"/>
              <a:gd name="T30" fmla="*/ 260 w 850"/>
              <a:gd name="T31" fmla="*/ 66 h 198"/>
              <a:gd name="T32" fmla="*/ 327 w 850"/>
              <a:gd name="T33" fmla="*/ 88 h 198"/>
              <a:gd name="T34" fmla="*/ 326 w 850"/>
              <a:gd name="T35" fmla="*/ 99 h 198"/>
              <a:gd name="T36" fmla="*/ 407 w 850"/>
              <a:gd name="T37" fmla="*/ 196 h 198"/>
              <a:gd name="T38" fmla="*/ 409 w 850"/>
              <a:gd name="T39" fmla="*/ 197 h 198"/>
              <a:gd name="T40" fmla="*/ 411 w 850"/>
              <a:gd name="T41" fmla="*/ 197 h 198"/>
              <a:gd name="T42" fmla="*/ 425 w 850"/>
              <a:gd name="T43" fmla="*/ 198 h 198"/>
              <a:gd name="T44" fmla="*/ 437 w 850"/>
              <a:gd name="T45" fmla="*/ 197 h 198"/>
              <a:gd name="T46" fmla="*/ 524 w 850"/>
              <a:gd name="T47" fmla="*/ 99 h 198"/>
              <a:gd name="T48" fmla="*/ 523 w 850"/>
              <a:gd name="T49" fmla="*/ 87 h 198"/>
              <a:gd name="T50" fmla="*/ 590 w 850"/>
              <a:gd name="T51" fmla="*/ 66 h 198"/>
              <a:gd name="T52" fmla="*/ 710 w 850"/>
              <a:gd name="T53" fmla="*/ 105 h 198"/>
              <a:gd name="T54" fmla="*/ 757 w 850"/>
              <a:gd name="T55" fmla="*/ 127 h 198"/>
              <a:gd name="T56" fmla="*/ 802 w 850"/>
              <a:gd name="T57" fmla="*/ 160 h 198"/>
              <a:gd name="T58" fmla="*/ 850 w 850"/>
              <a:gd name="T59" fmla="*/ 113 h 198"/>
              <a:gd name="T60" fmla="*/ 802 w 850"/>
              <a:gd name="T61" fmla="*/ 65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50" h="198">
                <a:moveTo>
                  <a:pt x="802" y="65"/>
                </a:moveTo>
                <a:cubicBezTo>
                  <a:pt x="789" y="65"/>
                  <a:pt x="777" y="71"/>
                  <a:pt x="768" y="80"/>
                </a:cubicBezTo>
                <a:cubicBezTo>
                  <a:pt x="756" y="75"/>
                  <a:pt x="744" y="69"/>
                  <a:pt x="731" y="62"/>
                </a:cubicBezTo>
                <a:cubicBezTo>
                  <a:pt x="690" y="42"/>
                  <a:pt x="644" y="18"/>
                  <a:pt x="590" y="18"/>
                </a:cubicBezTo>
                <a:cubicBezTo>
                  <a:pt x="554" y="18"/>
                  <a:pt x="527" y="29"/>
                  <a:pt x="506" y="42"/>
                </a:cubicBezTo>
                <a:cubicBezTo>
                  <a:pt x="488" y="17"/>
                  <a:pt x="459" y="0"/>
                  <a:pt x="425" y="0"/>
                </a:cubicBezTo>
                <a:cubicBezTo>
                  <a:pt x="392" y="0"/>
                  <a:pt x="362" y="17"/>
                  <a:pt x="344" y="42"/>
                </a:cubicBezTo>
                <a:cubicBezTo>
                  <a:pt x="323" y="29"/>
                  <a:pt x="296" y="18"/>
                  <a:pt x="260" y="18"/>
                </a:cubicBezTo>
                <a:cubicBezTo>
                  <a:pt x="206" y="18"/>
                  <a:pt x="160" y="42"/>
                  <a:pt x="119" y="62"/>
                </a:cubicBezTo>
                <a:cubicBezTo>
                  <a:pt x="106" y="69"/>
                  <a:pt x="94" y="75"/>
                  <a:pt x="82" y="80"/>
                </a:cubicBezTo>
                <a:cubicBezTo>
                  <a:pt x="74" y="71"/>
                  <a:pt x="61" y="65"/>
                  <a:pt x="48" y="65"/>
                </a:cubicBezTo>
                <a:cubicBezTo>
                  <a:pt x="22" y="65"/>
                  <a:pt x="0" y="86"/>
                  <a:pt x="0" y="113"/>
                </a:cubicBezTo>
                <a:cubicBezTo>
                  <a:pt x="0" y="139"/>
                  <a:pt x="22" y="160"/>
                  <a:pt x="48" y="160"/>
                </a:cubicBezTo>
                <a:cubicBezTo>
                  <a:pt x="69" y="160"/>
                  <a:pt x="86" y="146"/>
                  <a:pt x="93" y="127"/>
                </a:cubicBezTo>
                <a:cubicBezTo>
                  <a:pt x="108" y="121"/>
                  <a:pt x="124" y="113"/>
                  <a:pt x="141" y="105"/>
                </a:cubicBezTo>
                <a:cubicBezTo>
                  <a:pt x="177" y="86"/>
                  <a:pt x="217" y="66"/>
                  <a:pt x="260" y="66"/>
                </a:cubicBezTo>
                <a:cubicBezTo>
                  <a:pt x="290" y="66"/>
                  <a:pt x="312" y="76"/>
                  <a:pt x="327" y="88"/>
                </a:cubicBezTo>
                <a:cubicBezTo>
                  <a:pt x="326" y="91"/>
                  <a:pt x="326" y="95"/>
                  <a:pt x="326" y="99"/>
                </a:cubicBezTo>
                <a:cubicBezTo>
                  <a:pt x="326" y="148"/>
                  <a:pt x="361" y="188"/>
                  <a:pt x="407" y="196"/>
                </a:cubicBezTo>
                <a:cubicBezTo>
                  <a:pt x="408" y="196"/>
                  <a:pt x="408" y="197"/>
                  <a:pt x="409" y="197"/>
                </a:cubicBezTo>
                <a:cubicBezTo>
                  <a:pt x="410" y="197"/>
                  <a:pt x="410" y="197"/>
                  <a:pt x="411" y="197"/>
                </a:cubicBezTo>
                <a:cubicBezTo>
                  <a:pt x="416" y="198"/>
                  <a:pt x="420" y="198"/>
                  <a:pt x="425" y="198"/>
                </a:cubicBezTo>
                <a:cubicBezTo>
                  <a:pt x="429" y="198"/>
                  <a:pt x="433" y="198"/>
                  <a:pt x="437" y="197"/>
                </a:cubicBezTo>
                <a:cubicBezTo>
                  <a:pt x="486" y="191"/>
                  <a:pt x="524" y="150"/>
                  <a:pt x="524" y="99"/>
                </a:cubicBezTo>
                <a:cubicBezTo>
                  <a:pt x="524" y="95"/>
                  <a:pt x="524" y="91"/>
                  <a:pt x="523" y="87"/>
                </a:cubicBezTo>
                <a:cubicBezTo>
                  <a:pt x="539" y="76"/>
                  <a:pt x="560" y="66"/>
                  <a:pt x="590" y="66"/>
                </a:cubicBezTo>
                <a:cubicBezTo>
                  <a:pt x="633" y="66"/>
                  <a:pt x="673" y="86"/>
                  <a:pt x="710" y="105"/>
                </a:cubicBezTo>
                <a:cubicBezTo>
                  <a:pt x="726" y="113"/>
                  <a:pt x="742" y="121"/>
                  <a:pt x="757" y="127"/>
                </a:cubicBezTo>
                <a:cubicBezTo>
                  <a:pt x="763" y="146"/>
                  <a:pt x="781" y="160"/>
                  <a:pt x="802" y="160"/>
                </a:cubicBezTo>
                <a:cubicBezTo>
                  <a:pt x="829" y="160"/>
                  <a:pt x="850" y="139"/>
                  <a:pt x="850" y="113"/>
                </a:cubicBezTo>
                <a:cubicBezTo>
                  <a:pt x="850" y="86"/>
                  <a:pt x="829" y="65"/>
                  <a:pt x="802" y="65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4413" y="5893541"/>
            <a:ext cx="1510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 dirty="0">
                <a:solidFill>
                  <a:srgbClr val="3A3838"/>
                </a:solidFill>
                <a:latin typeface="Arial"/>
                <a:ea typeface="+mn-ea"/>
              </a:rPr>
              <a:t>Content 01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36141" y="6243860"/>
            <a:ext cx="2497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Of shopping carts are abandoned right before the transaction its completed. Suitable for all categories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44413" y="6105361"/>
            <a:ext cx="13917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5400" b="1" dirty="0">
                <a:solidFill>
                  <a:srgbClr val="1B6AA3"/>
                </a:solidFill>
                <a:latin typeface="Calibri"/>
                <a:ea typeface="+mn-ea"/>
              </a:rPr>
              <a:t>30%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726313" y="5906241"/>
            <a:ext cx="1510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 dirty="0">
                <a:solidFill>
                  <a:srgbClr val="3A3838"/>
                </a:solidFill>
                <a:latin typeface="Arial"/>
                <a:ea typeface="+mn-ea"/>
              </a:rPr>
              <a:t>Content 02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118041" y="6256560"/>
            <a:ext cx="2497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Of shopping carts are abandoned right before the transaction its completed. Suitable for all categories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726313" y="6118061"/>
            <a:ext cx="13917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5400" b="1" dirty="0">
                <a:solidFill>
                  <a:srgbClr val="84CBC5"/>
                </a:solidFill>
                <a:latin typeface="Calibri"/>
                <a:ea typeface="+mn-ea"/>
              </a:rPr>
              <a:t>70%</a:t>
            </a: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32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3.7037E-6 L 0.00065 0.0551 " pathEditMode="relative" rAng="0" ptsTypes="AA">
                                      <p:cBhvr>
                                        <p:cTn id="3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6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6 L 0.00156 0.06574 " pathEditMode="relative" rAng="0" ptsTypes="AA">
                                      <p:cBhvr>
                                        <p:cTn id="3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328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3.7037E-6 L -0.00026 -0.07176 " pathEditMode="relative" rAng="0" ptsTypes="AA">
                                      <p:cBhvr>
                                        <p:cTn id="38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58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-0.00026 -0.08657 " pathEditMode="relative" rAng="0" ptsTypes="AA">
                                      <p:cBhvr>
                                        <p:cTn id="40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-6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20" grpId="0" animBg="1"/>
      <p:bldP spid="20" grpId="1" animBg="1"/>
      <p:bldP spid="21" grpId="0" animBg="1"/>
      <p:bldP spid="21" grpId="1" animBg="1"/>
      <p:bldP spid="24" grpId="0" animBg="1"/>
      <p:bldP spid="25" grpId="0" animBg="1"/>
      <p:bldP spid="25" grpId="1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/>
          <p:cNvGrpSpPr/>
          <p:nvPr/>
        </p:nvGrpSpPr>
        <p:grpSpPr>
          <a:xfrm>
            <a:off x="4021088" y="2648116"/>
            <a:ext cx="3370262" cy="3830638"/>
            <a:chOff x="4364038" y="2163763"/>
            <a:chExt cx="3370262" cy="3830638"/>
          </a:xfrm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6811963" y="2163763"/>
              <a:ext cx="922337" cy="923925"/>
            </a:xfrm>
            <a:custGeom>
              <a:avLst/>
              <a:gdLst>
                <a:gd name="T0" fmla="*/ 0 w 195"/>
                <a:gd name="T1" fmla="*/ 96 h 195"/>
                <a:gd name="T2" fmla="*/ 95 w 195"/>
                <a:gd name="T3" fmla="*/ 194 h 195"/>
                <a:gd name="T4" fmla="*/ 194 w 195"/>
                <a:gd name="T5" fmla="*/ 100 h 195"/>
                <a:gd name="T6" fmla="*/ 99 w 195"/>
                <a:gd name="T7" fmla="*/ 1 h 195"/>
                <a:gd name="T8" fmla="*/ 0 w 195"/>
                <a:gd name="T9" fmla="*/ 9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95">
                  <a:moveTo>
                    <a:pt x="0" y="96"/>
                  </a:moveTo>
                  <a:cubicBezTo>
                    <a:pt x="0" y="150"/>
                    <a:pt x="42" y="194"/>
                    <a:pt x="95" y="194"/>
                  </a:cubicBezTo>
                  <a:cubicBezTo>
                    <a:pt x="149" y="195"/>
                    <a:pt x="193" y="153"/>
                    <a:pt x="194" y="100"/>
                  </a:cubicBezTo>
                  <a:cubicBezTo>
                    <a:pt x="195" y="46"/>
                    <a:pt x="152" y="2"/>
                    <a:pt x="99" y="1"/>
                  </a:cubicBezTo>
                  <a:cubicBezTo>
                    <a:pt x="45" y="0"/>
                    <a:pt x="1" y="43"/>
                    <a:pt x="0" y="96"/>
                  </a:cubicBezTo>
                </a:path>
              </a:pathLst>
            </a:custGeom>
            <a:solidFill>
              <a:srgbClr val="3A383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4364038" y="2655888"/>
              <a:ext cx="3341687" cy="3338513"/>
            </a:xfrm>
            <a:custGeom>
              <a:avLst/>
              <a:gdLst>
                <a:gd name="T0" fmla="*/ 679 w 707"/>
                <a:gd name="T1" fmla="*/ 254 h 705"/>
                <a:gd name="T2" fmla="*/ 591 w 707"/>
                <a:gd name="T3" fmla="*/ 193 h 705"/>
                <a:gd name="T4" fmla="*/ 526 w 707"/>
                <a:gd name="T5" fmla="*/ 71 h 705"/>
                <a:gd name="T6" fmla="*/ 455 w 707"/>
                <a:gd name="T7" fmla="*/ 11 h 705"/>
                <a:gd name="T8" fmla="*/ 339 w 707"/>
                <a:gd name="T9" fmla="*/ 50 h 705"/>
                <a:gd name="T10" fmla="*/ 339 w 707"/>
                <a:gd name="T11" fmla="*/ 50 h 705"/>
                <a:gd name="T12" fmla="*/ 337 w 707"/>
                <a:gd name="T13" fmla="*/ 52 h 705"/>
                <a:gd name="T14" fmla="*/ 220 w 707"/>
                <a:gd name="T15" fmla="*/ 176 h 705"/>
                <a:gd name="T16" fmla="*/ 220 w 707"/>
                <a:gd name="T17" fmla="*/ 176 h 705"/>
                <a:gd name="T18" fmla="*/ 187 w 707"/>
                <a:gd name="T19" fmla="*/ 293 h 705"/>
                <a:gd name="T20" fmla="*/ 175 w 707"/>
                <a:gd name="T21" fmla="*/ 504 h 705"/>
                <a:gd name="T22" fmla="*/ 35 w 707"/>
                <a:gd name="T23" fmla="*/ 600 h 705"/>
                <a:gd name="T24" fmla="*/ 14 w 707"/>
                <a:gd name="T25" fmla="*/ 671 h 705"/>
                <a:gd name="T26" fmla="*/ 85 w 707"/>
                <a:gd name="T27" fmla="*/ 691 h 705"/>
                <a:gd name="T28" fmla="*/ 184 w 707"/>
                <a:gd name="T29" fmla="*/ 624 h 705"/>
                <a:gd name="T30" fmla="*/ 265 w 707"/>
                <a:gd name="T31" fmla="*/ 563 h 705"/>
                <a:gd name="T32" fmla="*/ 276 w 707"/>
                <a:gd name="T33" fmla="*/ 531 h 705"/>
                <a:gd name="T34" fmla="*/ 294 w 707"/>
                <a:gd name="T35" fmla="*/ 382 h 705"/>
                <a:gd name="T36" fmla="*/ 406 w 707"/>
                <a:gd name="T37" fmla="*/ 469 h 705"/>
                <a:gd name="T38" fmla="*/ 405 w 707"/>
                <a:gd name="T39" fmla="*/ 640 h 705"/>
                <a:gd name="T40" fmla="*/ 452 w 707"/>
                <a:gd name="T41" fmla="*/ 697 h 705"/>
                <a:gd name="T42" fmla="*/ 509 w 707"/>
                <a:gd name="T43" fmla="*/ 650 h 705"/>
                <a:gd name="T44" fmla="*/ 510 w 707"/>
                <a:gd name="T45" fmla="*/ 530 h 705"/>
                <a:gd name="T46" fmla="*/ 506 w 707"/>
                <a:gd name="T47" fmla="*/ 429 h 705"/>
                <a:gd name="T48" fmla="*/ 485 w 707"/>
                <a:gd name="T49" fmla="*/ 402 h 705"/>
                <a:gd name="T50" fmla="*/ 350 w 707"/>
                <a:gd name="T51" fmla="*/ 282 h 705"/>
                <a:gd name="T52" fmla="*/ 461 w 707"/>
                <a:gd name="T53" fmla="*/ 165 h 705"/>
                <a:gd name="T54" fmla="*/ 461 w 707"/>
                <a:gd name="T55" fmla="*/ 165 h 705"/>
                <a:gd name="T56" fmla="*/ 468 w 707"/>
                <a:gd name="T57" fmla="*/ 156 h 705"/>
                <a:gd name="T58" fmla="*/ 518 w 707"/>
                <a:gd name="T59" fmla="*/ 248 h 705"/>
                <a:gd name="T60" fmla="*/ 629 w 707"/>
                <a:gd name="T61" fmla="*/ 328 h 705"/>
                <a:gd name="T62" fmla="*/ 694 w 707"/>
                <a:gd name="T63" fmla="*/ 317 h 705"/>
                <a:gd name="T64" fmla="*/ 679 w 707"/>
                <a:gd name="T65" fmla="*/ 254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7" h="705">
                  <a:moveTo>
                    <a:pt x="679" y="254"/>
                  </a:moveTo>
                  <a:cubicBezTo>
                    <a:pt x="591" y="193"/>
                    <a:pt x="591" y="193"/>
                    <a:pt x="591" y="193"/>
                  </a:cubicBezTo>
                  <a:cubicBezTo>
                    <a:pt x="526" y="71"/>
                    <a:pt x="526" y="71"/>
                    <a:pt x="526" y="71"/>
                  </a:cubicBezTo>
                  <a:cubicBezTo>
                    <a:pt x="526" y="71"/>
                    <a:pt x="501" y="22"/>
                    <a:pt x="455" y="11"/>
                  </a:cubicBezTo>
                  <a:cubicBezTo>
                    <a:pt x="421" y="0"/>
                    <a:pt x="375" y="14"/>
                    <a:pt x="339" y="50"/>
                  </a:cubicBezTo>
                  <a:cubicBezTo>
                    <a:pt x="339" y="50"/>
                    <a:pt x="339" y="50"/>
                    <a:pt x="339" y="50"/>
                  </a:cubicBezTo>
                  <a:cubicBezTo>
                    <a:pt x="339" y="51"/>
                    <a:pt x="338" y="51"/>
                    <a:pt x="337" y="52"/>
                  </a:cubicBezTo>
                  <a:cubicBezTo>
                    <a:pt x="220" y="176"/>
                    <a:pt x="220" y="176"/>
                    <a:pt x="220" y="176"/>
                  </a:cubicBezTo>
                  <a:cubicBezTo>
                    <a:pt x="220" y="176"/>
                    <a:pt x="220" y="176"/>
                    <a:pt x="220" y="176"/>
                  </a:cubicBezTo>
                  <a:cubicBezTo>
                    <a:pt x="187" y="213"/>
                    <a:pt x="175" y="259"/>
                    <a:pt x="187" y="293"/>
                  </a:cubicBezTo>
                  <a:cubicBezTo>
                    <a:pt x="175" y="504"/>
                    <a:pt x="175" y="504"/>
                    <a:pt x="175" y="504"/>
                  </a:cubicBezTo>
                  <a:cubicBezTo>
                    <a:pt x="35" y="600"/>
                    <a:pt x="35" y="600"/>
                    <a:pt x="35" y="600"/>
                  </a:cubicBezTo>
                  <a:cubicBezTo>
                    <a:pt x="9" y="614"/>
                    <a:pt x="0" y="646"/>
                    <a:pt x="14" y="671"/>
                  </a:cubicBezTo>
                  <a:cubicBezTo>
                    <a:pt x="28" y="696"/>
                    <a:pt x="60" y="705"/>
                    <a:pt x="85" y="691"/>
                  </a:cubicBezTo>
                  <a:cubicBezTo>
                    <a:pt x="184" y="624"/>
                    <a:pt x="184" y="624"/>
                    <a:pt x="184" y="624"/>
                  </a:cubicBezTo>
                  <a:cubicBezTo>
                    <a:pt x="184" y="624"/>
                    <a:pt x="254" y="581"/>
                    <a:pt x="265" y="563"/>
                  </a:cubicBezTo>
                  <a:cubicBezTo>
                    <a:pt x="273" y="551"/>
                    <a:pt x="276" y="531"/>
                    <a:pt x="276" y="531"/>
                  </a:cubicBezTo>
                  <a:cubicBezTo>
                    <a:pt x="294" y="382"/>
                    <a:pt x="294" y="382"/>
                    <a:pt x="294" y="382"/>
                  </a:cubicBezTo>
                  <a:cubicBezTo>
                    <a:pt x="406" y="469"/>
                    <a:pt x="406" y="469"/>
                    <a:pt x="406" y="469"/>
                  </a:cubicBezTo>
                  <a:cubicBezTo>
                    <a:pt x="405" y="640"/>
                    <a:pt x="405" y="640"/>
                    <a:pt x="405" y="640"/>
                  </a:cubicBezTo>
                  <a:cubicBezTo>
                    <a:pt x="402" y="668"/>
                    <a:pt x="423" y="694"/>
                    <a:pt x="452" y="697"/>
                  </a:cubicBezTo>
                  <a:cubicBezTo>
                    <a:pt x="480" y="700"/>
                    <a:pt x="506" y="679"/>
                    <a:pt x="509" y="650"/>
                  </a:cubicBezTo>
                  <a:cubicBezTo>
                    <a:pt x="510" y="530"/>
                    <a:pt x="510" y="530"/>
                    <a:pt x="510" y="530"/>
                  </a:cubicBezTo>
                  <a:cubicBezTo>
                    <a:pt x="510" y="530"/>
                    <a:pt x="514" y="448"/>
                    <a:pt x="506" y="429"/>
                  </a:cubicBezTo>
                  <a:cubicBezTo>
                    <a:pt x="500" y="415"/>
                    <a:pt x="485" y="402"/>
                    <a:pt x="485" y="402"/>
                  </a:cubicBezTo>
                  <a:cubicBezTo>
                    <a:pt x="350" y="282"/>
                    <a:pt x="350" y="282"/>
                    <a:pt x="350" y="282"/>
                  </a:cubicBezTo>
                  <a:cubicBezTo>
                    <a:pt x="461" y="165"/>
                    <a:pt x="461" y="165"/>
                    <a:pt x="461" y="165"/>
                  </a:cubicBezTo>
                  <a:cubicBezTo>
                    <a:pt x="461" y="165"/>
                    <a:pt x="461" y="165"/>
                    <a:pt x="461" y="165"/>
                  </a:cubicBezTo>
                  <a:cubicBezTo>
                    <a:pt x="464" y="162"/>
                    <a:pt x="466" y="159"/>
                    <a:pt x="468" y="156"/>
                  </a:cubicBezTo>
                  <a:cubicBezTo>
                    <a:pt x="518" y="248"/>
                    <a:pt x="518" y="248"/>
                    <a:pt x="518" y="248"/>
                  </a:cubicBezTo>
                  <a:cubicBezTo>
                    <a:pt x="629" y="328"/>
                    <a:pt x="629" y="328"/>
                    <a:pt x="629" y="328"/>
                  </a:cubicBezTo>
                  <a:cubicBezTo>
                    <a:pt x="651" y="341"/>
                    <a:pt x="681" y="339"/>
                    <a:pt x="694" y="317"/>
                  </a:cubicBezTo>
                  <a:cubicBezTo>
                    <a:pt x="707" y="295"/>
                    <a:pt x="701" y="272"/>
                    <a:pt x="679" y="254"/>
                  </a:cubicBezTo>
                  <a:close/>
                </a:path>
              </a:pathLst>
            </a:custGeom>
            <a:solidFill>
              <a:srgbClr val="3A383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144413" y="3348203"/>
            <a:ext cx="3441700" cy="1062038"/>
          </a:xfrm>
          <a:prstGeom prst="rect">
            <a:avLst/>
          </a:prstGeom>
          <a:solidFill>
            <a:srgbClr val="1B6AA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4" name="Freeform 7"/>
          <p:cNvSpPr>
            <a:spLocks/>
          </p:cNvSpPr>
          <p:nvPr/>
        </p:nvSpPr>
        <p:spPr bwMode="auto">
          <a:xfrm>
            <a:off x="3538488" y="2302041"/>
            <a:ext cx="3721100" cy="2722563"/>
          </a:xfrm>
          <a:custGeom>
            <a:avLst/>
            <a:gdLst>
              <a:gd name="T0" fmla="*/ 2344 w 2344"/>
              <a:gd name="T1" fmla="*/ 1715 h 1715"/>
              <a:gd name="T2" fmla="*/ 2281 w 2344"/>
              <a:gd name="T3" fmla="*/ 1715 h 1715"/>
              <a:gd name="T4" fmla="*/ 2287 w 2344"/>
              <a:gd name="T5" fmla="*/ 1259 h 1715"/>
              <a:gd name="T6" fmla="*/ 1745 w 2344"/>
              <a:gd name="T7" fmla="*/ 582 h 1715"/>
              <a:gd name="T8" fmla="*/ 0 w 2344"/>
              <a:gd name="T9" fmla="*/ 60 h 1715"/>
              <a:gd name="T10" fmla="*/ 18 w 2344"/>
              <a:gd name="T11" fmla="*/ 0 h 1715"/>
              <a:gd name="T12" fmla="*/ 1784 w 2344"/>
              <a:gd name="T13" fmla="*/ 528 h 1715"/>
              <a:gd name="T14" fmla="*/ 2344 w 2344"/>
              <a:gd name="T15" fmla="*/ 1247 h 1715"/>
              <a:gd name="T16" fmla="*/ 2344 w 2344"/>
              <a:gd name="T17" fmla="*/ 1715 h 1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44" h="1715">
                <a:moveTo>
                  <a:pt x="2344" y="1715"/>
                </a:moveTo>
                <a:lnTo>
                  <a:pt x="2281" y="1715"/>
                </a:lnTo>
                <a:lnTo>
                  <a:pt x="2287" y="1259"/>
                </a:lnTo>
                <a:lnTo>
                  <a:pt x="1745" y="582"/>
                </a:lnTo>
                <a:lnTo>
                  <a:pt x="0" y="60"/>
                </a:lnTo>
                <a:lnTo>
                  <a:pt x="18" y="0"/>
                </a:lnTo>
                <a:lnTo>
                  <a:pt x="1784" y="528"/>
                </a:lnTo>
                <a:lnTo>
                  <a:pt x="2344" y="1247"/>
                </a:lnTo>
                <a:lnTo>
                  <a:pt x="2344" y="1715"/>
                </a:lnTo>
                <a:close/>
              </a:path>
            </a:pathLst>
          </a:custGeom>
          <a:solidFill>
            <a:srgbClr val="84CB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5" name="Rectangle 9"/>
          <p:cNvSpPr>
            <a:spLocks noChangeArrowheads="1"/>
          </p:cNvSpPr>
          <p:nvPr/>
        </p:nvSpPr>
        <p:spPr bwMode="auto">
          <a:xfrm>
            <a:off x="144413" y="2302041"/>
            <a:ext cx="3441700" cy="1027113"/>
          </a:xfrm>
          <a:prstGeom prst="rect">
            <a:avLst/>
          </a:prstGeom>
          <a:solidFill>
            <a:srgbClr val="84CB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6" name="Rectangle 10"/>
          <p:cNvSpPr>
            <a:spLocks noChangeArrowheads="1"/>
          </p:cNvSpPr>
          <p:nvPr/>
        </p:nvSpPr>
        <p:spPr bwMode="auto">
          <a:xfrm>
            <a:off x="144413" y="5489741"/>
            <a:ext cx="3441700" cy="950913"/>
          </a:xfrm>
          <a:prstGeom prst="rect">
            <a:avLst/>
          </a:prstGeom>
          <a:solidFill>
            <a:srgbClr val="F8D35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7" name="Rectangle 11"/>
          <p:cNvSpPr>
            <a:spLocks noChangeArrowheads="1"/>
          </p:cNvSpPr>
          <p:nvPr/>
        </p:nvSpPr>
        <p:spPr bwMode="auto">
          <a:xfrm>
            <a:off x="144413" y="4427703"/>
            <a:ext cx="3441700" cy="1042988"/>
          </a:xfrm>
          <a:prstGeom prst="rect">
            <a:avLst/>
          </a:pr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09750" y="5239642"/>
            <a:ext cx="38846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For every 6 emails received, we get 3 Phone calls. Suitable for all categories business and personal presentation</a:t>
            </a:r>
            <a:r>
              <a:rPr lang="id-ID" sz="1400" b="1" dirty="0">
                <a:solidFill>
                  <a:srgbClr val="A5A5A5"/>
                </a:solidFill>
                <a:latin typeface="Calibri"/>
                <a:ea typeface="+mn-ea"/>
              </a:rPr>
              <a:t>, </a:t>
            </a: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  <a:r>
              <a:rPr lang="id-ID" sz="1400" b="1" dirty="0">
                <a:solidFill>
                  <a:srgbClr val="A5A5A5"/>
                </a:solidFill>
                <a:latin typeface="Calibri"/>
                <a:ea typeface="+mn-ea"/>
              </a:rPr>
              <a:t>,</a:t>
            </a: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 eaque ipsa quae ab illo inventore veritatis et quasi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id-ID" sz="1400" dirty="0">
              <a:solidFill>
                <a:srgbClr val="A5A5A5"/>
              </a:solidFill>
              <a:latin typeface="Calibri"/>
              <a:ea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504973" y="3949866"/>
            <a:ext cx="232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 dirty="0">
                <a:solidFill>
                  <a:srgbClr val="3A3838"/>
                </a:solidFill>
                <a:latin typeface="Arial"/>
                <a:ea typeface="+mn-ea"/>
              </a:rPr>
              <a:t>Problem Analysis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896701" y="4389085"/>
            <a:ext cx="2497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Of shopping carts are abandoned right before the transaction its completed. Suitable for all categories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504973" y="4250586"/>
            <a:ext cx="13917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5400" b="1" dirty="0">
                <a:solidFill>
                  <a:srgbClr val="84CBC5"/>
                </a:solidFill>
                <a:latin typeface="Calibri"/>
                <a:ea typeface="+mn-ea"/>
              </a:rPr>
              <a:t>35%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88273" y="248936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white"/>
                </a:solidFill>
                <a:latin typeface="Arial"/>
                <a:ea typeface="+mn-ea"/>
              </a:rPr>
              <a:t>35%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88273" y="2806866"/>
            <a:ext cx="938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white"/>
                </a:solidFill>
                <a:latin typeface="Calibri"/>
                <a:ea typeface="+mn-ea"/>
              </a:rPr>
              <a:t>Military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88273" y="358053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white"/>
                </a:solidFill>
                <a:latin typeface="Arial"/>
                <a:ea typeface="+mn-ea"/>
              </a:rPr>
              <a:t>25%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88273" y="3898034"/>
            <a:ext cx="1288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white"/>
                </a:solidFill>
                <a:latin typeface="Calibri"/>
                <a:ea typeface="+mn-ea"/>
              </a:rPr>
              <a:t>Enviroment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88273" y="462296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white"/>
                </a:solidFill>
                <a:latin typeface="Arial"/>
                <a:ea typeface="+mn-ea"/>
              </a:rPr>
              <a:t>35%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88273" y="4940466"/>
            <a:ext cx="62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white"/>
                </a:solidFill>
                <a:latin typeface="Calibri"/>
                <a:ea typeface="+mn-ea"/>
              </a:rPr>
              <a:t>Love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88273" y="571413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white"/>
                </a:solidFill>
                <a:latin typeface="Arial"/>
                <a:ea typeface="+mn-ea"/>
              </a:rPr>
              <a:t>25%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88273" y="6031634"/>
            <a:ext cx="855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white"/>
                </a:solidFill>
                <a:latin typeface="Calibri"/>
                <a:ea typeface="+mn-ea"/>
              </a:rPr>
              <a:t>Money</a:t>
            </a:r>
          </a:p>
        </p:txBody>
      </p:sp>
      <p:grpSp>
        <p:nvGrpSpPr>
          <p:cNvPr id="50" name="Group 38"/>
          <p:cNvGrpSpPr/>
          <p:nvPr/>
        </p:nvGrpSpPr>
        <p:grpSpPr>
          <a:xfrm>
            <a:off x="293949" y="2561526"/>
            <a:ext cx="504202" cy="500927"/>
            <a:chOff x="5016501" y="4030663"/>
            <a:chExt cx="244475" cy="242887"/>
          </a:xfrm>
          <a:solidFill>
            <a:sysClr val="window" lastClr="FFFFFF"/>
          </a:solidFill>
        </p:grpSpPr>
        <p:sp>
          <p:nvSpPr>
            <p:cNvPr id="51" name="Freeform 434"/>
            <p:cNvSpPr>
              <a:spLocks/>
            </p:cNvSpPr>
            <p:nvPr/>
          </p:nvSpPr>
          <p:spPr bwMode="auto">
            <a:xfrm>
              <a:off x="5016501" y="4030663"/>
              <a:ext cx="203200" cy="201613"/>
            </a:xfrm>
            <a:custGeom>
              <a:avLst/>
              <a:gdLst>
                <a:gd name="T0" fmla="*/ 37 w 54"/>
                <a:gd name="T1" fmla="*/ 23 h 54"/>
                <a:gd name="T2" fmla="*/ 31 w 54"/>
                <a:gd name="T3" fmla="*/ 23 h 54"/>
                <a:gd name="T4" fmla="*/ 28 w 54"/>
                <a:gd name="T5" fmla="*/ 8 h 54"/>
                <a:gd name="T6" fmla="*/ 20 w 54"/>
                <a:gd name="T7" fmla="*/ 0 h 54"/>
                <a:gd name="T8" fmla="*/ 17 w 54"/>
                <a:gd name="T9" fmla="*/ 14 h 54"/>
                <a:gd name="T10" fmla="*/ 26 w 54"/>
                <a:gd name="T11" fmla="*/ 23 h 54"/>
                <a:gd name="T12" fmla="*/ 23 w 54"/>
                <a:gd name="T13" fmla="*/ 25 h 54"/>
                <a:gd name="T14" fmla="*/ 14 w 54"/>
                <a:gd name="T15" fmla="*/ 17 h 54"/>
                <a:gd name="T16" fmla="*/ 0 w 54"/>
                <a:gd name="T17" fmla="*/ 20 h 54"/>
                <a:gd name="T18" fmla="*/ 9 w 54"/>
                <a:gd name="T19" fmla="*/ 28 h 54"/>
                <a:gd name="T20" fmla="*/ 23 w 54"/>
                <a:gd name="T21" fmla="*/ 31 h 54"/>
                <a:gd name="T22" fmla="*/ 23 w 54"/>
                <a:gd name="T23" fmla="*/ 37 h 54"/>
                <a:gd name="T24" fmla="*/ 40 w 54"/>
                <a:gd name="T25" fmla="*/ 54 h 54"/>
                <a:gd name="T26" fmla="*/ 54 w 54"/>
                <a:gd name="T27" fmla="*/ 40 h 54"/>
                <a:gd name="T28" fmla="*/ 37 w 54"/>
                <a:gd name="T29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54">
                  <a:moveTo>
                    <a:pt x="37" y="23"/>
                  </a:moveTo>
                  <a:cubicBezTo>
                    <a:pt x="35" y="21"/>
                    <a:pt x="33" y="21"/>
                    <a:pt x="31" y="23"/>
                  </a:cubicBezTo>
                  <a:cubicBezTo>
                    <a:pt x="31" y="23"/>
                    <a:pt x="37" y="17"/>
                    <a:pt x="28" y="8"/>
                  </a:cubicBezTo>
                  <a:cubicBezTo>
                    <a:pt x="26" y="6"/>
                    <a:pt x="20" y="0"/>
                    <a:pt x="20" y="0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6" y="25"/>
                    <a:pt x="9" y="28"/>
                  </a:cubicBezTo>
                  <a:cubicBezTo>
                    <a:pt x="17" y="37"/>
                    <a:pt x="23" y="31"/>
                    <a:pt x="23" y="31"/>
                  </a:cubicBezTo>
                  <a:cubicBezTo>
                    <a:pt x="21" y="33"/>
                    <a:pt x="21" y="35"/>
                    <a:pt x="23" y="37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54" y="40"/>
                    <a:pt x="54" y="40"/>
                    <a:pt x="54" y="40"/>
                  </a:cubicBezTo>
                  <a:lnTo>
                    <a:pt x="3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2" name="Freeform 435"/>
            <p:cNvSpPr>
              <a:spLocks/>
            </p:cNvSpPr>
            <p:nvPr/>
          </p:nvSpPr>
          <p:spPr bwMode="auto">
            <a:xfrm>
              <a:off x="5178426" y="4187825"/>
              <a:ext cx="82550" cy="85725"/>
            </a:xfrm>
            <a:custGeom>
              <a:avLst/>
              <a:gdLst>
                <a:gd name="T0" fmla="*/ 17 w 22"/>
                <a:gd name="T1" fmla="*/ 3 h 23"/>
                <a:gd name="T2" fmla="*/ 14 w 22"/>
                <a:gd name="T3" fmla="*/ 0 h 23"/>
                <a:gd name="T4" fmla="*/ 0 w 22"/>
                <a:gd name="T5" fmla="*/ 15 h 23"/>
                <a:gd name="T6" fmla="*/ 2 w 22"/>
                <a:gd name="T7" fmla="*/ 17 h 23"/>
                <a:gd name="T8" fmla="*/ 21 w 22"/>
                <a:gd name="T9" fmla="*/ 22 h 23"/>
                <a:gd name="T10" fmla="*/ 17 w 22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3">
                  <a:moveTo>
                    <a:pt x="17" y="3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2" y="17"/>
                  </a:cubicBezTo>
                  <a:cubicBezTo>
                    <a:pt x="8" y="23"/>
                    <a:pt x="21" y="22"/>
                    <a:pt x="21" y="22"/>
                  </a:cubicBezTo>
                  <a:cubicBezTo>
                    <a:pt x="21" y="22"/>
                    <a:pt x="22" y="9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53" name="Freeform 170"/>
          <p:cNvSpPr>
            <a:spLocks/>
          </p:cNvSpPr>
          <p:nvPr/>
        </p:nvSpPr>
        <p:spPr bwMode="auto">
          <a:xfrm>
            <a:off x="335707" y="3708565"/>
            <a:ext cx="420687" cy="420687"/>
          </a:xfrm>
          <a:custGeom>
            <a:avLst/>
            <a:gdLst>
              <a:gd name="T0" fmla="*/ 56 w 64"/>
              <a:gd name="T1" fmla="*/ 17 h 64"/>
              <a:gd name="T2" fmla="*/ 56 w 64"/>
              <a:gd name="T3" fmla="*/ 16 h 64"/>
              <a:gd name="T4" fmla="*/ 45 w 64"/>
              <a:gd name="T5" fmla="*/ 4 h 64"/>
              <a:gd name="T6" fmla="*/ 36 w 64"/>
              <a:gd name="T7" fmla="*/ 0 h 64"/>
              <a:gd name="T8" fmla="*/ 26 w 64"/>
              <a:gd name="T9" fmla="*/ 6 h 64"/>
              <a:gd name="T10" fmla="*/ 20 w 64"/>
              <a:gd name="T11" fmla="*/ 4 h 64"/>
              <a:gd name="T12" fmla="*/ 8 w 64"/>
              <a:gd name="T13" fmla="*/ 16 h 64"/>
              <a:gd name="T14" fmla="*/ 8 w 64"/>
              <a:gd name="T15" fmla="*/ 17 h 64"/>
              <a:gd name="T16" fmla="*/ 0 w 64"/>
              <a:gd name="T17" fmla="*/ 28 h 64"/>
              <a:gd name="T18" fmla="*/ 12 w 64"/>
              <a:gd name="T19" fmla="*/ 40 h 64"/>
              <a:gd name="T20" fmla="*/ 18 w 64"/>
              <a:gd name="T21" fmla="*/ 38 h 64"/>
              <a:gd name="T22" fmla="*/ 24 w 64"/>
              <a:gd name="T23" fmla="*/ 40 h 64"/>
              <a:gd name="T24" fmla="*/ 28 w 64"/>
              <a:gd name="T25" fmla="*/ 39 h 64"/>
              <a:gd name="T26" fmla="*/ 28 w 64"/>
              <a:gd name="T27" fmla="*/ 60 h 64"/>
              <a:gd name="T28" fmla="*/ 24 w 64"/>
              <a:gd name="T29" fmla="*/ 60 h 64"/>
              <a:gd name="T30" fmla="*/ 24 w 64"/>
              <a:gd name="T31" fmla="*/ 64 h 64"/>
              <a:gd name="T32" fmla="*/ 40 w 64"/>
              <a:gd name="T33" fmla="*/ 64 h 64"/>
              <a:gd name="T34" fmla="*/ 40 w 64"/>
              <a:gd name="T35" fmla="*/ 60 h 64"/>
              <a:gd name="T36" fmla="*/ 36 w 64"/>
              <a:gd name="T37" fmla="*/ 60 h 64"/>
              <a:gd name="T38" fmla="*/ 36 w 64"/>
              <a:gd name="T39" fmla="*/ 40 h 64"/>
              <a:gd name="T40" fmla="*/ 38 w 64"/>
              <a:gd name="T41" fmla="*/ 40 h 64"/>
              <a:gd name="T42" fmla="*/ 40 w 64"/>
              <a:gd name="T43" fmla="*/ 40 h 64"/>
              <a:gd name="T44" fmla="*/ 46 w 64"/>
              <a:gd name="T45" fmla="*/ 38 h 64"/>
              <a:gd name="T46" fmla="*/ 52 w 64"/>
              <a:gd name="T47" fmla="*/ 40 h 64"/>
              <a:gd name="T48" fmla="*/ 64 w 64"/>
              <a:gd name="T49" fmla="*/ 28 h 64"/>
              <a:gd name="T50" fmla="*/ 56 w 64"/>
              <a:gd name="T51" fmla="*/ 1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4" h="64">
                <a:moveTo>
                  <a:pt x="56" y="17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10"/>
                  <a:pt x="51" y="5"/>
                  <a:pt x="45" y="4"/>
                </a:cubicBezTo>
                <a:cubicBezTo>
                  <a:pt x="43" y="2"/>
                  <a:pt x="40" y="0"/>
                  <a:pt x="36" y="0"/>
                </a:cubicBezTo>
                <a:cubicBezTo>
                  <a:pt x="32" y="0"/>
                  <a:pt x="28" y="2"/>
                  <a:pt x="26" y="6"/>
                </a:cubicBezTo>
                <a:cubicBezTo>
                  <a:pt x="24" y="5"/>
                  <a:pt x="22" y="4"/>
                  <a:pt x="20" y="4"/>
                </a:cubicBezTo>
                <a:cubicBezTo>
                  <a:pt x="13" y="4"/>
                  <a:pt x="8" y="9"/>
                  <a:pt x="8" y="16"/>
                </a:cubicBezTo>
                <a:cubicBezTo>
                  <a:pt x="8" y="16"/>
                  <a:pt x="8" y="16"/>
                  <a:pt x="8" y="17"/>
                </a:cubicBezTo>
                <a:cubicBezTo>
                  <a:pt x="3" y="18"/>
                  <a:pt x="0" y="23"/>
                  <a:pt x="0" y="28"/>
                </a:cubicBezTo>
                <a:cubicBezTo>
                  <a:pt x="0" y="35"/>
                  <a:pt x="5" y="40"/>
                  <a:pt x="12" y="40"/>
                </a:cubicBezTo>
                <a:cubicBezTo>
                  <a:pt x="14" y="40"/>
                  <a:pt x="16" y="39"/>
                  <a:pt x="18" y="38"/>
                </a:cubicBezTo>
                <a:cubicBezTo>
                  <a:pt x="20" y="39"/>
                  <a:pt x="22" y="40"/>
                  <a:pt x="24" y="40"/>
                </a:cubicBezTo>
                <a:cubicBezTo>
                  <a:pt x="25" y="40"/>
                  <a:pt x="27" y="40"/>
                  <a:pt x="28" y="39"/>
                </a:cubicBezTo>
                <a:cubicBezTo>
                  <a:pt x="28" y="60"/>
                  <a:pt x="28" y="60"/>
                  <a:pt x="28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40" y="60"/>
                  <a:pt x="4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0"/>
                  <a:pt x="37" y="40"/>
                  <a:pt x="38" y="40"/>
                </a:cubicBezTo>
                <a:cubicBezTo>
                  <a:pt x="39" y="40"/>
                  <a:pt x="39" y="40"/>
                  <a:pt x="40" y="40"/>
                </a:cubicBezTo>
                <a:cubicBezTo>
                  <a:pt x="42" y="40"/>
                  <a:pt x="44" y="39"/>
                  <a:pt x="46" y="38"/>
                </a:cubicBezTo>
                <a:cubicBezTo>
                  <a:pt x="48" y="39"/>
                  <a:pt x="50" y="40"/>
                  <a:pt x="52" y="40"/>
                </a:cubicBezTo>
                <a:cubicBezTo>
                  <a:pt x="59" y="40"/>
                  <a:pt x="64" y="35"/>
                  <a:pt x="64" y="28"/>
                </a:cubicBezTo>
                <a:cubicBezTo>
                  <a:pt x="64" y="23"/>
                  <a:pt x="61" y="18"/>
                  <a:pt x="56" y="1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4" name="Freeform 42"/>
          <p:cNvSpPr>
            <a:spLocks noEditPoints="1"/>
          </p:cNvSpPr>
          <p:nvPr/>
        </p:nvSpPr>
        <p:spPr bwMode="auto">
          <a:xfrm>
            <a:off x="349201" y="4759269"/>
            <a:ext cx="393699" cy="373284"/>
          </a:xfrm>
          <a:custGeom>
            <a:avLst/>
            <a:gdLst>
              <a:gd name="T0" fmla="*/ 44 w 57"/>
              <a:gd name="T1" fmla="*/ 0 h 54"/>
              <a:gd name="T2" fmla="*/ 41 w 57"/>
              <a:gd name="T3" fmla="*/ 0 h 54"/>
              <a:gd name="T4" fmla="*/ 28 w 57"/>
              <a:gd name="T5" fmla="*/ 7 h 54"/>
              <a:gd name="T6" fmla="*/ 15 w 57"/>
              <a:gd name="T7" fmla="*/ 0 h 54"/>
              <a:gd name="T8" fmla="*/ 13 w 57"/>
              <a:gd name="T9" fmla="*/ 0 h 54"/>
              <a:gd name="T10" fmla="*/ 0 w 57"/>
              <a:gd name="T11" fmla="*/ 15 h 54"/>
              <a:gd name="T12" fmla="*/ 0 w 57"/>
              <a:gd name="T13" fmla="*/ 19 h 54"/>
              <a:gd name="T14" fmla="*/ 28 w 57"/>
              <a:gd name="T15" fmla="*/ 54 h 54"/>
              <a:gd name="T16" fmla="*/ 57 w 57"/>
              <a:gd name="T17" fmla="*/ 19 h 54"/>
              <a:gd name="T18" fmla="*/ 57 w 57"/>
              <a:gd name="T19" fmla="*/ 15 h 54"/>
              <a:gd name="T20" fmla="*/ 44 w 57"/>
              <a:gd name="T21" fmla="*/ 0 h 54"/>
              <a:gd name="T22" fmla="*/ 50 w 57"/>
              <a:gd name="T23" fmla="*/ 18 h 54"/>
              <a:gd name="T24" fmla="*/ 28 w 57"/>
              <a:gd name="T25" fmla="*/ 46 h 54"/>
              <a:gd name="T26" fmla="*/ 6 w 57"/>
              <a:gd name="T27" fmla="*/ 18 h 54"/>
              <a:gd name="T28" fmla="*/ 6 w 57"/>
              <a:gd name="T29" fmla="*/ 16 h 54"/>
              <a:gd name="T30" fmla="*/ 13 w 57"/>
              <a:gd name="T31" fmla="*/ 6 h 54"/>
              <a:gd name="T32" fmla="*/ 15 w 57"/>
              <a:gd name="T33" fmla="*/ 6 h 54"/>
              <a:gd name="T34" fmla="*/ 24 w 57"/>
              <a:gd name="T35" fmla="*/ 11 h 54"/>
              <a:gd name="T36" fmla="*/ 28 w 57"/>
              <a:gd name="T37" fmla="*/ 17 h 54"/>
              <a:gd name="T38" fmla="*/ 33 w 57"/>
              <a:gd name="T39" fmla="*/ 11 h 54"/>
              <a:gd name="T40" fmla="*/ 41 w 57"/>
              <a:gd name="T41" fmla="*/ 6 h 54"/>
              <a:gd name="T42" fmla="*/ 43 w 57"/>
              <a:gd name="T43" fmla="*/ 6 h 54"/>
              <a:gd name="T44" fmla="*/ 50 w 57"/>
              <a:gd name="T45" fmla="*/ 16 h 54"/>
              <a:gd name="T46" fmla="*/ 50 w 57"/>
              <a:gd name="T47" fmla="*/ 1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7" h="54">
                <a:moveTo>
                  <a:pt x="44" y="0"/>
                </a:moveTo>
                <a:cubicBezTo>
                  <a:pt x="43" y="0"/>
                  <a:pt x="42" y="0"/>
                  <a:pt x="41" y="0"/>
                </a:cubicBezTo>
                <a:cubicBezTo>
                  <a:pt x="35" y="0"/>
                  <a:pt x="32" y="3"/>
                  <a:pt x="28" y="7"/>
                </a:cubicBezTo>
                <a:cubicBezTo>
                  <a:pt x="25" y="3"/>
                  <a:pt x="22" y="0"/>
                  <a:pt x="15" y="0"/>
                </a:cubicBezTo>
                <a:cubicBezTo>
                  <a:pt x="14" y="0"/>
                  <a:pt x="14" y="0"/>
                  <a:pt x="13" y="0"/>
                </a:cubicBezTo>
                <a:cubicBezTo>
                  <a:pt x="7" y="1"/>
                  <a:pt x="1" y="6"/>
                  <a:pt x="0" y="15"/>
                </a:cubicBezTo>
                <a:cubicBezTo>
                  <a:pt x="0" y="19"/>
                  <a:pt x="0" y="19"/>
                  <a:pt x="0" y="19"/>
                </a:cubicBezTo>
                <a:cubicBezTo>
                  <a:pt x="1" y="28"/>
                  <a:pt x="8" y="39"/>
                  <a:pt x="28" y="54"/>
                </a:cubicBezTo>
                <a:cubicBezTo>
                  <a:pt x="49" y="39"/>
                  <a:pt x="56" y="28"/>
                  <a:pt x="57" y="19"/>
                </a:cubicBezTo>
                <a:cubicBezTo>
                  <a:pt x="57" y="15"/>
                  <a:pt x="57" y="15"/>
                  <a:pt x="57" y="15"/>
                </a:cubicBezTo>
                <a:cubicBezTo>
                  <a:pt x="56" y="6"/>
                  <a:pt x="49" y="1"/>
                  <a:pt x="44" y="0"/>
                </a:cubicBezTo>
                <a:close/>
                <a:moveTo>
                  <a:pt x="50" y="18"/>
                </a:moveTo>
                <a:cubicBezTo>
                  <a:pt x="50" y="27"/>
                  <a:pt x="42" y="36"/>
                  <a:pt x="28" y="46"/>
                </a:cubicBezTo>
                <a:cubicBezTo>
                  <a:pt x="14" y="36"/>
                  <a:pt x="7" y="27"/>
                  <a:pt x="6" y="18"/>
                </a:cubicBezTo>
                <a:cubicBezTo>
                  <a:pt x="6" y="16"/>
                  <a:pt x="6" y="16"/>
                  <a:pt x="6" y="16"/>
                </a:cubicBezTo>
                <a:cubicBezTo>
                  <a:pt x="7" y="9"/>
                  <a:pt x="11" y="7"/>
                  <a:pt x="13" y="6"/>
                </a:cubicBezTo>
                <a:cubicBezTo>
                  <a:pt x="14" y="6"/>
                  <a:pt x="15" y="6"/>
                  <a:pt x="15" y="6"/>
                </a:cubicBezTo>
                <a:cubicBezTo>
                  <a:pt x="19" y="6"/>
                  <a:pt x="21" y="7"/>
                  <a:pt x="24" y="11"/>
                </a:cubicBezTo>
                <a:cubicBezTo>
                  <a:pt x="28" y="17"/>
                  <a:pt x="28" y="17"/>
                  <a:pt x="28" y="17"/>
                </a:cubicBezTo>
                <a:cubicBezTo>
                  <a:pt x="33" y="11"/>
                  <a:pt x="33" y="11"/>
                  <a:pt x="33" y="11"/>
                </a:cubicBezTo>
                <a:cubicBezTo>
                  <a:pt x="36" y="7"/>
                  <a:pt x="38" y="6"/>
                  <a:pt x="41" y="6"/>
                </a:cubicBezTo>
                <a:cubicBezTo>
                  <a:pt x="42" y="6"/>
                  <a:pt x="43" y="6"/>
                  <a:pt x="43" y="6"/>
                </a:cubicBezTo>
                <a:cubicBezTo>
                  <a:pt x="46" y="7"/>
                  <a:pt x="50" y="9"/>
                  <a:pt x="50" y="16"/>
                </a:cubicBezTo>
                <a:lnTo>
                  <a:pt x="50" y="1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55" name="Group 43"/>
          <p:cNvGrpSpPr/>
          <p:nvPr/>
        </p:nvGrpSpPr>
        <p:grpSpPr>
          <a:xfrm>
            <a:off x="347605" y="5782326"/>
            <a:ext cx="396891" cy="497812"/>
            <a:chOff x="9985375" y="3051175"/>
            <a:chExt cx="649288" cy="814388"/>
          </a:xfrm>
          <a:solidFill>
            <a:sysClr val="window" lastClr="FFFFFF"/>
          </a:solidFill>
        </p:grpSpPr>
        <p:sp>
          <p:nvSpPr>
            <p:cNvPr id="56" name="Freeform 16"/>
            <p:cNvSpPr>
              <a:spLocks/>
            </p:cNvSpPr>
            <p:nvPr/>
          </p:nvSpPr>
          <p:spPr bwMode="auto">
            <a:xfrm>
              <a:off x="10088563" y="3051175"/>
              <a:ext cx="442913" cy="198438"/>
            </a:xfrm>
            <a:custGeom>
              <a:avLst/>
              <a:gdLst>
                <a:gd name="T0" fmla="*/ 98 w 116"/>
                <a:gd name="T1" fmla="*/ 52 h 52"/>
                <a:gd name="T2" fmla="*/ 110 w 116"/>
                <a:gd name="T3" fmla="*/ 17 h 52"/>
                <a:gd name="T4" fmla="*/ 81 w 116"/>
                <a:gd name="T5" fmla="*/ 22 h 52"/>
                <a:gd name="T6" fmla="*/ 58 w 116"/>
                <a:gd name="T7" fmla="*/ 0 h 52"/>
                <a:gd name="T8" fmla="*/ 35 w 116"/>
                <a:gd name="T9" fmla="*/ 22 h 52"/>
                <a:gd name="T10" fmla="*/ 7 w 116"/>
                <a:gd name="T11" fmla="*/ 17 h 52"/>
                <a:gd name="T12" fmla="*/ 18 w 116"/>
                <a:gd name="T13" fmla="*/ 52 h 52"/>
                <a:gd name="T14" fmla="*/ 98 w 11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52">
                  <a:moveTo>
                    <a:pt x="98" y="52"/>
                  </a:moveTo>
                  <a:cubicBezTo>
                    <a:pt x="111" y="40"/>
                    <a:pt x="116" y="24"/>
                    <a:pt x="110" y="17"/>
                  </a:cubicBezTo>
                  <a:cubicBezTo>
                    <a:pt x="104" y="12"/>
                    <a:pt x="93" y="14"/>
                    <a:pt x="81" y="22"/>
                  </a:cubicBezTo>
                  <a:cubicBezTo>
                    <a:pt x="78" y="9"/>
                    <a:pt x="69" y="0"/>
                    <a:pt x="58" y="0"/>
                  </a:cubicBezTo>
                  <a:cubicBezTo>
                    <a:pt x="47" y="0"/>
                    <a:pt x="38" y="9"/>
                    <a:pt x="35" y="22"/>
                  </a:cubicBezTo>
                  <a:cubicBezTo>
                    <a:pt x="24" y="14"/>
                    <a:pt x="12" y="12"/>
                    <a:pt x="7" y="17"/>
                  </a:cubicBezTo>
                  <a:cubicBezTo>
                    <a:pt x="0" y="24"/>
                    <a:pt x="5" y="40"/>
                    <a:pt x="18" y="52"/>
                  </a:cubicBezTo>
                  <a:lnTo>
                    <a:pt x="9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7" name="Freeform 17"/>
            <p:cNvSpPr>
              <a:spLocks noEditPoints="1"/>
            </p:cNvSpPr>
            <p:nvPr/>
          </p:nvSpPr>
          <p:spPr bwMode="auto">
            <a:xfrm>
              <a:off x="9985375" y="3298825"/>
              <a:ext cx="649288" cy="566738"/>
            </a:xfrm>
            <a:custGeom>
              <a:avLst/>
              <a:gdLst>
                <a:gd name="T0" fmla="*/ 165 w 170"/>
                <a:gd name="T1" fmla="*/ 95 h 149"/>
                <a:gd name="T2" fmla="*/ 165 w 170"/>
                <a:gd name="T3" fmla="*/ 95 h 149"/>
                <a:gd name="T4" fmla="*/ 170 w 170"/>
                <a:gd name="T5" fmla="*/ 66 h 149"/>
                <a:gd name="T6" fmla="*/ 132 w 170"/>
                <a:gd name="T7" fmla="*/ 0 h 149"/>
                <a:gd name="T8" fmla="*/ 38 w 170"/>
                <a:gd name="T9" fmla="*/ 0 h 149"/>
                <a:gd name="T10" fmla="*/ 0 w 170"/>
                <a:gd name="T11" fmla="*/ 66 h 149"/>
                <a:gd name="T12" fmla="*/ 9 w 170"/>
                <a:gd name="T13" fmla="*/ 101 h 149"/>
                <a:gd name="T14" fmla="*/ 12 w 170"/>
                <a:gd name="T15" fmla="*/ 114 h 149"/>
                <a:gd name="T16" fmla="*/ 10 w 170"/>
                <a:gd name="T17" fmla="*/ 136 h 149"/>
                <a:gd name="T18" fmla="*/ 43 w 170"/>
                <a:gd name="T19" fmla="*/ 142 h 149"/>
                <a:gd name="T20" fmla="*/ 43 w 170"/>
                <a:gd name="T21" fmla="*/ 142 h 149"/>
                <a:gd name="T22" fmla="*/ 61 w 170"/>
                <a:gd name="T23" fmla="*/ 142 h 149"/>
                <a:gd name="T24" fmla="*/ 61 w 170"/>
                <a:gd name="T25" fmla="*/ 142 h 149"/>
                <a:gd name="T26" fmla="*/ 85 w 170"/>
                <a:gd name="T27" fmla="*/ 146 h 149"/>
                <a:gd name="T28" fmla="*/ 110 w 170"/>
                <a:gd name="T29" fmla="*/ 142 h 149"/>
                <a:gd name="T30" fmla="*/ 110 w 170"/>
                <a:gd name="T31" fmla="*/ 142 h 149"/>
                <a:gd name="T32" fmla="*/ 127 w 170"/>
                <a:gd name="T33" fmla="*/ 142 h 149"/>
                <a:gd name="T34" fmla="*/ 160 w 170"/>
                <a:gd name="T35" fmla="*/ 136 h 149"/>
                <a:gd name="T36" fmla="*/ 158 w 170"/>
                <a:gd name="T37" fmla="*/ 115 h 149"/>
                <a:gd name="T38" fmla="*/ 158 w 170"/>
                <a:gd name="T39" fmla="*/ 115 h 149"/>
                <a:gd name="T40" fmla="*/ 162 w 170"/>
                <a:gd name="T41" fmla="*/ 101 h 149"/>
                <a:gd name="T42" fmla="*/ 165 w 170"/>
                <a:gd name="T43" fmla="*/ 95 h 149"/>
                <a:gd name="T44" fmla="*/ 91 w 170"/>
                <a:gd name="T45" fmla="*/ 113 h 149"/>
                <a:gd name="T46" fmla="*/ 79 w 170"/>
                <a:gd name="T47" fmla="*/ 113 h 149"/>
                <a:gd name="T48" fmla="*/ 79 w 170"/>
                <a:gd name="T49" fmla="*/ 102 h 149"/>
                <a:gd name="T50" fmla="*/ 58 w 170"/>
                <a:gd name="T51" fmla="*/ 96 h 149"/>
                <a:gd name="T52" fmla="*/ 62 w 170"/>
                <a:gd name="T53" fmla="*/ 83 h 149"/>
                <a:gd name="T54" fmla="*/ 81 w 170"/>
                <a:gd name="T55" fmla="*/ 88 h 149"/>
                <a:gd name="T56" fmla="*/ 92 w 170"/>
                <a:gd name="T57" fmla="*/ 83 h 149"/>
                <a:gd name="T58" fmla="*/ 80 w 170"/>
                <a:gd name="T59" fmla="*/ 75 h 149"/>
                <a:gd name="T60" fmla="*/ 59 w 170"/>
                <a:gd name="T61" fmla="*/ 55 h 149"/>
                <a:gd name="T62" fmla="*/ 80 w 170"/>
                <a:gd name="T63" fmla="*/ 37 h 149"/>
                <a:gd name="T64" fmla="*/ 80 w 170"/>
                <a:gd name="T65" fmla="*/ 25 h 149"/>
                <a:gd name="T66" fmla="*/ 92 w 170"/>
                <a:gd name="T67" fmla="*/ 25 h 149"/>
                <a:gd name="T68" fmla="*/ 92 w 170"/>
                <a:gd name="T69" fmla="*/ 37 h 149"/>
                <a:gd name="T70" fmla="*/ 109 w 170"/>
                <a:gd name="T71" fmla="*/ 41 h 149"/>
                <a:gd name="T72" fmla="*/ 105 w 170"/>
                <a:gd name="T73" fmla="*/ 54 h 149"/>
                <a:gd name="T74" fmla="*/ 89 w 170"/>
                <a:gd name="T75" fmla="*/ 50 h 149"/>
                <a:gd name="T76" fmla="*/ 80 w 170"/>
                <a:gd name="T77" fmla="*/ 54 h 149"/>
                <a:gd name="T78" fmla="*/ 92 w 170"/>
                <a:gd name="T79" fmla="*/ 62 h 149"/>
                <a:gd name="T80" fmla="*/ 112 w 170"/>
                <a:gd name="T81" fmla="*/ 82 h 149"/>
                <a:gd name="T82" fmla="*/ 91 w 170"/>
                <a:gd name="T83" fmla="*/ 101 h 149"/>
                <a:gd name="T84" fmla="*/ 91 w 170"/>
                <a:gd name="T85" fmla="*/ 11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" h="149">
                  <a:moveTo>
                    <a:pt x="165" y="95"/>
                  </a:moveTo>
                  <a:cubicBezTo>
                    <a:pt x="165" y="95"/>
                    <a:pt x="165" y="95"/>
                    <a:pt x="165" y="95"/>
                  </a:cubicBezTo>
                  <a:cubicBezTo>
                    <a:pt x="168" y="86"/>
                    <a:pt x="170" y="76"/>
                    <a:pt x="170" y="66"/>
                  </a:cubicBezTo>
                  <a:cubicBezTo>
                    <a:pt x="170" y="39"/>
                    <a:pt x="155" y="14"/>
                    <a:pt x="13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4"/>
                    <a:pt x="0" y="39"/>
                    <a:pt x="0" y="66"/>
                  </a:cubicBezTo>
                  <a:cubicBezTo>
                    <a:pt x="0" y="79"/>
                    <a:pt x="3" y="91"/>
                    <a:pt x="9" y="101"/>
                  </a:cubicBezTo>
                  <a:cubicBezTo>
                    <a:pt x="11" y="106"/>
                    <a:pt x="13" y="112"/>
                    <a:pt x="12" y="114"/>
                  </a:cubicBezTo>
                  <a:cubicBezTo>
                    <a:pt x="8" y="121"/>
                    <a:pt x="7" y="129"/>
                    <a:pt x="10" y="136"/>
                  </a:cubicBezTo>
                  <a:cubicBezTo>
                    <a:pt x="16" y="146"/>
                    <a:pt x="30" y="148"/>
                    <a:pt x="43" y="142"/>
                  </a:cubicBezTo>
                  <a:cubicBezTo>
                    <a:pt x="43" y="142"/>
                    <a:pt x="43" y="142"/>
                    <a:pt x="43" y="142"/>
                  </a:cubicBezTo>
                  <a:cubicBezTo>
                    <a:pt x="43" y="142"/>
                    <a:pt x="50" y="139"/>
                    <a:pt x="61" y="142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9" y="144"/>
                    <a:pt x="77" y="146"/>
                    <a:pt x="85" y="146"/>
                  </a:cubicBezTo>
                  <a:cubicBezTo>
                    <a:pt x="94" y="146"/>
                    <a:pt x="102" y="144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9" y="140"/>
                    <a:pt x="125" y="141"/>
                    <a:pt x="127" y="142"/>
                  </a:cubicBezTo>
                  <a:cubicBezTo>
                    <a:pt x="140" y="149"/>
                    <a:pt x="154" y="146"/>
                    <a:pt x="160" y="136"/>
                  </a:cubicBezTo>
                  <a:cubicBezTo>
                    <a:pt x="163" y="130"/>
                    <a:pt x="163" y="122"/>
                    <a:pt x="158" y="115"/>
                  </a:cubicBezTo>
                  <a:cubicBezTo>
                    <a:pt x="158" y="115"/>
                    <a:pt x="158" y="115"/>
                    <a:pt x="158" y="115"/>
                  </a:cubicBezTo>
                  <a:cubicBezTo>
                    <a:pt x="157" y="113"/>
                    <a:pt x="160" y="106"/>
                    <a:pt x="162" y="101"/>
                  </a:cubicBezTo>
                  <a:cubicBezTo>
                    <a:pt x="163" y="99"/>
                    <a:pt x="165" y="95"/>
                    <a:pt x="165" y="95"/>
                  </a:cubicBezTo>
                  <a:close/>
                  <a:moveTo>
                    <a:pt x="91" y="113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1" y="101"/>
                    <a:pt x="63" y="99"/>
                    <a:pt x="58" y="96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6" y="85"/>
                    <a:pt x="75" y="88"/>
                    <a:pt x="81" y="88"/>
                  </a:cubicBezTo>
                  <a:cubicBezTo>
                    <a:pt x="87" y="88"/>
                    <a:pt x="92" y="86"/>
                    <a:pt x="92" y="83"/>
                  </a:cubicBezTo>
                  <a:cubicBezTo>
                    <a:pt x="92" y="80"/>
                    <a:pt x="90" y="78"/>
                    <a:pt x="80" y="75"/>
                  </a:cubicBezTo>
                  <a:cubicBezTo>
                    <a:pt x="65" y="70"/>
                    <a:pt x="59" y="65"/>
                    <a:pt x="59" y="55"/>
                  </a:cubicBezTo>
                  <a:cubicBezTo>
                    <a:pt x="59" y="46"/>
                    <a:pt x="67" y="39"/>
                    <a:pt x="80" y="37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7"/>
                    <a:pt x="92" y="37"/>
                    <a:pt x="92" y="37"/>
                  </a:cubicBezTo>
                  <a:cubicBezTo>
                    <a:pt x="99" y="37"/>
                    <a:pt x="106" y="39"/>
                    <a:pt x="109" y="41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2" y="52"/>
                    <a:pt x="96" y="50"/>
                    <a:pt x="89" y="50"/>
                  </a:cubicBezTo>
                  <a:cubicBezTo>
                    <a:pt x="84" y="50"/>
                    <a:pt x="80" y="51"/>
                    <a:pt x="80" y="54"/>
                  </a:cubicBezTo>
                  <a:cubicBezTo>
                    <a:pt x="80" y="57"/>
                    <a:pt x="81" y="59"/>
                    <a:pt x="92" y="62"/>
                  </a:cubicBezTo>
                  <a:cubicBezTo>
                    <a:pt x="107" y="67"/>
                    <a:pt x="112" y="73"/>
                    <a:pt x="112" y="82"/>
                  </a:cubicBezTo>
                  <a:cubicBezTo>
                    <a:pt x="112" y="91"/>
                    <a:pt x="105" y="99"/>
                    <a:pt x="91" y="101"/>
                  </a:cubicBezTo>
                  <a:lnTo>
                    <a:pt x="91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3" grpId="0" animBg="1"/>
      <p:bldP spid="5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93205" y="2782463"/>
            <a:ext cx="4242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For every 6 emails received, we get 3 Phone calls. Suitable for all categories business and personal presentation</a:t>
            </a:r>
            <a:r>
              <a:rPr lang="id-ID" sz="1400" b="1" dirty="0">
                <a:solidFill>
                  <a:srgbClr val="A5A5A5"/>
                </a:solidFill>
                <a:latin typeface="Calibri"/>
                <a:ea typeface="+mn-ea"/>
              </a:rPr>
              <a:t>, </a:t>
            </a: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8429" y="2435130"/>
            <a:ext cx="1667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 dirty="0">
                <a:solidFill>
                  <a:srgbClr val="3A3838"/>
                </a:solidFill>
                <a:latin typeface="Arial"/>
                <a:ea typeface="+mn-ea"/>
              </a:rPr>
              <a:t>About Chart</a:t>
            </a:r>
          </a:p>
        </p:txBody>
      </p:sp>
      <p:sp>
        <p:nvSpPr>
          <p:cNvPr id="16" name="Freeform 29"/>
          <p:cNvSpPr>
            <a:spLocks/>
          </p:cNvSpPr>
          <p:nvPr/>
        </p:nvSpPr>
        <p:spPr bwMode="auto">
          <a:xfrm>
            <a:off x="533792" y="4150400"/>
            <a:ext cx="180000" cy="180000"/>
          </a:xfrm>
          <a:prstGeom prst="rect">
            <a:avLst/>
          </a:prstGeom>
          <a:solidFill>
            <a:srgbClr val="84CBC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7" name="Freeform 29"/>
          <p:cNvSpPr>
            <a:spLocks/>
          </p:cNvSpPr>
          <p:nvPr/>
        </p:nvSpPr>
        <p:spPr bwMode="auto">
          <a:xfrm>
            <a:off x="533792" y="4967931"/>
            <a:ext cx="180000" cy="180000"/>
          </a:xfrm>
          <a:prstGeom prst="rect">
            <a:avLst/>
          </a:prstGeom>
          <a:solidFill>
            <a:srgbClr val="1B6AA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8" name="Freeform 29"/>
          <p:cNvSpPr>
            <a:spLocks/>
          </p:cNvSpPr>
          <p:nvPr/>
        </p:nvSpPr>
        <p:spPr bwMode="auto">
          <a:xfrm>
            <a:off x="533792" y="5794358"/>
            <a:ext cx="180000" cy="180000"/>
          </a:xfrm>
          <a:prstGeom prst="rect">
            <a:avLst/>
          </a:pr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6182" y="3880299"/>
            <a:ext cx="96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Branding</a:t>
            </a:r>
          </a:p>
        </p:txBody>
      </p:sp>
      <p:sp>
        <p:nvSpPr>
          <p:cNvPr id="20" name="Rectangle 16"/>
          <p:cNvSpPr/>
          <p:nvPr/>
        </p:nvSpPr>
        <p:spPr>
          <a:xfrm>
            <a:off x="856182" y="4144436"/>
            <a:ext cx="25700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56182" y="4718499"/>
            <a:ext cx="1188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WebDesign</a:t>
            </a:r>
          </a:p>
        </p:txBody>
      </p:sp>
      <p:sp>
        <p:nvSpPr>
          <p:cNvPr id="22" name="Rectangle 18"/>
          <p:cNvSpPr/>
          <p:nvPr/>
        </p:nvSpPr>
        <p:spPr>
          <a:xfrm>
            <a:off x="856182" y="4982636"/>
            <a:ext cx="24036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56182" y="5562636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Developer</a:t>
            </a:r>
          </a:p>
        </p:txBody>
      </p:sp>
      <p:sp>
        <p:nvSpPr>
          <p:cNvPr id="24" name="Rectangle 20"/>
          <p:cNvSpPr/>
          <p:nvPr/>
        </p:nvSpPr>
        <p:spPr>
          <a:xfrm>
            <a:off x="856182" y="5826773"/>
            <a:ext cx="26516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graphicFrame>
        <p:nvGraphicFramePr>
          <p:cNvPr id="25" name="Chart 21"/>
          <p:cNvGraphicFramePr/>
          <p:nvPr>
            <p:extLst>
              <p:ext uri="{D42A27DB-BD31-4B8C-83A1-F6EECF244321}">
                <p14:modId xmlns:p14="http://schemas.microsoft.com/office/powerpoint/2010/main" val="4119965563"/>
              </p:ext>
            </p:extLst>
          </p:nvPr>
        </p:nvGraphicFramePr>
        <p:xfrm>
          <a:off x="5327757" y="2358372"/>
          <a:ext cx="5926650" cy="3978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Graphic spid="25" grpId="0">
        <p:bldSub>
          <a:bldChart bld="series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6"/>
          <p:cNvSpPr>
            <a:spLocks/>
          </p:cNvSpPr>
          <p:nvPr/>
        </p:nvSpPr>
        <p:spPr bwMode="auto">
          <a:xfrm>
            <a:off x="71193" y="3509078"/>
            <a:ext cx="4286793" cy="813329"/>
          </a:xfrm>
          <a:custGeom>
            <a:avLst/>
            <a:gdLst>
              <a:gd name="T0" fmla="*/ 1486 w 1779"/>
              <a:gd name="T1" fmla="*/ 1208 h 1208"/>
              <a:gd name="T2" fmla="*/ 0 w 1779"/>
              <a:gd name="T3" fmla="*/ 1208 h 1208"/>
              <a:gd name="T4" fmla="*/ 0 w 1779"/>
              <a:gd name="T5" fmla="*/ 0 h 1208"/>
              <a:gd name="T6" fmla="*/ 1779 w 1779"/>
              <a:gd name="T7" fmla="*/ 0 h 1208"/>
              <a:gd name="T8" fmla="*/ 1779 w 1779"/>
              <a:gd name="T9" fmla="*/ 660 h 1208"/>
              <a:gd name="T10" fmla="*/ 1486 w 1779"/>
              <a:gd name="T11" fmla="*/ 1208 h 1208"/>
              <a:gd name="connsiteX0" fmla="*/ 13244 w 14891"/>
              <a:gd name="connsiteY0" fmla="*/ 10000 h 10000"/>
              <a:gd name="connsiteX1" fmla="*/ 0 w 14891"/>
              <a:gd name="connsiteY1" fmla="*/ 9949 h 10000"/>
              <a:gd name="connsiteX2" fmla="*/ 4891 w 14891"/>
              <a:gd name="connsiteY2" fmla="*/ 0 h 10000"/>
              <a:gd name="connsiteX3" fmla="*/ 14891 w 14891"/>
              <a:gd name="connsiteY3" fmla="*/ 0 h 10000"/>
              <a:gd name="connsiteX4" fmla="*/ 14891 w 14891"/>
              <a:gd name="connsiteY4" fmla="*/ 5464 h 10000"/>
              <a:gd name="connsiteX5" fmla="*/ 13244 w 14891"/>
              <a:gd name="connsiteY5" fmla="*/ 10000 h 10000"/>
              <a:gd name="connsiteX0" fmla="*/ 13313 w 14960"/>
              <a:gd name="connsiteY0" fmla="*/ 10000 h 10000"/>
              <a:gd name="connsiteX1" fmla="*/ 69 w 14960"/>
              <a:gd name="connsiteY1" fmla="*/ 9949 h 10000"/>
              <a:gd name="connsiteX2" fmla="*/ 0 w 14960"/>
              <a:gd name="connsiteY2" fmla="*/ 0 h 10000"/>
              <a:gd name="connsiteX3" fmla="*/ 14960 w 14960"/>
              <a:gd name="connsiteY3" fmla="*/ 0 h 10000"/>
              <a:gd name="connsiteX4" fmla="*/ 14960 w 14960"/>
              <a:gd name="connsiteY4" fmla="*/ 5464 h 10000"/>
              <a:gd name="connsiteX5" fmla="*/ 13313 w 14960"/>
              <a:gd name="connsiteY5" fmla="*/ 10000 h 10000"/>
              <a:gd name="connsiteX0" fmla="*/ 13517 w 14960"/>
              <a:gd name="connsiteY0" fmla="*/ 10121 h 10121"/>
              <a:gd name="connsiteX1" fmla="*/ 69 w 14960"/>
              <a:gd name="connsiteY1" fmla="*/ 9949 h 10121"/>
              <a:gd name="connsiteX2" fmla="*/ 0 w 14960"/>
              <a:gd name="connsiteY2" fmla="*/ 0 h 10121"/>
              <a:gd name="connsiteX3" fmla="*/ 14960 w 14960"/>
              <a:gd name="connsiteY3" fmla="*/ 0 h 10121"/>
              <a:gd name="connsiteX4" fmla="*/ 14960 w 14960"/>
              <a:gd name="connsiteY4" fmla="*/ 5464 h 10121"/>
              <a:gd name="connsiteX5" fmla="*/ 13517 w 14960"/>
              <a:gd name="connsiteY5" fmla="*/ 10121 h 10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60" h="10121">
                <a:moveTo>
                  <a:pt x="13517" y="10121"/>
                </a:moveTo>
                <a:lnTo>
                  <a:pt x="69" y="9949"/>
                </a:lnTo>
                <a:cubicBezTo>
                  <a:pt x="46" y="6633"/>
                  <a:pt x="23" y="3316"/>
                  <a:pt x="0" y="0"/>
                </a:cubicBezTo>
                <a:lnTo>
                  <a:pt x="14960" y="0"/>
                </a:lnTo>
                <a:lnTo>
                  <a:pt x="14960" y="5464"/>
                </a:lnTo>
                <a:lnTo>
                  <a:pt x="13517" y="10121"/>
                </a:lnTo>
                <a:close/>
              </a:path>
            </a:pathLst>
          </a:custGeom>
          <a:gradFill>
            <a:gsLst>
              <a:gs pos="15000">
                <a:srgbClr val="1B6AA3">
                  <a:lumMod val="75000"/>
                </a:srgbClr>
              </a:gs>
              <a:gs pos="100000">
                <a:sysClr val="window" lastClr="FFFFFF">
                  <a:alpha val="5000"/>
                </a:sysClr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4328440" y="3362726"/>
            <a:ext cx="595387" cy="1065044"/>
          </a:xfrm>
          <a:custGeom>
            <a:avLst/>
            <a:gdLst>
              <a:gd name="T0" fmla="*/ 297 w 378"/>
              <a:gd name="T1" fmla="*/ 111 h 675"/>
              <a:gd name="T2" fmla="*/ 304 w 378"/>
              <a:gd name="T3" fmla="*/ 98 h 675"/>
              <a:gd name="T4" fmla="*/ 307 w 378"/>
              <a:gd name="T5" fmla="*/ 78 h 675"/>
              <a:gd name="T6" fmla="*/ 289 w 378"/>
              <a:gd name="T7" fmla="*/ 19 h 675"/>
              <a:gd name="T8" fmla="*/ 235 w 378"/>
              <a:gd name="T9" fmla="*/ 79 h 675"/>
              <a:gd name="T10" fmla="*/ 213 w 378"/>
              <a:gd name="T11" fmla="*/ 90 h 675"/>
              <a:gd name="T12" fmla="*/ 186 w 378"/>
              <a:gd name="T13" fmla="*/ 85 h 675"/>
              <a:gd name="T14" fmla="*/ 137 w 378"/>
              <a:gd name="T15" fmla="*/ 90 h 675"/>
              <a:gd name="T16" fmla="*/ 42 w 378"/>
              <a:gd name="T17" fmla="*/ 185 h 675"/>
              <a:gd name="T18" fmla="*/ 17 w 378"/>
              <a:gd name="T19" fmla="*/ 233 h 675"/>
              <a:gd name="T20" fmla="*/ 12 w 378"/>
              <a:gd name="T21" fmla="*/ 257 h 675"/>
              <a:gd name="T22" fmla="*/ 28 w 378"/>
              <a:gd name="T23" fmla="*/ 259 h 675"/>
              <a:gd name="T24" fmla="*/ 49 w 378"/>
              <a:gd name="T25" fmla="*/ 243 h 675"/>
              <a:gd name="T26" fmla="*/ 60 w 378"/>
              <a:gd name="T27" fmla="*/ 194 h 675"/>
              <a:gd name="T28" fmla="*/ 162 w 378"/>
              <a:gd name="T29" fmla="*/ 136 h 675"/>
              <a:gd name="T30" fmla="*/ 146 w 378"/>
              <a:gd name="T31" fmla="*/ 248 h 675"/>
              <a:gd name="T32" fmla="*/ 128 w 378"/>
              <a:gd name="T33" fmla="*/ 309 h 675"/>
              <a:gd name="T34" fmla="*/ 116 w 378"/>
              <a:gd name="T35" fmla="*/ 472 h 675"/>
              <a:gd name="T36" fmla="*/ 81 w 378"/>
              <a:gd name="T37" fmla="*/ 517 h 675"/>
              <a:gd name="T38" fmla="*/ 19 w 378"/>
              <a:gd name="T39" fmla="*/ 567 h 675"/>
              <a:gd name="T40" fmla="*/ 13 w 378"/>
              <a:gd name="T41" fmla="*/ 626 h 675"/>
              <a:gd name="T42" fmla="*/ 42 w 378"/>
              <a:gd name="T43" fmla="*/ 643 h 675"/>
              <a:gd name="T44" fmla="*/ 57 w 378"/>
              <a:gd name="T45" fmla="*/ 602 h 675"/>
              <a:gd name="T46" fmla="*/ 128 w 378"/>
              <a:gd name="T47" fmla="*/ 529 h 675"/>
              <a:gd name="T48" fmla="*/ 187 w 378"/>
              <a:gd name="T49" fmla="*/ 470 h 675"/>
              <a:gd name="T50" fmla="*/ 140 w 378"/>
              <a:gd name="T51" fmla="*/ 532 h 675"/>
              <a:gd name="T52" fmla="*/ 132 w 378"/>
              <a:gd name="T53" fmla="*/ 569 h 675"/>
              <a:gd name="T54" fmla="*/ 181 w 378"/>
              <a:gd name="T55" fmla="*/ 613 h 675"/>
              <a:gd name="T56" fmla="*/ 180 w 378"/>
              <a:gd name="T57" fmla="*/ 549 h 675"/>
              <a:gd name="T58" fmla="*/ 239 w 378"/>
              <a:gd name="T59" fmla="*/ 464 h 675"/>
              <a:gd name="T60" fmla="*/ 284 w 378"/>
              <a:gd name="T61" fmla="*/ 379 h 675"/>
              <a:gd name="T62" fmla="*/ 275 w 378"/>
              <a:gd name="T63" fmla="*/ 310 h 675"/>
              <a:gd name="T64" fmla="*/ 329 w 378"/>
              <a:gd name="T65" fmla="*/ 278 h 675"/>
              <a:gd name="T66" fmla="*/ 352 w 378"/>
              <a:gd name="T67" fmla="*/ 176 h 675"/>
              <a:gd name="T68" fmla="*/ 370 w 378"/>
              <a:gd name="T69" fmla="*/ 116 h 675"/>
              <a:gd name="T70" fmla="*/ 360 w 378"/>
              <a:gd name="T71" fmla="*/ 102 h 675"/>
              <a:gd name="T72" fmla="*/ 341 w 378"/>
              <a:gd name="T73" fmla="*/ 133 h 675"/>
              <a:gd name="T74" fmla="*/ 329 w 378"/>
              <a:gd name="T75" fmla="*/ 136 h 675"/>
              <a:gd name="T76" fmla="*/ 329 w 378"/>
              <a:gd name="T77" fmla="*/ 173 h 675"/>
              <a:gd name="T78" fmla="*/ 305 w 378"/>
              <a:gd name="T79" fmla="*/ 135 h 675"/>
              <a:gd name="T80" fmla="*/ 287 w 378"/>
              <a:gd name="T81" fmla="*/ 121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78" h="675">
                <a:moveTo>
                  <a:pt x="287" y="121"/>
                </a:moveTo>
                <a:cubicBezTo>
                  <a:pt x="287" y="121"/>
                  <a:pt x="297" y="125"/>
                  <a:pt x="297" y="111"/>
                </a:cubicBezTo>
                <a:cubicBezTo>
                  <a:pt x="297" y="111"/>
                  <a:pt x="300" y="106"/>
                  <a:pt x="302" y="106"/>
                </a:cubicBezTo>
                <a:cubicBezTo>
                  <a:pt x="302" y="106"/>
                  <a:pt x="307" y="100"/>
                  <a:pt x="304" y="98"/>
                </a:cubicBezTo>
                <a:cubicBezTo>
                  <a:pt x="304" y="98"/>
                  <a:pt x="309" y="95"/>
                  <a:pt x="306" y="88"/>
                </a:cubicBezTo>
                <a:cubicBezTo>
                  <a:pt x="306" y="88"/>
                  <a:pt x="311" y="86"/>
                  <a:pt x="307" y="78"/>
                </a:cubicBezTo>
                <a:cubicBezTo>
                  <a:pt x="307" y="78"/>
                  <a:pt x="304" y="72"/>
                  <a:pt x="308" y="67"/>
                </a:cubicBezTo>
                <a:cubicBezTo>
                  <a:pt x="308" y="67"/>
                  <a:pt x="317" y="34"/>
                  <a:pt x="289" y="19"/>
                </a:cubicBezTo>
                <a:cubicBezTo>
                  <a:pt x="289" y="19"/>
                  <a:pt x="232" y="0"/>
                  <a:pt x="230" y="58"/>
                </a:cubicBezTo>
                <a:cubicBezTo>
                  <a:pt x="230" y="58"/>
                  <a:pt x="231" y="71"/>
                  <a:pt x="235" y="79"/>
                </a:cubicBezTo>
                <a:cubicBezTo>
                  <a:pt x="235" y="79"/>
                  <a:pt x="243" y="84"/>
                  <a:pt x="238" y="90"/>
                </a:cubicBezTo>
                <a:cubicBezTo>
                  <a:pt x="238" y="90"/>
                  <a:pt x="218" y="90"/>
                  <a:pt x="213" y="90"/>
                </a:cubicBezTo>
                <a:cubicBezTo>
                  <a:pt x="213" y="90"/>
                  <a:pt x="208" y="87"/>
                  <a:pt x="201" y="90"/>
                </a:cubicBezTo>
                <a:cubicBezTo>
                  <a:pt x="199" y="90"/>
                  <a:pt x="189" y="85"/>
                  <a:pt x="186" y="85"/>
                </a:cubicBezTo>
                <a:cubicBezTo>
                  <a:pt x="178" y="83"/>
                  <a:pt x="169" y="84"/>
                  <a:pt x="161" y="86"/>
                </a:cubicBezTo>
                <a:cubicBezTo>
                  <a:pt x="153" y="88"/>
                  <a:pt x="145" y="92"/>
                  <a:pt x="137" y="90"/>
                </a:cubicBezTo>
                <a:cubicBezTo>
                  <a:pt x="137" y="90"/>
                  <a:pt x="96" y="96"/>
                  <a:pt x="73" y="122"/>
                </a:cubicBezTo>
                <a:cubicBezTo>
                  <a:pt x="73" y="122"/>
                  <a:pt x="52" y="150"/>
                  <a:pt x="42" y="185"/>
                </a:cubicBezTo>
                <a:cubicBezTo>
                  <a:pt x="42" y="185"/>
                  <a:pt x="28" y="208"/>
                  <a:pt x="28" y="217"/>
                </a:cubicBezTo>
                <a:cubicBezTo>
                  <a:pt x="28" y="217"/>
                  <a:pt x="23" y="228"/>
                  <a:pt x="17" y="233"/>
                </a:cubicBezTo>
                <a:cubicBezTo>
                  <a:pt x="17" y="233"/>
                  <a:pt x="9" y="240"/>
                  <a:pt x="11" y="246"/>
                </a:cubicBezTo>
                <a:cubicBezTo>
                  <a:pt x="11" y="246"/>
                  <a:pt x="3" y="259"/>
                  <a:pt x="12" y="257"/>
                </a:cubicBezTo>
                <a:cubicBezTo>
                  <a:pt x="12" y="257"/>
                  <a:pt x="13" y="264"/>
                  <a:pt x="21" y="259"/>
                </a:cubicBezTo>
                <a:cubicBezTo>
                  <a:pt x="21" y="259"/>
                  <a:pt x="21" y="266"/>
                  <a:pt x="28" y="259"/>
                </a:cubicBezTo>
                <a:cubicBezTo>
                  <a:pt x="28" y="259"/>
                  <a:pt x="32" y="264"/>
                  <a:pt x="36" y="259"/>
                </a:cubicBezTo>
                <a:cubicBezTo>
                  <a:pt x="36" y="259"/>
                  <a:pt x="40" y="276"/>
                  <a:pt x="49" y="243"/>
                </a:cubicBezTo>
                <a:cubicBezTo>
                  <a:pt x="49" y="243"/>
                  <a:pt x="48" y="236"/>
                  <a:pt x="49" y="223"/>
                </a:cubicBezTo>
                <a:cubicBezTo>
                  <a:pt x="49" y="223"/>
                  <a:pt x="51" y="206"/>
                  <a:pt x="60" y="194"/>
                </a:cubicBezTo>
                <a:cubicBezTo>
                  <a:pt x="60" y="194"/>
                  <a:pt x="86" y="166"/>
                  <a:pt x="104" y="140"/>
                </a:cubicBezTo>
                <a:cubicBezTo>
                  <a:pt x="104" y="140"/>
                  <a:pt x="142" y="143"/>
                  <a:pt x="162" y="136"/>
                </a:cubicBezTo>
                <a:cubicBezTo>
                  <a:pt x="162" y="136"/>
                  <a:pt x="162" y="157"/>
                  <a:pt x="168" y="168"/>
                </a:cubicBezTo>
                <a:cubicBezTo>
                  <a:pt x="168" y="168"/>
                  <a:pt x="145" y="216"/>
                  <a:pt x="146" y="248"/>
                </a:cubicBezTo>
                <a:cubicBezTo>
                  <a:pt x="146" y="248"/>
                  <a:pt x="144" y="259"/>
                  <a:pt x="136" y="271"/>
                </a:cubicBezTo>
                <a:cubicBezTo>
                  <a:pt x="136" y="271"/>
                  <a:pt x="120" y="293"/>
                  <a:pt x="128" y="309"/>
                </a:cubicBezTo>
                <a:cubicBezTo>
                  <a:pt x="128" y="309"/>
                  <a:pt x="110" y="360"/>
                  <a:pt x="142" y="392"/>
                </a:cubicBezTo>
                <a:cubicBezTo>
                  <a:pt x="142" y="392"/>
                  <a:pt x="119" y="451"/>
                  <a:pt x="116" y="472"/>
                </a:cubicBezTo>
                <a:cubicBezTo>
                  <a:pt x="116" y="472"/>
                  <a:pt x="114" y="491"/>
                  <a:pt x="96" y="501"/>
                </a:cubicBezTo>
                <a:cubicBezTo>
                  <a:pt x="91" y="506"/>
                  <a:pt x="85" y="511"/>
                  <a:pt x="81" y="517"/>
                </a:cubicBezTo>
                <a:cubicBezTo>
                  <a:pt x="69" y="530"/>
                  <a:pt x="67" y="550"/>
                  <a:pt x="52" y="560"/>
                </a:cubicBezTo>
                <a:cubicBezTo>
                  <a:pt x="52" y="560"/>
                  <a:pt x="24" y="546"/>
                  <a:pt x="19" y="567"/>
                </a:cubicBezTo>
                <a:cubicBezTo>
                  <a:pt x="19" y="567"/>
                  <a:pt x="15" y="575"/>
                  <a:pt x="19" y="598"/>
                </a:cubicBezTo>
                <a:cubicBezTo>
                  <a:pt x="19" y="598"/>
                  <a:pt x="21" y="614"/>
                  <a:pt x="13" y="626"/>
                </a:cubicBezTo>
                <a:cubicBezTo>
                  <a:pt x="13" y="626"/>
                  <a:pt x="0" y="675"/>
                  <a:pt x="31" y="668"/>
                </a:cubicBezTo>
                <a:cubicBezTo>
                  <a:pt x="31" y="668"/>
                  <a:pt x="42" y="665"/>
                  <a:pt x="42" y="643"/>
                </a:cubicBezTo>
                <a:cubicBezTo>
                  <a:pt x="42" y="643"/>
                  <a:pt x="45" y="626"/>
                  <a:pt x="50" y="624"/>
                </a:cubicBezTo>
                <a:cubicBezTo>
                  <a:pt x="50" y="624"/>
                  <a:pt x="61" y="609"/>
                  <a:pt x="57" y="602"/>
                </a:cubicBezTo>
                <a:cubicBezTo>
                  <a:pt x="57" y="602"/>
                  <a:pt x="51" y="597"/>
                  <a:pt x="76" y="581"/>
                </a:cubicBezTo>
                <a:cubicBezTo>
                  <a:pt x="76" y="581"/>
                  <a:pt x="120" y="546"/>
                  <a:pt x="128" y="529"/>
                </a:cubicBezTo>
                <a:cubicBezTo>
                  <a:pt x="128" y="529"/>
                  <a:pt x="150" y="521"/>
                  <a:pt x="154" y="501"/>
                </a:cubicBezTo>
                <a:cubicBezTo>
                  <a:pt x="154" y="501"/>
                  <a:pt x="180" y="482"/>
                  <a:pt x="187" y="470"/>
                </a:cubicBezTo>
                <a:cubicBezTo>
                  <a:pt x="187" y="470"/>
                  <a:pt x="189" y="482"/>
                  <a:pt x="159" y="525"/>
                </a:cubicBezTo>
                <a:cubicBezTo>
                  <a:pt x="159" y="525"/>
                  <a:pt x="155" y="520"/>
                  <a:pt x="140" y="532"/>
                </a:cubicBezTo>
                <a:cubicBezTo>
                  <a:pt x="140" y="532"/>
                  <a:pt x="123" y="539"/>
                  <a:pt x="128" y="559"/>
                </a:cubicBezTo>
                <a:cubicBezTo>
                  <a:pt x="128" y="559"/>
                  <a:pt x="130" y="563"/>
                  <a:pt x="132" y="569"/>
                </a:cubicBezTo>
                <a:cubicBezTo>
                  <a:pt x="132" y="569"/>
                  <a:pt x="136" y="572"/>
                  <a:pt x="133" y="579"/>
                </a:cubicBezTo>
                <a:cubicBezTo>
                  <a:pt x="126" y="598"/>
                  <a:pt x="173" y="632"/>
                  <a:pt x="181" y="613"/>
                </a:cubicBezTo>
                <a:cubicBezTo>
                  <a:pt x="181" y="613"/>
                  <a:pt x="180" y="600"/>
                  <a:pt x="175" y="592"/>
                </a:cubicBezTo>
                <a:cubicBezTo>
                  <a:pt x="175" y="592"/>
                  <a:pt x="173" y="554"/>
                  <a:pt x="180" y="549"/>
                </a:cubicBezTo>
                <a:cubicBezTo>
                  <a:pt x="180" y="549"/>
                  <a:pt x="181" y="543"/>
                  <a:pt x="181" y="541"/>
                </a:cubicBezTo>
                <a:cubicBezTo>
                  <a:pt x="181" y="541"/>
                  <a:pt x="223" y="478"/>
                  <a:pt x="239" y="464"/>
                </a:cubicBezTo>
                <a:cubicBezTo>
                  <a:pt x="239" y="464"/>
                  <a:pt x="263" y="436"/>
                  <a:pt x="272" y="432"/>
                </a:cubicBezTo>
                <a:cubicBezTo>
                  <a:pt x="272" y="432"/>
                  <a:pt x="309" y="413"/>
                  <a:pt x="284" y="379"/>
                </a:cubicBezTo>
                <a:cubicBezTo>
                  <a:pt x="284" y="379"/>
                  <a:pt x="272" y="365"/>
                  <a:pt x="251" y="349"/>
                </a:cubicBezTo>
                <a:cubicBezTo>
                  <a:pt x="251" y="349"/>
                  <a:pt x="266" y="320"/>
                  <a:pt x="275" y="310"/>
                </a:cubicBezTo>
                <a:cubicBezTo>
                  <a:pt x="275" y="310"/>
                  <a:pt x="290" y="282"/>
                  <a:pt x="294" y="270"/>
                </a:cubicBezTo>
                <a:cubicBezTo>
                  <a:pt x="294" y="270"/>
                  <a:pt x="314" y="309"/>
                  <a:pt x="329" y="278"/>
                </a:cubicBezTo>
                <a:cubicBezTo>
                  <a:pt x="329" y="278"/>
                  <a:pt x="343" y="240"/>
                  <a:pt x="344" y="216"/>
                </a:cubicBezTo>
                <a:cubicBezTo>
                  <a:pt x="344" y="216"/>
                  <a:pt x="348" y="185"/>
                  <a:pt x="352" y="176"/>
                </a:cubicBezTo>
                <a:cubicBezTo>
                  <a:pt x="352" y="176"/>
                  <a:pt x="362" y="152"/>
                  <a:pt x="362" y="137"/>
                </a:cubicBezTo>
                <a:cubicBezTo>
                  <a:pt x="362" y="137"/>
                  <a:pt x="378" y="116"/>
                  <a:pt x="370" y="116"/>
                </a:cubicBezTo>
                <a:cubicBezTo>
                  <a:pt x="370" y="116"/>
                  <a:pt x="378" y="92"/>
                  <a:pt x="365" y="108"/>
                </a:cubicBezTo>
                <a:cubicBezTo>
                  <a:pt x="365" y="108"/>
                  <a:pt x="371" y="83"/>
                  <a:pt x="360" y="102"/>
                </a:cubicBezTo>
                <a:cubicBezTo>
                  <a:pt x="360" y="102"/>
                  <a:pt x="355" y="89"/>
                  <a:pt x="351" y="109"/>
                </a:cubicBezTo>
                <a:cubicBezTo>
                  <a:pt x="351" y="109"/>
                  <a:pt x="349" y="126"/>
                  <a:pt x="341" y="133"/>
                </a:cubicBezTo>
                <a:cubicBezTo>
                  <a:pt x="341" y="133"/>
                  <a:pt x="336" y="143"/>
                  <a:pt x="336" y="133"/>
                </a:cubicBezTo>
                <a:cubicBezTo>
                  <a:pt x="336" y="133"/>
                  <a:pt x="332" y="122"/>
                  <a:pt x="329" y="136"/>
                </a:cubicBezTo>
                <a:cubicBezTo>
                  <a:pt x="329" y="136"/>
                  <a:pt x="326" y="149"/>
                  <a:pt x="329" y="161"/>
                </a:cubicBezTo>
                <a:cubicBezTo>
                  <a:pt x="329" y="161"/>
                  <a:pt x="332" y="166"/>
                  <a:pt x="329" y="173"/>
                </a:cubicBezTo>
                <a:cubicBezTo>
                  <a:pt x="329" y="173"/>
                  <a:pt x="324" y="172"/>
                  <a:pt x="325" y="156"/>
                </a:cubicBezTo>
                <a:cubicBezTo>
                  <a:pt x="325" y="156"/>
                  <a:pt x="329" y="140"/>
                  <a:pt x="305" y="135"/>
                </a:cubicBezTo>
                <a:cubicBezTo>
                  <a:pt x="305" y="135"/>
                  <a:pt x="296" y="129"/>
                  <a:pt x="277" y="125"/>
                </a:cubicBezTo>
                <a:cubicBezTo>
                  <a:pt x="277" y="125"/>
                  <a:pt x="277" y="119"/>
                  <a:pt x="287" y="121"/>
                </a:cubicBezTo>
                <a:close/>
              </a:path>
            </a:pathLst>
          </a:custGeom>
          <a:solidFill>
            <a:srgbClr val="1B6AA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1193" y="2475299"/>
            <a:ext cx="3382120" cy="813329"/>
          </a:xfrm>
          <a:custGeom>
            <a:avLst/>
            <a:gdLst>
              <a:gd name="T0" fmla="*/ 1486 w 1779"/>
              <a:gd name="T1" fmla="*/ 1208 h 1208"/>
              <a:gd name="T2" fmla="*/ 0 w 1779"/>
              <a:gd name="T3" fmla="*/ 1208 h 1208"/>
              <a:gd name="T4" fmla="*/ 0 w 1779"/>
              <a:gd name="T5" fmla="*/ 0 h 1208"/>
              <a:gd name="T6" fmla="*/ 1779 w 1779"/>
              <a:gd name="T7" fmla="*/ 0 h 1208"/>
              <a:gd name="T8" fmla="*/ 1779 w 1779"/>
              <a:gd name="T9" fmla="*/ 660 h 1208"/>
              <a:gd name="T10" fmla="*/ 1486 w 1779"/>
              <a:gd name="T11" fmla="*/ 1208 h 1208"/>
              <a:gd name="connsiteX0" fmla="*/ 13244 w 14891"/>
              <a:gd name="connsiteY0" fmla="*/ 10000 h 10000"/>
              <a:gd name="connsiteX1" fmla="*/ 0 w 14891"/>
              <a:gd name="connsiteY1" fmla="*/ 9949 h 10000"/>
              <a:gd name="connsiteX2" fmla="*/ 4891 w 14891"/>
              <a:gd name="connsiteY2" fmla="*/ 0 h 10000"/>
              <a:gd name="connsiteX3" fmla="*/ 14891 w 14891"/>
              <a:gd name="connsiteY3" fmla="*/ 0 h 10000"/>
              <a:gd name="connsiteX4" fmla="*/ 14891 w 14891"/>
              <a:gd name="connsiteY4" fmla="*/ 5464 h 10000"/>
              <a:gd name="connsiteX5" fmla="*/ 13244 w 14891"/>
              <a:gd name="connsiteY5" fmla="*/ 10000 h 10000"/>
              <a:gd name="connsiteX0" fmla="*/ 13313 w 14960"/>
              <a:gd name="connsiteY0" fmla="*/ 10000 h 10000"/>
              <a:gd name="connsiteX1" fmla="*/ 69 w 14960"/>
              <a:gd name="connsiteY1" fmla="*/ 9949 h 10000"/>
              <a:gd name="connsiteX2" fmla="*/ 0 w 14960"/>
              <a:gd name="connsiteY2" fmla="*/ 0 h 10000"/>
              <a:gd name="connsiteX3" fmla="*/ 14960 w 14960"/>
              <a:gd name="connsiteY3" fmla="*/ 0 h 10000"/>
              <a:gd name="connsiteX4" fmla="*/ 14960 w 14960"/>
              <a:gd name="connsiteY4" fmla="*/ 5464 h 10000"/>
              <a:gd name="connsiteX5" fmla="*/ 13313 w 14960"/>
              <a:gd name="connsiteY5" fmla="*/ 10000 h 10000"/>
              <a:gd name="connsiteX0" fmla="*/ 13786 w 14960"/>
              <a:gd name="connsiteY0" fmla="*/ 10121 h 10121"/>
              <a:gd name="connsiteX1" fmla="*/ 69 w 14960"/>
              <a:gd name="connsiteY1" fmla="*/ 9949 h 10121"/>
              <a:gd name="connsiteX2" fmla="*/ 0 w 14960"/>
              <a:gd name="connsiteY2" fmla="*/ 0 h 10121"/>
              <a:gd name="connsiteX3" fmla="*/ 14960 w 14960"/>
              <a:gd name="connsiteY3" fmla="*/ 0 h 10121"/>
              <a:gd name="connsiteX4" fmla="*/ 14960 w 14960"/>
              <a:gd name="connsiteY4" fmla="*/ 5464 h 10121"/>
              <a:gd name="connsiteX5" fmla="*/ 13786 w 14960"/>
              <a:gd name="connsiteY5" fmla="*/ 10121 h 10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60" h="10121">
                <a:moveTo>
                  <a:pt x="13786" y="10121"/>
                </a:moveTo>
                <a:lnTo>
                  <a:pt x="69" y="9949"/>
                </a:lnTo>
                <a:cubicBezTo>
                  <a:pt x="46" y="6633"/>
                  <a:pt x="23" y="3316"/>
                  <a:pt x="0" y="0"/>
                </a:cubicBezTo>
                <a:lnTo>
                  <a:pt x="14960" y="0"/>
                </a:lnTo>
                <a:lnTo>
                  <a:pt x="14960" y="5464"/>
                </a:lnTo>
                <a:lnTo>
                  <a:pt x="13786" y="10121"/>
                </a:lnTo>
                <a:close/>
              </a:path>
            </a:pathLst>
          </a:custGeom>
          <a:gradFill>
            <a:gsLst>
              <a:gs pos="15000">
                <a:srgbClr val="84CBC5">
                  <a:lumMod val="75000"/>
                </a:srgbClr>
              </a:gs>
              <a:gs pos="100000">
                <a:sysClr val="window" lastClr="FFFFFF">
                  <a:alpha val="5000"/>
                </a:sysClr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>
            <a:off x="3558599" y="2328947"/>
            <a:ext cx="595387" cy="1065044"/>
          </a:xfrm>
          <a:custGeom>
            <a:avLst/>
            <a:gdLst>
              <a:gd name="T0" fmla="*/ 297 w 378"/>
              <a:gd name="T1" fmla="*/ 111 h 675"/>
              <a:gd name="T2" fmla="*/ 304 w 378"/>
              <a:gd name="T3" fmla="*/ 98 h 675"/>
              <a:gd name="T4" fmla="*/ 307 w 378"/>
              <a:gd name="T5" fmla="*/ 78 h 675"/>
              <a:gd name="T6" fmla="*/ 289 w 378"/>
              <a:gd name="T7" fmla="*/ 19 h 675"/>
              <a:gd name="T8" fmla="*/ 235 w 378"/>
              <a:gd name="T9" fmla="*/ 79 h 675"/>
              <a:gd name="T10" fmla="*/ 213 w 378"/>
              <a:gd name="T11" fmla="*/ 90 h 675"/>
              <a:gd name="T12" fmla="*/ 186 w 378"/>
              <a:gd name="T13" fmla="*/ 85 h 675"/>
              <a:gd name="T14" fmla="*/ 137 w 378"/>
              <a:gd name="T15" fmla="*/ 90 h 675"/>
              <a:gd name="T16" fmla="*/ 42 w 378"/>
              <a:gd name="T17" fmla="*/ 185 h 675"/>
              <a:gd name="T18" fmla="*/ 17 w 378"/>
              <a:gd name="T19" fmla="*/ 233 h 675"/>
              <a:gd name="T20" fmla="*/ 12 w 378"/>
              <a:gd name="T21" fmla="*/ 257 h 675"/>
              <a:gd name="T22" fmla="*/ 28 w 378"/>
              <a:gd name="T23" fmla="*/ 259 h 675"/>
              <a:gd name="T24" fmla="*/ 49 w 378"/>
              <a:gd name="T25" fmla="*/ 243 h 675"/>
              <a:gd name="T26" fmla="*/ 60 w 378"/>
              <a:gd name="T27" fmla="*/ 194 h 675"/>
              <a:gd name="T28" fmla="*/ 162 w 378"/>
              <a:gd name="T29" fmla="*/ 136 h 675"/>
              <a:gd name="T30" fmla="*/ 146 w 378"/>
              <a:gd name="T31" fmla="*/ 248 h 675"/>
              <a:gd name="T32" fmla="*/ 128 w 378"/>
              <a:gd name="T33" fmla="*/ 309 h 675"/>
              <a:gd name="T34" fmla="*/ 116 w 378"/>
              <a:gd name="T35" fmla="*/ 472 h 675"/>
              <a:gd name="T36" fmla="*/ 81 w 378"/>
              <a:gd name="T37" fmla="*/ 517 h 675"/>
              <a:gd name="T38" fmla="*/ 19 w 378"/>
              <a:gd name="T39" fmla="*/ 567 h 675"/>
              <a:gd name="T40" fmla="*/ 13 w 378"/>
              <a:gd name="T41" fmla="*/ 626 h 675"/>
              <a:gd name="T42" fmla="*/ 42 w 378"/>
              <a:gd name="T43" fmla="*/ 643 h 675"/>
              <a:gd name="T44" fmla="*/ 57 w 378"/>
              <a:gd name="T45" fmla="*/ 602 h 675"/>
              <a:gd name="T46" fmla="*/ 128 w 378"/>
              <a:gd name="T47" fmla="*/ 529 h 675"/>
              <a:gd name="T48" fmla="*/ 187 w 378"/>
              <a:gd name="T49" fmla="*/ 470 h 675"/>
              <a:gd name="T50" fmla="*/ 140 w 378"/>
              <a:gd name="T51" fmla="*/ 532 h 675"/>
              <a:gd name="T52" fmla="*/ 132 w 378"/>
              <a:gd name="T53" fmla="*/ 569 h 675"/>
              <a:gd name="T54" fmla="*/ 181 w 378"/>
              <a:gd name="T55" fmla="*/ 613 h 675"/>
              <a:gd name="T56" fmla="*/ 180 w 378"/>
              <a:gd name="T57" fmla="*/ 549 h 675"/>
              <a:gd name="T58" fmla="*/ 239 w 378"/>
              <a:gd name="T59" fmla="*/ 464 h 675"/>
              <a:gd name="T60" fmla="*/ 284 w 378"/>
              <a:gd name="T61" fmla="*/ 379 h 675"/>
              <a:gd name="T62" fmla="*/ 275 w 378"/>
              <a:gd name="T63" fmla="*/ 310 h 675"/>
              <a:gd name="T64" fmla="*/ 329 w 378"/>
              <a:gd name="T65" fmla="*/ 278 h 675"/>
              <a:gd name="T66" fmla="*/ 352 w 378"/>
              <a:gd name="T67" fmla="*/ 176 h 675"/>
              <a:gd name="T68" fmla="*/ 370 w 378"/>
              <a:gd name="T69" fmla="*/ 116 h 675"/>
              <a:gd name="T70" fmla="*/ 360 w 378"/>
              <a:gd name="T71" fmla="*/ 102 h 675"/>
              <a:gd name="T72" fmla="*/ 341 w 378"/>
              <a:gd name="T73" fmla="*/ 133 h 675"/>
              <a:gd name="T74" fmla="*/ 329 w 378"/>
              <a:gd name="T75" fmla="*/ 136 h 675"/>
              <a:gd name="T76" fmla="*/ 329 w 378"/>
              <a:gd name="T77" fmla="*/ 173 h 675"/>
              <a:gd name="T78" fmla="*/ 305 w 378"/>
              <a:gd name="T79" fmla="*/ 135 h 675"/>
              <a:gd name="T80" fmla="*/ 287 w 378"/>
              <a:gd name="T81" fmla="*/ 121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78" h="675">
                <a:moveTo>
                  <a:pt x="287" y="121"/>
                </a:moveTo>
                <a:cubicBezTo>
                  <a:pt x="287" y="121"/>
                  <a:pt x="297" y="125"/>
                  <a:pt x="297" y="111"/>
                </a:cubicBezTo>
                <a:cubicBezTo>
                  <a:pt x="297" y="111"/>
                  <a:pt x="300" y="106"/>
                  <a:pt x="302" y="106"/>
                </a:cubicBezTo>
                <a:cubicBezTo>
                  <a:pt x="302" y="106"/>
                  <a:pt x="307" y="100"/>
                  <a:pt x="304" y="98"/>
                </a:cubicBezTo>
                <a:cubicBezTo>
                  <a:pt x="304" y="98"/>
                  <a:pt x="309" y="95"/>
                  <a:pt x="306" y="88"/>
                </a:cubicBezTo>
                <a:cubicBezTo>
                  <a:pt x="306" y="88"/>
                  <a:pt x="311" y="86"/>
                  <a:pt x="307" y="78"/>
                </a:cubicBezTo>
                <a:cubicBezTo>
                  <a:pt x="307" y="78"/>
                  <a:pt x="304" y="72"/>
                  <a:pt x="308" y="67"/>
                </a:cubicBezTo>
                <a:cubicBezTo>
                  <a:pt x="308" y="67"/>
                  <a:pt x="317" y="34"/>
                  <a:pt x="289" y="19"/>
                </a:cubicBezTo>
                <a:cubicBezTo>
                  <a:pt x="289" y="19"/>
                  <a:pt x="232" y="0"/>
                  <a:pt x="230" y="58"/>
                </a:cubicBezTo>
                <a:cubicBezTo>
                  <a:pt x="230" y="58"/>
                  <a:pt x="231" y="71"/>
                  <a:pt x="235" y="79"/>
                </a:cubicBezTo>
                <a:cubicBezTo>
                  <a:pt x="235" y="79"/>
                  <a:pt x="243" y="84"/>
                  <a:pt x="238" y="90"/>
                </a:cubicBezTo>
                <a:cubicBezTo>
                  <a:pt x="238" y="90"/>
                  <a:pt x="218" y="90"/>
                  <a:pt x="213" y="90"/>
                </a:cubicBezTo>
                <a:cubicBezTo>
                  <a:pt x="213" y="90"/>
                  <a:pt x="208" y="87"/>
                  <a:pt x="201" y="90"/>
                </a:cubicBezTo>
                <a:cubicBezTo>
                  <a:pt x="199" y="90"/>
                  <a:pt x="189" y="85"/>
                  <a:pt x="186" y="85"/>
                </a:cubicBezTo>
                <a:cubicBezTo>
                  <a:pt x="178" y="83"/>
                  <a:pt x="169" y="84"/>
                  <a:pt x="161" y="86"/>
                </a:cubicBezTo>
                <a:cubicBezTo>
                  <a:pt x="153" y="88"/>
                  <a:pt x="145" y="92"/>
                  <a:pt x="137" y="90"/>
                </a:cubicBezTo>
                <a:cubicBezTo>
                  <a:pt x="137" y="90"/>
                  <a:pt x="96" y="96"/>
                  <a:pt x="73" y="122"/>
                </a:cubicBezTo>
                <a:cubicBezTo>
                  <a:pt x="73" y="122"/>
                  <a:pt x="52" y="150"/>
                  <a:pt x="42" y="185"/>
                </a:cubicBezTo>
                <a:cubicBezTo>
                  <a:pt x="42" y="185"/>
                  <a:pt x="28" y="208"/>
                  <a:pt x="28" y="217"/>
                </a:cubicBezTo>
                <a:cubicBezTo>
                  <a:pt x="28" y="217"/>
                  <a:pt x="23" y="228"/>
                  <a:pt x="17" y="233"/>
                </a:cubicBezTo>
                <a:cubicBezTo>
                  <a:pt x="17" y="233"/>
                  <a:pt x="9" y="240"/>
                  <a:pt x="11" y="246"/>
                </a:cubicBezTo>
                <a:cubicBezTo>
                  <a:pt x="11" y="246"/>
                  <a:pt x="3" y="259"/>
                  <a:pt x="12" y="257"/>
                </a:cubicBezTo>
                <a:cubicBezTo>
                  <a:pt x="12" y="257"/>
                  <a:pt x="13" y="264"/>
                  <a:pt x="21" y="259"/>
                </a:cubicBezTo>
                <a:cubicBezTo>
                  <a:pt x="21" y="259"/>
                  <a:pt x="21" y="266"/>
                  <a:pt x="28" y="259"/>
                </a:cubicBezTo>
                <a:cubicBezTo>
                  <a:pt x="28" y="259"/>
                  <a:pt x="32" y="264"/>
                  <a:pt x="36" y="259"/>
                </a:cubicBezTo>
                <a:cubicBezTo>
                  <a:pt x="36" y="259"/>
                  <a:pt x="40" y="276"/>
                  <a:pt x="49" y="243"/>
                </a:cubicBezTo>
                <a:cubicBezTo>
                  <a:pt x="49" y="243"/>
                  <a:pt x="48" y="236"/>
                  <a:pt x="49" y="223"/>
                </a:cubicBezTo>
                <a:cubicBezTo>
                  <a:pt x="49" y="223"/>
                  <a:pt x="51" y="206"/>
                  <a:pt x="60" y="194"/>
                </a:cubicBezTo>
                <a:cubicBezTo>
                  <a:pt x="60" y="194"/>
                  <a:pt x="86" y="166"/>
                  <a:pt x="104" y="140"/>
                </a:cubicBezTo>
                <a:cubicBezTo>
                  <a:pt x="104" y="140"/>
                  <a:pt x="142" y="143"/>
                  <a:pt x="162" y="136"/>
                </a:cubicBezTo>
                <a:cubicBezTo>
                  <a:pt x="162" y="136"/>
                  <a:pt x="162" y="157"/>
                  <a:pt x="168" y="168"/>
                </a:cubicBezTo>
                <a:cubicBezTo>
                  <a:pt x="168" y="168"/>
                  <a:pt x="145" y="216"/>
                  <a:pt x="146" y="248"/>
                </a:cubicBezTo>
                <a:cubicBezTo>
                  <a:pt x="146" y="248"/>
                  <a:pt x="144" y="259"/>
                  <a:pt x="136" y="271"/>
                </a:cubicBezTo>
                <a:cubicBezTo>
                  <a:pt x="136" y="271"/>
                  <a:pt x="120" y="293"/>
                  <a:pt x="128" y="309"/>
                </a:cubicBezTo>
                <a:cubicBezTo>
                  <a:pt x="128" y="309"/>
                  <a:pt x="110" y="360"/>
                  <a:pt x="142" y="392"/>
                </a:cubicBezTo>
                <a:cubicBezTo>
                  <a:pt x="142" y="392"/>
                  <a:pt x="119" y="451"/>
                  <a:pt x="116" y="472"/>
                </a:cubicBezTo>
                <a:cubicBezTo>
                  <a:pt x="116" y="472"/>
                  <a:pt x="114" y="491"/>
                  <a:pt x="96" y="501"/>
                </a:cubicBezTo>
                <a:cubicBezTo>
                  <a:pt x="91" y="506"/>
                  <a:pt x="85" y="511"/>
                  <a:pt x="81" y="517"/>
                </a:cubicBezTo>
                <a:cubicBezTo>
                  <a:pt x="69" y="530"/>
                  <a:pt x="67" y="550"/>
                  <a:pt x="52" y="560"/>
                </a:cubicBezTo>
                <a:cubicBezTo>
                  <a:pt x="52" y="560"/>
                  <a:pt x="24" y="546"/>
                  <a:pt x="19" y="567"/>
                </a:cubicBezTo>
                <a:cubicBezTo>
                  <a:pt x="19" y="567"/>
                  <a:pt x="15" y="575"/>
                  <a:pt x="19" y="598"/>
                </a:cubicBezTo>
                <a:cubicBezTo>
                  <a:pt x="19" y="598"/>
                  <a:pt x="21" y="614"/>
                  <a:pt x="13" y="626"/>
                </a:cubicBezTo>
                <a:cubicBezTo>
                  <a:pt x="13" y="626"/>
                  <a:pt x="0" y="675"/>
                  <a:pt x="31" y="668"/>
                </a:cubicBezTo>
                <a:cubicBezTo>
                  <a:pt x="31" y="668"/>
                  <a:pt x="42" y="665"/>
                  <a:pt x="42" y="643"/>
                </a:cubicBezTo>
                <a:cubicBezTo>
                  <a:pt x="42" y="643"/>
                  <a:pt x="45" y="626"/>
                  <a:pt x="50" y="624"/>
                </a:cubicBezTo>
                <a:cubicBezTo>
                  <a:pt x="50" y="624"/>
                  <a:pt x="61" y="609"/>
                  <a:pt x="57" y="602"/>
                </a:cubicBezTo>
                <a:cubicBezTo>
                  <a:pt x="57" y="602"/>
                  <a:pt x="51" y="597"/>
                  <a:pt x="76" y="581"/>
                </a:cubicBezTo>
                <a:cubicBezTo>
                  <a:pt x="76" y="581"/>
                  <a:pt x="120" y="546"/>
                  <a:pt x="128" y="529"/>
                </a:cubicBezTo>
                <a:cubicBezTo>
                  <a:pt x="128" y="529"/>
                  <a:pt x="150" y="521"/>
                  <a:pt x="154" y="501"/>
                </a:cubicBezTo>
                <a:cubicBezTo>
                  <a:pt x="154" y="501"/>
                  <a:pt x="180" y="482"/>
                  <a:pt x="187" y="470"/>
                </a:cubicBezTo>
                <a:cubicBezTo>
                  <a:pt x="187" y="470"/>
                  <a:pt x="189" y="482"/>
                  <a:pt x="159" y="525"/>
                </a:cubicBezTo>
                <a:cubicBezTo>
                  <a:pt x="159" y="525"/>
                  <a:pt x="155" y="520"/>
                  <a:pt x="140" y="532"/>
                </a:cubicBezTo>
                <a:cubicBezTo>
                  <a:pt x="140" y="532"/>
                  <a:pt x="123" y="539"/>
                  <a:pt x="128" y="559"/>
                </a:cubicBezTo>
                <a:cubicBezTo>
                  <a:pt x="128" y="559"/>
                  <a:pt x="130" y="563"/>
                  <a:pt x="132" y="569"/>
                </a:cubicBezTo>
                <a:cubicBezTo>
                  <a:pt x="132" y="569"/>
                  <a:pt x="136" y="572"/>
                  <a:pt x="133" y="579"/>
                </a:cubicBezTo>
                <a:cubicBezTo>
                  <a:pt x="126" y="598"/>
                  <a:pt x="173" y="632"/>
                  <a:pt x="181" y="613"/>
                </a:cubicBezTo>
                <a:cubicBezTo>
                  <a:pt x="181" y="613"/>
                  <a:pt x="180" y="600"/>
                  <a:pt x="175" y="592"/>
                </a:cubicBezTo>
                <a:cubicBezTo>
                  <a:pt x="175" y="592"/>
                  <a:pt x="173" y="554"/>
                  <a:pt x="180" y="549"/>
                </a:cubicBezTo>
                <a:cubicBezTo>
                  <a:pt x="180" y="549"/>
                  <a:pt x="181" y="543"/>
                  <a:pt x="181" y="541"/>
                </a:cubicBezTo>
                <a:cubicBezTo>
                  <a:pt x="181" y="541"/>
                  <a:pt x="223" y="478"/>
                  <a:pt x="239" y="464"/>
                </a:cubicBezTo>
                <a:cubicBezTo>
                  <a:pt x="239" y="464"/>
                  <a:pt x="263" y="436"/>
                  <a:pt x="272" y="432"/>
                </a:cubicBezTo>
                <a:cubicBezTo>
                  <a:pt x="272" y="432"/>
                  <a:pt x="309" y="413"/>
                  <a:pt x="284" y="379"/>
                </a:cubicBezTo>
                <a:cubicBezTo>
                  <a:pt x="284" y="379"/>
                  <a:pt x="272" y="365"/>
                  <a:pt x="251" y="349"/>
                </a:cubicBezTo>
                <a:cubicBezTo>
                  <a:pt x="251" y="349"/>
                  <a:pt x="266" y="320"/>
                  <a:pt x="275" y="310"/>
                </a:cubicBezTo>
                <a:cubicBezTo>
                  <a:pt x="275" y="310"/>
                  <a:pt x="290" y="282"/>
                  <a:pt x="294" y="270"/>
                </a:cubicBezTo>
                <a:cubicBezTo>
                  <a:pt x="294" y="270"/>
                  <a:pt x="314" y="309"/>
                  <a:pt x="329" y="278"/>
                </a:cubicBezTo>
                <a:cubicBezTo>
                  <a:pt x="329" y="278"/>
                  <a:pt x="343" y="240"/>
                  <a:pt x="344" y="216"/>
                </a:cubicBezTo>
                <a:cubicBezTo>
                  <a:pt x="344" y="216"/>
                  <a:pt x="348" y="185"/>
                  <a:pt x="352" y="176"/>
                </a:cubicBezTo>
                <a:cubicBezTo>
                  <a:pt x="352" y="176"/>
                  <a:pt x="362" y="152"/>
                  <a:pt x="362" y="137"/>
                </a:cubicBezTo>
                <a:cubicBezTo>
                  <a:pt x="362" y="137"/>
                  <a:pt x="378" y="116"/>
                  <a:pt x="370" y="116"/>
                </a:cubicBezTo>
                <a:cubicBezTo>
                  <a:pt x="370" y="116"/>
                  <a:pt x="378" y="92"/>
                  <a:pt x="365" y="108"/>
                </a:cubicBezTo>
                <a:cubicBezTo>
                  <a:pt x="365" y="108"/>
                  <a:pt x="371" y="83"/>
                  <a:pt x="360" y="102"/>
                </a:cubicBezTo>
                <a:cubicBezTo>
                  <a:pt x="360" y="102"/>
                  <a:pt x="355" y="89"/>
                  <a:pt x="351" y="109"/>
                </a:cubicBezTo>
                <a:cubicBezTo>
                  <a:pt x="351" y="109"/>
                  <a:pt x="349" y="126"/>
                  <a:pt x="341" y="133"/>
                </a:cubicBezTo>
                <a:cubicBezTo>
                  <a:pt x="341" y="133"/>
                  <a:pt x="336" y="143"/>
                  <a:pt x="336" y="133"/>
                </a:cubicBezTo>
                <a:cubicBezTo>
                  <a:pt x="336" y="133"/>
                  <a:pt x="332" y="122"/>
                  <a:pt x="329" y="136"/>
                </a:cubicBezTo>
                <a:cubicBezTo>
                  <a:pt x="329" y="136"/>
                  <a:pt x="326" y="149"/>
                  <a:pt x="329" y="161"/>
                </a:cubicBezTo>
                <a:cubicBezTo>
                  <a:pt x="329" y="161"/>
                  <a:pt x="332" y="166"/>
                  <a:pt x="329" y="173"/>
                </a:cubicBezTo>
                <a:cubicBezTo>
                  <a:pt x="329" y="173"/>
                  <a:pt x="324" y="172"/>
                  <a:pt x="325" y="156"/>
                </a:cubicBezTo>
                <a:cubicBezTo>
                  <a:pt x="325" y="156"/>
                  <a:pt x="329" y="140"/>
                  <a:pt x="305" y="135"/>
                </a:cubicBezTo>
                <a:cubicBezTo>
                  <a:pt x="305" y="135"/>
                  <a:pt x="296" y="129"/>
                  <a:pt x="277" y="125"/>
                </a:cubicBezTo>
                <a:cubicBezTo>
                  <a:pt x="277" y="125"/>
                  <a:pt x="277" y="119"/>
                  <a:pt x="287" y="121"/>
                </a:cubicBezTo>
                <a:close/>
              </a:path>
            </a:pathLst>
          </a:custGeom>
          <a:solidFill>
            <a:srgbClr val="84CBC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6" name="Freeform 6"/>
          <p:cNvSpPr>
            <a:spLocks/>
          </p:cNvSpPr>
          <p:nvPr/>
        </p:nvSpPr>
        <p:spPr bwMode="auto">
          <a:xfrm>
            <a:off x="71193" y="5489921"/>
            <a:ext cx="5020868" cy="813329"/>
          </a:xfrm>
          <a:custGeom>
            <a:avLst/>
            <a:gdLst>
              <a:gd name="T0" fmla="*/ 1486 w 1779"/>
              <a:gd name="T1" fmla="*/ 1208 h 1208"/>
              <a:gd name="T2" fmla="*/ 0 w 1779"/>
              <a:gd name="T3" fmla="*/ 1208 h 1208"/>
              <a:gd name="T4" fmla="*/ 0 w 1779"/>
              <a:gd name="T5" fmla="*/ 0 h 1208"/>
              <a:gd name="T6" fmla="*/ 1779 w 1779"/>
              <a:gd name="T7" fmla="*/ 0 h 1208"/>
              <a:gd name="T8" fmla="*/ 1779 w 1779"/>
              <a:gd name="T9" fmla="*/ 660 h 1208"/>
              <a:gd name="T10" fmla="*/ 1486 w 1779"/>
              <a:gd name="T11" fmla="*/ 1208 h 1208"/>
              <a:gd name="connsiteX0" fmla="*/ 13244 w 14891"/>
              <a:gd name="connsiteY0" fmla="*/ 10000 h 10000"/>
              <a:gd name="connsiteX1" fmla="*/ 0 w 14891"/>
              <a:gd name="connsiteY1" fmla="*/ 9949 h 10000"/>
              <a:gd name="connsiteX2" fmla="*/ 4891 w 14891"/>
              <a:gd name="connsiteY2" fmla="*/ 0 h 10000"/>
              <a:gd name="connsiteX3" fmla="*/ 14891 w 14891"/>
              <a:gd name="connsiteY3" fmla="*/ 0 h 10000"/>
              <a:gd name="connsiteX4" fmla="*/ 14891 w 14891"/>
              <a:gd name="connsiteY4" fmla="*/ 5464 h 10000"/>
              <a:gd name="connsiteX5" fmla="*/ 13244 w 14891"/>
              <a:gd name="connsiteY5" fmla="*/ 10000 h 10000"/>
              <a:gd name="connsiteX0" fmla="*/ 13313 w 14960"/>
              <a:gd name="connsiteY0" fmla="*/ 10000 h 10000"/>
              <a:gd name="connsiteX1" fmla="*/ 69 w 14960"/>
              <a:gd name="connsiteY1" fmla="*/ 9949 h 10000"/>
              <a:gd name="connsiteX2" fmla="*/ 0 w 14960"/>
              <a:gd name="connsiteY2" fmla="*/ 0 h 10000"/>
              <a:gd name="connsiteX3" fmla="*/ 14960 w 14960"/>
              <a:gd name="connsiteY3" fmla="*/ 0 h 10000"/>
              <a:gd name="connsiteX4" fmla="*/ 14960 w 14960"/>
              <a:gd name="connsiteY4" fmla="*/ 5464 h 10000"/>
              <a:gd name="connsiteX5" fmla="*/ 13313 w 14960"/>
              <a:gd name="connsiteY5" fmla="*/ 10000 h 10000"/>
              <a:gd name="connsiteX0" fmla="*/ 13659 w 14960"/>
              <a:gd name="connsiteY0" fmla="*/ 10121 h 10121"/>
              <a:gd name="connsiteX1" fmla="*/ 69 w 14960"/>
              <a:gd name="connsiteY1" fmla="*/ 9949 h 10121"/>
              <a:gd name="connsiteX2" fmla="*/ 0 w 14960"/>
              <a:gd name="connsiteY2" fmla="*/ 0 h 10121"/>
              <a:gd name="connsiteX3" fmla="*/ 14960 w 14960"/>
              <a:gd name="connsiteY3" fmla="*/ 0 h 10121"/>
              <a:gd name="connsiteX4" fmla="*/ 14960 w 14960"/>
              <a:gd name="connsiteY4" fmla="*/ 5464 h 10121"/>
              <a:gd name="connsiteX5" fmla="*/ 13659 w 14960"/>
              <a:gd name="connsiteY5" fmla="*/ 10121 h 10121"/>
              <a:gd name="connsiteX0" fmla="*/ 13920 w 14960"/>
              <a:gd name="connsiteY0" fmla="*/ 10121 h 10121"/>
              <a:gd name="connsiteX1" fmla="*/ 69 w 14960"/>
              <a:gd name="connsiteY1" fmla="*/ 9949 h 10121"/>
              <a:gd name="connsiteX2" fmla="*/ 0 w 14960"/>
              <a:gd name="connsiteY2" fmla="*/ 0 h 10121"/>
              <a:gd name="connsiteX3" fmla="*/ 14960 w 14960"/>
              <a:gd name="connsiteY3" fmla="*/ 0 h 10121"/>
              <a:gd name="connsiteX4" fmla="*/ 14960 w 14960"/>
              <a:gd name="connsiteY4" fmla="*/ 5464 h 10121"/>
              <a:gd name="connsiteX5" fmla="*/ 13920 w 14960"/>
              <a:gd name="connsiteY5" fmla="*/ 10121 h 10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60" h="10121">
                <a:moveTo>
                  <a:pt x="13920" y="10121"/>
                </a:moveTo>
                <a:lnTo>
                  <a:pt x="69" y="9949"/>
                </a:lnTo>
                <a:cubicBezTo>
                  <a:pt x="46" y="6633"/>
                  <a:pt x="23" y="3316"/>
                  <a:pt x="0" y="0"/>
                </a:cubicBezTo>
                <a:lnTo>
                  <a:pt x="14960" y="0"/>
                </a:lnTo>
                <a:lnTo>
                  <a:pt x="14960" y="5464"/>
                </a:lnTo>
                <a:lnTo>
                  <a:pt x="13920" y="10121"/>
                </a:lnTo>
                <a:close/>
              </a:path>
            </a:pathLst>
          </a:custGeom>
          <a:gradFill>
            <a:gsLst>
              <a:gs pos="15000">
                <a:srgbClr val="F8D35C">
                  <a:lumMod val="75000"/>
                </a:srgbClr>
              </a:gs>
              <a:gs pos="100000">
                <a:sysClr val="window" lastClr="FFFFFF">
                  <a:alpha val="5000"/>
                </a:sysClr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5128080" y="5343569"/>
            <a:ext cx="595387" cy="1065044"/>
          </a:xfrm>
          <a:custGeom>
            <a:avLst/>
            <a:gdLst>
              <a:gd name="T0" fmla="*/ 297 w 378"/>
              <a:gd name="T1" fmla="*/ 111 h 675"/>
              <a:gd name="T2" fmla="*/ 304 w 378"/>
              <a:gd name="T3" fmla="*/ 98 h 675"/>
              <a:gd name="T4" fmla="*/ 307 w 378"/>
              <a:gd name="T5" fmla="*/ 78 h 675"/>
              <a:gd name="T6" fmla="*/ 289 w 378"/>
              <a:gd name="T7" fmla="*/ 19 h 675"/>
              <a:gd name="T8" fmla="*/ 235 w 378"/>
              <a:gd name="T9" fmla="*/ 79 h 675"/>
              <a:gd name="T10" fmla="*/ 213 w 378"/>
              <a:gd name="T11" fmla="*/ 90 h 675"/>
              <a:gd name="T12" fmla="*/ 186 w 378"/>
              <a:gd name="T13" fmla="*/ 85 h 675"/>
              <a:gd name="T14" fmla="*/ 137 w 378"/>
              <a:gd name="T15" fmla="*/ 90 h 675"/>
              <a:gd name="T16" fmla="*/ 42 w 378"/>
              <a:gd name="T17" fmla="*/ 185 h 675"/>
              <a:gd name="T18" fmla="*/ 17 w 378"/>
              <a:gd name="T19" fmla="*/ 233 h 675"/>
              <a:gd name="T20" fmla="*/ 12 w 378"/>
              <a:gd name="T21" fmla="*/ 257 h 675"/>
              <a:gd name="T22" fmla="*/ 28 w 378"/>
              <a:gd name="T23" fmla="*/ 259 h 675"/>
              <a:gd name="T24" fmla="*/ 49 w 378"/>
              <a:gd name="T25" fmla="*/ 243 h 675"/>
              <a:gd name="T26" fmla="*/ 60 w 378"/>
              <a:gd name="T27" fmla="*/ 194 h 675"/>
              <a:gd name="T28" fmla="*/ 162 w 378"/>
              <a:gd name="T29" fmla="*/ 136 h 675"/>
              <a:gd name="T30" fmla="*/ 146 w 378"/>
              <a:gd name="T31" fmla="*/ 248 h 675"/>
              <a:gd name="T32" fmla="*/ 128 w 378"/>
              <a:gd name="T33" fmla="*/ 309 h 675"/>
              <a:gd name="T34" fmla="*/ 116 w 378"/>
              <a:gd name="T35" fmla="*/ 472 h 675"/>
              <a:gd name="T36" fmla="*/ 81 w 378"/>
              <a:gd name="T37" fmla="*/ 517 h 675"/>
              <a:gd name="T38" fmla="*/ 19 w 378"/>
              <a:gd name="T39" fmla="*/ 567 h 675"/>
              <a:gd name="T40" fmla="*/ 13 w 378"/>
              <a:gd name="T41" fmla="*/ 626 h 675"/>
              <a:gd name="T42" fmla="*/ 42 w 378"/>
              <a:gd name="T43" fmla="*/ 643 h 675"/>
              <a:gd name="T44" fmla="*/ 57 w 378"/>
              <a:gd name="T45" fmla="*/ 602 h 675"/>
              <a:gd name="T46" fmla="*/ 128 w 378"/>
              <a:gd name="T47" fmla="*/ 529 h 675"/>
              <a:gd name="T48" fmla="*/ 187 w 378"/>
              <a:gd name="T49" fmla="*/ 470 h 675"/>
              <a:gd name="T50" fmla="*/ 140 w 378"/>
              <a:gd name="T51" fmla="*/ 532 h 675"/>
              <a:gd name="T52" fmla="*/ 132 w 378"/>
              <a:gd name="T53" fmla="*/ 569 h 675"/>
              <a:gd name="T54" fmla="*/ 181 w 378"/>
              <a:gd name="T55" fmla="*/ 613 h 675"/>
              <a:gd name="T56" fmla="*/ 180 w 378"/>
              <a:gd name="T57" fmla="*/ 549 h 675"/>
              <a:gd name="T58" fmla="*/ 239 w 378"/>
              <a:gd name="T59" fmla="*/ 464 h 675"/>
              <a:gd name="T60" fmla="*/ 284 w 378"/>
              <a:gd name="T61" fmla="*/ 379 h 675"/>
              <a:gd name="T62" fmla="*/ 275 w 378"/>
              <a:gd name="T63" fmla="*/ 310 h 675"/>
              <a:gd name="T64" fmla="*/ 329 w 378"/>
              <a:gd name="T65" fmla="*/ 278 h 675"/>
              <a:gd name="T66" fmla="*/ 352 w 378"/>
              <a:gd name="T67" fmla="*/ 176 h 675"/>
              <a:gd name="T68" fmla="*/ 370 w 378"/>
              <a:gd name="T69" fmla="*/ 116 h 675"/>
              <a:gd name="T70" fmla="*/ 360 w 378"/>
              <a:gd name="T71" fmla="*/ 102 h 675"/>
              <a:gd name="T72" fmla="*/ 341 w 378"/>
              <a:gd name="T73" fmla="*/ 133 h 675"/>
              <a:gd name="T74" fmla="*/ 329 w 378"/>
              <a:gd name="T75" fmla="*/ 136 h 675"/>
              <a:gd name="T76" fmla="*/ 329 w 378"/>
              <a:gd name="T77" fmla="*/ 173 h 675"/>
              <a:gd name="T78" fmla="*/ 305 w 378"/>
              <a:gd name="T79" fmla="*/ 135 h 675"/>
              <a:gd name="T80" fmla="*/ 287 w 378"/>
              <a:gd name="T81" fmla="*/ 121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78" h="675">
                <a:moveTo>
                  <a:pt x="287" y="121"/>
                </a:moveTo>
                <a:cubicBezTo>
                  <a:pt x="287" y="121"/>
                  <a:pt x="297" y="125"/>
                  <a:pt x="297" y="111"/>
                </a:cubicBezTo>
                <a:cubicBezTo>
                  <a:pt x="297" y="111"/>
                  <a:pt x="300" y="106"/>
                  <a:pt x="302" y="106"/>
                </a:cubicBezTo>
                <a:cubicBezTo>
                  <a:pt x="302" y="106"/>
                  <a:pt x="307" y="100"/>
                  <a:pt x="304" y="98"/>
                </a:cubicBezTo>
                <a:cubicBezTo>
                  <a:pt x="304" y="98"/>
                  <a:pt x="309" y="95"/>
                  <a:pt x="306" y="88"/>
                </a:cubicBezTo>
                <a:cubicBezTo>
                  <a:pt x="306" y="88"/>
                  <a:pt x="311" y="86"/>
                  <a:pt x="307" y="78"/>
                </a:cubicBezTo>
                <a:cubicBezTo>
                  <a:pt x="307" y="78"/>
                  <a:pt x="304" y="72"/>
                  <a:pt x="308" y="67"/>
                </a:cubicBezTo>
                <a:cubicBezTo>
                  <a:pt x="308" y="67"/>
                  <a:pt x="317" y="34"/>
                  <a:pt x="289" y="19"/>
                </a:cubicBezTo>
                <a:cubicBezTo>
                  <a:pt x="289" y="19"/>
                  <a:pt x="232" y="0"/>
                  <a:pt x="230" y="58"/>
                </a:cubicBezTo>
                <a:cubicBezTo>
                  <a:pt x="230" y="58"/>
                  <a:pt x="231" y="71"/>
                  <a:pt x="235" y="79"/>
                </a:cubicBezTo>
                <a:cubicBezTo>
                  <a:pt x="235" y="79"/>
                  <a:pt x="243" y="84"/>
                  <a:pt x="238" y="90"/>
                </a:cubicBezTo>
                <a:cubicBezTo>
                  <a:pt x="238" y="90"/>
                  <a:pt x="218" y="90"/>
                  <a:pt x="213" y="90"/>
                </a:cubicBezTo>
                <a:cubicBezTo>
                  <a:pt x="213" y="90"/>
                  <a:pt x="208" y="87"/>
                  <a:pt x="201" y="90"/>
                </a:cubicBezTo>
                <a:cubicBezTo>
                  <a:pt x="199" y="90"/>
                  <a:pt x="189" y="85"/>
                  <a:pt x="186" y="85"/>
                </a:cubicBezTo>
                <a:cubicBezTo>
                  <a:pt x="178" y="83"/>
                  <a:pt x="169" y="84"/>
                  <a:pt x="161" y="86"/>
                </a:cubicBezTo>
                <a:cubicBezTo>
                  <a:pt x="153" y="88"/>
                  <a:pt x="145" y="92"/>
                  <a:pt x="137" y="90"/>
                </a:cubicBezTo>
                <a:cubicBezTo>
                  <a:pt x="137" y="90"/>
                  <a:pt x="96" y="96"/>
                  <a:pt x="73" y="122"/>
                </a:cubicBezTo>
                <a:cubicBezTo>
                  <a:pt x="73" y="122"/>
                  <a:pt x="52" y="150"/>
                  <a:pt x="42" y="185"/>
                </a:cubicBezTo>
                <a:cubicBezTo>
                  <a:pt x="42" y="185"/>
                  <a:pt x="28" y="208"/>
                  <a:pt x="28" y="217"/>
                </a:cubicBezTo>
                <a:cubicBezTo>
                  <a:pt x="28" y="217"/>
                  <a:pt x="23" y="228"/>
                  <a:pt x="17" y="233"/>
                </a:cubicBezTo>
                <a:cubicBezTo>
                  <a:pt x="17" y="233"/>
                  <a:pt x="9" y="240"/>
                  <a:pt x="11" y="246"/>
                </a:cubicBezTo>
                <a:cubicBezTo>
                  <a:pt x="11" y="246"/>
                  <a:pt x="3" y="259"/>
                  <a:pt x="12" y="257"/>
                </a:cubicBezTo>
                <a:cubicBezTo>
                  <a:pt x="12" y="257"/>
                  <a:pt x="13" y="264"/>
                  <a:pt x="21" y="259"/>
                </a:cubicBezTo>
                <a:cubicBezTo>
                  <a:pt x="21" y="259"/>
                  <a:pt x="21" y="266"/>
                  <a:pt x="28" y="259"/>
                </a:cubicBezTo>
                <a:cubicBezTo>
                  <a:pt x="28" y="259"/>
                  <a:pt x="32" y="264"/>
                  <a:pt x="36" y="259"/>
                </a:cubicBezTo>
                <a:cubicBezTo>
                  <a:pt x="36" y="259"/>
                  <a:pt x="40" y="276"/>
                  <a:pt x="49" y="243"/>
                </a:cubicBezTo>
                <a:cubicBezTo>
                  <a:pt x="49" y="243"/>
                  <a:pt x="48" y="236"/>
                  <a:pt x="49" y="223"/>
                </a:cubicBezTo>
                <a:cubicBezTo>
                  <a:pt x="49" y="223"/>
                  <a:pt x="51" y="206"/>
                  <a:pt x="60" y="194"/>
                </a:cubicBezTo>
                <a:cubicBezTo>
                  <a:pt x="60" y="194"/>
                  <a:pt x="86" y="166"/>
                  <a:pt x="104" y="140"/>
                </a:cubicBezTo>
                <a:cubicBezTo>
                  <a:pt x="104" y="140"/>
                  <a:pt x="142" y="143"/>
                  <a:pt x="162" y="136"/>
                </a:cubicBezTo>
                <a:cubicBezTo>
                  <a:pt x="162" y="136"/>
                  <a:pt x="162" y="157"/>
                  <a:pt x="168" y="168"/>
                </a:cubicBezTo>
                <a:cubicBezTo>
                  <a:pt x="168" y="168"/>
                  <a:pt x="145" y="216"/>
                  <a:pt x="146" y="248"/>
                </a:cubicBezTo>
                <a:cubicBezTo>
                  <a:pt x="146" y="248"/>
                  <a:pt x="144" y="259"/>
                  <a:pt x="136" y="271"/>
                </a:cubicBezTo>
                <a:cubicBezTo>
                  <a:pt x="136" y="271"/>
                  <a:pt x="120" y="293"/>
                  <a:pt x="128" y="309"/>
                </a:cubicBezTo>
                <a:cubicBezTo>
                  <a:pt x="128" y="309"/>
                  <a:pt x="110" y="360"/>
                  <a:pt x="142" y="392"/>
                </a:cubicBezTo>
                <a:cubicBezTo>
                  <a:pt x="142" y="392"/>
                  <a:pt x="119" y="451"/>
                  <a:pt x="116" y="472"/>
                </a:cubicBezTo>
                <a:cubicBezTo>
                  <a:pt x="116" y="472"/>
                  <a:pt x="114" y="491"/>
                  <a:pt x="96" y="501"/>
                </a:cubicBezTo>
                <a:cubicBezTo>
                  <a:pt x="91" y="506"/>
                  <a:pt x="85" y="511"/>
                  <a:pt x="81" y="517"/>
                </a:cubicBezTo>
                <a:cubicBezTo>
                  <a:pt x="69" y="530"/>
                  <a:pt x="67" y="550"/>
                  <a:pt x="52" y="560"/>
                </a:cubicBezTo>
                <a:cubicBezTo>
                  <a:pt x="52" y="560"/>
                  <a:pt x="24" y="546"/>
                  <a:pt x="19" y="567"/>
                </a:cubicBezTo>
                <a:cubicBezTo>
                  <a:pt x="19" y="567"/>
                  <a:pt x="15" y="575"/>
                  <a:pt x="19" y="598"/>
                </a:cubicBezTo>
                <a:cubicBezTo>
                  <a:pt x="19" y="598"/>
                  <a:pt x="21" y="614"/>
                  <a:pt x="13" y="626"/>
                </a:cubicBezTo>
                <a:cubicBezTo>
                  <a:pt x="13" y="626"/>
                  <a:pt x="0" y="675"/>
                  <a:pt x="31" y="668"/>
                </a:cubicBezTo>
                <a:cubicBezTo>
                  <a:pt x="31" y="668"/>
                  <a:pt x="42" y="665"/>
                  <a:pt x="42" y="643"/>
                </a:cubicBezTo>
                <a:cubicBezTo>
                  <a:pt x="42" y="643"/>
                  <a:pt x="45" y="626"/>
                  <a:pt x="50" y="624"/>
                </a:cubicBezTo>
                <a:cubicBezTo>
                  <a:pt x="50" y="624"/>
                  <a:pt x="61" y="609"/>
                  <a:pt x="57" y="602"/>
                </a:cubicBezTo>
                <a:cubicBezTo>
                  <a:pt x="57" y="602"/>
                  <a:pt x="51" y="597"/>
                  <a:pt x="76" y="581"/>
                </a:cubicBezTo>
                <a:cubicBezTo>
                  <a:pt x="76" y="581"/>
                  <a:pt x="120" y="546"/>
                  <a:pt x="128" y="529"/>
                </a:cubicBezTo>
                <a:cubicBezTo>
                  <a:pt x="128" y="529"/>
                  <a:pt x="150" y="521"/>
                  <a:pt x="154" y="501"/>
                </a:cubicBezTo>
                <a:cubicBezTo>
                  <a:pt x="154" y="501"/>
                  <a:pt x="180" y="482"/>
                  <a:pt x="187" y="470"/>
                </a:cubicBezTo>
                <a:cubicBezTo>
                  <a:pt x="187" y="470"/>
                  <a:pt x="189" y="482"/>
                  <a:pt x="159" y="525"/>
                </a:cubicBezTo>
                <a:cubicBezTo>
                  <a:pt x="159" y="525"/>
                  <a:pt x="155" y="520"/>
                  <a:pt x="140" y="532"/>
                </a:cubicBezTo>
                <a:cubicBezTo>
                  <a:pt x="140" y="532"/>
                  <a:pt x="123" y="539"/>
                  <a:pt x="128" y="559"/>
                </a:cubicBezTo>
                <a:cubicBezTo>
                  <a:pt x="128" y="559"/>
                  <a:pt x="130" y="563"/>
                  <a:pt x="132" y="569"/>
                </a:cubicBezTo>
                <a:cubicBezTo>
                  <a:pt x="132" y="569"/>
                  <a:pt x="136" y="572"/>
                  <a:pt x="133" y="579"/>
                </a:cubicBezTo>
                <a:cubicBezTo>
                  <a:pt x="126" y="598"/>
                  <a:pt x="173" y="632"/>
                  <a:pt x="181" y="613"/>
                </a:cubicBezTo>
                <a:cubicBezTo>
                  <a:pt x="181" y="613"/>
                  <a:pt x="180" y="600"/>
                  <a:pt x="175" y="592"/>
                </a:cubicBezTo>
                <a:cubicBezTo>
                  <a:pt x="175" y="592"/>
                  <a:pt x="173" y="554"/>
                  <a:pt x="180" y="549"/>
                </a:cubicBezTo>
                <a:cubicBezTo>
                  <a:pt x="180" y="549"/>
                  <a:pt x="181" y="543"/>
                  <a:pt x="181" y="541"/>
                </a:cubicBezTo>
                <a:cubicBezTo>
                  <a:pt x="181" y="541"/>
                  <a:pt x="223" y="478"/>
                  <a:pt x="239" y="464"/>
                </a:cubicBezTo>
                <a:cubicBezTo>
                  <a:pt x="239" y="464"/>
                  <a:pt x="263" y="436"/>
                  <a:pt x="272" y="432"/>
                </a:cubicBezTo>
                <a:cubicBezTo>
                  <a:pt x="272" y="432"/>
                  <a:pt x="309" y="413"/>
                  <a:pt x="284" y="379"/>
                </a:cubicBezTo>
                <a:cubicBezTo>
                  <a:pt x="284" y="379"/>
                  <a:pt x="272" y="365"/>
                  <a:pt x="251" y="349"/>
                </a:cubicBezTo>
                <a:cubicBezTo>
                  <a:pt x="251" y="349"/>
                  <a:pt x="266" y="320"/>
                  <a:pt x="275" y="310"/>
                </a:cubicBezTo>
                <a:cubicBezTo>
                  <a:pt x="275" y="310"/>
                  <a:pt x="290" y="282"/>
                  <a:pt x="294" y="270"/>
                </a:cubicBezTo>
                <a:cubicBezTo>
                  <a:pt x="294" y="270"/>
                  <a:pt x="314" y="309"/>
                  <a:pt x="329" y="278"/>
                </a:cubicBezTo>
                <a:cubicBezTo>
                  <a:pt x="329" y="278"/>
                  <a:pt x="343" y="240"/>
                  <a:pt x="344" y="216"/>
                </a:cubicBezTo>
                <a:cubicBezTo>
                  <a:pt x="344" y="216"/>
                  <a:pt x="348" y="185"/>
                  <a:pt x="352" y="176"/>
                </a:cubicBezTo>
                <a:cubicBezTo>
                  <a:pt x="352" y="176"/>
                  <a:pt x="362" y="152"/>
                  <a:pt x="362" y="137"/>
                </a:cubicBezTo>
                <a:cubicBezTo>
                  <a:pt x="362" y="137"/>
                  <a:pt x="378" y="116"/>
                  <a:pt x="370" y="116"/>
                </a:cubicBezTo>
                <a:cubicBezTo>
                  <a:pt x="370" y="116"/>
                  <a:pt x="378" y="92"/>
                  <a:pt x="365" y="108"/>
                </a:cubicBezTo>
                <a:cubicBezTo>
                  <a:pt x="365" y="108"/>
                  <a:pt x="371" y="83"/>
                  <a:pt x="360" y="102"/>
                </a:cubicBezTo>
                <a:cubicBezTo>
                  <a:pt x="360" y="102"/>
                  <a:pt x="355" y="89"/>
                  <a:pt x="351" y="109"/>
                </a:cubicBezTo>
                <a:cubicBezTo>
                  <a:pt x="351" y="109"/>
                  <a:pt x="349" y="126"/>
                  <a:pt x="341" y="133"/>
                </a:cubicBezTo>
                <a:cubicBezTo>
                  <a:pt x="341" y="133"/>
                  <a:pt x="336" y="143"/>
                  <a:pt x="336" y="133"/>
                </a:cubicBezTo>
                <a:cubicBezTo>
                  <a:pt x="336" y="133"/>
                  <a:pt x="332" y="122"/>
                  <a:pt x="329" y="136"/>
                </a:cubicBezTo>
                <a:cubicBezTo>
                  <a:pt x="329" y="136"/>
                  <a:pt x="326" y="149"/>
                  <a:pt x="329" y="161"/>
                </a:cubicBezTo>
                <a:cubicBezTo>
                  <a:pt x="329" y="161"/>
                  <a:pt x="332" y="166"/>
                  <a:pt x="329" y="173"/>
                </a:cubicBezTo>
                <a:cubicBezTo>
                  <a:pt x="329" y="173"/>
                  <a:pt x="324" y="172"/>
                  <a:pt x="325" y="156"/>
                </a:cubicBezTo>
                <a:cubicBezTo>
                  <a:pt x="325" y="156"/>
                  <a:pt x="329" y="140"/>
                  <a:pt x="305" y="135"/>
                </a:cubicBezTo>
                <a:cubicBezTo>
                  <a:pt x="305" y="135"/>
                  <a:pt x="296" y="129"/>
                  <a:pt x="277" y="125"/>
                </a:cubicBezTo>
                <a:cubicBezTo>
                  <a:pt x="277" y="125"/>
                  <a:pt x="277" y="119"/>
                  <a:pt x="287" y="121"/>
                </a:cubicBezTo>
                <a:close/>
              </a:path>
            </a:pathLst>
          </a:custGeom>
          <a:solidFill>
            <a:srgbClr val="F8D35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71192" y="4456143"/>
            <a:ext cx="3038261" cy="813329"/>
          </a:xfrm>
          <a:custGeom>
            <a:avLst/>
            <a:gdLst>
              <a:gd name="T0" fmla="*/ 1486 w 1779"/>
              <a:gd name="T1" fmla="*/ 1208 h 1208"/>
              <a:gd name="T2" fmla="*/ 0 w 1779"/>
              <a:gd name="T3" fmla="*/ 1208 h 1208"/>
              <a:gd name="T4" fmla="*/ 0 w 1779"/>
              <a:gd name="T5" fmla="*/ 0 h 1208"/>
              <a:gd name="T6" fmla="*/ 1779 w 1779"/>
              <a:gd name="T7" fmla="*/ 0 h 1208"/>
              <a:gd name="T8" fmla="*/ 1779 w 1779"/>
              <a:gd name="T9" fmla="*/ 660 h 1208"/>
              <a:gd name="T10" fmla="*/ 1486 w 1779"/>
              <a:gd name="T11" fmla="*/ 1208 h 1208"/>
              <a:gd name="connsiteX0" fmla="*/ 13244 w 14891"/>
              <a:gd name="connsiteY0" fmla="*/ 10000 h 10000"/>
              <a:gd name="connsiteX1" fmla="*/ 0 w 14891"/>
              <a:gd name="connsiteY1" fmla="*/ 9949 h 10000"/>
              <a:gd name="connsiteX2" fmla="*/ 4891 w 14891"/>
              <a:gd name="connsiteY2" fmla="*/ 0 h 10000"/>
              <a:gd name="connsiteX3" fmla="*/ 14891 w 14891"/>
              <a:gd name="connsiteY3" fmla="*/ 0 h 10000"/>
              <a:gd name="connsiteX4" fmla="*/ 14891 w 14891"/>
              <a:gd name="connsiteY4" fmla="*/ 5464 h 10000"/>
              <a:gd name="connsiteX5" fmla="*/ 13244 w 14891"/>
              <a:gd name="connsiteY5" fmla="*/ 10000 h 10000"/>
              <a:gd name="connsiteX0" fmla="*/ 13313 w 14960"/>
              <a:gd name="connsiteY0" fmla="*/ 10000 h 10000"/>
              <a:gd name="connsiteX1" fmla="*/ 69 w 14960"/>
              <a:gd name="connsiteY1" fmla="*/ 9949 h 10000"/>
              <a:gd name="connsiteX2" fmla="*/ 0 w 14960"/>
              <a:gd name="connsiteY2" fmla="*/ 0 h 10000"/>
              <a:gd name="connsiteX3" fmla="*/ 14960 w 14960"/>
              <a:gd name="connsiteY3" fmla="*/ 0 h 10000"/>
              <a:gd name="connsiteX4" fmla="*/ 14960 w 14960"/>
              <a:gd name="connsiteY4" fmla="*/ 5464 h 10000"/>
              <a:gd name="connsiteX5" fmla="*/ 13313 w 14960"/>
              <a:gd name="connsiteY5" fmla="*/ 10000 h 10000"/>
              <a:gd name="connsiteX0" fmla="*/ 13648 w 14960"/>
              <a:gd name="connsiteY0" fmla="*/ 10121 h 10121"/>
              <a:gd name="connsiteX1" fmla="*/ 69 w 14960"/>
              <a:gd name="connsiteY1" fmla="*/ 9949 h 10121"/>
              <a:gd name="connsiteX2" fmla="*/ 0 w 14960"/>
              <a:gd name="connsiteY2" fmla="*/ 0 h 10121"/>
              <a:gd name="connsiteX3" fmla="*/ 14960 w 14960"/>
              <a:gd name="connsiteY3" fmla="*/ 0 h 10121"/>
              <a:gd name="connsiteX4" fmla="*/ 14960 w 14960"/>
              <a:gd name="connsiteY4" fmla="*/ 5464 h 10121"/>
              <a:gd name="connsiteX5" fmla="*/ 13648 w 14960"/>
              <a:gd name="connsiteY5" fmla="*/ 10121 h 10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60" h="10121">
                <a:moveTo>
                  <a:pt x="13648" y="10121"/>
                </a:moveTo>
                <a:lnTo>
                  <a:pt x="69" y="9949"/>
                </a:lnTo>
                <a:cubicBezTo>
                  <a:pt x="46" y="6633"/>
                  <a:pt x="23" y="3316"/>
                  <a:pt x="0" y="0"/>
                </a:cubicBezTo>
                <a:lnTo>
                  <a:pt x="14960" y="0"/>
                </a:lnTo>
                <a:lnTo>
                  <a:pt x="14960" y="5464"/>
                </a:lnTo>
                <a:lnTo>
                  <a:pt x="13648" y="10121"/>
                </a:lnTo>
                <a:close/>
              </a:path>
            </a:pathLst>
          </a:custGeom>
          <a:gradFill>
            <a:gsLst>
              <a:gs pos="15000">
                <a:srgbClr val="F47264">
                  <a:lumMod val="75000"/>
                </a:srgbClr>
              </a:gs>
              <a:gs pos="100000">
                <a:sysClr val="window" lastClr="FFFFFF">
                  <a:alpha val="5000"/>
                </a:sysClr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3192361" y="4309791"/>
            <a:ext cx="595387" cy="1065044"/>
          </a:xfrm>
          <a:custGeom>
            <a:avLst/>
            <a:gdLst>
              <a:gd name="T0" fmla="*/ 297 w 378"/>
              <a:gd name="T1" fmla="*/ 111 h 675"/>
              <a:gd name="T2" fmla="*/ 304 w 378"/>
              <a:gd name="T3" fmla="*/ 98 h 675"/>
              <a:gd name="T4" fmla="*/ 307 w 378"/>
              <a:gd name="T5" fmla="*/ 78 h 675"/>
              <a:gd name="T6" fmla="*/ 289 w 378"/>
              <a:gd name="T7" fmla="*/ 19 h 675"/>
              <a:gd name="T8" fmla="*/ 235 w 378"/>
              <a:gd name="T9" fmla="*/ 79 h 675"/>
              <a:gd name="T10" fmla="*/ 213 w 378"/>
              <a:gd name="T11" fmla="*/ 90 h 675"/>
              <a:gd name="T12" fmla="*/ 186 w 378"/>
              <a:gd name="T13" fmla="*/ 85 h 675"/>
              <a:gd name="T14" fmla="*/ 137 w 378"/>
              <a:gd name="T15" fmla="*/ 90 h 675"/>
              <a:gd name="T16" fmla="*/ 42 w 378"/>
              <a:gd name="T17" fmla="*/ 185 h 675"/>
              <a:gd name="T18" fmla="*/ 17 w 378"/>
              <a:gd name="T19" fmla="*/ 233 h 675"/>
              <a:gd name="T20" fmla="*/ 12 w 378"/>
              <a:gd name="T21" fmla="*/ 257 h 675"/>
              <a:gd name="T22" fmla="*/ 28 w 378"/>
              <a:gd name="T23" fmla="*/ 259 h 675"/>
              <a:gd name="T24" fmla="*/ 49 w 378"/>
              <a:gd name="T25" fmla="*/ 243 h 675"/>
              <a:gd name="T26" fmla="*/ 60 w 378"/>
              <a:gd name="T27" fmla="*/ 194 h 675"/>
              <a:gd name="T28" fmla="*/ 162 w 378"/>
              <a:gd name="T29" fmla="*/ 136 h 675"/>
              <a:gd name="T30" fmla="*/ 146 w 378"/>
              <a:gd name="T31" fmla="*/ 248 h 675"/>
              <a:gd name="T32" fmla="*/ 128 w 378"/>
              <a:gd name="T33" fmla="*/ 309 h 675"/>
              <a:gd name="T34" fmla="*/ 116 w 378"/>
              <a:gd name="T35" fmla="*/ 472 h 675"/>
              <a:gd name="T36" fmla="*/ 81 w 378"/>
              <a:gd name="T37" fmla="*/ 517 h 675"/>
              <a:gd name="T38" fmla="*/ 19 w 378"/>
              <a:gd name="T39" fmla="*/ 567 h 675"/>
              <a:gd name="T40" fmla="*/ 13 w 378"/>
              <a:gd name="T41" fmla="*/ 626 h 675"/>
              <a:gd name="T42" fmla="*/ 42 w 378"/>
              <a:gd name="T43" fmla="*/ 643 h 675"/>
              <a:gd name="T44" fmla="*/ 57 w 378"/>
              <a:gd name="T45" fmla="*/ 602 h 675"/>
              <a:gd name="T46" fmla="*/ 128 w 378"/>
              <a:gd name="T47" fmla="*/ 529 h 675"/>
              <a:gd name="T48" fmla="*/ 187 w 378"/>
              <a:gd name="T49" fmla="*/ 470 h 675"/>
              <a:gd name="T50" fmla="*/ 140 w 378"/>
              <a:gd name="T51" fmla="*/ 532 h 675"/>
              <a:gd name="T52" fmla="*/ 132 w 378"/>
              <a:gd name="T53" fmla="*/ 569 h 675"/>
              <a:gd name="T54" fmla="*/ 181 w 378"/>
              <a:gd name="T55" fmla="*/ 613 h 675"/>
              <a:gd name="T56" fmla="*/ 180 w 378"/>
              <a:gd name="T57" fmla="*/ 549 h 675"/>
              <a:gd name="T58" fmla="*/ 239 w 378"/>
              <a:gd name="T59" fmla="*/ 464 h 675"/>
              <a:gd name="T60" fmla="*/ 284 w 378"/>
              <a:gd name="T61" fmla="*/ 379 h 675"/>
              <a:gd name="T62" fmla="*/ 275 w 378"/>
              <a:gd name="T63" fmla="*/ 310 h 675"/>
              <a:gd name="T64" fmla="*/ 329 w 378"/>
              <a:gd name="T65" fmla="*/ 278 h 675"/>
              <a:gd name="T66" fmla="*/ 352 w 378"/>
              <a:gd name="T67" fmla="*/ 176 h 675"/>
              <a:gd name="T68" fmla="*/ 370 w 378"/>
              <a:gd name="T69" fmla="*/ 116 h 675"/>
              <a:gd name="T70" fmla="*/ 360 w 378"/>
              <a:gd name="T71" fmla="*/ 102 h 675"/>
              <a:gd name="T72" fmla="*/ 341 w 378"/>
              <a:gd name="T73" fmla="*/ 133 h 675"/>
              <a:gd name="T74" fmla="*/ 329 w 378"/>
              <a:gd name="T75" fmla="*/ 136 h 675"/>
              <a:gd name="T76" fmla="*/ 329 w 378"/>
              <a:gd name="T77" fmla="*/ 173 h 675"/>
              <a:gd name="T78" fmla="*/ 305 w 378"/>
              <a:gd name="T79" fmla="*/ 135 h 675"/>
              <a:gd name="T80" fmla="*/ 287 w 378"/>
              <a:gd name="T81" fmla="*/ 121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78" h="675">
                <a:moveTo>
                  <a:pt x="287" y="121"/>
                </a:moveTo>
                <a:cubicBezTo>
                  <a:pt x="287" y="121"/>
                  <a:pt x="297" y="125"/>
                  <a:pt x="297" y="111"/>
                </a:cubicBezTo>
                <a:cubicBezTo>
                  <a:pt x="297" y="111"/>
                  <a:pt x="300" y="106"/>
                  <a:pt x="302" y="106"/>
                </a:cubicBezTo>
                <a:cubicBezTo>
                  <a:pt x="302" y="106"/>
                  <a:pt x="307" y="100"/>
                  <a:pt x="304" y="98"/>
                </a:cubicBezTo>
                <a:cubicBezTo>
                  <a:pt x="304" y="98"/>
                  <a:pt x="309" y="95"/>
                  <a:pt x="306" y="88"/>
                </a:cubicBezTo>
                <a:cubicBezTo>
                  <a:pt x="306" y="88"/>
                  <a:pt x="311" y="86"/>
                  <a:pt x="307" y="78"/>
                </a:cubicBezTo>
                <a:cubicBezTo>
                  <a:pt x="307" y="78"/>
                  <a:pt x="304" y="72"/>
                  <a:pt x="308" y="67"/>
                </a:cubicBezTo>
                <a:cubicBezTo>
                  <a:pt x="308" y="67"/>
                  <a:pt x="317" y="34"/>
                  <a:pt x="289" y="19"/>
                </a:cubicBezTo>
                <a:cubicBezTo>
                  <a:pt x="289" y="19"/>
                  <a:pt x="232" y="0"/>
                  <a:pt x="230" y="58"/>
                </a:cubicBezTo>
                <a:cubicBezTo>
                  <a:pt x="230" y="58"/>
                  <a:pt x="231" y="71"/>
                  <a:pt x="235" y="79"/>
                </a:cubicBezTo>
                <a:cubicBezTo>
                  <a:pt x="235" y="79"/>
                  <a:pt x="243" y="84"/>
                  <a:pt x="238" y="90"/>
                </a:cubicBezTo>
                <a:cubicBezTo>
                  <a:pt x="238" y="90"/>
                  <a:pt x="218" y="90"/>
                  <a:pt x="213" y="90"/>
                </a:cubicBezTo>
                <a:cubicBezTo>
                  <a:pt x="213" y="90"/>
                  <a:pt x="208" y="87"/>
                  <a:pt x="201" y="90"/>
                </a:cubicBezTo>
                <a:cubicBezTo>
                  <a:pt x="199" y="90"/>
                  <a:pt x="189" y="85"/>
                  <a:pt x="186" y="85"/>
                </a:cubicBezTo>
                <a:cubicBezTo>
                  <a:pt x="178" y="83"/>
                  <a:pt x="169" y="84"/>
                  <a:pt x="161" y="86"/>
                </a:cubicBezTo>
                <a:cubicBezTo>
                  <a:pt x="153" y="88"/>
                  <a:pt x="145" y="92"/>
                  <a:pt x="137" y="90"/>
                </a:cubicBezTo>
                <a:cubicBezTo>
                  <a:pt x="137" y="90"/>
                  <a:pt x="96" y="96"/>
                  <a:pt x="73" y="122"/>
                </a:cubicBezTo>
                <a:cubicBezTo>
                  <a:pt x="73" y="122"/>
                  <a:pt x="52" y="150"/>
                  <a:pt x="42" y="185"/>
                </a:cubicBezTo>
                <a:cubicBezTo>
                  <a:pt x="42" y="185"/>
                  <a:pt x="28" y="208"/>
                  <a:pt x="28" y="217"/>
                </a:cubicBezTo>
                <a:cubicBezTo>
                  <a:pt x="28" y="217"/>
                  <a:pt x="23" y="228"/>
                  <a:pt x="17" y="233"/>
                </a:cubicBezTo>
                <a:cubicBezTo>
                  <a:pt x="17" y="233"/>
                  <a:pt x="9" y="240"/>
                  <a:pt x="11" y="246"/>
                </a:cubicBezTo>
                <a:cubicBezTo>
                  <a:pt x="11" y="246"/>
                  <a:pt x="3" y="259"/>
                  <a:pt x="12" y="257"/>
                </a:cubicBezTo>
                <a:cubicBezTo>
                  <a:pt x="12" y="257"/>
                  <a:pt x="13" y="264"/>
                  <a:pt x="21" y="259"/>
                </a:cubicBezTo>
                <a:cubicBezTo>
                  <a:pt x="21" y="259"/>
                  <a:pt x="21" y="266"/>
                  <a:pt x="28" y="259"/>
                </a:cubicBezTo>
                <a:cubicBezTo>
                  <a:pt x="28" y="259"/>
                  <a:pt x="32" y="264"/>
                  <a:pt x="36" y="259"/>
                </a:cubicBezTo>
                <a:cubicBezTo>
                  <a:pt x="36" y="259"/>
                  <a:pt x="40" y="276"/>
                  <a:pt x="49" y="243"/>
                </a:cubicBezTo>
                <a:cubicBezTo>
                  <a:pt x="49" y="243"/>
                  <a:pt x="48" y="236"/>
                  <a:pt x="49" y="223"/>
                </a:cubicBezTo>
                <a:cubicBezTo>
                  <a:pt x="49" y="223"/>
                  <a:pt x="51" y="206"/>
                  <a:pt x="60" y="194"/>
                </a:cubicBezTo>
                <a:cubicBezTo>
                  <a:pt x="60" y="194"/>
                  <a:pt x="86" y="166"/>
                  <a:pt x="104" y="140"/>
                </a:cubicBezTo>
                <a:cubicBezTo>
                  <a:pt x="104" y="140"/>
                  <a:pt x="142" y="143"/>
                  <a:pt x="162" y="136"/>
                </a:cubicBezTo>
                <a:cubicBezTo>
                  <a:pt x="162" y="136"/>
                  <a:pt x="162" y="157"/>
                  <a:pt x="168" y="168"/>
                </a:cubicBezTo>
                <a:cubicBezTo>
                  <a:pt x="168" y="168"/>
                  <a:pt x="145" y="216"/>
                  <a:pt x="146" y="248"/>
                </a:cubicBezTo>
                <a:cubicBezTo>
                  <a:pt x="146" y="248"/>
                  <a:pt x="144" y="259"/>
                  <a:pt x="136" y="271"/>
                </a:cubicBezTo>
                <a:cubicBezTo>
                  <a:pt x="136" y="271"/>
                  <a:pt x="120" y="293"/>
                  <a:pt x="128" y="309"/>
                </a:cubicBezTo>
                <a:cubicBezTo>
                  <a:pt x="128" y="309"/>
                  <a:pt x="110" y="360"/>
                  <a:pt x="142" y="392"/>
                </a:cubicBezTo>
                <a:cubicBezTo>
                  <a:pt x="142" y="392"/>
                  <a:pt x="119" y="451"/>
                  <a:pt x="116" y="472"/>
                </a:cubicBezTo>
                <a:cubicBezTo>
                  <a:pt x="116" y="472"/>
                  <a:pt x="114" y="491"/>
                  <a:pt x="96" y="501"/>
                </a:cubicBezTo>
                <a:cubicBezTo>
                  <a:pt x="91" y="506"/>
                  <a:pt x="85" y="511"/>
                  <a:pt x="81" y="517"/>
                </a:cubicBezTo>
                <a:cubicBezTo>
                  <a:pt x="69" y="530"/>
                  <a:pt x="67" y="550"/>
                  <a:pt x="52" y="560"/>
                </a:cubicBezTo>
                <a:cubicBezTo>
                  <a:pt x="52" y="560"/>
                  <a:pt x="24" y="546"/>
                  <a:pt x="19" y="567"/>
                </a:cubicBezTo>
                <a:cubicBezTo>
                  <a:pt x="19" y="567"/>
                  <a:pt x="15" y="575"/>
                  <a:pt x="19" y="598"/>
                </a:cubicBezTo>
                <a:cubicBezTo>
                  <a:pt x="19" y="598"/>
                  <a:pt x="21" y="614"/>
                  <a:pt x="13" y="626"/>
                </a:cubicBezTo>
                <a:cubicBezTo>
                  <a:pt x="13" y="626"/>
                  <a:pt x="0" y="675"/>
                  <a:pt x="31" y="668"/>
                </a:cubicBezTo>
                <a:cubicBezTo>
                  <a:pt x="31" y="668"/>
                  <a:pt x="42" y="665"/>
                  <a:pt x="42" y="643"/>
                </a:cubicBezTo>
                <a:cubicBezTo>
                  <a:pt x="42" y="643"/>
                  <a:pt x="45" y="626"/>
                  <a:pt x="50" y="624"/>
                </a:cubicBezTo>
                <a:cubicBezTo>
                  <a:pt x="50" y="624"/>
                  <a:pt x="61" y="609"/>
                  <a:pt x="57" y="602"/>
                </a:cubicBezTo>
                <a:cubicBezTo>
                  <a:pt x="57" y="602"/>
                  <a:pt x="51" y="597"/>
                  <a:pt x="76" y="581"/>
                </a:cubicBezTo>
                <a:cubicBezTo>
                  <a:pt x="76" y="581"/>
                  <a:pt x="120" y="546"/>
                  <a:pt x="128" y="529"/>
                </a:cubicBezTo>
                <a:cubicBezTo>
                  <a:pt x="128" y="529"/>
                  <a:pt x="150" y="521"/>
                  <a:pt x="154" y="501"/>
                </a:cubicBezTo>
                <a:cubicBezTo>
                  <a:pt x="154" y="501"/>
                  <a:pt x="180" y="482"/>
                  <a:pt x="187" y="470"/>
                </a:cubicBezTo>
                <a:cubicBezTo>
                  <a:pt x="187" y="470"/>
                  <a:pt x="189" y="482"/>
                  <a:pt x="159" y="525"/>
                </a:cubicBezTo>
                <a:cubicBezTo>
                  <a:pt x="159" y="525"/>
                  <a:pt x="155" y="520"/>
                  <a:pt x="140" y="532"/>
                </a:cubicBezTo>
                <a:cubicBezTo>
                  <a:pt x="140" y="532"/>
                  <a:pt x="123" y="539"/>
                  <a:pt x="128" y="559"/>
                </a:cubicBezTo>
                <a:cubicBezTo>
                  <a:pt x="128" y="559"/>
                  <a:pt x="130" y="563"/>
                  <a:pt x="132" y="569"/>
                </a:cubicBezTo>
                <a:cubicBezTo>
                  <a:pt x="132" y="569"/>
                  <a:pt x="136" y="572"/>
                  <a:pt x="133" y="579"/>
                </a:cubicBezTo>
                <a:cubicBezTo>
                  <a:pt x="126" y="598"/>
                  <a:pt x="173" y="632"/>
                  <a:pt x="181" y="613"/>
                </a:cubicBezTo>
                <a:cubicBezTo>
                  <a:pt x="181" y="613"/>
                  <a:pt x="180" y="600"/>
                  <a:pt x="175" y="592"/>
                </a:cubicBezTo>
                <a:cubicBezTo>
                  <a:pt x="175" y="592"/>
                  <a:pt x="173" y="554"/>
                  <a:pt x="180" y="549"/>
                </a:cubicBezTo>
                <a:cubicBezTo>
                  <a:pt x="180" y="549"/>
                  <a:pt x="181" y="543"/>
                  <a:pt x="181" y="541"/>
                </a:cubicBezTo>
                <a:cubicBezTo>
                  <a:pt x="181" y="541"/>
                  <a:pt x="223" y="478"/>
                  <a:pt x="239" y="464"/>
                </a:cubicBezTo>
                <a:cubicBezTo>
                  <a:pt x="239" y="464"/>
                  <a:pt x="263" y="436"/>
                  <a:pt x="272" y="432"/>
                </a:cubicBezTo>
                <a:cubicBezTo>
                  <a:pt x="272" y="432"/>
                  <a:pt x="309" y="413"/>
                  <a:pt x="284" y="379"/>
                </a:cubicBezTo>
                <a:cubicBezTo>
                  <a:pt x="284" y="379"/>
                  <a:pt x="272" y="365"/>
                  <a:pt x="251" y="349"/>
                </a:cubicBezTo>
                <a:cubicBezTo>
                  <a:pt x="251" y="349"/>
                  <a:pt x="266" y="320"/>
                  <a:pt x="275" y="310"/>
                </a:cubicBezTo>
                <a:cubicBezTo>
                  <a:pt x="275" y="310"/>
                  <a:pt x="290" y="282"/>
                  <a:pt x="294" y="270"/>
                </a:cubicBezTo>
                <a:cubicBezTo>
                  <a:pt x="294" y="270"/>
                  <a:pt x="314" y="309"/>
                  <a:pt x="329" y="278"/>
                </a:cubicBezTo>
                <a:cubicBezTo>
                  <a:pt x="329" y="278"/>
                  <a:pt x="343" y="240"/>
                  <a:pt x="344" y="216"/>
                </a:cubicBezTo>
                <a:cubicBezTo>
                  <a:pt x="344" y="216"/>
                  <a:pt x="348" y="185"/>
                  <a:pt x="352" y="176"/>
                </a:cubicBezTo>
                <a:cubicBezTo>
                  <a:pt x="352" y="176"/>
                  <a:pt x="362" y="152"/>
                  <a:pt x="362" y="137"/>
                </a:cubicBezTo>
                <a:cubicBezTo>
                  <a:pt x="362" y="137"/>
                  <a:pt x="378" y="116"/>
                  <a:pt x="370" y="116"/>
                </a:cubicBezTo>
                <a:cubicBezTo>
                  <a:pt x="370" y="116"/>
                  <a:pt x="378" y="92"/>
                  <a:pt x="365" y="108"/>
                </a:cubicBezTo>
                <a:cubicBezTo>
                  <a:pt x="365" y="108"/>
                  <a:pt x="371" y="83"/>
                  <a:pt x="360" y="102"/>
                </a:cubicBezTo>
                <a:cubicBezTo>
                  <a:pt x="360" y="102"/>
                  <a:pt x="355" y="89"/>
                  <a:pt x="351" y="109"/>
                </a:cubicBezTo>
                <a:cubicBezTo>
                  <a:pt x="351" y="109"/>
                  <a:pt x="349" y="126"/>
                  <a:pt x="341" y="133"/>
                </a:cubicBezTo>
                <a:cubicBezTo>
                  <a:pt x="341" y="133"/>
                  <a:pt x="336" y="143"/>
                  <a:pt x="336" y="133"/>
                </a:cubicBezTo>
                <a:cubicBezTo>
                  <a:pt x="336" y="133"/>
                  <a:pt x="332" y="122"/>
                  <a:pt x="329" y="136"/>
                </a:cubicBezTo>
                <a:cubicBezTo>
                  <a:pt x="329" y="136"/>
                  <a:pt x="326" y="149"/>
                  <a:pt x="329" y="161"/>
                </a:cubicBezTo>
                <a:cubicBezTo>
                  <a:pt x="329" y="161"/>
                  <a:pt x="332" y="166"/>
                  <a:pt x="329" y="173"/>
                </a:cubicBezTo>
                <a:cubicBezTo>
                  <a:pt x="329" y="173"/>
                  <a:pt x="324" y="172"/>
                  <a:pt x="325" y="156"/>
                </a:cubicBezTo>
                <a:cubicBezTo>
                  <a:pt x="325" y="156"/>
                  <a:pt x="329" y="140"/>
                  <a:pt x="305" y="135"/>
                </a:cubicBezTo>
                <a:cubicBezTo>
                  <a:pt x="305" y="135"/>
                  <a:pt x="296" y="129"/>
                  <a:pt x="277" y="125"/>
                </a:cubicBezTo>
                <a:cubicBezTo>
                  <a:pt x="277" y="125"/>
                  <a:pt x="277" y="119"/>
                  <a:pt x="287" y="121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65286" y="2677683"/>
            <a:ext cx="1139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 dirty="0">
                <a:solidFill>
                  <a:prstClr val="white"/>
                </a:solidFill>
                <a:latin typeface="Calibri"/>
                <a:ea typeface="+mn-ea"/>
              </a:rPr>
              <a:t>Branding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52764" y="3676430"/>
            <a:ext cx="13681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 dirty="0">
                <a:solidFill>
                  <a:prstClr val="white"/>
                </a:solidFill>
                <a:latin typeface="Calibri"/>
                <a:ea typeface="+mn-ea"/>
              </a:rPr>
              <a:t>Webdesign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258057" y="4667829"/>
            <a:ext cx="600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 dirty="0">
                <a:solidFill>
                  <a:prstClr val="white"/>
                </a:solidFill>
                <a:latin typeface="Calibri"/>
                <a:ea typeface="+mn-ea"/>
              </a:rPr>
              <a:t>SEO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445685" y="5682832"/>
            <a:ext cx="1283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 dirty="0">
                <a:solidFill>
                  <a:prstClr val="white"/>
                </a:solidFill>
                <a:latin typeface="Calibri"/>
                <a:ea typeface="+mn-ea"/>
              </a:rPr>
              <a:t>Developer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017666" y="2593285"/>
            <a:ext cx="11673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4400" b="1" dirty="0">
                <a:solidFill>
                  <a:srgbClr val="84CBC5"/>
                </a:solidFill>
                <a:latin typeface="Calibri"/>
                <a:ea typeface="+mn-ea"/>
              </a:rPr>
              <a:t>55%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809754" y="3592032"/>
            <a:ext cx="11673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4400" b="1" dirty="0">
                <a:solidFill>
                  <a:srgbClr val="1B6AA3"/>
                </a:solidFill>
                <a:latin typeface="Calibri"/>
                <a:ea typeface="+mn-ea"/>
              </a:rPr>
              <a:t>73%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729634" y="4526284"/>
            <a:ext cx="11673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4400" b="1" dirty="0">
                <a:solidFill>
                  <a:srgbClr val="F47264"/>
                </a:solidFill>
                <a:latin typeface="Calibri"/>
                <a:ea typeface="+mn-ea"/>
              </a:rPr>
              <a:t>43%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673850" y="5598434"/>
            <a:ext cx="11673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4400" b="1" dirty="0">
                <a:solidFill>
                  <a:srgbClr val="F8D35C"/>
                </a:solidFill>
                <a:latin typeface="Calibri"/>
                <a:ea typeface="+mn-ea"/>
              </a:rPr>
              <a:t>81%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356659" y="4463264"/>
            <a:ext cx="38846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For every 6 emails received, we get 3 Phone calls. Suitable for all categories business and personal presentation</a:t>
            </a:r>
            <a:r>
              <a:rPr lang="id-ID" sz="1400" b="1" dirty="0">
                <a:solidFill>
                  <a:srgbClr val="A5A5A5"/>
                </a:solidFill>
                <a:latin typeface="Calibri"/>
                <a:ea typeface="+mn-ea"/>
              </a:rPr>
              <a:t>, </a:t>
            </a: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  <a:r>
              <a:rPr lang="id-ID" sz="1400" b="1" dirty="0">
                <a:solidFill>
                  <a:srgbClr val="A5A5A5"/>
                </a:solidFill>
                <a:latin typeface="Calibri"/>
                <a:ea typeface="+mn-ea"/>
              </a:rPr>
              <a:t>,</a:t>
            </a: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 eaque ipsa quae ab illo inventore veritatis et quasi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id-ID" sz="1400" dirty="0">
              <a:solidFill>
                <a:srgbClr val="A5A5A5"/>
              </a:solidFill>
              <a:latin typeface="Calibri"/>
              <a:ea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51882" y="3173488"/>
            <a:ext cx="21693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 dirty="0">
                <a:solidFill>
                  <a:srgbClr val="3A3838"/>
                </a:solidFill>
                <a:latin typeface="Arial"/>
                <a:ea typeface="+mn-ea"/>
              </a:rPr>
              <a:t>Project Analysis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743610" y="3612707"/>
            <a:ext cx="2497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Of shopping carts are abandoned right before the transaction its completed. Suitable for all categories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351882" y="3474208"/>
            <a:ext cx="13917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5400" b="1" dirty="0">
                <a:solidFill>
                  <a:srgbClr val="F8D35C"/>
                </a:solidFill>
                <a:latin typeface="Calibri"/>
                <a:ea typeface="+mn-ea"/>
              </a:rPr>
              <a:t>81%</a:t>
            </a: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6121408" y="6286422"/>
            <a:ext cx="579504" cy="373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3A3838"/>
                </a:solidFill>
                <a:latin typeface="Calibri"/>
                <a:ea typeface="+mn-ea"/>
              </a:rPr>
              <a:t>2010</a:t>
            </a:r>
          </a:p>
        </p:txBody>
      </p:sp>
      <p:sp>
        <p:nvSpPr>
          <p:cNvPr id="37" name="Freeform 29"/>
          <p:cNvSpPr>
            <a:spLocks noEditPoints="1"/>
          </p:cNvSpPr>
          <p:nvPr/>
        </p:nvSpPr>
        <p:spPr bwMode="auto">
          <a:xfrm rot="16200000">
            <a:off x="5736056" y="3103301"/>
            <a:ext cx="1358410" cy="876399"/>
          </a:xfrm>
          <a:custGeom>
            <a:avLst/>
            <a:gdLst>
              <a:gd name="T0" fmla="*/ 3633 w 4059"/>
              <a:gd name="T1" fmla="*/ 464 h 2260"/>
              <a:gd name="T2" fmla="*/ 3633 w 4059"/>
              <a:gd name="T3" fmla="*/ 464 h 2260"/>
              <a:gd name="T4" fmla="*/ 3633 w 4059"/>
              <a:gd name="T5" fmla="*/ 1795 h 2260"/>
              <a:gd name="T6" fmla="*/ 3633 w 4059"/>
              <a:gd name="T7" fmla="*/ 1795 h 2260"/>
              <a:gd name="T8" fmla="*/ 2986 w 4059"/>
              <a:gd name="T9" fmla="*/ 1830 h 2260"/>
              <a:gd name="T10" fmla="*/ 2631 w 4059"/>
              <a:gd name="T11" fmla="*/ 1130 h 2260"/>
              <a:gd name="T12" fmla="*/ 2986 w 4059"/>
              <a:gd name="T13" fmla="*/ 430 h 2260"/>
              <a:gd name="T14" fmla="*/ 2986 w 4059"/>
              <a:gd name="T15" fmla="*/ 1830 h 2260"/>
              <a:gd name="T16" fmla="*/ 1572 w 4059"/>
              <a:gd name="T17" fmla="*/ 1876 h 2260"/>
              <a:gd name="T18" fmla="*/ 2294 w 4059"/>
              <a:gd name="T19" fmla="*/ 1749 h 2260"/>
              <a:gd name="T20" fmla="*/ 1572 w 4059"/>
              <a:gd name="T21" fmla="*/ 1876 h 2260"/>
              <a:gd name="T22" fmla="*/ 1220 w 4059"/>
              <a:gd name="T23" fmla="*/ 1458 h 2260"/>
              <a:gd name="T24" fmla="*/ 730 w 4059"/>
              <a:gd name="T25" fmla="*/ 1130 h 2260"/>
              <a:gd name="T26" fmla="*/ 1220 w 4059"/>
              <a:gd name="T27" fmla="*/ 802 h 2260"/>
              <a:gd name="T28" fmla="*/ 1220 w 4059"/>
              <a:gd name="T29" fmla="*/ 1458 h 2260"/>
              <a:gd name="T30" fmla="*/ 1572 w 4059"/>
              <a:gd name="T31" fmla="*/ 384 h 2260"/>
              <a:gd name="T32" fmla="*/ 2294 w 4059"/>
              <a:gd name="T33" fmla="*/ 511 h 2260"/>
              <a:gd name="T34" fmla="*/ 1572 w 4059"/>
              <a:gd name="T35" fmla="*/ 384 h 2260"/>
              <a:gd name="T36" fmla="*/ 588 w 4059"/>
              <a:gd name="T37" fmla="*/ 984 h 2260"/>
              <a:gd name="T38" fmla="*/ 553 w 4059"/>
              <a:gd name="T39" fmla="*/ 984 h 2260"/>
              <a:gd name="T40" fmla="*/ 571 w 4059"/>
              <a:gd name="T41" fmla="*/ 563 h 2260"/>
              <a:gd name="T42" fmla="*/ 588 w 4059"/>
              <a:gd name="T43" fmla="*/ 984 h 2260"/>
              <a:gd name="T44" fmla="*/ 588 w 4059"/>
              <a:gd name="T45" fmla="*/ 1679 h 2260"/>
              <a:gd name="T46" fmla="*/ 553 w 4059"/>
              <a:gd name="T47" fmla="*/ 1679 h 2260"/>
              <a:gd name="T48" fmla="*/ 571 w 4059"/>
              <a:gd name="T49" fmla="*/ 1258 h 2260"/>
              <a:gd name="T50" fmla="*/ 588 w 4059"/>
              <a:gd name="T51" fmla="*/ 1679 h 2260"/>
              <a:gd name="T52" fmla="*/ 476 w 4059"/>
              <a:gd name="T53" fmla="*/ 984 h 2260"/>
              <a:gd name="T54" fmla="*/ 441 w 4059"/>
              <a:gd name="T55" fmla="*/ 984 h 2260"/>
              <a:gd name="T56" fmla="*/ 459 w 4059"/>
              <a:gd name="T57" fmla="*/ 615 h 2260"/>
              <a:gd name="T58" fmla="*/ 476 w 4059"/>
              <a:gd name="T59" fmla="*/ 984 h 2260"/>
              <a:gd name="T60" fmla="*/ 476 w 4059"/>
              <a:gd name="T61" fmla="*/ 1628 h 2260"/>
              <a:gd name="T62" fmla="*/ 441 w 4059"/>
              <a:gd name="T63" fmla="*/ 1628 h 2260"/>
              <a:gd name="T64" fmla="*/ 459 w 4059"/>
              <a:gd name="T65" fmla="*/ 1258 h 2260"/>
              <a:gd name="T66" fmla="*/ 476 w 4059"/>
              <a:gd name="T67" fmla="*/ 1628 h 2260"/>
              <a:gd name="T68" fmla="*/ 364 w 4059"/>
              <a:gd name="T69" fmla="*/ 984 h 2260"/>
              <a:gd name="T70" fmla="*/ 329 w 4059"/>
              <a:gd name="T71" fmla="*/ 984 h 2260"/>
              <a:gd name="T72" fmla="*/ 347 w 4059"/>
              <a:gd name="T73" fmla="*/ 666 h 2260"/>
              <a:gd name="T74" fmla="*/ 364 w 4059"/>
              <a:gd name="T75" fmla="*/ 984 h 2260"/>
              <a:gd name="T76" fmla="*/ 364 w 4059"/>
              <a:gd name="T77" fmla="*/ 1576 h 2260"/>
              <a:gd name="T78" fmla="*/ 329 w 4059"/>
              <a:gd name="T79" fmla="*/ 1576 h 2260"/>
              <a:gd name="T80" fmla="*/ 347 w 4059"/>
              <a:gd name="T81" fmla="*/ 1258 h 2260"/>
              <a:gd name="T82" fmla="*/ 364 w 4059"/>
              <a:gd name="T83" fmla="*/ 1576 h 2260"/>
              <a:gd name="T84" fmla="*/ 150 w 4059"/>
              <a:gd name="T85" fmla="*/ 559 h 2260"/>
              <a:gd name="T86" fmla="*/ 150 w 4059"/>
              <a:gd name="T87" fmla="*/ 420 h 2260"/>
              <a:gd name="T88" fmla="*/ 150 w 4059"/>
              <a:gd name="T89" fmla="*/ 559 h 2260"/>
              <a:gd name="T90" fmla="*/ 150 w 4059"/>
              <a:gd name="T91" fmla="*/ 1838 h 2260"/>
              <a:gd name="T92" fmla="*/ 150 w 4059"/>
              <a:gd name="T93" fmla="*/ 1699 h 2260"/>
              <a:gd name="T94" fmla="*/ 150 w 4059"/>
              <a:gd name="T95" fmla="*/ 1838 h 2260"/>
              <a:gd name="T96" fmla="*/ 4057 w 4059"/>
              <a:gd name="T97" fmla="*/ 1116 h 2260"/>
              <a:gd name="T98" fmla="*/ 2856 w 4059"/>
              <a:gd name="T99" fmla="*/ 268 h 2260"/>
              <a:gd name="T100" fmla="*/ 2432 w 4059"/>
              <a:gd name="T101" fmla="*/ 65 h 2260"/>
              <a:gd name="T102" fmla="*/ 2103 w 4059"/>
              <a:gd name="T103" fmla="*/ 270 h 2260"/>
              <a:gd name="T104" fmla="*/ 728 w 4059"/>
              <a:gd name="T105" fmla="*/ 222 h 2260"/>
              <a:gd name="T106" fmla="*/ 58 w 4059"/>
              <a:gd name="T107" fmla="*/ 1124 h 2260"/>
              <a:gd name="T108" fmla="*/ 62 w 4059"/>
              <a:gd name="T109" fmla="*/ 1717 h 2260"/>
              <a:gd name="T110" fmla="*/ 1187 w 4059"/>
              <a:gd name="T111" fmla="*/ 1990 h 2260"/>
              <a:gd name="T112" fmla="*/ 2515 w 4059"/>
              <a:gd name="T113" fmla="*/ 1987 h 2260"/>
              <a:gd name="T114" fmla="*/ 2749 w 4059"/>
              <a:gd name="T115" fmla="*/ 1988 h 2260"/>
              <a:gd name="T116" fmla="*/ 3778 w 4059"/>
              <a:gd name="T117" fmla="*/ 1853 h 2260"/>
              <a:gd name="T118" fmla="*/ 4057 w 4059"/>
              <a:gd name="T119" fmla="*/ 1116 h 2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59" h="2260">
                <a:moveTo>
                  <a:pt x="3633" y="464"/>
                </a:moveTo>
                <a:lnTo>
                  <a:pt x="3633" y="464"/>
                </a:lnTo>
                <a:cubicBezTo>
                  <a:pt x="3633" y="464"/>
                  <a:pt x="3916" y="476"/>
                  <a:pt x="3953" y="846"/>
                </a:cubicBezTo>
                <a:cubicBezTo>
                  <a:pt x="3953" y="846"/>
                  <a:pt x="3731" y="838"/>
                  <a:pt x="3633" y="464"/>
                </a:cubicBezTo>
                <a:close/>
                <a:moveTo>
                  <a:pt x="3633" y="1795"/>
                </a:moveTo>
                <a:lnTo>
                  <a:pt x="3633" y="1795"/>
                </a:lnTo>
                <a:cubicBezTo>
                  <a:pt x="3731" y="1421"/>
                  <a:pt x="3953" y="1414"/>
                  <a:pt x="3953" y="1414"/>
                </a:cubicBezTo>
                <a:cubicBezTo>
                  <a:pt x="3916" y="1784"/>
                  <a:pt x="3633" y="1795"/>
                  <a:pt x="3633" y="1795"/>
                </a:cubicBezTo>
                <a:close/>
                <a:moveTo>
                  <a:pt x="2986" y="1830"/>
                </a:moveTo>
                <a:lnTo>
                  <a:pt x="2986" y="1830"/>
                </a:lnTo>
                <a:lnTo>
                  <a:pt x="2526" y="1652"/>
                </a:lnTo>
                <a:cubicBezTo>
                  <a:pt x="2526" y="1652"/>
                  <a:pt x="2631" y="1569"/>
                  <a:pt x="2631" y="1130"/>
                </a:cubicBezTo>
                <a:cubicBezTo>
                  <a:pt x="2631" y="691"/>
                  <a:pt x="2526" y="608"/>
                  <a:pt x="2526" y="608"/>
                </a:cubicBezTo>
                <a:lnTo>
                  <a:pt x="2986" y="430"/>
                </a:lnTo>
                <a:cubicBezTo>
                  <a:pt x="2986" y="430"/>
                  <a:pt x="3305" y="550"/>
                  <a:pt x="3305" y="1130"/>
                </a:cubicBezTo>
                <a:cubicBezTo>
                  <a:pt x="3305" y="1710"/>
                  <a:pt x="2986" y="1830"/>
                  <a:pt x="2986" y="1830"/>
                </a:cubicBezTo>
                <a:close/>
                <a:moveTo>
                  <a:pt x="1572" y="1876"/>
                </a:moveTo>
                <a:lnTo>
                  <a:pt x="1572" y="1876"/>
                </a:lnTo>
                <a:lnTo>
                  <a:pt x="1468" y="1748"/>
                </a:lnTo>
                <a:lnTo>
                  <a:pt x="2294" y="1749"/>
                </a:lnTo>
                <a:cubicBezTo>
                  <a:pt x="2294" y="1749"/>
                  <a:pt x="2507" y="1737"/>
                  <a:pt x="2776" y="1876"/>
                </a:cubicBezTo>
                <a:lnTo>
                  <a:pt x="1572" y="1876"/>
                </a:lnTo>
                <a:close/>
                <a:moveTo>
                  <a:pt x="1220" y="1458"/>
                </a:moveTo>
                <a:lnTo>
                  <a:pt x="1220" y="1458"/>
                </a:lnTo>
                <a:lnTo>
                  <a:pt x="931" y="1570"/>
                </a:lnTo>
                <a:cubicBezTo>
                  <a:pt x="931" y="1570"/>
                  <a:pt x="730" y="1495"/>
                  <a:pt x="730" y="1130"/>
                </a:cubicBezTo>
                <a:cubicBezTo>
                  <a:pt x="730" y="765"/>
                  <a:pt x="931" y="690"/>
                  <a:pt x="931" y="690"/>
                </a:cubicBezTo>
                <a:lnTo>
                  <a:pt x="1220" y="802"/>
                </a:lnTo>
                <a:cubicBezTo>
                  <a:pt x="1220" y="802"/>
                  <a:pt x="1154" y="854"/>
                  <a:pt x="1154" y="1130"/>
                </a:cubicBezTo>
                <a:cubicBezTo>
                  <a:pt x="1154" y="1406"/>
                  <a:pt x="1220" y="1458"/>
                  <a:pt x="1220" y="1458"/>
                </a:cubicBezTo>
                <a:close/>
                <a:moveTo>
                  <a:pt x="1572" y="384"/>
                </a:moveTo>
                <a:lnTo>
                  <a:pt x="1572" y="384"/>
                </a:lnTo>
                <a:lnTo>
                  <a:pt x="2776" y="384"/>
                </a:lnTo>
                <a:cubicBezTo>
                  <a:pt x="2507" y="522"/>
                  <a:pt x="2294" y="511"/>
                  <a:pt x="2294" y="511"/>
                </a:cubicBezTo>
                <a:lnTo>
                  <a:pt x="1468" y="511"/>
                </a:lnTo>
                <a:lnTo>
                  <a:pt x="1572" y="384"/>
                </a:lnTo>
                <a:close/>
                <a:moveTo>
                  <a:pt x="588" y="984"/>
                </a:moveTo>
                <a:lnTo>
                  <a:pt x="588" y="984"/>
                </a:lnTo>
                <a:cubicBezTo>
                  <a:pt x="588" y="994"/>
                  <a:pt x="580" y="1002"/>
                  <a:pt x="571" y="1002"/>
                </a:cubicBezTo>
                <a:cubicBezTo>
                  <a:pt x="561" y="1002"/>
                  <a:pt x="553" y="994"/>
                  <a:pt x="553" y="984"/>
                </a:cubicBezTo>
                <a:lnTo>
                  <a:pt x="553" y="581"/>
                </a:lnTo>
                <a:cubicBezTo>
                  <a:pt x="553" y="571"/>
                  <a:pt x="561" y="563"/>
                  <a:pt x="571" y="563"/>
                </a:cubicBezTo>
                <a:cubicBezTo>
                  <a:pt x="580" y="563"/>
                  <a:pt x="588" y="571"/>
                  <a:pt x="588" y="581"/>
                </a:cubicBezTo>
                <a:lnTo>
                  <a:pt x="588" y="984"/>
                </a:lnTo>
                <a:close/>
                <a:moveTo>
                  <a:pt x="588" y="1679"/>
                </a:moveTo>
                <a:lnTo>
                  <a:pt x="588" y="1679"/>
                </a:lnTo>
                <a:cubicBezTo>
                  <a:pt x="588" y="1688"/>
                  <a:pt x="580" y="1696"/>
                  <a:pt x="571" y="1696"/>
                </a:cubicBezTo>
                <a:cubicBezTo>
                  <a:pt x="561" y="1696"/>
                  <a:pt x="553" y="1688"/>
                  <a:pt x="553" y="1679"/>
                </a:cubicBezTo>
                <a:lnTo>
                  <a:pt x="553" y="1275"/>
                </a:lnTo>
                <a:cubicBezTo>
                  <a:pt x="553" y="1266"/>
                  <a:pt x="561" y="1258"/>
                  <a:pt x="571" y="1258"/>
                </a:cubicBezTo>
                <a:cubicBezTo>
                  <a:pt x="580" y="1258"/>
                  <a:pt x="588" y="1266"/>
                  <a:pt x="588" y="1275"/>
                </a:cubicBezTo>
                <a:lnTo>
                  <a:pt x="588" y="1679"/>
                </a:lnTo>
                <a:close/>
                <a:moveTo>
                  <a:pt x="476" y="984"/>
                </a:moveTo>
                <a:lnTo>
                  <a:pt x="476" y="984"/>
                </a:lnTo>
                <a:cubicBezTo>
                  <a:pt x="476" y="994"/>
                  <a:pt x="468" y="1002"/>
                  <a:pt x="459" y="1002"/>
                </a:cubicBezTo>
                <a:cubicBezTo>
                  <a:pt x="449" y="1002"/>
                  <a:pt x="441" y="994"/>
                  <a:pt x="441" y="984"/>
                </a:cubicBezTo>
                <a:lnTo>
                  <a:pt x="441" y="632"/>
                </a:lnTo>
                <a:cubicBezTo>
                  <a:pt x="441" y="622"/>
                  <a:pt x="449" y="615"/>
                  <a:pt x="459" y="615"/>
                </a:cubicBezTo>
                <a:cubicBezTo>
                  <a:pt x="468" y="615"/>
                  <a:pt x="476" y="622"/>
                  <a:pt x="476" y="632"/>
                </a:cubicBezTo>
                <a:lnTo>
                  <a:pt x="476" y="984"/>
                </a:lnTo>
                <a:close/>
                <a:moveTo>
                  <a:pt x="476" y="1628"/>
                </a:moveTo>
                <a:lnTo>
                  <a:pt x="476" y="1628"/>
                </a:lnTo>
                <a:cubicBezTo>
                  <a:pt x="476" y="1637"/>
                  <a:pt x="468" y="1645"/>
                  <a:pt x="459" y="1645"/>
                </a:cubicBezTo>
                <a:cubicBezTo>
                  <a:pt x="449" y="1645"/>
                  <a:pt x="441" y="1637"/>
                  <a:pt x="441" y="1628"/>
                </a:cubicBezTo>
                <a:lnTo>
                  <a:pt x="441" y="1275"/>
                </a:lnTo>
                <a:cubicBezTo>
                  <a:pt x="441" y="1266"/>
                  <a:pt x="449" y="1258"/>
                  <a:pt x="459" y="1258"/>
                </a:cubicBezTo>
                <a:cubicBezTo>
                  <a:pt x="468" y="1258"/>
                  <a:pt x="476" y="1266"/>
                  <a:pt x="476" y="1275"/>
                </a:cubicBezTo>
                <a:lnTo>
                  <a:pt x="476" y="1628"/>
                </a:lnTo>
                <a:close/>
                <a:moveTo>
                  <a:pt x="364" y="984"/>
                </a:moveTo>
                <a:lnTo>
                  <a:pt x="364" y="984"/>
                </a:lnTo>
                <a:cubicBezTo>
                  <a:pt x="364" y="994"/>
                  <a:pt x="356" y="1002"/>
                  <a:pt x="347" y="1002"/>
                </a:cubicBezTo>
                <a:cubicBezTo>
                  <a:pt x="337" y="1002"/>
                  <a:pt x="329" y="994"/>
                  <a:pt x="329" y="984"/>
                </a:cubicBezTo>
                <a:lnTo>
                  <a:pt x="329" y="683"/>
                </a:lnTo>
                <a:cubicBezTo>
                  <a:pt x="329" y="674"/>
                  <a:pt x="337" y="666"/>
                  <a:pt x="347" y="666"/>
                </a:cubicBezTo>
                <a:cubicBezTo>
                  <a:pt x="356" y="666"/>
                  <a:pt x="364" y="674"/>
                  <a:pt x="364" y="683"/>
                </a:cubicBezTo>
                <a:lnTo>
                  <a:pt x="364" y="984"/>
                </a:lnTo>
                <a:close/>
                <a:moveTo>
                  <a:pt x="364" y="1576"/>
                </a:moveTo>
                <a:lnTo>
                  <a:pt x="364" y="1576"/>
                </a:lnTo>
                <a:cubicBezTo>
                  <a:pt x="364" y="1586"/>
                  <a:pt x="356" y="1594"/>
                  <a:pt x="347" y="1594"/>
                </a:cubicBezTo>
                <a:cubicBezTo>
                  <a:pt x="337" y="1594"/>
                  <a:pt x="329" y="1586"/>
                  <a:pt x="329" y="1576"/>
                </a:cubicBezTo>
                <a:lnTo>
                  <a:pt x="329" y="1275"/>
                </a:lnTo>
                <a:cubicBezTo>
                  <a:pt x="329" y="1266"/>
                  <a:pt x="337" y="1258"/>
                  <a:pt x="347" y="1258"/>
                </a:cubicBezTo>
                <a:cubicBezTo>
                  <a:pt x="356" y="1258"/>
                  <a:pt x="364" y="1266"/>
                  <a:pt x="364" y="1275"/>
                </a:cubicBezTo>
                <a:lnTo>
                  <a:pt x="364" y="1576"/>
                </a:lnTo>
                <a:close/>
                <a:moveTo>
                  <a:pt x="150" y="559"/>
                </a:moveTo>
                <a:lnTo>
                  <a:pt x="150" y="559"/>
                </a:lnTo>
                <a:cubicBezTo>
                  <a:pt x="133" y="559"/>
                  <a:pt x="120" y="528"/>
                  <a:pt x="120" y="489"/>
                </a:cubicBezTo>
                <a:cubicBezTo>
                  <a:pt x="120" y="451"/>
                  <a:pt x="133" y="420"/>
                  <a:pt x="150" y="420"/>
                </a:cubicBezTo>
                <a:cubicBezTo>
                  <a:pt x="166" y="420"/>
                  <a:pt x="180" y="451"/>
                  <a:pt x="180" y="489"/>
                </a:cubicBezTo>
                <a:cubicBezTo>
                  <a:pt x="180" y="528"/>
                  <a:pt x="166" y="559"/>
                  <a:pt x="150" y="559"/>
                </a:cubicBezTo>
                <a:close/>
                <a:moveTo>
                  <a:pt x="150" y="1838"/>
                </a:moveTo>
                <a:lnTo>
                  <a:pt x="150" y="1838"/>
                </a:lnTo>
                <a:cubicBezTo>
                  <a:pt x="133" y="1838"/>
                  <a:pt x="120" y="1807"/>
                  <a:pt x="120" y="1768"/>
                </a:cubicBezTo>
                <a:cubicBezTo>
                  <a:pt x="120" y="1730"/>
                  <a:pt x="133" y="1699"/>
                  <a:pt x="150" y="1699"/>
                </a:cubicBezTo>
                <a:cubicBezTo>
                  <a:pt x="166" y="1699"/>
                  <a:pt x="180" y="1730"/>
                  <a:pt x="180" y="1768"/>
                </a:cubicBezTo>
                <a:cubicBezTo>
                  <a:pt x="180" y="1807"/>
                  <a:pt x="166" y="1838"/>
                  <a:pt x="150" y="1838"/>
                </a:cubicBezTo>
                <a:close/>
                <a:moveTo>
                  <a:pt x="4057" y="1116"/>
                </a:moveTo>
                <a:lnTo>
                  <a:pt x="4057" y="1116"/>
                </a:lnTo>
                <a:cubicBezTo>
                  <a:pt x="4059" y="1035"/>
                  <a:pt x="4052" y="583"/>
                  <a:pt x="3778" y="407"/>
                </a:cubicBezTo>
                <a:cubicBezTo>
                  <a:pt x="3474" y="213"/>
                  <a:pt x="3210" y="248"/>
                  <a:pt x="2856" y="268"/>
                </a:cubicBezTo>
                <a:cubicBezTo>
                  <a:pt x="2825" y="269"/>
                  <a:pt x="2788" y="270"/>
                  <a:pt x="2749" y="271"/>
                </a:cubicBezTo>
                <a:cubicBezTo>
                  <a:pt x="2647" y="187"/>
                  <a:pt x="2520" y="0"/>
                  <a:pt x="2432" y="65"/>
                </a:cubicBezTo>
                <a:cubicBezTo>
                  <a:pt x="2364" y="115"/>
                  <a:pt x="2474" y="209"/>
                  <a:pt x="2515" y="273"/>
                </a:cubicBezTo>
                <a:cubicBezTo>
                  <a:pt x="2363" y="272"/>
                  <a:pt x="2206" y="270"/>
                  <a:pt x="2103" y="270"/>
                </a:cubicBezTo>
                <a:lnTo>
                  <a:pt x="1187" y="270"/>
                </a:lnTo>
                <a:cubicBezTo>
                  <a:pt x="1187" y="270"/>
                  <a:pt x="877" y="233"/>
                  <a:pt x="728" y="222"/>
                </a:cubicBezTo>
                <a:cubicBezTo>
                  <a:pt x="578" y="210"/>
                  <a:pt x="0" y="220"/>
                  <a:pt x="62" y="543"/>
                </a:cubicBezTo>
                <a:cubicBezTo>
                  <a:pt x="105" y="757"/>
                  <a:pt x="58" y="978"/>
                  <a:pt x="58" y="1124"/>
                </a:cubicBezTo>
                <a:cubicBezTo>
                  <a:pt x="58" y="1124"/>
                  <a:pt x="58" y="1128"/>
                  <a:pt x="58" y="1130"/>
                </a:cubicBezTo>
                <a:cubicBezTo>
                  <a:pt x="58" y="1272"/>
                  <a:pt x="105" y="1502"/>
                  <a:pt x="62" y="1717"/>
                </a:cubicBezTo>
                <a:cubicBezTo>
                  <a:pt x="0" y="2040"/>
                  <a:pt x="578" y="2049"/>
                  <a:pt x="728" y="2038"/>
                </a:cubicBezTo>
                <a:cubicBezTo>
                  <a:pt x="877" y="2027"/>
                  <a:pt x="1187" y="1990"/>
                  <a:pt x="1187" y="1990"/>
                </a:cubicBezTo>
                <a:lnTo>
                  <a:pt x="2103" y="1990"/>
                </a:lnTo>
                <a:cubicBezTo>
                  <a:pt x="2206" y="1990"/>
                  <a:pt x="2363" y="1987"/>
                  <a:pt x="2515" y="1987"/>
                </a:cubicBezTo>
                <a:cubicBezTo>
                  <a:pt x="2474" y="2051"/>
                  <a:pt x="2364" y="2145"/>
                  <a:pt x="2432" y="2195"/>
                </a:cubicBezTo>
                <a:cubicBezTo>
                  <a:pt x="2520" y="2260"/>
                  <a:pt x="2647" y="2073"/>
                  <a:pt x="2749" y="1988"/>
                </a:cubicBezTo>
                <a:cubicBezTo>
                  <a:pt x="2788" y="1989"/>
                  <a:pt x="2825" y="1990"/>
                  <a:pt x="2856" y="1992"/>
                </a:cubicBezTo>
                <a:cubicBezTo>
                  <a:pt x="3210" y="2011"/>
                  <a:pt x="3474" y="2047"/>
                  <a:pt x="3778" y="1853"/>
                </a:cubicBezTo>
                <a:cubicBezTo>
                  <a:pt x="4051" y="1678"/>
                  <a:pt x="4059" y="1228"/>
                  <a:pt x="4057" y="1144"/>
                </a:cubicBezTo>
                <a:cubicBezTo>
                  <a:pt x="4057" y="1135"/>
                  <a:pt x="4057" y="1125"/>
                  <a:pt x="4057" y="1116"/>
                </a:cubicBezTo>
                <a:close/>
              </a:path>
            </a:pathLst>
          </a:custGeom>
          <a:solidFill>
            <a:srgbClr val="6DAA2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8" name="Rectangle 16"/>
          <p:cNvSpPr/>
          <p:nvPr/>
        </p:nvSpPr>
        <p:spPr>
          <a:xfrm rot="16200000">
            <a:off x="5083088" y="5091094"/>
            <a:ext cx="2664490" cy="562721"/>
          </a:xfrm>
          <a:prstGeom prst="rect">
            <a:avLst/>
          </a:prstGeom>
          <a:gradFill flip="none" rotWithShape="1">
            <a:gsLst>
              <a:gs pos="76000">
                <a:srgbClr val="6DAA2D"/>
              </a:gs>
              <a:gs pos="0">
                <a:srgbClr val="FFFFFF">
                  <a:alpha val="0"/>
                </a:srgbClr>
              </a:gs>
            </a:gsLst>
            <a:lin ang="0" scaled="1"/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Freeform 33"/>
          <p:cNvSpPr>
            <a:spLocks noEditPoints="1"/>
          </p:cNvSpPr>
          <p:nvPr/>
        </p:nvSpPr>
        <p:spPr bwMode="auto">
          <a:xfrm rot="16200000">
            <a:off x="6638236" y="2070952"/>
            <a:ext cx="1355811" cy="876399"/>
          </a:xfrm>
          <a:custGeom>
            <a:avLst/>
            <a:gdLst>
              <a:gd name="T0" fmla="*/ 3633 w 4059"/>
              <a:gd name="T1" fmla="*/ 464 h 2260"/>
              <a:gd name="T2" fmla="*/ 3633 w 4059"/>
              <a:gd name="T3" fmla="*/ 464 h 2260"/>
              <a:gd name="T4" fmla="*/ 3633 w 4059"/>
              <a:gd name="T5" fmla="*/ 1795 h 2260"/>
              <a:gd name="T6" fmla="*/ 3633 w 4059"/>
              <a:gd name="T7" fmla="*/ 1795 h 2260"/>
              <a:gd name="T8" fmla="*/ 2986 w 4059"/>
              <a:gd name="T9" fmla="*/ 1830 h 2260"/>
              <a:gd name="T10" fmla="*/ 2631 w 4059"/>
              <a:gd name="T11" fmla="*/ 1130 h 2260"/>
              <a:gd name="T12" fmla="*/ 2986 w 4059"/>
              <a:gd name="T13" fmla="*/ 430 h 2260"/>
              <a:gd name="T14" fmla="*/ 2986 w 4059"/>
              <a:gd name="T15" fmla="*/ 1830 h 2260"/>
              <a:gd name="T16" fmla="*/ 1572 w 4059"/>
              <a:gd name="T17" fmla="*/ 1876 h 2260"/>
              <a:gd name="T18" fmla="*/ 2294 w 4059"/>
              <a:gd name="T19" fmla="*/ 1749 h 2260"/>
              <a:gd name="T20" fmla="*/ 1572 w 4059"/>
              <a:gd name="T21" fmla="*/ 1876 h 2260"/>
              <a:gd name="T22" fmla="*/ 1220 w 4059"/>
              <a:gd name="T23" fmla="*/ 1458 h 2260"/>
              <a:gd name="T24" fmla="*/ 730 w 4059"/>
              <a:gd name="T25" fmla="*/ 1130 h 2260"/>
              <a:gd name="T26" fmla="*/ 1220 w 4059"/>
              <a:gd name="T27" fmla="*/ 802 h 2260"/>
              <a:gd name="T28" fmla="*/ 1220 w 4059"/>
              <a:gd name="T29" fmla="*/ 1458 h 2260"/>
              <a:gd name="T30" fmla="*/ 1572 w 4059"/>
              <a:gd name="T31" fmla="*/ 384 h 2260"/>
              <a:gd name="T32" fmla="*/ 2294 w 4059"/>
              <a:gd name="T33" fmla="*/ 511 h 2260"/>
              <a:gd name="T34" fmla="*/ 1572 w 4059"/>
              <a:gd name="T35" fmla="*/ 384 h 2260"/>
              <a:gd name="T36" fmla="*/ 588 w 4059"/>
              <a:gd name="T37" fmla="*/ 984 h 2260"/>
              <a:gd name="T38" fmla="*/ 553 w 4059"/>
              <a:gd name="T39" fmla="*/ 984 h 2260"/>
              <a:gd name="T40" fmla="*/ 571 w 4059"/>
              <a:gd name="T41" fmla="*/ 563 h 2260"/>
              <a:gd name="T42" fmla="*/ 588 w 4059"/>
              <a:gd name="T43" fmla="*/ 984 h 2260"/>
              <a:gd name="T44" fmla="*/ 588 w 4059"/>
              <a:gd name="T45" fmla="*/ 1679 h 2260"/>
              <a:gd name="T46" fmla="*/ 553 w 4059"/>
              <a:gd name="T47" fmla="*/ 1679 h 2260"/>
              <a:gd name="T48" fmla="*/ 571 w 4059"/>
              <a:gd name="T49" fmla="*/ 1258 h 2260"/>
              <a:gd name="T50" fmla="*/ 588 w 4059"/>
              <a:gd name="T51" fmla="*/ 1679 h 2260"/>
              <a:gd name="T52" fmla="*/ 476 w 4059"/>
              <a:gd name="T53" fmla="*/ 984 h 2260"/>
              <a:gd name="T54" fmla="*/ 441 w 4059"/>
              <a:gd name="T55" fmla="*/ 984 h 2260"/>
              <a:gd name="T56" fmla="*/ 459 w 4059"/>
              <a:gd name="T57" fmla="*/ 615 h 2260"/>
              <a:gd name="T58" fmla="*/ 476 w 4059"/>
              <a:gd name="T59" fmla="*/ 984 h 2260"/>
              <a:gd name="T60" fmla="*/ 476 w 4059"/>
              <a:gd name="T61" fmla="*/ 1628 h 2260"/>
              <a:gd name="T62" fmla="*/ 441 w 4059"/>
              <a:gd name="T63" fmla="*/ 1628 h 2260"/>
              <a:gd name="T64" fmla="*/ 459 w 4059"/>
              <a:gd name="T65" fmla="*/ 1258 h 2260"/>
              <a:gd name="T66" fmla="*/ 476 w 4059"/>
              <a:gd name="T67" fmla="*/ 1628 h 2260"/>
              <a:gd name="T68" fmla="*/ 364 w 4059"/>
              <a:gd name="T69" fmla="*/ 984 h 2260"/>
              <a:gd name="T70" fmla="*/ 329 w 4059"/>
              <a:gd name="T71" fmla="*/ 984 h 2260"/>
              <a:gd name="T72" fmla="*/ 347 w 4059"/>
              <a:gd name="T73" fmla="*/ 666 h 2260"/>
              <a:gd name="T74" fmla="*/ 364 w 4059"/>
              <a:gd name="T75" fmla="*/ 984 h 2260"/>
              <a:gd name="T76" fmla="*/ 364 w 4059"/>
              <a:gd name="T77" fmla="*/ 1576 h 2260"/>
              <a:gd name="T78" fmla="*/ 329 w 4059"/>
              <a:gd name="T79" fmla="*/ 1576 h 2260"/>
              <a:gd name="T80" fmla="*/ 347 w 4059"/>
              <a:gd name="T81" fmla="*/ 1258 h 2260"/>
              <a:gd name="T82" fmla="*/ 364 w 4059"/>
              <a:gd name="T83" fmla="*/ 1576 h 2260"/>
              <a:gd name="T84" fmla="*/ 150 w 4059"/>
              <a:gd name="T85" fmla="*/ 559 h 2260"/>
              <a:gd name="T86" fmla="*/ 150 w 4059"/>
              <a:gd name="T87" fmla="*/ 420 h 2260"/>
              <a:gd name="T88" fmla="*/ 150 w 4059"/>
              <a:gd name="T89" fmla="*/ 559 h 2260"/>
              <a:gd name="T90" fmla="*/ 150 w 4059"/>
              <a:gd name="T91" fmla="*/ 1838 h 2260"/>
              <a:gd name="T92" fmla="*/ 150 w 4059"/>
              <a:gd name="T93" fmla="*/ 1699 h 2260"/>
              <a:gd name="T94" fmla="*/ 150 w 4059"/>
              <a:gd name="T95" fmla="*/ 1838 h 2260"/>
              <a:gd name="T96" fmla="*/ 4057 w 4059"/>
              <a:gd name="T97" fmla="*/ 1116 h 2260"/>
              <a:gd name="T98" fmla="*/ 2856 w 4059"/>
              <a:gd name="T99" fmla="*/ 268 h 2260"/>
              <a:gd name="T100" fmla="*/ 2432 w 4059"/>
              <a:gd name="T101" fmla="*/ 65 h 2260"/>
              <a:gd name="T102" fmla="*/ 2103 w 4059"/>
              <a:gd name="T103" fmla="*/ 270 h 2260"/>
              <a:gd name="T104" fmla="*/ 728 w 4059"/>
              <a:gd name="T105" fmla="*/ 222 h 2260"/>
              <a:gd name="T106" fmla="*/ 58 w 4059"/>
              <a:gd name="T107" fmla="*/ 1124 h 2260"/>
              <a:gd name="T108" fmla="*/ 62 w 4059"/>
              <a:gd name="T109" fmla="*/ 1717 h 2260"/>
              <a:gd name="T110" fmla="*/ 1187 w 4059"/>
              <a:gd name="T111" fmla="*/ 1990 h 2260"/>
              <a:gd name="T112" fmla="*/ 2515 w 4059"/>
              <a:gd name="T113" fmla="*/ 1987 h 2260"/>
              <a:gd name="T114" fmla="*/ 2749 w 4059"/>
              <a:gd name="T115" fmla="*/ 1988 h 2260"/>
              <a:gd name="T116" fmla="*/ 3778 w 4059"/>
              <a:gd name="T117" fmla="*/ 1853 h 2260"/>
              <a:gd name="T118" fmla="*/ 4057 w 4059"/>
              <a:gd name="T119" fmla="*/ 1116 h 2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59" h="2260">
                <a:moveTo>
                  <a:pt x="3633" y="464"/>
                </a:moveTo>
                <a:lnTo>
                  <a:pt x="3633" y="464"/>
                </a:lnTo>
                <a:cubicBezTo>
                  <a:pt x="3633" y="464"/>
                  <a:pt x="3916" y="476"/>
                  <a:pt x="3953" y="846"/>
                </a:cubicBezTo>
                <a:cubicBezTo>
                  <a:pt x="3953" y="846"/>
                  <a:pt x="3731" y="838"/>
                  <a:pt x="3633" y="464"/>
                </a:cubicBezTo>
                <a:close/>
                <a:moveTo>
                  <a:pt x="3633" y="1795"/>
                </a:moveTo>
                <a:lnTo>
                  <a:pt x="3633" y="1795"/>
                </a:lnTo>
                <a:cubicBezTo>
                  <a:pt x="3731" y="1421"/>
                  <a:pt x="3953" y="1414"/>
                  <a:pt x="3953" y="1414"/>
                </a:cubicBezTo>
                <a:cubicBezTo>
                  <a:pt x="3916" y="1784"/>
                  <a:pt x="3633" y="1795"/>
                  <a:pt x="3633" y="1795"/>
                </a:cubicBezTo>
                <a:close/>
                <a:moveTo>
                  <a:pt x="2986" y="1830"/>
                </a:moveTo>
                <a:lnTo>
                  <a:pt x="2986" y="1830"/>
                </a:lnTo>
                <a:lnTo>
                  <a:pt x="2526" y="1652"/>
                </a:lnTo>
                <a:cubicBezTo>
                  <a:pt x="2526" y="1652"/>
                  <a:pt x="2631" y="1569"/>
                  <a:pt x="2631" y="1130"/>
                </a:cubicBezTo>
                <a:cubicBezTo>
                  <a:pt x="2631" y="691"/>
                  <a:pt x="2526" y="608"/>
                  <a:pt x="2526" y="608"/>
                </a:cubicBezTo>
                <a:lnTo>
                  <a:pt x="2986" y="430"/>
                </a:lnTo>
                <a:cubicBezTo>
                  <a:pt x="2986" y="430"/>
                  <a:pt x="3305" y="550"/>
                  <a:pt x="3305" y="1130"/>
                </a:cubicBezTo>
                <a:cubicBezTo>
                  <a:pt x="3305" y="1710"/>
                  <a:pt x="2986" y="1830"/>
                  <a:pt x="2986" y="1830"/>
                </a:cubicBezTo>
                <a:close/>
                <a:moveTo>
                  <a:pt x="1572" y="1876"/>
                </a:moveTo>
                <a:lnTo>
                  <a:pt x="1572" y="1876"/>
                </a:lnTo>
                <a:lnTo>
                  <a:pt x="1468" y="1748"/>
                </a:lnTo>
                <a:lnTo>
                  <a:pt x="2294" y="1749"/>
                </a:lnTo>
                <a:cubicBezTo>
                  <a:pt x="2294" y="1749"/>
                  <a:pt x="2507" y="1737"/>
                  <a:pt x="2776" y="1876"/>
                </a:cubicBezTo>
                <a:lnTo>
                  <a:pt x="1572" y="1876"/>
                </a:lnTo>
                <a:close/>
                <a:moveTo>
                  <a:pt x="1220" y="1458"/>
                </a:moveTo>
                <a:lnTo>
                  <a:pt x="1220" y="1458"/>
                </a:lnTo>
                <a:lnTo>
                  <a:pt x="931" y="1570"/>
                </a:lnTo>
                <a:cubicBezTo>
                  <a:pt x="931" y="1570"/>
                  <a:pt x="730" y="1495"/>
                  <a:pt x="730" y="1130"/>
                </a:cubicBezTo>
                <a:cubicBezTo>
                  <a:pt x="730" y="765"/>
                  <a:pt x="931" y="690"/>
                  <a:pt x="931" y="690"/>
                </a:cubicBezTo>
                <a:lnTo>
                  <a:pt x="1220" y="802"/>
                </a:lnTo>
                <a:cubicBezTo>
                  <a:pt x="1220" y="802"/>
                  <a:pt x="1154" y="854"/>
                  <a:pt x="1154" y="1130"/>
                </a:cubicBezTo>
                <a:cubicBezTo>
                  <a:pt x="1154" y="1406"/>
                  <a:pt x="1220" y="1458"/>
                  <a:pt x="1220" y="1458"/>
                </a:cubicBezTo>
                <a:close/>
                <a:moveTo>
                  <a:pt x="1572" y="384"/>
                </a:moveTo>
                <a:lnTo>
                  <a:pt x="1572" y="384"/>
                </a:lnTo>
                <a:lnTo>
                  <a:pt x="2776" y="384"/>
                </a:lnTo>
                <a:cubicBezTo>
                  <a:pt x="2507" y="522"/>
                  <a:pt x="2294" y="511"/>
                  <a:pt x="2294" y="511"/>
                </a:cubicBezTo>
                <a:lnTo>
                  <a:pt x="1468" y="511"/>
                </a:lnTo>
                <a:lnTo>
                  <a:pt x="1572" y="384"/>
                </a:lnTo>
                <a:close/>
                <a:moveTo>
                  <a:pt x="588" y="984"/>
                </a:moveTo>
                <a:lnTo>
                  <a:pt x="588" y="984"/>
                </a:lnTo>
                <a:cubicBezTo>
                  <a:pt x="588" y="994"/>
                  <a:pt x="580" y="1002"/>
                  <a:pt x="571" y="1002"/>
                </a:cubicBezTo>
                <a:cubicBezTo>
                  <a:pt x="561" y="1002"/>
                  <a:pt x="553" y="994"/>
                  <a:pt x="553" y="984"/>
                </a:cubicBezTo>
                <a:lnTo>
                  <a:pt x="553" y="581"/>
                </a:lnTo>
                <a:cubicBezTo>
                  <a:pt x="553" y="571"/>
                  <a:pt x="561" y="563"/>
                  <a:pt x="571" y="563"/>
                </a:cubicBezTo>
                <a:cubicBezTo>
                  <a:pt x="580" y="563"/>
                  <a:pt x="588" y="571"/>
                  <a:pt x="588" y="581"/>
                </a:cubicBezTo>
                <a:lnTo>
                  <a:pt x="588" y="984"/>
                </a:lnTo>
                <a:close/>
                <a:moveTo>
                  <a:pt x="588" y="1679"/>
                </a:moveTo>
                <a:lnTo>
                  <a:pt x="588" y="1679"/>
                </a:lnTo>
                <a:cubicBezTo>
                  <a:pt x="588" y="1688"/>
                  <a:pt x="580" y="1696"/>
                  <a:pt x="571" y="1696"/>
                </a:cubicBezTo>
                <a:cubicBezTo>
                  <a:pt x="561" y="1696"/>
                  <a:pt x="553" y="1688"/>
                  <a:pt x="553" y="1679"/>
                </a:cubicBezTo>
                <a:lnTo>
                  <a:pt x="553" y="1275"/>
                </a:lnTo>
                <a:cubicBezTo>
                  <a:pt x="553" y="1266"/>
                  <a:pt x="561" y="1258"/>
                  <a:pt x="571" y="1258"/>
                </a:cubicBezTo>
                <a:cubicBezTo>
                  <a:pt x="580" y="1258"/>
                  <a:pt x="588" y="1266"/>
                  <a:pt x="588" y="1275"/>
                </a:cubicBezTo>
                <a:lnTo>
                  <a:pt x="588" y="1679"/>
                </a:lnTo>
                <a:close/>
                <a:moveTo>
                  <a:pt x="476" y="984"/>
                </a:moveTo>
                <a:lnTo>
                  <a:pt x="476" y="984"/>
                </a:lnTo>
                <a:cubicBezTo>
                  <a:pt x="476" y="994"/>
                  <a:pt x="468" y="1002"/>
                  <a:pt x="459" y="1002"/>
                </a:cubicBezTo>
                <a:cubicBezTo>
                  <a:pt x="449" y="1002"/>
                  <a:pt x="441" y="994"/>
                  <a:pt x="441" y="984"/>
                </a:cubicBezTo>
                <a:lnTo>
                  <a:pt x="441" y="632"/>
                </a:lnTo>
                <a:cubicBezTo>
                  <a:pt x="441" y="622"/>
                  <a:pt x="449" y="615"/>
                  <a:pt x="459" y="615"/>
                </a:cubicBezTo>
                <a:cubicBezTo>
                  <a:pt x="468" y="615"/>
                  <a:pt x="476" y="622"/>
                  <a:pt x="476" y="632"/>
                </a:cubicBezTo>
                <a:lnTo>
                  <a:pt x="476" y="984"/>
                </a:lnTo>
                <a:close/>
                <a:moveTo>
                  <a:pt x="476" y="1628"/>
                </a:moveTo>
                <a:lnTo>
                  <a:pt x="476" y="1628"/>
                </a:lnTo>
                <a:cubicBezTo>
                  <a:pt x="476" y="1637"/>
                  <a:pt x="468" y="1645"/>
                  <a:pt x="459" y="1645"/>
                </a:cubicBezTo>
                <a:cubicBezTo>
                  <a:pt x="449" y="1645"/>
                  <a:pt x="441" y="1637"/>
                  <a:pt x="441" y="1628"/>
                </a:cubicBezTo>
                <a:lnTo>
                  <a:pt x="441" y="1275"/>
                </a:lnTo>
                <a:cubicBezTo>
                  <a:pt x="441" y="1266"/>
                  <a:pt x="449" y="1258"/>
                  <a:pt x="459" y="1258"/>
                </a:cubicBezTo>
                <a:cubicBezTo>
                  <a:pt x="468" y="1258"/>
                  <a:pt x="476" y="1266"/>
                  <a:pt x="476" y="1275"/>
                </a:cubicBezTo>
                <a:lnTo>
                  <a:pt x="476" y="1628"/>
                </a:lnTo>
                <a:close/>
                <a:moveTo>
                  <a:pt x="364" y="984"/>
                </a:moveTo>
                <a:lnTo>
                  <a:pt x="364" y="984"/>
                </a:lnTo>
                <a:cubicBezTo>
                  <a:pt x="364" y="994"/>
                  <a:pt x="356" y="1002"/>
                  <a:pt x="347" y="1002"/>
                </a:cubicBezTo>
                <a:cubicBezTo>
                  <a:pt x="337" y="1002"/>
                  <a:pt x="329" y="994"/>
                  <a:pt x="329" y="984"/>
                </a:cubicBezTo>
                <a:lnTo>
                  <a:pt x="329" y="683"/>
                </a:lnTo>
                <a:cubicBezTo>
                  <a:pt x="329" y="674"/>
                  <a:pt x="337" y="666"/>
                  <a:pt x="347" y="666"/>
                </a:cubicBezTo>
                <a:cubicBezTo>
                  <a:pt x="356" y="666"/>
                  <a:pt x="364" y="674"/>
                  <a:pt x="364" y="683"/>
                </a:cubicBezTo>
                <a:lnTo>
                  <a:pt x="364" y="984"/>
                </a:lnTo>
                <a:close/>
                <a:moveTo>
                  <a:pt x="364" y="1576"/>
                </a:moveTo>
                <a:lnTo>
                  <a:pt x="364" y="1576"/>
                </a:lnTo>
                <a:cubicBezTo>
                  <a:pt x="364" y="1586"/>
                  <a:pt x="356" y="1594"/>
                  <a:pt x="347" y="1594"/>
                </a:cubicBezTo>
                <a:cubicBezTo>
                  <a:pt x="337" y="1594"/>
                  <a:pt x="329" y="1586"/>
                  <a:pt x="329" y="1576"/>
                </a:cubicBezTo>
                <a:lnTo>
                  <a:pt x="329" y="1275"/>
                </a:lnTo>
                <a:cubicBezTo>
                  <a:pt x="329" y="1266"/>
                  <a:pt x="337" y="1258"/>
                  <a:pt x="347" y="1258"/>
                </a:cubicBezTo>
                <a:cubicBezTo>
                  <a:pt x="356" y="1258"/>
                  <a:pt x="364" y="1266"/>
                  <a:pt x="364" y="1275"/>
                </a:cubicBezTo>
                <a:lnTo>
                  <a:pt x="364" y="1576"/>
                </a:lnTo>
                <a:close/>
                <a:moveTo>
                  <a:pt x="150" y="559"/>
                </a:moveTo>
                <a:lnTo>
                  <a:pt x="150" y="559"/>
                </a:lnTo>
                <a:cubicBezTo>
                  <a:pt x="133" y="559"/>
                  <a:pt x="120" y="528"/>
                  <a:pt x="120" y="489"/>
                </a:cubicBezTo>
                <a:cubicBezTo>
                  <a:pt x="120" y="451"/>
                  <a:pt x="133" y="420"/>
                  <a:pt x="150" y="420"/>
                </a:cubicBezTo>
                <a:cubicBezTo>
                  <a:pt x="166" y="420"/>
                  <a:pt x="180" y="451"/>
                  <a:pt x="180" y="489"/>
                </a:cubicBezTo>
                <a:cubicBezTo>
                  <a:pt x="180" y="528"/>
                  <a:pt x="166" y="559"/>
                  <a:pt x="150" y="559"/>
                </a:cubicBezTo>
                <a:close/>
                <a:moveTo>
                  <a:pt x="150" y="1838"/>
                </a:moveTo>
                <a:lnTo>
                  <a:pt x="150" y="1838"/>
                </a:lnTo>
                <a:cubicBezTo>
                  <a:pt x="133" y="1838"/>
                  <a:pt x="120" y="1807"/>
                  <a:pt x="120" y="1768"/>
                </a:cubicBezTo>
                <a:cubicBezTo>
                  <a:pt x="120" y="1730"/>
                  <a:pt x="133" y="1699"/>
                  <a:pt x="150" y="1699"/>
                </a:cubicBezTo>
                <a:cubicBezTo>
                  <a:pt x="166" y="1699"/>
                  <a:pt x="180" y="1730"/>
                  <a:pt x="180" y="1768"/>
                </a:cubicBezTo>
                <a:cubicBezTo>
                  <a:pt x="180" y="1807"/>
                  <a:pt x="166" y="1838"/>
                  <a:pt x="150" y="1838"/>
                </a:cubicBezTo>
                <a:close/>
                <a:moveTo>
                  <a:pt x="4057" y="1116"/>
                </a:moveTo>
                <a:lnTo>
                  <a:pt x="4057" y="1116"/>
                </a:lnTo>
                <a:cubicBezTo>
                  <a:pt x="4059" y="1035"/>
                  <a:pt x="4052" y="583"/>
                  <a:pt x="3778" y="407"/>
                </a:cubicBezTo>
                <a:cubicBezTo>
                  <a:pt x="3474" y="213"/>
                  <a:pt x="3210" y="248"/>
                  <a:pt x="2856" y="268"/>
                </a:cubicBezTo>
                <a:cubicBezTo>
                  <a:pt x="2825" y="269"/>
                  <a:pt x="2788" y="270"/>
                  <a:pt x="2749" y="271"/>
                </a:cubicBezTo>
                <a:cubicBezTo>
                  <a:pt x="2647" y="187"/>
                  <a:pt x="2520" y="0"/>
                  <a:pt x="2432" y="65"/>
                </a:cubicBezTo>
                <a:cubicBezTo>
                  <a:pt x="2364" y="115"/>
                  <a:pt x="2474" y="209"/>
                  <a:pt x="2515" y="273"/>
                </a:cubicBezTo>
                <a:cubicBezTo>
                  <a:pt x="2363" y="272"/>
                  <a:pt x="2206" y="270"/>
                  <a:pt x="2103" y="270"/>
                </a:cubicBezTo>
                <a:lnTo>
                  <a:pt x="1187" y="270"/>
                </a:lnTo>
                <a:cubicBezTo>
                  <a:pt x="1187" y="270"/>
                  <a:pt x="877" y="233"/>
                  <a:pt x="728" y="222"/>
                </a:cubicBezTo>
                <a:cubicBezTo>
                  <a:pt x="578" y="210"/>
                  <a:pt x="0" y="220"/>
                  <a:pt x="62" y="543"/>
                </a:cubicBezTo>
                <a:cubicBezTo>
                  <a:pt x="105" y="757"/>
                  <a:pt x="58" y="978"/>
                  <a:pt x="58" y="1124"/>
                </a:cubicBezTo>
                <a:cubicBezTo>
                  <a:pt x="58" y="1124"/>
                  <a:pt x="58" y="1128"/>
                  <a:pt x="58" y="1130"/>
                </a:cubicBezTo>
                <a:cubicBezTo>
                  <a:pt x="58" y="1272"/>
                  <a:pt x="105" y="1502"/>
                  <a:pt x="62" y="1717"/>
                </a:cubicBezTo>
                <a:cubicBezTo>
                  <a:pt x="0" y="2040"/>
                  <a:pt x="578" y="2049"/>
                  <a:pt x="728" y="2038"/>
                </a:cubicBezTo>
                <a:cubicBezTo>
                  <a:pt x="877" y="2027"/>
                  <a:pt x="1187" y="1990"/>
                  <a:pt x="1187" y="1990"/>
                </a:cubicBezTo>
                <a:lnTo>
                  <a:pt x="2103" y="1990"/>
                </a:lnTo>
                <a:cubicBezTo>
                  <a:pt x="2206" y="1990"/>
                  <a:pt x="2363" y="1987"/>
                  <a:pt x="2515" y="1987"/>
                </a:cubicBezTo>
                <a:cubicBezTo>
                  <a:pt x="2474" y="2051"/>
                  <a:pt x="2364" y="2145"/>
                  <a:pt x="2432" y="2195"/>
                </a:cubicBezTo>
                <a:cubicBezTo>
                  <a:pt x="2520" y="2260"/>
                  <a:pt x="2647" y="2073"/>
                  <a:pt x="2749" y="1988"/>
                </a:cubicBezTo>
                <a:cubicBezTo>
                  <a:pt x="2788" y="1989"/>
                  <a:pt x="2825" y="1990"/>
                  <a:pt x="2856" y="1992"/>
                </a:cubicBezTo>
                <a:cubicBezTo>
                  <a:pt x="3210" y="2011"/>
                  <a:pt x="3474" y="2047"/>
                  <a:pt x="3778" y="1853"/>
                </a:cubicBezTo>
                <a:cubicBezTo>
                  <a:pt x="4051" y="1678"/>
                  <a:pt x="4059" y="1228"/>
                  <a:pt x="4057" y="1144"/>
                </a:cubicBezTo>
                <a:cubicBezTo>
                  <a:pt x="4057" y="1135"/>
                  <a:pt x="4057" y="1125"/>
                  <a:pt x="4057" y="1116"/>
                </a:cubicBezTo>
                <a:close/>
              </a:path>
            </a:pathLst>
          </a:custGeom>
          <a:solidFill>
            <a:srgbClr val="F8D35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40" name="Freeform 37"/>
          <p:cNvSpPr>
            <a:spLocks noEditPoints="1"/>
          </p:cNvSpPr>
          <p:nvPr/>
        </p:nvSpPr>
        <p:spPr bwMode="auto">
          <a:xfrm rot="16200000">
            <a:off x="7647142" y="2259294"/>
            <a:ext cx="1358413" cy="879398"/>
          </a:xfrm>
          <a:custGeom>
            <a:avLst/>
            <a:gdLst>
              <a:gd name="T0" fmla="*/ 3633 w 4059"/>
              <a:gd name="T1" fmla="*/ 464 h 2260"/>
              <a:gd name="T2" fmla="*/ 3633 w 4059"/>
              <a:gd name="T3" fmla="*/ 464 h 2260"/>
              <a:gd name="T4" fmla="*/ 3633 w 4059"/>
              <a:gd name="T5" fmla="*/ 1795 h 2260"/>
              <a:gd name="T6" fmla="*/ 3633 w 4059"/>
              <a:gd name="T7" fmla="*/ 1795 h 2260"/>
              <a:gd name="T8" fmla="*/ 2986 w 4059"/>
              <a:gd name="T9" fmla="*/ 1830 h 2260"/>
              <a:gd name="T10" fmla="*/ 2631 w 4059"/>
              <a:gd name="T11" fmla="*/ 1130 h 2260"/>
              <a:gd name="T12" fmla="*/ 2986 w 4059"/>
              <a:gd name="T13" fmla="*/ 430 h 2260"/>
              <a:gd name="T14" fmla="*/ 2986 w 4059"/>
              <a:gd name="T15" fmla="*/ 1830 h 2260"/>
              <a:gd name="T16" fmla="*/ 1572 w 4059"/>
              <a:gd name="T17" fmla="*/ 1876 h 2260"/>
              <a:gd name="T18" fmla="*/ 2294 w 4059"/>
              <a:gd name="T19" fmla="*/ 1749 h 2260"/>
              <a:gd name="T20" fmla="*/ 1572 w 4059"/>
              <a:gd name="T21" fmla="*/ 1876 h 2260"/>
              <a:gd name="T22" fmla="*/ 1220 w 4059"/>
              <a:gd name="T23" fmla="*/ 1458 h 2260"/>
              <a:gd name="T24" fmla="*/ 730 w 4059"/>
              <a:gd name="T25" fmla="*/ 1130 h 2260"/>
              <a:gd name="T26" fmla="*/ 1220 w 4059"/>
              <a:gd name="T27" fmla="*/ 802 h 2260"/>
              <a:gd name="T28" fmla="*/ 1220 w 4059"/>
              <a:gd name="T29" fmla="*/ 1458 h 2260"/>
              <a:gd name="T30" fmla="*/ 1572 w 4059"/>
              <a:gd name="T31" fmla="*/ 384 h 2260"/>
              <a:gd name="T32" fmla="*/ 2294 w 4059"/>
              <a:gd name="T33" fmla="*/ 511 h 2260"/>
              <a:gd name="T34" fmla="*/ 1572 w 4059"/>
              <a:gd name="T35" fmla="*/ 384 h 2260"/>
              <a:gd name="T36" fmla="*/ 588 w 4059"/>
              <a:gd name="T37" fmla="*/ 984 h 2260"/>
              <a:gd name="T38" fmla="*/ 553 w 4059"/>
              <a:gd name="T39" fmla="*/ 984 h 2260"/>
              <a:gd name="T40" fmla="*/ 571 w 4059"/>
              <a:gd name="T41" fmla="*/ 563 h 2260"/>
              <a:gd name="T42" fmla="*/ 588 w 4059"/>
              <a:gd name="T43" fmla="*/ 984 h 2260"/>
              <a:gd name="T44" fmla="*/ 588 w 4059"/>
              <a:gd name="T45" fmla="*/ 1679 h 2260"/>
              <a:gd name="T46" fmla="*/ 553 w 4059"/>
              <a:gd name="T47" fmla="*/ 1679 h 2260"/>
              <a:gd name="T48" fmla="*/ 571 w 4059"/>
              <a:gd name="T49" fmla="*/ 1258 h 2260"/>
              <a:gd name="T50" fmla="*/ 588 w 4059"/>
              <a:gd name="T51" fmla="*/ 1679 h 2260"/>
              <a:gd name="T52" fmla="*/ 476 w 4059"/>
              <a:gd name="T53" fmla="*/ 984 h 2260"/>
              <a:gd name="T54" fmla="*/ 441 w 4059"/>
              <a:gd name="T55" fmla="*/ 984 h 2260"/>
              <a:gd name="T56" fmla="*/ 459 w 4059"/>
              <a:gd name="T57" fmla="*/ 615 h 2260"/>
              <a:gd name="T58" fmla="*/ 476 w 4059"/>
              <a:gd name="T59" fmla="*/ 984 h 2260"/>
              <a:gd name="T60" fmla="*/ 476 w 4059"/>
              <a:gd name="T61" fmla="*/ 1628 h 2260"/>
              <a:gd name="T62" fmla="*/ 441 w 4059"/>
              <a:gd name="T63" fmla="*/ 1628 h 2260"/>
              <a:gd name="T64" fmla="*/ 459 w 4059"/>
              <a:gd name="T65" fmla="*/ 1258 h 2260"/>
              <a:gd name="T66" fmla="*/ 476 w 4059"/>
              <a:gd name="T67" fmla="*/ 1628 h 2260"/>
              <a:gd name="T68" fmla="*/ 364 w 4059"/>
              <a:gd name="T69" fmla="*/ 984 h 2260"/>
              <a:gd name="T70" fmla="*/ 329 w 4059"/>
              <a:gd name="T71" fmla="*/ 984 h 2260"/>
              <a:gd name="T72" fmla="*/ 347 w 4059"/>
              <a:gd name="T73" fmla="*/ 666 h 2260"/>
              <a:gd name="T74" fmla="*/ 364 w 4059"/>
              <a:gd name="T75" fmla="*/ 984 h 2260"/>
              <a:gd name="T76" fmla="*/ 364 w 4059"/>
              <a:gd name="T77" fmla="*/ 1576 h 2260"/>
              <a:gd name="T78" fmla="*/ 329 w 4059"/>
              <a:gd name="T79" fmla="*/ 1576 h 2260"/>
              <a:gd name="T80" fmla="*/ 347 w 4059"/>
              <a:gd name="T81" fmla="*/ 1258 h 2260"/>
              <a:gd name="T82" fmla="*/ 364 w 4059"/>
              <a:gd name="T83" fmla="*/ 1576 h 2260"/>
              <a:gd name="T84" fmla="*/ 150 w 4059"/>
              <a:gd name="T85" fmla="*/ 559 h 2260"/>
              <a:gd name="T86" fmla="*/ 150 w 4059"/>
              <a:gd name="T87" fmla="*/ 420 h 2260"/>
              <a:gd name="T88" fmla="*/ 150 w 4059"/>
              <a:gd name="T89" fmla="*/ 559 h 2260"/>
              <a:gd name="T90" fmla="*/ 150 w 4059"/>
              <a:gd name="T91" fmla="*/ 1838 h 2260"/>
              <a:gd name="T92" fmla="*/ 150 w 4059"/>
              <a:gd name="T93" fmla="*/ 1699 h 2260"/>
              <a:gd name="T94" fmla="*/ 150 w 4059"/>
              <a:gd name="T95" fmla="*/ 1838 h 2260"/>
              <a:gd name="T96" fmla="*/ 4057 w 4059"/>
              <a:gd name="T97" fmla="*/ 1116 h 2260"/>
              <a:gd name="T98" fmla="*/ 2856 w 4059"/>
              <a:gd name="T99" fmla="*/ 268 h 2260"/>
              <a:gd name="T100" fmla="*/ 2432 w 4059"/>
              <a:gd name="T101" fmla="*/ 65 h 2260"/>
              <a:gd name="T102" fmla="*/ 2103 w 4059"/>
              <a:gd name="T103" fmla="*/ 270 h 2260"/>
              <a:gd name="T104" fmla="*/ 728 w 4059"/>
              <a:gd name="T105" fmla="*/ 222 h 2260"/>
              <a:gd name="T106" fmla="*/ 58 w 4059"/>
              <a:gd name="T107" fmla="*/ 1124 h 2260"/>
              <a:gd name="T108" fmla="*/ 62 w 4059"/>
              <a:gd name="T109" fmla="*/ 1717 h 2260"/>
              <a:gd name="T110" fmla="*/ 1187 w 4059"/>
              <a:gd name="T111" fmla="*/ 1990 h 2260"/>
              <a:gd name="T112" fmla="*/ 2515 w 4059"/>
              <a:gd name="T113" fmla="*/ 1987 h 2260"/>
              <a:gd name="T114" fmla="*/ 2749 w 4059"/>
              <a:gd name="T115" fmla="*/ 1988 h 2260"/>
              <a:gd name="T116" fmla="*/ 3778 w 4059"/>
              <a:gd name="T117" fmla="*/ 1853 h 2260"/>
              <a:gd name="T118" fmla="*/ 4057 w 4059"/>
              <a:gd name="T119" fmla="*/ 1116 h 2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59" h="2260">
                <a:moveTo>
                  <a:pt x="3633" y="464"/>
                </a:moveTo>
                <a:lnTo>
                  <a:pt x="3633" y="464"/>
                </a:lnTo>
                <a:cubicBezTo>
                  <a:pt x="3633" y="464"/>
                  <a:pt x="3916" y="476"/>
                  <a:pt x="3953" y="846"/>
                </a:cubicBezTo>
                <a:cubicBezTo>
                  <a:pt x="3953" y="846"/>
                  <a:pt x="3731" y="838"/>
                  <a:pt x="3633" y="464"/>
                </a:cubicBezTo>
                <a:close/>
                <a:moveTo>
                  <a:pt x="3633" y="1795"/>
                </a:moveTo>
                <a:lnTo>
                  <a:pt x="3633" y="1795"/>
                </a:lnTo>
                <a:cubicBezTo>
                  <a:pt x="3731" y="1421"/>
                  <a:pt x="3953" y="1414"/>
                  <a:pt x="3953" y="1414"/>
                </a:cubicBezTo>
                <a:cubicBezTo>
                  <a:pt x="3916" y="1784"/>
                  <a:pt x="3633" y="1795"/>
                  <a:pt x="3633" y="1795"/>
                </a:cubicBezTo>
                <a:close/>
                <a:moveTo>
                  <a:pt x="2986" y="1830"/>
                </a:moveTo>
                <a:lnTo>
                  <a:pt x="2986" y="1830"/>
                </a:lnTo>
                <a:lnTo>
                  <a:pt x="2526" y="1652"/>
                </a:lnTo>
                <a:cubicBezTo>
                  <a:pt x="2526" y="1652"/>
                  <a:pt x="2631" y="1569"/>
                  <a:pt x="2631" y="1130"/>
                </a:cubicBezTo>
                <a:cubicBezTo>
                  <a:pt x="2631" y="691"/>
                  <a:pt x="2526" y="608"/>
                  <a:pt x="2526" y="608"/>
                </a:cubicBezTo>
                <a:lnTo>
                  <a:pt x="2986" y="430"/>
                </a:lnTo>
                <a:cubicBezTo>
                  <a:pt x="2986" y="430"/>
                  <a:pt x="3305" y="550"/>
                  <a:pt x="3305" y="1130"/>
                </a:cubicBezTo>
                <a:cubicBezTo>
                  <a:pt x="3305" y="1710"/>
                  <a:pt x="2986" y="1830"/>
                  <a:pt x="2986" y="1830"/>
                </a:cubicBezTo>
                <a:close/>
                <a:moveTo>
                  <a:pt x="1572" y="1876"/>
                </a:moveTo>
                <a:lnTo>
                  <a:pt x="1572" y="1876"/>
                </a:lnTo>
                <a:lnTo>
                  <a:pt x="1468" y="1748"/>
                </a:lnTo>
                <a:lnTo>
                  <a:pt x="2294" y="1749"/>
                </a:lnTo>
                <a:cubicBezTo>
                  <a:pt x="2294" y="1749"/>
                  <a:pt x="2507" y="1737"/>
                  <a:pt x="2776" y="1876"/>
                </a:cubicBezTo>
                <a:lnTo>
                  <a:pt x="1572" y="1876"/>
                </a:lnTo>
                <a:close/>
                <a:moveTo>
                  <a:pt x="1220" y="1458"/>
                </a:moveTo>
                <a:lnTo>
                  <a:pt x="1220" y="1458"/>
                </a:lnTo>
                <a:lnTo>
                  <a:pt x="931" y="1570"/>
                </a:lnTo>
                <a:cubicBezTo>
                  <a:pt x="931" y="1570"/>
                  <a:pt x="730" y="1495"/>
                  <a:pt x="730" y="1130"/>
                </a:cubicBezTo>
                <a:cubicBezTo>
                  <a:pt x="730" y="765"/>
                  <a:pt x="931" y="690"/>
                  <a:pt x="931" y="690"/>
                </a:cubicBezTo>
                <a:lnTo>
                  <a:pt x="1220" y="802"/>
                </a:lnTo>
                <a:cubicBezTo>
                  <a:pt x="1220" y="802"/>
                  <a:pt x="1154" y="854"/>
                  <a:pt x="1154" y="1130"/>
                </a:cubicBezTo>
                <a:cubicBezTo>
                  <a:pt x="1154" y="1406"/>
                  <a:pt x="1220" y="1458"/>
                  <a:pt x="1220" y="1458"/>
                </a:cubicBezTo>
                <a:close/>
                <a:moveTo>
                  <a:pt x="1572" y="384"/>
                </a:moveTo>
                <a:lnTo>
                  <a:pt x="1572" y="384"/>
                </a:lnTo>
                <a:lnTo>
                  <a:pt x="2776" y="384"/>
                </a:lnTo>
                <a:cubicBezTo>
                  <a:pt x="2507" y="522"/>
                  <a:pt x="2294" y="511"/>
                  <a:pt x="2294" y="511"/>
                </a:cubicBezTo>
                <a:lnTo>
                  <a:pt x="1468" y="511"/>
                </a:lnTo>
                <a:lnTo>
                  <a:pt x="1572" y="384"/>
                </a:lnTo>
                <a:close/>
                <a:moveTo>
                  <a:pt x="588" y="984"/>
                </a:moveTo>
                <a:lnTo>
                  <a:pt x="588" y="984"/>
                </a:lnTo>
                <a:cubicBezTo>
                  <a:pt x="588" y="994"/>
                  <a:pt x="580" y="1002"/>
                  <a:pt x="571" y="1002"/>
                </a:cubicBezTo>
                <a:cubicBezTo>
                  <a:pt x="561" y="1002"/>
                  <a:pt x="553" y="994"/>
                  <a:pt x="553" y="984"/>
                </a:cubicBezTo>
                <a:lnTo>
                  <a:pt x="553" y="581"/>
                </a:lnTo>
                <a:cubicBezTo>
                  <a:pt x="553" y="571"/>
                  <a:pt x="561" y="563"/>
                  <a:pt x="571" y="563"/>
                </a:cubicBezTo>
                <a:cubicBezTo>
                  <a:pt x="580" y="563"/>
                  <a:pt x="588" y="571"/>
                  <a:pt x="588" y="581"/>
                </a:cubicBezTo>
                <a:lnTo>
                  <a:pt x="588" y="984"/>
                </a:lnTo>
                <a:close/>
                <a:moveTo>
                  <a:pt x="588" y="1679"/>
                </a:moveTo>
                <a:lnTo>
                  <a:pt x="588" y="1679"/>
                </a:lnTo>
                <a:cubicBezTo>
                  <a:pt x="588" y="1688"/>
                  <a:pt x="580" y="1696"/>
                  <a:pt x="571" y="1696"/>
                </a:cubicBezTo>
                <a:cubicBezTo>
                  <a:pt x="561" y="1696"/>
                  <a:pt x="553" y="1688"/>
                  <a:pt x="553" y="1679"/>
                </a:cubicBezTo>
                <a:lnTo>
                  <a:pt x="553" y="1275"/>
                </a:lnTo>
                <a:cubicBezTo>
                  <a:pt x="553" y="1266"/>
                  <a:pt x="561" y="1258"/>
                  <a:pt x="571" y="1258"/>
                </a:cubicBezTo>
                <a:cubicBezTo>
                  <a:pt x="580" y="1258"/>
                  <a:pt x="588" y="1266"/>
                  <a:pt x="588" y="1275"/>
                </a:cubicBezTo>
                <a:lnTo>
                  <a:pt x="588" y="1679"/>
                </a:lnTo>
                <a:close/>
                <a:moveTo>
                  <a:pt x="476" y="984"/>
                </a:moveTo>
                <a:lnTo>
                  <a:pt x="476" y="984"/>
                </a:lnTo>
                <a:cubicBezTo>
                  <a:pt x="476" y="994"/>
                  <a:pt x="468" y="1002"/>
                  <a:pt x="459" y="1002"/>
                </a:cubicBezTo>
                <a:cubicBezTo>
                  <a:pt x="449" y="1002"/>
                  <a:pt x="441" y="994"/>
                  <a:pt x="441" y="984"/>
                </a:cubicBezTo>
                <a:lnTo>
                  <a:pt x="441" y="632"/>
                </a:lnTo>
                <a:cubicBezTo>
                  <a:pt x="441" y="622"/>
                  <a:pt x="449" y="615"/>
                  <a:pt x="459" y="615"/>
                </a:cubicBezTo>
                <a:cubicBezTo>
                  <a:pt x="468" y="615"/>
                  <a:pt x="476" y="622"/>
                  <a:pt x="476" y="632"/>
                </a:cubicBezTo>
                <a:lnTo>
                  <a:pt x="476" y="984"/>
                </a:lnTo>
                <a:close/>
                <a:moveTo>
                  <a:pt x="476" y="1628"/>
                </a:moveTo>
                <a:lnTo>
                  <a:pt x="476" y="1628"/>
                </a:lnTo>
                <a:cubicBezTo>
                  <a:pt x="476" y="1637"/>
                  <a:pt x="468" y="1645"/>
                  <a:pt x="459" y="1645"/>
                </a:cubicBezTo>
                <a:cubicBezTo>
                  <a:pt x="449" y="1645"/>
                  <a:pt x="441" y="1637"/>
                  <a:pt x="441" y="1628"/>
                </a:cubicBezTo>
                <a:lnTo>
                  <a:pt x="441" y="1275"/>
                </a:lnTo>
                <a:cubicBezTo>
                  <a:pt x="441" y="1266"/>
                  <a:pt x="449" y="1258"/>
                  <a:pt x="459" y="1258"/>
                </a:cubicBezTo>
                <a:cubicBezTo>
                  <a:pt x="468" y="1258"/>
                  <a:pt x="476" y="1266"/>
                  <a:pt x="476" y="1275"/>
                </a:cubicBezTo>
                <a:lnTo>
                  <a:pt x="476" y="1628"/>
                </a:lnTo>
                <a:close/>
                <a:moveTo>
                  <a:pt x="364" y="984"/>
                </a:moveTo>
                <a:lnTo>
                  <a:pt x="364" y="984"/>
                </a:lnTo>
                <a:cubicBezTo>
                  <a:pt x="364" y="994"/>
                  <a:pt x="356" y="1002"/>
                  <a:pt x="347" y="1002"/>
                </a:cubicBezTo>
                <a:cubicBezTo>
                  <a:pt x="337" y="1002"/>
                  <a:pt x="329" y="994"/>
                  <a:pt x="329" y="984"/>
                </a:cubicBezTo>
                <a:lnTo>
                  <a:pt x="329" y="683"/>
                </a:lnTo>
                <a:cubicBezTo>
                  <a:pt x="329" y="674"/>
                  <a:pt x="337" y="666"/>
                  <a:pt x="347" y="666"/>
                </a:cubicBezTo>
                <a:cubicBezTo>
                  <a:pt x="356" y="666"/>
                  <a:pt x="364" y="674"/>
                  <a:pt x="364" y="683"/>
                </a:cubicBezTo>
                <a:lnTo>
                  <a:pt x="364" y="984"/>
                </a:lnTo>
                <a:close/>
                <a:moveTo>
                  <a:pt x="364" y="1576"/>
                </a:moveTo>
                <a:lnTo>
                  <a:pt x="364" y="1576"/>
                </a:lnTo>
                <a:cubicBezTo>
                  <a:pt x="364" y="1586"/>
                  <a:pt x="356" y="1594"/>
                  <a:pt x="347" y="1594"/>
                </a:cubicBezTo>
                <a:cubicBezTo>
                  <a:pt x="337" y="1594"/>
                  <a:pt x="329" y="1586"/>
                  <a:pt x="329" y="1576"/>
                </a:cubicBezTo>
                <a:lnTo>
                  <a:pt x="329" y="1275"/>
                </a:lnTo>
                <a:cubicBezTo>
                  <a:pt x="329" y="1266"/>
                  <a:pt x="337" y="1258"/>
                  <a:pt x="347" y="1258"/>
                </a:cubicBezTo>
                <a:cubicBezTo>
                  <a:pt x="356" y="1258"/>
                  <a:pt x="364" y="1266"/>
                  <a:pt x="364" y="1275"/>
                </a:cubicBezTo>
                <a:lnTo>
                  <a:pt x="364" y="1576"/>
                </a:lnTo>
                <a:close/>
                <a:moveTo>
                  <a:pt x="150" y="559"/>
                </a:moveTo>
                <a:lnTo>
                  <a:pt x="150" y="559"/>
                </a:lnTo>
                <a:cubicBezTo>
                  <a:pt x="133" y="559"/>
                  <a:pt x="120" y="528"/>
                  <a:pt x="120" y="489"/>
                </a:cubicBezTo>
                <a:cubicBezTo>
                  <a:pt x="120" y="451"/>
                  <a:pt x="133" y="420"/>
                  <a:pt x="150" y="420"/>
                </a:cubicBezTo>
                <a:cubicBezTo>
                  <a:pt x="166" y="420"/>
                  <a:pt x="180" y="451"/>
                  <a:pt x="180" y="489"/>
                </a:cubicBezTo>
                <a:cubicBezTo>
                  <a:pt x="180" y="528"/>
                  <a:pt x="166" y="559"/>
                  <a:pt x="150" y="559"/>
                </a:cubicBezTo>
                <a:close/>
                <a:moveTo>
                  <a:pt x="150" y="1838"/>
                </a:moveTo>
                <a:lnTo>
                  <a:pt x="150" y="1838"/>
                </a:lnTo>
                <a:cubicBezTo>
                  <a:pt x="133" y="1838"/>
                  <a:pt x="120" y="1807"/>
                  <a:pt x="120" y="1768"/>
                </a:cubicBezTo>
                <a:cubicBezTo>
                  <a:pt x="120" y="1730"/>
                  <a:pt x="133" y="1699"/>
                  <a:pt x="150" y="1699"/>
                </a:cubicBezTo>
                <a:cubicBezTo>
                  <a:pt x="166" y="1699"/>
                  <a:pt x="180" y="1730"/>
                  <a:pt x="180" y="1768"/>
                </a:cubicBezTo>
                <a:cubicBezTo>
                  <a:pt x="180" y="1807"/>
                  <a:pt x="166" y="1838"/>
                  <a:pt x="150" y="1838"/>
                </a:cubicBezTo>
                <a:close/>
                <a:moveTo>
                  <a:pt x="4057" y="1116"/>
                </a:moveTo>
                <a:lnTo>
                  <a:pt x="4057" y="1116"/>
                </a:lnTo>
                <a:cubicBezTo>
                  <a:pt x="4059" y="1035"/>
                  <a:pt x="4052" y="583"/>
                  <a:pt x="3778" y="407"/>
                </a:cubicBezTo>
                <a:cubicBezTo>
                  <a:pt x="3474" y="213"/>
                  <a:pt x="3210" y="248"/>
                  <a:pt x="2856" y="268"/>
                </a:cubicBezTo>
                <a:cubicBezTo>
                  <a:pt x="2825" y="269"/>
                  <a:pt x="2788" y="270"/>
                  <a:pt x="2749" y="271"/>
                </a:cubicBezTo>
                <a:cubicBezTo>
                  <a:pt x="2647" y="187"/>
                  <a:pt x="2520" y="0"/>
                  <a:pt x="2432" y="65"/>
                </a:cubicBezTo>
                <a:cubicBezTo>
                  <a:pt x="2364" y="115"/>
                  <a:pt x="2474" y="209"/>
                  <a:pt x="2515" y="273"/>
                </a:cubicBezTo>
                <a:cubicBezTo>
                  <a:pt x="2363" y="272"/>
                  <a:pt x="2206" y="270"/>
                  <a:pt x="2103" y="270"/>
                </a:cubicBezTo>
                <a:lnTo>
                  <a:pt x="1187" y="270"/>
                </a:lnTo>
                <a:cubicBezTo>
                  <a:pt x="1187" y="270"/>
                  <a:pt x="877" y="233"/>
                  <a:pt x="728" y="222"/>
                </a:cubicBezTo>
                <a:cubicBezTo>
                  <a:pt x="578" y="210"/>
                  <a:pt x="0" y="220"/>
                  <a:pt x="62" y="543"/>
                </a:cubicBezTo>
                <a:cubicBezTo>
                  <a:pt x="105" y="757"/>
                  <a:pt x="58" y="978"/>
                  <a:pt x="58" y="1124"/>
                </a:cubicBezTo>
                <a:cubicBezTo>
                  <a:pt x="58" y="1124"/>
                  <a:pt x="58" y="1128"/>
                  <a:pt x="58" y="1130"/>
                </a:cubicBezTo>
                <a:cubicBezTo>
                  <a:pt x="58" y="1272"/>
                  <a:pt x="105" y="1502"/>
                  <a:pt x="62" y="1717"/>
                </a:cubicBezTo>
                <a:cubicBezTo>
                  <a:pt x="0" y="2040"/>
                  <a:pt x="578" y="2049"/>
                  <a:pt x="728" y="2038"/>
                </a:cubicBezTo>
                <a:cubicBezTo>
                  <a:pt x="877" y="2027"/>
                  <a:pt x="1187" y="1990"/>
                  <a:pt x="1187" y="1990"/>
                </a:cubicBezTo>
                <a:lnTo>
                  <a:pt x="2103" y="1990"/>
                </a:lnTo>
                <a:cubicBezTo>
                  <a:pt x="2206" y="1990"/>
                  <a:pt x="2363" y="1987"/>
                  <a:pt x="2515" y="1987"/>
                </a:cubicBezTo>
                <a:cubicBezTo>
                  <a:pt x="2474" y="2051"/>
                  <a:pt x="2364" y="2145"/>
                  <a:pt x="2432" y="2195"/>
                </a:cubicBezTo>
                <a:cubicBezTo>
                  <a:pt x="2520" y="2260"/>
                  <a:pt x="2647" y="2073"/>
                  <a:pt x="2749" y="1988"/>
                </a:cubicBezTo>
                <a:cubicBezTo>
                  <a:pt x="2788" y="1989"/>
                  <a:pt x="2825" y="1990"/>
                  <a:pt x="2856" y="1992"/>
                </a:cubicBezTo>
                <a:cubicBezTo>
                  <a:pt x="3210" y="2011"/>
                  <a:pt x="3474" y="2047"/>
                  <a:pt x="3778" y="1853"/>
                </a:cubicBezTo>
                <a:cubicBezTo>
                  <a:pt x="4051" y="1678"/>
                  <a:pt x="4059" y="1228"/>
                  <a:pt x="4057" y="1144"/>
                </a:cubicBezTo>
                <a:cubicBezTo>
                  <a:pt x="4057" y="1135"/>
                  <a:pt x="4057" y="1125"/>
                  <a:pt x="4057" y="1116"/>
                </a:cubicBezTo>
                <a:close/>
              </a:path>
            </a:pathLst>
          </a:custGeom>
          <a:solidFill>
            <a:srgbClr val="F4726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41" name="Freeform 45"/>
          <p:cNvSpPr>
            <a:spLocks noEditPoints="1"/>
          </p:cNvSpPr>
          <p:nvPr/>
        </p:nvSpPr>
        <p:spPr bwMode="auto">
          <a:xfrm rot="16200000">
            <a:off x="8616053" y="2395947"/>
            <a:ext cx="1355811" cy="879401"/>
          </a:xfrm>
          <a:custGeom>
            <a:avLst/>
            <a:gdLst>
              <a:gd name="T0" fmla="*/ 3633 w 4059"/>
              <a:gd name="T1" fmla="*/ 464 h 2260"/>
              <a:gd name="T2" fmla="*/ 3633 w 4059"/>
              <a:gd name="T3" fmla="*/ 464 h 2260"/>
              <a:gd name="T4" fmla="*/ 3633 w 4059"/>
              <a:gd name="T5" fmla="*/ 1795 h 2260"/>
              <a:gd name="T6" fmla="*/ 3633 w 4059"/>
              <a:gd name="T7" fmla="*/ 1795 h 2260"/>
              <a:gd name="T8" fmla="*/ 2986 w 4059"/>
              <a:gd name="T9" fmla="*/ 1830 h 2260"/>
              <a:gd name="T10" fmla="*/ 2631 w 4059"/>
              <a:gd name="T11" fmla="*/ 1130 h 2260"/>
              <a:gd name="T12" fmla="*/ 2986 w 4059"/>
              <a:gd name="T13" fmla="*/ 430 h 2260"/>
              <a:gd name="T14" fmla="*/ 2986 w 4059"/>
              <a:gd name="T15" fmla="*/ 1830 h 2260"/>
              <a:gd name="T16" fmla="*/ 1572 w 4059"/>
              <a:gd name="T17" fmla="*/ 1876 h 2260"/>
              <a:gd name="T18" fmla="*/ 2294 w 4059"/>
              <a:gd name="T19" fmla="*/ 1749 h 2260"/>
              <a:gd name="T20" fmla="*/ 1572 w 4059"/>
              <a:gd name="T21" fmla="*/ 1876 h 2260"/>
              <a:gd name="T22" fmla="*/ 1220 w 4059"/>
              <a:gd name="T23" fmla="*/ 1458 h 2260"/>
              <a:gd name="T24" fmla="*/ 730 w 4059"/>
              <a:gd name="T25" fmla="*/ 1130 h 2260"/>
              <a:gd name="T26" fmla="*/ 1220 w 4059"/>
              <a:gd name="T27" fmla="*/ 802 h 2260"/>
              <a:gd name="T28" fmla="*/ 1220 w 4059"/>
              <a:gd name="T29" fmla="*/ 1458 h 2260"/>
              <a:gd name="T30" fmla="*/ 1572 w 4059"/>
              <a:gd name="T31" fmla="*/ 384 h 2260"/>
              <a:gd name="T32" fmla="*/ 2294 w 4059"/>
              <a:gd name="T33" fmla="*/ 511 h 2260"/>
              <a:gd name="T34" fmla="*/ 1572 w 4059"/>
              <a:gd name="T35" fmla="*/ 384 h 2260"/>
              <a:gd name="T36" fmla="*/ 588 w 4059"/>
              <a:gd name="T37" fmla="*/ 984 h 2260"/>
              <a:gd name="T38" fmla="*/ 553 w 4059"/>
              <a:gd name="T39" fmla="*/ 984 h 2260"/>
              <a:gd name="T40" fmla="*/ 571 w 4059"/>
              <a:gd name="T41" fmla="*/ 563 h 2260"/>
              <a:gd name="T42" fmla="*/ 588 w 4059"/>
              <a:gd name="T43" fmla="*/ 984 h 2260"/>
              <a:gd name="T44" fmla="*/ 588 w 4059"/>
              <a:gd name="T45" fmla="*/ 1679 h 2260"/>
              <a:gd name="T46" fmla="*/ 553 w 4059"/>
              <a:gd name="T47" fmla="*/ 1679 h 2260"/>
              <a:gd name="T48" fmla="*/ 571 w 4059"/>
              <a:gd name="T49" fmla="*/ 1258 h 2260"/>
              <a:gd name="T50" fmla="*/ 588 w 4059"/>
              <a:gd name="T51" fmla="*/ 1679 h 2260"/>
              <a:gd name="T52" fmla="*/ 476 w 4059"/>
              <a:gd name="T53" fmla="*/ 984 h 2260"/>
              <a:gd name="T54" fmla="*/ 441 w 4059"/>
              <a:gd name="T55" fmla="*/ 984 h 2260"/>
              <a:gd name="T56" fmla="*/ 459 w 4059"/>
              <a:gd name="T57" fmla="*/ 615 h 2260"/>
              <a:gd name="T58" fmla="*/ 476 w 4059"/>
              <a:gd name="T59" fmla="*/ 984 h 2260"/>
              <a:gd name="T60" fmla="*/ 476 w 4059"/>
              <a:gd name="T61" fmla="*/ 1628 h 2260"/>
              <a:gd name="T62" fmla="*/ 441 w 4059"/>
              <a:gd name="T63" fmla="*/ 1628 h 2260"/>
              <a:gd name="T64" fmla="*/ 459 w 4059"/>
              <a:gd name="T65" fmla="*/ 1258 h 2260"/>
              <a:gd name="T66" fmla="*/ 476 w 4059"/>
              <a:gd name="T67" fmla="*/ 1628 h 2260"/>
              <a:gd name="T68" fmla="*/ 364 w 4059"/>
              <a:gd name="T69" fmla="*/ 984 h 2260"/>
              <a:gd name="T70" fmla="*/ 329 w 4059"/>
              <a:gd name="T71" fmla="*/ 984 h 2260"/>
              <a:gd name="T72" fmla="*/ 347 w 4059"/>
              <a:gd name="T73" fmla="*/ 666 h 2260"/>
              <a:gd name="T74" fmla="*/ 364 w 4059"/>
              <a:gd name="T75" fmla="*/ 984 h 2260"/>
              <a:gd name="T76" fmla="*/ 364 w 4059"/>
              <a:gd name="T77" fmla="*/ 1576 h 2260"/>
              <a:gd name="T78" fmla="*/ 329 w 4059"/>
              <a:gd name="T79" fmla="*/ 1576 h 2260"/>
              <a:gd name="T80" fmla="*/ 347 w 4059"/>
              <a:gd name="T81" fmla="*/ 1258 h 2260"/>
              <a:gd name="T82" fmla="*/ 364 w 4059"/>
              <a:gd name="T83" fmla="*/ 1576 h 2260"/>
              <a:gd name="T84" fmla="*/ 150 w 4059"/>
              <a:gd name="T85" fmla="*/ 559 h 2260"/>
              <a:gd name="T86" fmla="*/ 150 w 4059"/>
              <a:gd name="T87" fmla="*/ 420 h 2260"/>
              <a:gd name="T88" fmla="*/ 150 w 4059"/>
              <a:gd name="T89" fmla="*/ 559 h 2260"/>
              <a:gd name="T90" fmla="*/ 150 w 4059"/>
              <a:gd name="T91" fmla="*/ 1838 h 2260"/>
              <a:gd name="T92" fmla="*/ 150 w 4059"/>
              <a:gd name="T93" fmla="*/ 1699 h 2260"/>
              <a:gd name="T94" fmla="*/ 150 w 4059"/>
              <a:gd name="T95" fmla="*/ 1838 h 2260"/>
              <a:gd name="T96" fmla="*/ 4057 w 4059"/>
              <a:gd name="T97" fmla="*/ 1116 h 2260"/>
              <a:gd name="T98" fmla="*/ 2856 w 4059"/>
              <a:gd name="T99" fmla="*/ 268 h 2260"/>
              <a:gd name="T100" fmla="*/ 2432 w 4059"/>
              <a:gd name="T101" fmla="*/ 65 h 2260"/>
              <a:gd name="T102" fmla="*/ 2103 w 4059"/>
              <a:gd name="T103" fmla="*/ 270 h 2260"/>
              <a:gd name="T104" fmla="*/ 728 w 4059"/>
              <a:gd name="T105" fmla="*/ 222 h 2260"/>
              <a:gd name="T106" fmla="*/ 58 w 4059"/>
              <a:gd name="T107" fmla="*/ 1124 h 2260"/>
              <a:gd name="T108" fmla="*/ 62 w 4059"/>
              <a:gd name="T109" fmla="*/ 1717 h 2260"/>
              <a:gd name="T110" fmla="*/ 1187 w 4059"/>
              <a:gd name="T111" fmla="*/ 1990 h 2260"/>
              <a:gd name="T112" fmla="*/ 2515 w 4059"/>
              <a:gd name="T113" fmla="*/ 1987 h 2260"/>
              <a:gd name="T114" fmla="*/ 2749 w 4059"/>
              <a:gd name="T115" fmla="*/ 1988 h 2260"/>
              <a:gd name="T116" fmla="*/ 3778 w 4059"/>
              <a:gd name="T117" fmla="*/ 1853 h 2260"/>
              <a:gd name="T118" fmla="*/ 4057 w 4059"/>
              <a:gd name="T119" fmla="*/ 1116 h 2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59" h="2260">
                <a:moveTo>
                  <a:pt x="3633" y="464"/>
                </a:moveTo>
                <a:lnTo>
                  <a:pt x="3633" y="464"/>
                </a:lnTo>
                <a:cubicBezTo>
                  <a:pt x="3633" y="464"/>
                  <a:pt x="3916" y="476"/>
                  <a:pt x="3953" y="846"/>
                </a:cubicBezTo>
                <a:cubicBezTo>
                  <a:pt x="3953" y="846"/>
                  <a:pt x="3731" y="838"/>
                  <a:pt x="3633" y="464"/>
                </a:cubicBezTo>
                <a:close/>
                <a:moveTo>
                  <a:pt x="3633" y="1795"/>
                </a:moveTo>
                <a:lnTo>
                  <a:pt x="3633" y="1795"/>
                </a:lnTo>
                <a:cubicBezTo>
                  <a:pt x="3731" y="1421"/>
                  <a:pt x="3953" y="1414"/>
                  <a:pt x="3953" y="1414"/>
                </a:cubicBezTo>
                <a:cubicBezTo>
                  <a:pt x="3916" y="1784"/>
                  <a:pt x="3633" y="1795"/>
                  <a:pt x="3633" y="1795"/>
                </a:cubicBezTo>
                <a:close/>
                <a:moveTo>
                  <a:pt x="2986" y="1830"/>
                </a:moveTo>
                <a:lnTo>
                  <a:pt x="2986" y="1830"/>
                </a:lnTo>
                <a:lnTo>
                  <a:pt x="2526" y="1652"/>
                </a:lnTo>
                <a:cubicBezTo>
                  <a:pt x="2526" y="1652"/>
                  <a:pt x="2631" y="1569"/>
                  <a:pt x="2631" y="1130"/>
                </a:cubicBezTo>
                <a:cubicBezTo>
                  <a:pt x="2631" y="691"/>
                  <a:pt x="2526" y="608"/>
                  <a:pt x="2526" y="608"/>
                </a:cubicBezTo>
                <a:lnTo>
                  <a:pt x="2986" y="430"/>
                </a:lnTo>
                <a:cubicBezTo>
                  <a:pt x="2986" y="430"/>
                  <a:pt x="3305" y="550"/>
                  <a:pt x="3305" y="1130"/>
                </a:cubicBezTo>
                <a:cubicBezTo>
                  <a:pt x="3305" y="1710"/>
                  <a:pt x="2986" y="1830"/>
                  <a:pt x="2986" y="1830"/>
                </a:cubicBezTo>
                <a:close/>
                <a:moveTo>
                  <a:pt x="1572" y="1876"/>
                </a:moveTo>
                <a:lnTo>
                  <a:pt x="1572" y="1876"/>
                </a:lnTo>
                <a:lnTo>
                  <a:pt x="1468" y="1748"/>
                </a:lnTo>
                <a:lnTo>
                  <a:pt x="2294" y="1749"/>
                </a:lnTo>
                <a:cubicBezTo>
                  <a:pt x="2294" y="1749"/>
                  <a:pt x="2507" y="1737"/>
                  <a:pt x="2776" y="1876"/>
                </a:cubicBezTo>
                <a:lnTo>
                  <a:pt x="1572" y="1876"/>
                </a:lnTo>
                <a:close/>
                <a:moveTo>
                  <a:pt x="1220" y="1458"/>
                </a:moveTo>
                <a:lnTo>
                  <a:pt x="1220" y="1458"/>
                </a:lnTo>
                <a:lnTo>
                  <a:pt x="931" y="1570"/>
                </a:lnTo>
                <a:cubicBezTo>
                  <a:pt x="931" y="1570"/>
                  <a:pt x="730" y="1495"/>
                  <a:pt x="730" y="1130"/>
                </a:cubicBezTo>
                <a:cubicBezTo>
                  <a:pt x="730" y="765"/>
                  <a:pt x="931" y="690"/>
                  <a:pt x="931" y="690"/>
                </a:cubicBezTo>
                <a:lnTo>
                  <a:pt x="1220" y="802"/>
                </a:lnTo>
                <a:cubicBezTo>
                  <a:pt x="1220" y="802"/>
                  <a:pt x="1154" y="854"/>
                  <a:pt x="1154" y="1130"/>
                </a:cubicBezTo>
                <a:cubicBezTo>
                  <a:pt x="1154" y="1406"/>
                  <a:pt x="1220" y="1458"/>
                  <a:pt x="1220" y="1458"/>
                </a:cubicBezTo>
                <a:close/>
                <a:moveTo>
                  <a:pt x="1572" y="384"/>
                </a:moveTo>
                <a:lnTo>
                  <a:pt x="1572" y="384"/>
                </a:lnTo>
                <a:lnTo>
                  <a:pt x="2776" y="384"/>
                </a:lnTo>
                <a:cubicBezTo>
                  <a:pt x="2507" y="522"/>
                  <a:pt x="2294" y="511"/>
                  <a:pt x="2294" y="511"/>
                </a:cubicBezTo>
                <a:lnTo>
                  <a:pt x="1468" y="511"/>
                </a:lnTo>
                <a:lnTo>
                  <a:pt x="1572" y="384"/>
                </a:lnTo>
                <a:close/>
                <a:moveTo>
                  <a:pt x="588" y="984"/>
                </a:moveTo>
                <a:lnTo>
                  <a:pt x="588" y="984"/>
                </a:lnTo>
                <a:cubicBezTo>
                  <a:pt x="588" y="994"/>
                  <a:pt x="580" y="1002"/>
                  <a:pt x="571" y="1002"/>
                </a:cubicBezTo>
                <a:cubicBezTo>
                  <a:pt x="561" y="1002"/>
                  <a:pt x="553" y="994"/>
                  <a:pt x="553" y="984"/>
                </a:cubicBezTo>
                <a:lnTo>
                  <a:pt x="553" y="581"/>
                </a:lnTo>
                <a:cubicBezTo>
                  <a:pt x="553" y="571"/>
                  <a:pt x="561" y="563"/>
                  <a:pt x="571" y="563"/>
                </a:cubicBezTo>
                <a:cubicBezTo>
                  <a:pt x="580" y="563"/>
                  <a:pt x="588" y="571"/>
                  <a:pt x="588" y="581"/>
                </a:cubicBezTo>
                <a:lnTo>
                  <a:pt x="588" y="984"/>
                </a:lnTo>
                <a:close/>
                <a:moveTo>
                  <a:pt x="588" y="1679"/>
                </a:moveTo>
                <a:lnTo>
                  <a:pt x="588" y="1679"/>
                </a:lnTo>
                <a:cubicBezTo>
                  <a:pt x="588" y="1688"/>
                  <a:pt x="580" y="1696"/>
                  <a:pt x="571" y="1696"/>
                </a:cubicBezTo>
                <a:cubicBezTo>
                  <a:pt x="561" y="1696"/>
                  <a:pt x="553" y="1688"/>
                  <a:pt x="553" y="1679"/>
                </a:cubicBezTo>
                <a:lnTo>
                  <a:pt x="553" y="1275"/>
                </a:lnTo>
                <a:cubicBezTo>
                  <a:pt x="553" y="1266"/>
                  <a:pt x="561" y="1258"/>
                  <a:pt x="571" y="1258"/>
                </a:cubicBezTo>
                <a:cubicBezTo>
                  <a:pt x="580" y="1258"/>
                  <a:pt x="588" y="1266"/>
                  <a:pt x="588" y="1275"/>
                </a:cubicBezTo>
                <a:lnTo>
                  <a:pt x="588" y="1679"/>
                </a:lnTo>
                <a:close/>
                <a:moveTo>
                  <a:pt x="476" y="984"/>
                </a:moveTo>
                <a:lnTo>
                  <a:pt x="476" y="984"/>
                </a:lnTo>
                <a:cubicBezTo>
                  <a:pt x="476" y="994"/>
                  <a:pt x="468" y="1002"/>
                  <a:pt x="459" y="1002"/>
                </a:cubicBezTo>
                <a:cubicBezTo>
                  <a:pt x="449" y="1002"/>
                  <a:pt x="441" y="994"/>
                  <a:pt x="441" y="984"/>
                </a:cubicBezTo>
                <a:lnTo>
                  <a:pt x="441" y="632"/>
                </a:lnTo>
                <a:cubicBezTo>
                  <a:pt x="441" y="622"/>
                  <a:pt x="449" y="615"/>
                  <a:pt x="459" y="615"/>
                </a:cubicBezTo>
                <a:cubicBezTo>
                  <a:pt x="468" y="615"/>
                  <a:pt x="476" y="622"/>
                  <a:pt x="476" y="632"/>
                </a:cubicBezTo>
                <a:lnTo>
                  <a:pt x="476" y="984"/>
                </a:lnTo>
                <a:close/>
                <a:moveTo>
                  <a:pt x="476" y="1628"/>
                </a:moveTo>
                <a:lnTo>
                  <a:pt x="476" y="1628"/>
                </a:lnTo>
                <a:cubicBezTo>
                  <a:pt x="476" y="1637"/>
                  <a:pt x="468" y="1645"/>
                  <a:pt x="459" y="1645"/>
                </a:cubicBezTo>
                <a:cubicBezTo>
                  <a:pt x="449" y="1645"/>
                  <a:pt x="441" y="1637"/>
                  <a:pt x="441" y="1628"/>
                </a:cubicBezTo>
                <a:lnTo>
                  <a:pt x="441" y="1275"/>
                </a:lnTo>
                <a:cubicBezTo>
                  <a:pt x="441" y="1266"/>
                  <a:pt x="449" y="1258"/>
                  <a:pt x="459" y="1258"/>
                </a:cubicBezTo>
                <a:cubicBezTo>
                  <a:pt x="468" y="1258"/>
                  <a:pt x="476" y="1266"/>
                  <a:pt x="476" y="1275"/>
                </a:cubicBezTo>
                <a:lnTo>
                  <a:pt x="476" y="1628"/>
                </a:lnTo>
                <a:close/>
                <a:moveTo>
                  <a:pt x="364" y="984"/>
                </a:moveTo>
                <a:lnTo>
                  <a:pt x="364" y="984"/>
                </a:lnTo>
                <a:cubicBezTo>
                  <a:pt x="364" y="994"/>
                  <a:pt x="356" y="1002"/>
                  <a:pt x="347" y="1002"/>
                </a:cubicBezTo>
                <a:cubicBezTo>
                  <a:pt x="337" y="1002"/>
                  <a:pt x="329" y="994"/>
                  <a:pt x="329" y="984"/>
                </a:cubicBezTo>
                <a:lnTo>
                  <a:pt x="329" y="683"/>
                </a:lnTo>
                <a:cubicBezTo>
                  <a:pt x="329" y="674"/>
                  <a:pt x="337" y="666"/>
                  <a:pt x="347" y="666"/>
                </a:cubicBezTo>
                <a:cubicBezTo>
                  <a:pt x="356" y="666"/>
                  <a:pt x="364" y="674"/>
                  <a:pt x="364" y="683"/>
                </a:cubicBezTo>
                <a:lnTo>
                  <a:pt x="364" y="984"/>
                </a:lnTo>
                <a:close/>
                <a:moveTo>
                  <a:pt x="364" y="1576"/>
                </a:moveTo>
                <a:lnTo>
                  <a:pt x="364" y="1576"/>
                </a:lnTo>
                <a:cubicBezTo>
                  <a:pt x="364" y="1586"/>
                  <a:pt x="356" y="1594"/>
                  <a:pt x="347" y="1594"/>
                </a:cubicBezTo>
                <a:cubicBezTo>
                  <a:pt x="337" y="1594"/>
                  <a:pt x="329" y="1586"/>
                  <a:pt x="329" y="1576"/>
                </a:cubicBezTo>
                <a:lnTo>
                  <a:pt x="329" y="1275"/>
                </a:lnTo>
                <a:cubicBezTo>
                  <a:pt x="329" y="1266"/>
                  <a:pt x="337" y="1258"/>
                  <a:pt x="347" y="1258"/>
                </a:cubicBezTo>
                <a:cubicBezTo>
                  <a:pt x="356" y="1258"/>
                  <a:pt x="364" y="1266"/>
                  <a:pt x="364" y="1275"/>
                </a:cubicBezTo>
                <a:lnTo>
                  <a:pt x="364" y="1576"/>
                </a:lnTo>
                <a:close/>
                <a:moveTo>
                  <a:pt x="150" y="559"/>
                </a:moveTo>
                <a:lnTo>
                  <a:pt x="150" y="559"/>
                </a:lnTo>
                <a:cubicBezTo>
                  <a:pt x="133" y="559"/>
                  <a:pt x="120" y="528"/>
                  <a:pt x="120" y="489"/>
                </a:cubicBezTo>
                <a:cubicBezTo>
                  <a:pt x="120" y="451"/>
                  <a:pt x="133" y="420"/>
                  <a:pt x="150" y="420"/>
                </a:cubicBezTo>
                <a:cubicBezTo>
                  <a:pt x="166" y="420"/>
                  <a:pt x="180" y="451"/>
                  <a:pt x="180" y="489"/>
                </a:cubicBezTo>
                <a:cubicBezTo>
                  <a:pt x="180" y="528"/>
                  <a:pt x="166" y="559"/>
                  <a:pt x="150" y="559"/>
                </a:cubicBezTo>
                <a:close/>
                <a:moveTo>
                  <a:pt x="150" y="1838"/>
                </a:moveTo>
                <a:lnTo>
                  <a:pt x="150" y="1838"/>
                </a:lnTo>
                <a:cubicBezTo>
                  <a:pt x="133" y="1838"/>
                  <a:pt x="120" y="1807"/>
                  <a:pt x="120" y="1768"/>
                </a:cubicBezTo>
                <a:cubicBezTo>
                  <a:pt x="120" y="1730"/>
                  <a:pt x="133" y="1699"/>
                  <a:pt x="150" y="1699"/>
                </a:cubicBezTo>
                <a:cubicBezTo>
                  <a:pt x="166" y="1699"/>
                  <a:pt x="180" y="1730"/>
                  <a:pt x="180" y="1768"/>
                </a:cubicBezTo>
                <a:cubicBezTo>
                  <a:pt x="180" y="1807"/>
                  <a:pt x="166" y="1838"/>
                  <a:pt x="150" y="1838"/>
                </a:cubicBezTo>
                <a:close/>
                <a:moveTo>
                  <a:pt x="4057" y="1116"/>
                </a:moveTo>
                <a:lnTo>
                  <a:pt x="4057" y="1116"/>
                </a:lnTo>
                <a:cubicBezTo>
                  <a:pt x="4059" y="1035"/>
                  <a:pt x="4052" y="583"/>
                  <a:pt x="3778" y="407"/>
                </a:cubicBezTo>
                <a:cubicBezTo>
                  <a:pt x="3474" y="213"/>
                  <a:pt x="3210" y="248"/>
                  <a:pt x="2856" y="268"/>
                </a:cubicBezTo>
                <a:cubicBezTo>
                  <a:pt x="2825" y="269"/>
                  <a:pt x="2788" y="270"/>
                  <a:pt x="2749" y="271"/>
                </a:cubicBezTo>
                <a:cubicBezTo>
                  <a:pt x="2647" y="187"/>
                  <a:pt x="2520" y="0"/>
                  <a:pt x="2432" y="65"/>
                </a:cubicBezTo>
                <a:cubicBezTo>
                  <a:pt x="2364" y="115"/>
                  <a:pt x="2474" y="209"/>
                  <a:pt x="2515" y="273"/>
                </a:cubicBezTo>
                <a:cubicBezTo>
                  <a:pt x="2363" y="272"/>
                  <a:pt x="2206" y="270"/>
                  <a:pt x="2103" y="270"/>
                </a:cubicBezTo>
                <a:lnTo>
                  <a:pt x="1187" y="270"/>
                </a:lnTo>
                <a:cubicBezTo>
                  <a:pt x="1187" y="270"/>
                  <a:pt x="877" y="233"/>
                  <a:pt x="728" y="222"/>
                </a:cubicBezTo>
                <a:cubicBezTo>
                  <a:pt x="578" y="210"/>
                  <a:pt x="0" y="220"/>
                  <a:pt x="62" y="543"/>
                </a:cubicBezTo>
                <a:cubicBezTo>
                  <a:pt x="105" y="757"/>
                  <a:pt x="58" y="978"/>
                  <a:pt x="58" y="1124"/>
                </a:cubicBezTo>
                <a:cubicBezTo>
                  <a:pt x="58" y="1124"/>
                  <a:pt x="58" y="1128"/>
                  <a:pt x="58" y="1130"/>
                </a:cubicBezTo>
                <a:cubicBezTo>
                  <a:pt x="58" y="1272"/>
                  <a:pt x="105" y="1502"/>
                  <a:pt x="62" y="1717"/>
                </a:cubicBezTo>
                <a:cubicBezTo>
                  <a:pt x="0" y="2040"/>
                  <a:pt x="578" y="2049"/>
                  <a:pt x="728" y="2038"/>
                </a:cubicBezTo>
                <a:cubicBezTo>
                  <a:pt x="877" y="2027"/>
                  <a:pt x="1187" y="1990"/>
                  <a:pt x="1187" y="1990"/>
                </a:cubicBezTo>
                <a:lnTo>
                  <a:pt x="2103" y="1990"/>
                </a:lnTo>
                <a:cubicBezTo>
                  <a:pt x="2206" y="1990"/>
                  <a:pt x="2363" y="1987"/>
                  <a:pt x="2515" y="1987"/>
                </a:cubicBezTo>
                <a:cubicBezTo>
                  <a:pt x="2474" y="2051"/>
                  <a:pt x="2364" y="2145"/>
                  <a:pt x="2432" y="2195"/>
                </a:cubicBezTo>
                <a:cubicBezTo>
                  <a:pt x="2520" y="2260"/>
                  <a:pt x="2647" y="2073"/>
                  <a:pt x="2749" y="1988"/>
                </a:cubicBezTo>
                <a:cubicBezTo>
                  <a:pt x="2788" y="1989"/>
                  <a:pt x="2825" y="1990"/>
                  <a:pt x="2856" y="1992"/>
                </a:cubicBezTo>
                <a:cubicBezTo>
                  <a:pt x="3210" y="2011"/>
                  <a:pt x="3474" y="2047"/>
                  <a:pt x="3778" y="1853"/>
                </a:cubicBezTo>
                <a:cubicBezTo>
                  <a:pt x="4051" y="1678"/>
                  <a:pt x="4059" y="1228"/>
                  <a:pt x="4057" y="1144"/>
                </a:cubicBezTo>
                <a:cubicBezTo>
                  <a:pt x="4057" y="1135"/>
                  <a:pt x="4057" y="1125"/>
                  <a:pt x="4057" y="1116"/>
                </a:cubicBezTo>
                <a:close/>
              </a:path>
            </a:pathLst>
          </a:custGeom>
          <a:solidFill>
            <a:srgbClr val="1B6AA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42" name="Freeform 49"/>
          <p:cNvSpPr>
            <a:spLocks noEditPoints="1"/>
          </p:cNvSpPr>
          <p:nvPr/>
        </p:nvSpPr>
        <p:spPr bwMode="auto">
          <a:xfrm rot="16200000">
            <a:off x="9664695" y="2569097"/>
            <a:ext cx="1355811" cy="879401"/>
          </a:xfrm>
          <a:custGeom>
            <a:avLst/>
            <a:gdLst>
              <a:gd name="T0" fmla="*/ 3633 w 4059"/>
              <a:gd name="T1" fmla="*/ 464 h 2260"/>
              <a:gd name="T2" fmla="*/ 3633 w 4059"/>
              <a:gd name="T3" fmla="*/ 464 h 2260"/>
              <a:gd name="T4" fmla="*/ 3633 w 4059"/>
              <a:gd name="T5" fmla="*/ 1795 h 2260"/>
              <a:gd name="T6" fmla="*/ 3633 w 4059"/>
              <a:gd name="T7" fmla="*/ 1795 h 2260"/>
              <a:gd name="T8" fmla="*/ 2986 w 4059"/>
              <a:gd name="T9" fmla="*/ 1830 h 2260"/>
              <a:gd name="T10" fmla="*/ 2631 w 4059"/>
              <a:gd name="T11" fmla="*/ 1130 h 2260"/>
              <a:gd name="T12" fmla="*/ 2986 w 4059"/>
              <a:gd name="T13" fmla="*/ 430 h 2260"/>
              <a:gd name="T14" fmla="*/ 2986 w 4059"/>
              <a:gd name="T15" fmla="*/ 1830 h 2260"/>
              <a:gd name="T16" fmla="*/ 1572 w 4059"/>
              <a:gd name="T17" fmla="*/ 1876 h 2260"/>
              <a:gd name="T18" fmla="*/ 2294 w 4059"/>
              <a:gd name="T19" fmla="*/ 1749 h 2260"/>
              <a:gd name="T20" fmla="*/ 1572 w 4059"/>
              <a:gd name="T21" fmla="*/ 1876 h 2260"/>
              <a:gd name="T22" fmla="*/ 1220 w 4059"/>
              <a:gd name="T23" fmla="*/ 1458 h 2260"/>
              <a:gd name="T24" fmla="*/ 730 w 4059"/>
              <a:gd name="T25" fmla="*/ 1130 h 2260"/>
              <a:gd name="T26" fmla="*/ 1220 w 4059"/>
              <a:gd name="T27" fmla="*/ 802 h 2260"/>
              <a:gd name="T28" fmla="*/ 1220 w 4059"/>
              <a:gd name="T29" fmla="*/ 1458 h 2260"/>
              <a:gd name="T30" fmla="*/ 1572 w 4059"/>
              <a:gd name="T31" fmla="*/ 384 h 2260"/>
              <a:gd name="T32" fmla="*/ 2294 w 4059"/>
              <a:gd name="T33" fmla="*/ 511 h 2260"/>
              <a:gd name="T34" fmla="*/ 1572 w 4059"/>
              <a:gd name="T35" fmla="*/ 384 h 2260"/>
              <a:gd name="T36" fmla="*/ 588 w 4059"/>
              <a:gd name="T37" fmla="*/ 984 h 2260"/>
              <a:gd name="T38" fmla="*/ 553 w 4059"/>
              <a:gd name="T39" fmla="*/ 984 h 2260"/>
              <a:gd name="T40" fmla="*/ 571 w 4059"/>
              <a:gd name="T41" fmla="*/ 563 h 2260"/>
              <a:gd name="T42" fmla="*/ 588 w 4059"/>
              <a:gd name="T43" fmla="*/ 984 h 2260"/>
              <a:gd name="T44" fmla="*/ 588 w 4059"/>
              <a:gd name="T45" fmla="*/ 1679 h 2260"/>
              <a:gd name="T46" fmla="*/ 553 w 4059"/>
              <a:gd name="T47" fmla="*/ 1679 h 2260"/>
              <a:gd name="T48" fmla="*/ 571 w 4059"/>
              <a:gd name="T49" fmla="*/ 1258 h 2260"/>
              <a:gd name="T50" fmla="*/ 588 w 4059"/>
              <a:gd name="T51" fmla="*/ 1679 h 2260"/>
              <a:gd name="T52" fmla="*/ 476 w 4059"/>
              <a:gd name="T53" fmla="*/ 984 h 2260"/>
              <a:gd name="T54" fmla="*/ 441 w 4059"/>
              <a:gd name="T55" fmla="*/ 984 h 2260"/>
              <a:gd name="T56" fmla="*/ 459 w 4059"/>
              <a:gd name="T57" fmla="*/ 615 h 2260"/>
              <a:gd name="T58" fmla="*/ 476 w 4059"/>
              <a:gd name="T59" fmla="*/ 984 h 2260"/>
              <a:gd name="T60" fmla="*/ 476 w 4059"/>
              <a:gd name="T61" fmla="*/ 1628 h 2260"/>
              <a:gd name="T62" fmla="*/ 441 w 4059"/>
              <a:gd name="T63" fmla="*/ 1628 h 2260"/>
              <a:gd name="T64" fmla="*/ 459 w 4059"/>
              <a:gd name="T65" fmla="*/ 1258 h 2260"/>
              <a:gd name="T66" fmla="*/ 476 w 4059"/>
              <a:gd name="T67" fmla="*/ 1628 h 2260"/>
              <a:gd name="T68" fmla="*/ 364 w 4059"/>
              <a:gd name="T69" fmla="*/ 984 h 2260"/>
              <a:gd name="T70" fmla="*/ 329 w 4059"/>
              <a:gd name="T71" fmla="*/ 984 h 2260"/>
              <a:gd name="T72" fmla="*/ 347 w 4059"/>
              <a:gd name="T73" fmla="*/ 666 h 2260"/>
              <a:gd name="T74" fmla="*/ 364 w 4059"/>
              <a:gd name="T75" fmla="*/ 984 h 2260"/>
              <a:gd name="T76" fmla="*/ 364 w 4059"/>
              <a:gd name="T77" fmla="*/ 1576 h 2260"/>
              <a:gd name="T78" fmla="*/ 329 w 4059"/>
              <a:gd name="T79" fmla="*/ 1576 h 2260"/>
              <a:gd name="T80" fmla="*/ 347 w 4059"/>
              <a:gd name="T81" fmla="*/ 1258 h 2260"/>
              <a:gd name="T82" fmla="*/ 364 w 4059"/>
              <a:gd name="T83" fmla="*/ 1576 h 2260"/>
              <a:gd name="T84" fmla="*/ 150 w 4059"/>
              <a:gd name="T85" fmla="*/ 559 h 2260"/>
              <a:gd name="T86" fmla="*/ 150 w 4059"/>
              <a:gd name="T87" fmla="*/ 420 h 2260"/>
              <a:gd name="T88" fmla="*/ 150 w 4059"/>
              <a:gd name="T89" fmla="*/ 559 h 2260"/>
              <a:gd name="T90" fmla="*/ 150 w 4059"/>
              <a:gd name="T91" fmla="*/ 1838 h 2260"/>
              <a:gd name="T92" fmla="*/ 150 w 4059"/>
              <a:gd name="T93" fmla="*/ 1699 h 2260"/>
              <a:gd name="T94" fmla="*/ 150 w 4059"/>
              <a:gd name="T95" fmla="*/ 1838 h 2260"/>
              <a:gd name="T96" fmla="*/ 4057 w 4059"/>
              <a:gd name="T97" fmla="*/ 1116 h 2260"/>
              <a:gd name="T98" fmla="*/ 2856 w 4059"/>
              <a:gd name="T99" fmla="*/ 268 h 2260"/>
              <a:gd name="T100" fmla="*/ 2432 w 4059"/>
              <a:gd name="T101" fmla="*/ 65 h 2260"/>
              <a:gd name="T102" fmla="*/ 2103 w 4059"/>
              <a:gd name="T103" fmla="*/ 270 h 2260"/>
              <a:gd name="T104" fmla="*/ 728 w 4059"/>
              <a:gd name="T105" fmla="*/ 222 h 2260"/>
              <a:gd name="T106" fmla="*/ 58 w 4059"/>
              <a:gd name="T107" fmla="*/ 1124 h 2260"/>
              <a:gd name="T108" fmla="*/ 62 w 4059"/>
              <a:gd name="T109" fmla="*/ 1717 h 2260"/>
              <a:gd name="T110" fmla="*/ 1187 w 4059"/>
              <a:gd name="T111" fmla="*/ 1990 h 2260"/>
              <a:gd name="T112" fmla="*/ 2515 w 4059"/>
              <a:gd name="T113" fmla="*/ 1987 h 2260"/>
              <a:gd name="T114" fmla="*/ 2749 w 4059"/>
              <a:gd name="T115" fmla="*/ 1988 h 2260"/>
              <a:gd name="T116" fmla="*/ 3778 w 4059"/>
              <a:gd name="T117" fmla="*/ 1853 h 2260"/>
              <a:gd name="T118" fmla="*/ 4057 w 4059"/>
              <a:gd name="T119" fmla="*/ 1116 h 2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59" h="2260">
                <a:moveTo>
                  <a:pt x="3633" y="464"/>
                </a:moveTo>
                <a:lnTo>
                  <a:pt x="3633" y="464"/>
                </a:lnTo>
                <a:cubicBezTo>
                  <a:pt x="3633" y="464"/>
                  <a:pt x="3916" y="476"/>
                  <a:pt x="3953" y="846"/>
                </a:cubicBezTo>
                <a:cubicBezTo>
                  <a:pt x="3953" y="846"/>
                  <a:pt x="3731" y="838"/>
                  <a:pt x="3633" y="464"/>
                </a:cubicBezTo>
                <a:close/>
                <a:moveTo>
                  <a:pt x="3633" y="1795"/>
                </a:moveTo>
                <a:lnTo>
                  <a:pt x="3633" y="1795"/>
                </a:lnTo>
                <a:cubicBezTo>
                  <a:pt x="3731" y="1421"/>
                  <a:pt x="3953" y="1414"/>
                  <a:pt x="3953" y="1414"/>
                </a:cubicBezTo>
                <a:cubicBezTo>
                  <a:pt x="3916" y="1784"/>
                  <a:pt x="3633" y="1795"/>
                  <a:pt x="3633" y="1795"/>
                </a:cubicBezTo>
                <a:close/>
                <a:moveTo>
                  <a:pt x="2986" y="1830"/>
                </a:moveTo>
                <a:lnTo>
                  <a:pt x="2986" y="1830"/>
                </a:lnTo>
                <a:lnTo>
                  <a:pt x="2526" y="1652"/>
                </a:lnTo>
                <a:cubicBezTo>
                  <a:pt x="2526" y="1652"/>
                  <a:pt x="2631" y="1569"/>
                  <a:pt x="2631" y="1130"/>
                </a:cubicBezTo>
                <a:cubicBezTo>
                  <a:pt x="2631" y="691"/>
                  <a:pt x="2526" y="608"/>
                  <a:pt x="2526" y="608"/>
                </a:cubicBezTo>
                <a:lnTo>
                  <a:pt x="2986" y="430"/>
                </a:lnTo>
                <a:cubicBezTo>
                  <a:pt x="2986" y="430"/>
                  <a:pt x="3305" y="550"/>
                  <a:pt x="3305" y="1130"/>
                </a:cubicBezTo>
                <a:cubicBezTo>
                  <a:pt x="3305" y="1710"/>
                  <a:pt x="2986" y="1830"/>
                  <a:pt x="2986" y="1830"/>
                </a:cubicBezTo>
                <a:close/>
                <a:moveTo>
                  <a:pt x="1572" y="1876"/>
                </a:moveTo>
                <a:lnTo>
                  <a:pt x="1572" y="1876"/>
                </a:lnTo>
                <a:lnTo>
                  <a:pt x="1468" y="1748"/>
                </a:lnTo>
                <a:lnTo>
                  <a:pt x="2294" y="1749"/>
                </a:lnTo>
                <a:cubicBezTo>
                  <a:pt x="2294" y="1749"/>
                  <a:pt x="2507" y="1737"/>
                  <a:pt x="2776" y="1876"/>
                </a:cubicBezTo>
                <a:lnTo>
                  <a:pt x="1572" y="1876"/>
                </a:lnTo>
                <a:close/>
                <a:moveTo>
                  <a:pt x="1220" y="1458"/>
                </a:moveTo>
                <a:lnTo>
                  <a:pt x="1220" y="1458"/>
                </a:lnTo>
                <a:lnTo>
                  <a:pt x="931" y="1570"/>
                </a:lnTo>
                <a:cubicBezTo>
                  <a:pt x="931" y="1570"/>
                  <a:pt x="730" y="1495"/>
                  <a:pt x="730" y="1130"/>
                </a:cubicBezTo>
                <a:cubicBezTo>
                  <a:pt x="730" y="765"/>
                  <a:pt x="931" y="690"/>
                  <a:pt x="931" y="690"/>
                </a:cubicBezTo>
                <a:lnTo>
                  <a:pt x="1220" y="802"/>
                </a:lnTo>
                <a:cubicBezTo>
                  <a:pt x="1220" y="802"/>
                  <a:pt x="1154" y="854"/>
                  <a:pt x="1154" y="1130"/>
                </a:cubicBezTo>
                <a:cubicBezTo>
                  <a:pt x="1154" y="1406"/>
                  <a:pt x="1220" y="1458"/>
                  <a:pt x="1220" y="1458"/>
                </a:cubicBezTo>
                <a:close/>
                <a:moveTo>
                  <a:pt x="1572" y="384"/>
                </a:moveTo>
                <a:lnTo>
                  <a:pt x="1572" y="384"/>
                </a:lnTo>
                <a:lnTo>
                  <a:pt x="2776" y="384"/>
                </a:lnTo>
                <a:cubicBezTo>
                  <a:pt x="2507" y="522"/>
                  <a:pt x="2294" y="511"/>
                  <a:pt x="2294" y="511"/>
                </a:cubicBezTo>
                <a:lnTo>
                  <a:pt x="1468" y="511"/>
                </a:lnTo>
                <a:lnTo>
                  <a:pt x="1572" y="384"/>
                </a:lnTo>
                <a:close/>
                <a:moveTo>
                  <a:pt x="588" y="984"/>
                </a:moveTo>
                <a:lnTo>
                  <a:pt x="588" y="984"/>
                </a:lnTo>
                <a:cubicBezTo>
                  <a:pt x="588" y="994"/>
                  <a:pt x="580" y="1002"/>
                  <a:pt x="571" y="1002"/>
                </a:cubicBezTo>
                <a:cubicBezTo>
                  <a:pt x="561" y="1002"/>
                  <a:pt x="553" y="994"/>
                  <a:pt x="553" y="984"/>
                </a:cubicBezTo>
                <a:lnTo>
                  <a:pt x="553" y="581"/>
                </a:lnTo>
                <a:cubicBezTo>
                  <a:pt x="553" y="571"/>
                  <a:pt x="561" y="563"/>
                  <a:pt x="571" y="563"/>
                </a:cubicBezTo>
                <a:cubicBezTo>
                  <a:pt x="580" y="563"/>
                  <a:pt x="588" y="571"/>
                  <a:pt x="588" y="581"/>
                </a:cubicBezTo>
                <a:lnTo>
                  <a:pt x="588" y="984"/>
                </a:lnTo>
                <a:close/>
                <a:moveTo>
                  <a:pt x="588" y="1679"/>
                </a:moveTo>
                <a:lnTo>
                  <a:pt x="588" y="1679"/>
                </a:lnTo>
                <a:cubicBezTo>
                  <a:pt x="588" y="1688"/>
                  <a:pt x="580" y="1696"/>
                  <a:pt x="571" y="1696"/>
                </a:cubicBezTo>
                <a:cubicBezTo>
                  <a:pt x="561" y="1696"/>
                  <a:pt x="553" y="1688"/>
                  <a:pt x="553" y="1679"/>
                </a:cubicBezTo>
                <a:lnTo>
                  <a:pt x="553" y="1275"/>
                </a:lnTo>
                <a:cubicBezTo>
                  <a:pt x="553" y="1266"/>
                  <a:pt x="561" y="1258"/>
                  <a:pt x="571" y="1258"/>
                </a:cubicBezTo>
                <a:cubicBezTo>
                  <a:pt x="580" y="1258"/>
                  <a:pt x="588" y="1266"/>
                  <a:pt x="588" y="1275"/>
                </a:cubicBezTo>
                <a:lnTo>
                  <a:pt x="588" y="1679"/>
                </a:lnTo>
                <a:close/>
                <a:moveTo>
                  <a:pt x="476" y="984"/>
                </a:moveTo>
                <a:lnTo>
                  <a:pt x="476" y="984"/>
                </a:lnTo>
                <a:cubicBezTo>
                  <a:pt x="476" y="994"/>
                  <a:pt x="468" y="1002"/>
                  <a:pt x="459" y="1002"/>
                </a:cubicBezTo>
                <a:cubicBezTo>
                  <a:pt x="449" y="1002"/>
                  <a:pt x="441" y="994"/>
                  <a:pt x="441" y="984"/>
                </a:cubicBezTo>
                <a:lnTo>
                  <a:pt x="441" y="632"/>
                </a:lnTo>
                <a:cubicBezTo>
                  <a:pt x="441" y="622"/>
                  <a:pt x="449" y="615"/>
                  <a:pt x="459" y="615"/>
                </a:cubicBezTo>
                <a:cubicBezTo>
                  <a:pt x="468" y="615"/>
                  <a:pt x="476" y="622"/>
                  <a:pt x="476" y="632"/>
                </a:cubicBezTo>
                <a:lnTo>
                  <a:pt x="476" y="984"/>
                </a:lnTo>
                <a:close/>
                <a:moveTo>
                  <a:pt x="476" y="1628"/>
                </a:moveTo>
                <a:lnTo>
                  <a:pt x="476" y="1628"/>
                </a:lnTo>
                <a:cubicBezTo>
                  <a:pt x="476" y="1637"/>
                  <a:pt x="468" y="1645"/>
                  <a:pt x="459" y="1645"/>
                </a:cubicBezTo>
                <a:cubicBezTo>
                  <a:pt x="449" y="1645"/>
                  <a:pt x="441" y="1637"/>
                  <a:pt x="441" y="1628"/>
                </a:cubicBezTo>
                <a:lnTo>
                  <a:pt x="441" y="1275"/>
                </a:lnTo>
                <a:cubicBezTo>
                  <a:pt x="441" y="1266"/>
                  <a:pt x="449" y="1258"/>
                  <a:pt x="459" y="1258"/>
                </a:cubicBezTo>
                <a:cubicBezTo>
                  <a:pt x="468" y="1258"/>
                  <a:pt x="476" y="1266"/>
                  <a:pt x="476" y="1275"/>
                </a:cubicBezTo>
                <a:lnTo>
                  <a:pt x="476" y="1628"/>
                </a:lnTo>
                <a:close/>
                <a:moveTo>
                  <a:pt x="364" y="984"/>
                </a:moveTo>
                <a:lnTo>
                  <a:pt x="364" y="984"/>
                </a:lnTo>
                <a:cubicBezTo>
                  <a:pt x="364" y="994"/>
                  <a:pt x="356" y="1002"/>
                  <a:pt x="347" y="1002"/>
                </a:cubicBezTo>
                <a:cubicBezTo>
                  <a:pt x="337" y="1002"/>
                  <a:pt x="329" y="994"/>
                  <a:pt x="329" y="984"/>
                </a:cubicBezTo>
                <a:lnTo>
                  <a:pt x="329" y="683"/>
                </a:lnTo>
                <a:cubicBezTo>
                  <a:pt x="329" y="674"/>
                  <a:pt x="337" y="666"/>
                  <a:pt x="347" y="666"/>
                </a:cubicBezTo>
                <a:cubicBezTo>
                  <a:pt x="356" y="666"/>
                  <a:pt x="364" y="674"/>
                  <a:pt x="364" y="683"/>
                </a:cubicBezTo>
                <a:lnTo>
                  <a:pt x="364" y="984"/>
                </a:lnTo>
                <a:close/>
                <a:moveTo>
                  <a:pt x="364" y="1576"/>
                </a:moveTo>
                <a:lnTo>
                  <a:pt x="364" y="1576"/>
                </a:lnTo>
                <a:cubicBezTo>
                  <a:pt x="364" y="1586"/>
                  <a:pt x="356" y="1594"/>
                  <a:pt x="347" y="1594"/>
                </a:cubicBezTo>
                <a:cubicBezTo>
                  <a:pt x="337" y="1594"/>
                  <a:pt x="329" y="1586"/>
                  <a:pt x="329" y="1576"/>
                </a:cubicBezTo>
                <a:lnTo>
                  <a:pt x="329" y="1275"/>
                </a:lnTo>
                <a:cubicBezTo>
                  <a:pt x="329" y="1266"/>
                  <a:pt x="337" y="1258"/>
                  <a:pt x="347" y="1258"/>
                </a:cubicBezTo>
                <a:cubicBezTo>
                  <a:pt x="356" y="1258"/>
                  <a:pt x="364" y="1266"/>
                  <a:pt x="364" y="1275"/>
                </a:cubicBezTo>
                <a:lnTo>
                  <a:pt x="364" y="1576"/>
                </a:lnTo>
                <a:close/>
                <a:moveTo>
                  <a:pt x="150" y="559"/>
                </a:moveTo>
                <a:lnTo>
                  <a:pt x="150" y="559"/>
                </a:lnTo>
                <a:cubicBezTo>
                  <a:pt x="133" y="559"/>
                  <a:pt x="120" y="528"/>
                  <a:pt x="120" y="489"/>
                </a:cubicBezTo>
                <a:cubicBezTo>
                  <a:pt x="120" y="451"/>
                  <a:pt x="133" y="420"/>
                  <a:pt x="150" y="420"/>
                </a:cubicBezTo>
                <a:cubicBezTo>
                  <a:pt x="166" y="420"/>
                  <a:pt x="180" y="451"/>
                  <a:pt x="180" y="489"/>
                </a:cubicBezTo>
                <a:cubicBezTo>
                  <a:pt x="180" y="528"/>
                  <a:pt x="166" y="559"/>
                  <a:pt x="150" y="559"/>
                </a:cubicBezTo>
                <a:close/>
                <a:moveTo>
                  <a:pt x="150" y="1838"/>
                </a:moveTo>
                <a:lnTo>
                  <a:pt x="150" y="1838"/>
                </a:lnTo>
                <a:cubicBezTo>
                  <a:pt x="133" y="1838"/>
                  <a:pt x="120" y="1807"/>
                  <a:pt x="120" y="1768"/>
                </a:cubicBezTo>
                <a:cubicBezTo>
                  <a:pt x="120" y="1730"/>
                  <a:pt x="133" y="1699"/>
                  <a:pt x="150" y="1699"/>
                </a:cubicBezTo>
                <a:cubicBezTo>
                  <a:pt x="166" y="1699"/>
                  <a:pt x="180" y="1730"/>
                  <a:pt x="180" y="1768"/>
                </a:cubicBezTo>
                <a:cubicBezTo>
                  <a:pt x="180" y="1807"/>
                  <a:pt x="166" y="1838"/>
                  <a:pt x="150" y="1838"/>
                </a:cubicBezTo>
                <a:close/>
                <a:moveTo>
                  <a:pt x="4057" y="1116"/>
                </a:moveTo>
                <a:lnTo>
                  <a:pt x="4057" y="1116"/>
                </a:lnTo>
                <a:cubicBezTo>
                  <a:pt x="4059" y="1035"/>
                  <a:pt x="4052" y="583"/>
                  <a:pt x="3778" y="407"/>
                </a:cubicBezTo>
                <a:cubicBezTo>
                  <a:pt x="3474" y="213"/>
                  <a:pt x="3210" y="248"/>
                  <a:pt x="2856" y="268"/>
                </a:cubicBezTo>
                <a:cubicBezTo>
                  <a:pt x="2825" y="269"/>
                  <a:pt x="2788" y="270"/>
                  <a:pt x="2749" y="271"/>
                </a:cubicBezTo>
                <a:cubicBezTo>
                  <a:pt x="2647" y="187"/>
                  <a:pt x="2520" y="0"/>
                  <a:pt x="2432" y="65"/>
                </a:cubicBezTo>
                <a:cubicBezTo>
                  <a:pt x="2364" y="115"/>
                  <a:pt x="2474" y="209"/>
                  <a:pt x="2515" y="273"/>
                </a:cubicBezTo>
                <a:cubicBezTo>
                  <a:pt x="2363" y="272"/>
                  <a:pt x="2206" y="270"/>
                  <a:pt x="2103" y="270"/>
                </a:cubicBezTo>
                <a:lnTo>
                  <a:pt x="1187" y="270"/>
                </a:lnTo>
                <a:cubicBezTo>
                  <a:pt x="1187" y="270"/>
                  <a:pt x="877" y="233"/>
                  <a:pt x="728" y="222"/>
                </a:cubicBezTo>
                <a:cubicBezTo>
                  <a:pt x="578" y="210"/>
                  <a:pt x="0" y="220"/>
                  <a:pt x="62" y="543"/>
                </a:cubicBezTo>
                <a:cubicBezTo>
                  <a:pt x="105" y="757"/>
                  <a:pt x="58" y="978"/>
                  <a:pt x="58" y="1124"/>
                </a:cubicBezTo>
                <a:cubicBezTo>
                  <a:pt x="58" y="1124"/>
                  <a:pt x="58" y="1128"/>
                  <a:pt x="58" y="1130"/>
                </a:cubicBezTo>
                <a:cubicBezTo>
                  <a:pt x="58" y="1272"/>
                  <a:pt x="105" y="1502"/>
                  <a:pt x="62" y="1717"/>
                </a:cubicBezTo>
                <a:cubicBezTo>
                  <a:pt x="0" y="2040"/>
                  <a:pt x="578" y="2049"/>
                  <a:pt x="728" y="2038"/>
                </a:cubicBezTo>
                <a:cubicBezTo>
                  <a:pt x="877" y="2027"/>
                  <a:pt x="1187" y="1990"/>
                  <a:pt x="1187" y="1990"/>
                </a:cubicBezTo>
                <a:lnTo>
                  <a:pt x="2103" y="1990"/>
                </a:lnTo>
                <a:cubicBezTo>
                  <a:pt x="2206" y="1990"/>
                  <a:pt x="2363" y="1987"/>
                  <a:pt x="2515" y="1987"/>
                </a:cubicBezTo>
                <a:cubicBezTo>
                  <a:pt x="2474" y="2051"/>
                  <a:pt x="2364" y="2145"/>
                  <a:pt x="2432" y="2195"/>
                </a:cubicBezTo>
                <a:cubicBezTo>
                  <a:pt x="2520" y="2260"/>
                  <a:pt x="2647" y="2073"/>
                  <a:pt x="2749" y="1988"/>
                </a:cubicBezTo>
                <a:cubicBezTo>
                  <a:pt x="2788" y="1989"/>
                  <a:pt x="2825" y="1990"/>
                  <a:pt x="2856" y="1992"/>
                </a:cubicBezTo>
                <a:cubicBezTo>
                  <a:pt x="3210" y="2011"/>
                  <a:pt x="3474" y="2047"/>
                  <a:pt x="3778" y="1853"/>
                </a:cubicBezTo>
                <a:cubicBezTo>
                  <a:pt x="4051" y="1678"/>
                  <a:pt x="4059" y="1228"/>
                  <a:pt x="4057" y="1144"/>
                </a:cubicBezTo>
                <a:cubicBezTo>
                  <a:pt x="4057" y="1135"/>
                  <a:pt x="4057" y="1125"/>
                  <a:pt x="4057" y="1116"/>
                </a:cubicBezTo>
                <a:close/>
              </a:path>
            </a:pathLst>
          </a:custGeom>
          <a:solidFill>
            <a:srgbClr val="84CBC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022363" y="6286422"/>
            <a:ext cx="579504" cy="373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3A3838"/>
                </a:solidFill>
                <a:latin typeface="Calibri"/>
                <a:ea typeface="+mn-ea"/>
              </a:rPr>
              <a:t>2011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032171" y="6286422"/>
            <a:ext cx="579504" cy="373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3A3838"/>
                </a:solidFill>
                <a:latin typeface="Calibri"/>
                <a:ea typeface="+mn-ea"/>
              </a:rPr>
              <a:t>2012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000858" y="6286422"/>
            <a:ext cx="579504" cy="373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3A3838"/>
                </a:solidFill>
                <a:latin typeface="Calibri"/>
                <a:ea typeface="+mn-ea"/>
              </a:rPr>
              <a:t>2013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0049092" y="6286422"/>
            <a:ext cx="579504" cy="373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3A3838"/>
                </a:solidFill>
                <a:latin typeface="Calibri"/>
                <a:ea typeface="+mn-ea"/>
              </a:rPr>
              <a:t>2014</a:t>
            </a:r>
          </a:p>
        </p:txBody>
      </p:sp>
      <p:sp>
        <p:nvSpPr>
          <p:cNvPr id="47" name="Rectangle 36"/>
          <p:cNvSpPr/>
          <p:nvPr/>
        </p:nvSpPr>
        <p:spPr>
          <a:xfrm rot="16200000">
            <a:off x="5518215" y="4639693"/>
            <a:ext cx="3596144" cy="562721"/>
          </a:xfrm>
          <a:prstGeom prst="rect">
            <a:avLst/>
          </a:prstGeom>
          <a:gradFill flip="none" rotWithShape="1">
            <a:gsLst>
              <a:gs pos="76000">
                <a:srgbClr val="F8D35C"/>
              </a:gs>
              <a:gs pos="0">
                <a:srgbClr val="FFFFFF">
                  <a:alpha val="0"/>
                </a:srgbClr>
              </a:gs>
            </a:gsLst>
            <a:lin ang="0" scaled="1"/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Rectangle 39"/>
          <p:cNvSpPr/>
          <p:nvPr/>
        </p:nvSpPr>
        <p:spPr>
          <a:xfrm rot="16200000">
            <a:off x="7636159" y="4793564"/>
            <a:ext cx="3317252" cy="562721"/>
          </a:xfrm>
          <a:prstGeom prst="rect">
            <a:avLst/>
          </a:prstGeom>
          <a:gradFill flip="none" rotWithShape="1">
            <a:gsLst>
              <a:gs pos="76000">
                <a:srgbClr val="1B6AA3"/>
              </a:gs>
              <a:gs pos="0">
                <a:srgbClr val="FFFFFF">
                  <a:alpha val="0"/>
                </a:srgbClr>
              </a:gs>
            </a:gsLst>
            <a:lin ang="0" scaled="1"/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Rectangle 42"/>
          <p:cNvSpPr/>
          <p:nvPr/>
        </p:nvSpPr>
        <p:spPr>
          <a:xfrm rot="16200000">
            <a:off x="6611184" y="4722853"/>
            <a:ext cx="3429828" cy="562721"/>
          </a:xfrm>
          <a:prstGeom prst="rect">
            <a:avLst/>
          </a:prstGeom>
          <a:gradFill flip="none" rotWithShape="1">
            <a:gsLst>
              <a:gs pos="76000">
                <a:srgbClr val="F47264"/>
              </a:gs>
              <a:gs pos="0">
                <a:srgbClr val="FFFFFF">
                  <a:alpha val="0"/>
                </a:srgbClr>
              </a:gs>
            </a:gsLst>
            <a:lin ang="0" scaled="1"/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Rectangle 45"/>
          <p:cNvSpPr/>
          <p:nvPr/>
        </p:nvSpPr>
        <p:spPr>
          <a:xfrm rot="16200000">
            <a:off x="8769188" y="4849508"/>
            <a:ext cx="3147657" cy="562721"/>
          </a:xfrm>
          <a:prstGeom prst="rect">
            <a:avLst/>
          </a:prstGeom>
          <a:gradFill flip="none" rotWithShape="1">
            <a:gsLst>
              <a:gs pos="76000">
                <a:srgbClr val="84CBC5"/>
              </a:gs>
              <a:gs pos="0">
                <a:srgbClr val="FFFFFF">
                  <a:alpha val="0"/>
                </a:srgbClr>
              </a:gs>
            </a:gsLst>
            <a:lin ang="0" scaled="1"/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03494" y="2325854"/>
            <a:ext cx="21693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 dirty="0">
                <a:solidFill>
                  <a:srgbClr val="3A3838"/>
                </a:solidFill>
                <a:latin typeface="Arial"/>
                <a:ea typeface="+mn-ea"/>
              </a:rPr>
              <a:t>Project Analysis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895222" y="2765073"/>
            <a:ext cx="2497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Of shopping carts are abandoned right before the transaction its completed. Suitable for all categories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03494" y="2626574"/>
            <a:ext cx="13917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5400" b="1" dirty="0">
                <a:solidFill>
                  <a:srgbClr val="F8D35C"/>
                </a:solidFill>
                <a:latin typeface="Calibri"/>
                <a:ea typeface="+mn-ea"/>
              </a:rPr>
              <a:t>81%</a:t>
            </a:r>
          </a:p>
        </p:txBody>
      </p:sp>
      <p:sp>
        <p:nvSpPr>
          <p:cNvPr id="54" name="Freeform 33"/>
          <p:cNvSpPr>
            <a:spLocks noEditPoints="1"/>
          </p:cNvSpPr>
          <p:nvPr/>
        </p:nvSpPr>
        <p:spPr bwMode="auto">
          <a:xfrm rot="16200000">
            <a:off x="943484" y="3982657"/>
            <a:ext cx="531742" cy="343719"/>
          </a:xfrm>
          <a:custGeom>
            <a:avLst/>
            <a:gdLst>
              <a:gd name="T0" fmla="*/ 3633 w 4059"/>
              <a:gd name="T1" fmla="*/ 464 h 2260"/>
              <a:gd name="T2" fmla="*/ 3633 w 4059"/>
              <a:gd name="T3" fmla="*/ 464 h 2260"/>
              <a:gd name="T4" fmla="*/ 3633 w 4059"/>
              <a:gd name="T5" fmla="*/ 1795 h 2260"/>
              <a:gd name="T6" fmla="*/ 3633 w 4059"/>
              <a:gd name="T7" fmla="*/ 1795 h 2260"/>
              <a:gd name="T8" fmla="*/ 2986 w 4059"/>
              <a:gd name="T9" fmla="*/ 1830 h 2260"/>
              <a:gd name="T10" fmla="*/ 2631 w 4059"/>
              <a:gd name="T11" fmla="*/ 1130 h 2260"/>
              <a:gd name="T12" fmla="*/ 2986 w 4059"/>
              <a:gd name="T13" fmla="*/ 430 h 2260"/>
              <a:gd name="T14" fmla="*/ 2986 w 4059"/>
              <a:gd name="T15" fmla="*/ 1830 h 2260"/>
              <a:gd name="T16" fmla="*/ 1572 w 4059"/>
              <a:gd name="T17" fmla="*/ 1876 h 2260"/>
              <a:gd name="T18" fmla="*/ 2294 w 4059"/>
              <a:gd name="T19" fmla="*/ 1749 h 2260"/>
              <a:gd name="T20" fmla="*/ 1572 w 4059"/>
              <a:gd name="T21" fmla="*/ 1876 h 2260"/>
              <a:gd name="T22" fmla="*/ 1220 w 4059"/>
              <a:gd name="T23" fmla="*/ 1458 h 2260"/>
              <a:gd name="T24" fmla="*/ 730 w 4059"/>
              <a:gd name="T25" fmla="*/ 1130 h 2260"/>
              <a:gd name="T26" fmla="*/ 1220 w 4059"/>
              <a:gd name="T27" fmla="*/ 802 h 2260"/>
              <a:gd name="T28" fmla="*/ 1220 w 4059"/>
              <a:gd name="T29" fmla="*/ 1458 h 2260"/>
              <a:gd name="T30" fmla="*/ 1572 w 4059"/>
              <a:gd name="T31" fmla="*/ 384 h 2260"/>
              <a:gd name="T32" fmla="*/ 2294 w 4059"/>
              <a:gd name="T33" fmla="*/ 511 h 2260"/>
              <a:gd name="T34" fmla="*/ 1572 w 4059"/>
              <a:gd name="T35" fmla="*/ 384 h 2260"/>
              <a:gd name="T36" fmla="*/ 588 w 4059"/>
              <a:gd name="T37" fmla="*/ 984 h 2260"/>
              <a:gd name="T38" fmla="*/ 553 w 4059"/>
              <a:gd name="T39" fmla="*/ 984 h 2260"/>
              <a:gd name="T40" fmla="*/ 571 w 4059"/>
              <a:gd name="T41" fmla="*/ 563 h 2260"/>
              <a:gd name="T42" fmla="*/ 588 w 4059"/>
              <a:gd name="T43" fmla="*/ 984 h 2260"/>
              <a:gd name="T44" fmla="*/ 588 w 4059"/>
              <a:gd name="T45" fmla="*/ 1679 h 2260"/>
              <a:gd name="T46" fmla="*/ 553 w 4059"/>
              <a:gd name="T47" fmla="*/ 1679 h 2260"/>
              <a:gd name="T48" fmla="*/ 571 w 4059"/>
              <a:gd name="T49" fmla="*/ 1258 h 2260"/>
              <a:gd name="T50" fmla="*/ 588 w 4059"/>
              <a:gd name="T51" fmla="*/ 1679 h 2260"/>
              <a:gd name="T52" fmla="*/ 476 w 4059"/>
              <a:gd name="T53" fmla="*/ 984 h 2260"/>
              <a:gd name="T54" fmla="*/ 441 w 4059"/>
              <a:gd name="T55" fmla="*/ 984 h 2260"/>
              <a:gd name="T56" fmla="*/ 459 w 4059"/>
              <a:gd name="T57" fmla="*/ 615 h 2260"/>
              <a:gd name="T58" fmla="*/ 476 w 4059"/>
              <a:gd name="T59" fmla="*/ 984 h 2260"/>
              <a:gd name="T60" fmla="*/ 476 w 4059"/>
              <a:gd name="T61" fmla="*/ 1628 h 2260"/>
              <a:gd name="T62" fmla="*/ 441 w 4059"/>
              <a:gd name="T63" fmla="*/ 1628 h 2260"/>
              <a:gd name="T64" fmla="*/ 459 w 4059"/>
              <a:gd name="T65" fmla="*/ 1258 h 2260"/>
              <a:gd name="T66" fmla="*/ 476 w 4059"/>
              <a:gd name="T67" fmla="*/ 1628 h 2260"/>
              <a:gd name="T68" fmla="*/ 364 w 4059"/>
              <a:gd name="T69" fmla="*/ 984 h 2260"/>
              <a:gd name="T70" fmla="*/ 329 w 4059"/>
              <a:gd name="T71" fmla="*/ 984 h 2260"/>
              <a:gd name="T72" fmla="*/ 347 w 4059"/>
              <a:gd name="T73" fmla="*/ 666 h 2260"/>
              <a:gd name="T74" fmla="*/ 364 w 4059"/>
              <a:gd name="T75" fmla="*/ 984 h 2260"/>
              <a:gd name="T76" fmla="*/ 364 w 4059"/>
              <a:gd name="T77" fmla="*/ 1576 h 2260"/>
              <a:gd name="T78" fmla="*/ 329 w 4059"/>
              <a:gd name="T79" fmla="*/ 1576 h 2260"/>
              <a:gd name="T80" fmla="*/ 347 w 4059"/>
              <a:gd name="T81" fmla="*/ 1258 h 2260"/>
              <a:gd name="T82" fmla="*/ 364 w 4059"/>
              <a:gd name="T83" fmla="*/ 1576 h 2260"/>
              <a:gd name="T84" fmla="*/ 150 w 4059"/>
              <a:gd name="T85" fmla="*/ 559 h 2260"/>
              <a:gd name="T86" fmla="*/ 150 w 4059"/>
              <a:gd name="T87" fmla="*/ 420 h 2260"/>
              <a:gd name="T88" fmla="*/ 150 w 4059"/>
              <a:gd name="T89" fmla="*/ 559 h 2260"/>
              <a:gd name="T90" fmla="*/ 150 w 4059"/>
              <a:gd name="T91" fmla="*/ 1838 h 2260"/>
              <a:gd name="T92" fmla="*/ 150 w 4059"/>
              <a:gd name="T93" fmla="*/ 1699 h 2260"/>
              <a:gd name="T94" fmla="*/ 150 w 4059"/>
              <a:gd name="T95" fmla="*/ 1838 h 2260"/>
              <a:gd name="T96" fmla="*/ 4057 w 4059"/>
              <a:gd name="T97" fmla="*/ 1116 h 2260"/>
              <a:gd name="T98" fmla="*/ 2856 w 4059"/>
              <a:gd name="T99" fmla="*/ 268 h 2260"/>
              <a:gd name="T100" fmla="*/ 2432 w 4059"/>
              <a:gd name="T101" fmla="*/ 65 h 2260"/>
              <a:gd name="T102" fmla="*/ 2103 w 4059"/>
              <a:gd name="T103" fmla="*/ 270 h 2260"/>
              <a:gd name="T104" fmla="*/ 728 w 4059"/>
              <a:gd name="T105" fmla="*/ 222 h 2260"/>
              <a:gd name="T106" fmla="*/ 58 w 4059"/>
              <a:gd name="T107" fmla="*/ 1124 h 2260"/>
              <a:gd name="T108" fmla="*/ 62 w 4059"/>
              <a:gd name="T109" fmla="*/ 1717 h 2260"/>
              <a:gd name="T110" fmla="*/ 1187 w 4059"/>
              <a:gd name="T111" fmla="*/ 1990 h 2260"/>
              <a:gd name="T112" fmla="*/ 2515 w 4059"/>
              <a:gd name="T113" fmla="*/ 1987 h 2260"/>
              <a:gd name="T114" fmla="*/ 2749 w 4059"/>
              <a:gd name="T115" fmla="*/ 1988 h 2260"/>
              <a:gd name="T116" fmla="*/ 3778 w 4059"/>
              <a:gd name="T117" fmla="*/ 1853 h 2260"/>
              <a:gd name="T118" fmla="*/ 4057 w 4059"/>
              <a:gd name="T119" fmla="*/ 1116 h 2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59" h="2260">
                <a:moveTo>
                  <a:pt x="3633" y="464"/>
                </a:moveTo>
                <a:lnTo>
                  <a:pt x="3633" y="464"/>
                </a:lnTo>
                <a:cubicBezTo>
                  <a:pt x="3633" y="464"/>
                  <a:pt x="3916" y="476"/>
                  <a:pt x="3953" y="846"/>
                </a:cubicBezTo>
                <a:cubicBezTo>
                  <a:pt x="3953" y="846"/>
                  <a:pt x="3731" y="838"/>
                  <a:pt x="3633" y="464"/>
                </a:cubicBezTo>
                <a:close/>
                <a:moveTo>
                  <a:pt x="3633" y="1795"/>
                </a:moveTo>
                <a:lnTo>
                  <a:pt x="3633" y="1795"/>
                </a:lnTo>
                <a:cubicBezTo>
                  <a:pt x="3731" y="1421"/>
                  <a:pt x="3953" y="1414"/>
                  <a:pt x="3953" y="1414"/>
                </a:cubicBezTo>
                <a:cubicBezTo>
                  <a:pt x="3916" y="1784"/>
                  <a:pt x="3633" y="1795"/>
                  <a:pt x="3633" y="1795"/>
                </a:cubicBezTo>
                <a:close/>
                <a:moveTo>
                  <a:pt x="2986" y="1830"/>
                </a:moveTo>
                <a:lnTo>
                  <a:pt x="2986" y="1830"/>
                </a:lnTo>
                <a:lnTo>
                  <a:pt x="2526" y="1652"/>
                </a:lnTo>
                <a:cubicBezTo>
                  <a:pt x="2526" y="1652"/>
                  <a:pt x="2631" y="1569"/>
                  <a:pt x="2631" y="1130"/>
                </a:cubicBezTo>
                <a:cubicBezTo>
                  <a:pt x="2631" y="691"/>
                  <a:pt x="2526" y="608"/>
                  <a:pt x="2526" y="608"/>
                </a:cubicBezTo>
                <a:lnTo>
                  <a:pt x="2986" y="430"/>
                </a:lnTo>
                <a:cubicBezTo>
                  <a:pt x="2986" y="430"/>
                  <a:pt x="3305" y="550"/>
                  <a:pt x="3305" y="1130"/>
                </a:cubicBezTo>
                <a:cubicBezTo>
                  <a:pt x="3305" y="1710"/>
                  <a:pt x="2986" y="1830"/>
                  <a:pt x="2986" y="1830"/>
                </a:cubicBezTo>
                <a:close/>
                <a:moveTo>
                  <a:pt x="1572" y="1876"/>
                </a:moveTo>
                <a:lnTo>
                  <a:pt x="1572" y="1876"/>
                </a:lnTo>
                <a:lnTo>
                  <a:pt x="1468" y="1748"/>
                </a:lnTo>
                <a:lnTo>
                  <a:pt x="2294" y="1749"/>
                </a:lnTo>
                <a:cubicBezTo>
                  <a:pt x="2294" y="1749"/>
                  <a:pt x="2507" y="1737"/>
                  <a:pt x="2776" y="1876"/>
                </a:cubicBezTo>
                <a:lnTo>
                  <a:pt x="1572" y="1876"/>
                </a:lnTo>
                <a:close/>
                <a:moveTo>
                  <a:pt x="1220" y="1458"/>
                </a:moveTo>
                <a:lnTo>
                  <a:pt x="1220" y="1458"/>
                </a:lnTo>
                <a:lnTo>
                  <a:pt x="931" y="1570"/>
                </a:lnTo>
                <a:cubicBezTo>
                  <a:pt x="931" y="1570"/>
                  <a:pt x="730" y="1495"/>
                  <a:pt x="730" y="1130"/>
                </a:cubicBezTo>
                <a:cubicBezTo>
                  <a:pt x="730" y="765"/>
                  <a:pt x="931" y="690"/>
                  <a:pt x="931" y="690"/>
                </a:cubicBezTo>
                <a:lnTo>
                  <a:pt x="1220" y="802"/>
                </a:lnTo>
                <a:cubicBezTo>
                  <a:pt x="1220" y="802"/>
                  <a:pt x="1154" y="854"/>
                  <a:pt x="1154" y="1130"/>
                </a:cubicBezTo>
                <a:cubicBezTo>
                  <a:pt x="1154" y="1406"/>
                  <a:pt x="1220" y="1458"/>
                  <a:pt x="1220" y="1458"/>
                </a:cubicBezTo>
                <a:close/>
                <a:moveTo>
                  <a:pt x="1572" y="384"/>
                </a:moveTo>
                <a:lnTo>
                  <a:pt x="1572" y="384"/>
                </a:lnTo>
                <a:lnTo>
                  <a:pt x="2776" y="384"/>
                </a:lnTo>
                <a:cubicBezTo>
                  <a:pt x="2507" y="522"/>
                  <a:pt x="2294" y="511"/>
                  <a:pt x="2294" y="511"/>
                </a:cubicBezTo>
                <a:lnTo>
                  <a:pt x="1468" y="511"/>
                </a:lnTo>
                <a:lnTo>
                  <a:pt x="1572" y="384"/>
                </a:lnTo>
                <a:close/>
                <a:moveTo>
                  <a:pt x="588" y="984"/>
                </a:moveTo>
                <a:lnTo>
                  <a:pt x="588" y="984"/>
                </a:lnTo>
                <a:cubicBezTo>
                  <a:pt x="588" y="994"/>
                  <a:pt x="580" y="1002"/>
                  <a:pt x="571" y="1002"/>
                </a:cubicBezTo>
                <a:cubicBezTo>
                  <a:pt x="561" y="1002"/>
                  <a:pt x="553" y="994"/>
                  <a:pt x="553" y="984"/>
                </a:cubicBezTo>
                <a:lnTo>
                  <a:pt x="553" y="581"/>
                </a:lnTo>
                <a:cubicBezTo>
                  <a:pt x="553" y="571"/>
                  <a:pt x="561" y="563"/>
                  <a:pt x="571" y="563"/>
                </a:cubicBezTo>
                <a:cubicBezTo>
                  <a:pt x="580" y="563"/>
                  <a:pt x="588" y="571"/>
                  <a:pt x="588" y="581"/>
                </a:cubicBezTo>
                <a:lnTo>
                  <a:pt x="588" y="984"/>
                </a:lnTo>
                <a:close/>
                <a:moveTo>
                  <a:pt x="588" y="1679"/>
                </a:moveTo>
                <a:lnTo>
                  <a:pt x="588" y="1679"/>
                </a:lnTo>
                <a:cubicBezTo>
                  <a:pt x="588" y="1688"/>
                  <a:pt x="580" y="1696"/>
                  <a:pt x="571" y="1696"/>
                </a:cubicBezTo>
                <a:cubicBezTo>
                  <a:pt x="561" y="1696"/>
                  <a:pt x="553" y="1688"/>
                  <a:pt x="553" y="1679"/>
                </a:cubicBezTo>
                <a:lnTo>
                  <a:pt x="553" y="1275"/>
                </a:lnTo>
                <a:cubicBezTo>
                  <a:pt x="553" y="1266"/>
                  <a:pt x="561" y="1258"/>
                  <a:pt x="571" y="1258"/>
                </a:cubicBezTo>
                <a:cubicBezTo>
                  <a:pt x="580" y="1258"/>
                  <a:pt x="588" y="1266"/>
                  <a:pt x="588" y="1275"/>
                </a:cubicBezTo>
                <a:lnTo>
                  <a:pt x="588" y="1679"/>
                </a:lnTo>
                <a:close/>
                <a:moveTo>
                  <a:pt x="476" y="984"/>
                </a:moveTo>
                <a:lnTo>
                  <a:pt x="476" y="984"/>
                </a:lnTo>
                <a:cubicBezTo>
                  <a:pt x="476" y="994"/>
                  <a:pt x="468" y="1002"/>
                  <a:pt x="459" y="1002"/>
                </a:cubicBezTo>
                <a:cubicBezTo>
                  <a:pt x="449" y="1002"/>
                  <a:pt x="441" y="994"/>
                  <a:pt x="441" y="984"/>
                </a:cubicBezTo>
                <a:lnTo>
                  <a:pt x="441" y="632"/>
                </a:lnTo>
                <a:cubicBezTo>
                  <a:pt x="441" y="622"/>
                  <a:pt x="449" y="615"/>
                  <a:pt x="459" y="615"/>
                </a:cubicBezTo>
                <a:cubicBezTo>
                  <a:pt x="468" y="615"/>
                  <a:pt x="476" y="622"/>
                  <a:pt x="476" y="632"/>
                </a:cubicBezTo>
                <a:lnTo>
                  <a:pt x="476" y="984"/>
                </a:lnTo>
                <a:close/>
                <a:moveTo>
                  <a:pt x="476" y="1628"/>
                </a:moveTo>
                <a:lnTo>
                  <a:pt x="476" y="1628"/>
                </a:lnTo>
                <a:cubicBezTo>
                  <a:pt x="476" y="1637"/>
                  <a:pt x="468" y="1645"/>
                  <a:pt x="459" y="1645"/>
                </a:cubicBezTo>
                <a:cubicBezTo>
                  <a:pt x="449" y="1645"/>
                  <a:pt x="441" y="1637"/>
                  <a:pt x="441" y="1628"/>
                </a:cubicBezTo>
                <a:lnTo>
                  <a:pt x="441" y="1275"/>
                </a:lnTo>
                <a:cubicBezTo>
                  <a:pt x="441" y="1266"/>
                  <a:pt x="449" y="1258"/>
                  <a:pt x="459" y="1258"/>
                </a:cubicBezTo>
                <a:cubicBezTo>
                  <a:pt x="468" y="1258"/>
                  <a:pt x="476" y="1266"/>
                  <a:pt x="476" y="1275"/>
                </a:cubicBezTo>
                <a:lnTo>
                  <a:pt x="476" y="1628"/>
                </a:lnTo>
                <a:close/>
                <a:moveTo>
                  <a:pt x="364" y="984"/>
                </a:moveTo>
                <a:lnTo>
                  <a:pt x="364" y="984"/>
                </a:lnTo>
                <a:cubicBezTo>
                  <a:pt x="364" y="994"/>
                  <a:pt x="356" y="1002"/>
                  <a:pt x="347" y="1002"/>
                </a:cubicBezTo>
                <a:cubicBezTo>
                  <a:pt x="337" y="1002"/>
                  <a:pt x="329" y="994"/>
                  <a:pt x="329" y="984"/>
                </a:cubicBezTo>
                <a:lnTo>
                  <a:pt x="329" y="683"/>
                </a:lnTo>
                <a:cubicBezTo>
                  <a:pt x="329" y="674"/>
                  <a:pt x="337" y="666"/>
                  <a:pt x="347" y="666"/>
                </a:cubicBezTo>
                <a:cubicBezTo>
                  <a:pt x="356" y="666"/>
                  <a:pt x="364" y="674"/>
                  <a:pt x="364" y="683"/>
                </a:cubicBezTo>
                <a:lnTo>
                  <a:pt x="364" y="984"/>
                </a:lnTo>
                <a:close/>
                <a:moveTo>
                  <a:pt x="364" y="1576"/>
                </a:moveTo>
                <a:lnTo>
                  <a:pt x="364" y="1576"/>
                </a:lnTo>
                <a:cubicBezTo>
                  <a:pt x="364" y="1586"/>
                  <a:pt x="356" y="1594"/>
                  <a:pt x="347" y="1594"/>
                </a:cubicBezTo>
                <a:cubicBezTo>
                  <a:pt x="337" y="1594"/>
                  <a:pt x="329" y="1586"/>
                  <a:pt x="329" y="1576"/>
                </a:cubicBezTo>
                <a:lnTo>
                  <a:pt x="329" y="1275"/>
                </a:lnTo>
                <a:cubicBezTo>
                  <a:pt x="329" y="1266"/>
                  <a:pt x="337" y="1258"/>
                  <a:pt x="347" y="1258"/>
                </a:cubicBezTo>
                <a:cubicBezTo>
                  <a:pt x="356" y="1258"/>
                  <a:pt x="364" y="1266"/>
                  <a:pt x="364" y="1275"/>
                </a:cubicBezTo>
                <a:lnTo>
                  <a:pt x="364" y="1576"/>
                </a:lnTo>
                <a:close/>
                <a:moveTo>
                  <a:pt x="150" y="559"/>
                </a:moveTo>
                <a:lnTo>
                  <a:pt x="150" y="559"/>
                </a:lnTo>
                <a:cubicBezTo>
                  <a:pt x="133" y="559"/>
                  <a:pt x="120" y="528"/>
                  <a:pt x="120" y="489"/>
                </a:cubicBezTo>
                <a:cubicBezTo>
                  <a:pt x="120" y="451"/>
                  <a:pt x="133" y="420"/>
                  <a:pt x="150" y="420"/>
                </a:cubicBezTo>
                <a:cubicBezTo>
                  <a:pt x="166" y="420"/>
                  <a:pt x="180" y="451"/>
                  <a:pt x="180" y="489"/>
                </a:cubicBezTo>
                <a:cubicBezTo>
                  <a:pt x="180" y="528"/>
                  <a:pt x="166" y="559"/>
                  <a:pt x="150" y="559"/>
                </a:cubicBezTo>
                <a:close/>
                <a:moveTo>
                  <a:pt x="150" y="1838"/>
                </a:moveTo>
                <a:lnTo>
                  <a:pt x="150" y="1838"/>
                </a:lnTo>
                <a:cubicBezTo>
                  <a:pt x="133" y="1838"/>
                  <a:pt x="120" y="1807"/>
                  <a:pt x="120" y="1768"/>
                </a:cubicBezTo>
                <a:cubicBezTo>
                  <a:pt x="120" y="1730"/>
                  <a:pt x="133" y="1699"/>
                  <a:pt x="150" y="1699"/>
                </a:cubicBezTo>
                <a:cubicBezTo>
                  <a:pt x="166" y="1699"/>
                  <a:pt x="180" y="1730"/>
                  <a:pt x="180" y="1768"/>
                </a:cubicBezTo>
                <a:cubicBezTo>
                  <a:pt x="180" y="1807"/>
                  <a:pt x="166" y="1838"/>
                  <a:pt x="150" y="1838"/>
                </a:cubicBezTo>
                <a:close/>
                <a:moveTo>
                  <a:pt x="4057" y="1116"/>
                </a:moveTo>
                <a:lnTo>
                  <a:pt x="4057" y="1116"/>
                </a:lnTo>
                <a:cubicBezTo>
                  <a:pt x="4059" y="1035"/>
                  <a:pt x="4052" y="583"/>
                  <a:pt x="3778" y="407"/>
                </a:cubicBezTo>
                <a:cubicBezTo>
                  <a:pt x="3474" y="213"/>
                  <a:pt x="3210" y="248"/>
                  <a:pt x="2856" y="268"/>
                </a:cubicBezTo>
                <a:cubicBezTo>
                  <a:pt x="2825" y="269"/>
                  <a:pt x="2788" y="270"/>
                  <a:pt x="2749" y="271"/>
                </a:cubicBezTo>
                <a:cubicBezTo>
                  <a:pt x="2647" y="187"/>
                  <a:pt x="2520" y="0"/>
                  <a:pt x="2432" y="65"/>
                </a:cubicBezTo>
                <a:cubicBezTo>
                  <a:pt x="2364" y="115"/>
                  <a:pt x="2474" y="209"/>
                  <a:pt x="2515" y="273"/>
                </a:cubicBezTo>
                <a:cubicBezTo>
                  <a:pt x="2363" y="272"/>
                  <a:pt x="2206" y="270"/>
                  <a:pt x="2103" y="270"/>
                </a:cubicBezTo>
                <a:lnTo>
                  <a:pt x="1187" y="270"/>
                </a:lnTo>
                <a:cubicBezTo>
                  <a:pt x="1187" y="270"/>
                  <a:pt x="877" y="233"/>
                  <a:pt x="728" y="222"/>
                </a:cubicBezTo>
                <a:cubicBezTo>
                  <a:pt x="578" y="210"/>
                  <a:pt x="0" y="220"/>
                  <a:pt x="62" y="543"/>
                </a:cubicBezTo>
                <a:cubicBezTo>
                  <a:pt x="105" y="757"/>
                  <a:pt x="58" y="978"/>
                  <a:pt x="58" y="1124"/>
                </a:cubicBezTo>
                <a:cubicBezTo>
                  <a:pt x="58" y="1124"/>
                  <a:pt x="58" y="1128"/>
                  <a:pt x="58" y="1130"/>
                </a:cubicBezTo>
                <a:cubicBezTo>
                  <a:pt x="58" y="1272"/>
                  <a:pt x="105" y="1502"/>
                  <a:pt x="62" y="1717"/>
                </a:cubicBezTo>
                <a:cubicBezTo>
                  <a:pt x="0" y="2040"/>
                  <a:pt x="578" y="2049"/>
                  <a:pt x="728" y="2038"/>
                </a:cubicBezTo>
                <a:cubicBezTo>
                  <a:pt x="877" y="2027"/>
                  <a:pt x="1187" y="1990"/>
                  <a:pt x="1187" y="1990"/>
                </a:cubicBezTo>
                <a:lnTo>
                  <a:pt x="2103" y="1990"/>
                </a:lnTo>
                <a:cubicBezTo>
                  <a:pt x="2206" y="1990"/>
                  <a:pt x="2363" y="1987"/>
                  <a:pt x="2515" y="1987"/>
                </a:cubicBezTo>
                <a:cubicBezTo>
                  <a:pt x="2474" y="2051"/>
                  <a:pt x="2364" y="2145"/>
                  <a:pt x="2432" y="2195"/>
                </a:cubicBezTo>
                <a:cubicBezTo>
                  <a:pt x="2520" y="2260"/>
                  <a:pt x="2647" y="2073"/>
                  <a:pt x="2749" y="1988"/>
                </a:cubicBezTo>
                <a:cubicBezTo>
                  <a:pt x="2788" y="1989"/>
                  <a:pt x="2825" y="1990"/>
                  <a:pt x="2856" y="1992"/>
                </a:cubicBezTo>
                <a:cubicBezTo>
                  <a:pt x="3210" y="2011"/>
                  <a:pt x="3474" y="2047"/>
                  <a:pt x="3778" y="1853"/>
                </a:cubicBezTo>
                <a:cubicBezTo>
                  <a:pt x="4051" y="1678"/>
                  <a:pt x="4059" y="1228"/>
                  <a:pt x="4057" y="1144"/>
                </a:cubicBezTo>
                <a:cubicBezTo>
                  <a:pt x="4057" y="1135"/>
                  <a:pt x="4057" y="1125"/>
                  <a:pt x="4057" y="1116"/>
                </a:cubicBezTo>
                <a:close/>
              </a:path>
            </a:pathLst>
          </a:custGeom>
          <a:solidFill>
            <a:srgbClr val="A5A5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495412" y="3767463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Description</a:t>
            </a:r>
          </a:p>
        </p:txBody>
      </p:sp>
      <p:sp>
        <p:nvSpPr>
          <p:cNvPr id="56" name="Rectangle 69"/>
          <p:cNvSpPr/>
          <p:nvPr/>
        </p:nvSpPr>
        <p:spPr>
          <a:xfrm>
            <a:off x="1495412" y="4031600"/>
            <a:ext cx="275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508112" y="4656463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Description</a:t>
            </a:r>
          </a:p>
        </p:txBody>
      </p:sp>
      <p:sp>
        <p:nvSpPr>
          <p:cNvPr id="58" name="Rectangle 72"/>
          <p:cNvSpPr/>
          <p:nvPr/>
        </p:nvSpPr>
        <p:spPr>
          <a:xfrm>
            <a:off x="1508112" y="4920600"/>
            <a:ext cx="275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59" name="Rectangle 73"/>
          <p:cNvSpPr/>
          <p:nvPr/>
        </p:nvSpPr>
        <p:spPr>
          <a:xfrm>
            <a:off x="963421" y="4730234"/>
            <a:ext cx="52129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3600" b="1" dirty="0">
                <a:solidFill>
                  <a:srgbClr val="A5A5A5"/>
                </a:solidFill>
                <a:latin typeface="Calibri"/>
                <a:ea typeface="+mn-ea"/>
              </a:rPr>
              <a:t>%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029743" y="145817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srgbClr val="3A3838"/>
                </a:solidFill>
                <a:latin typeface="Calibri"/>
                <a:ea typeface="+mn-ea"/>
              </a:rPr>
              <a:t>81%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033043" y="166137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srgbClr val="3A3838"/>
                </a:solidFill>
                <a:latin typeface="Calibri"/>
                <a:ea typeface="+mn-ea"/>
              </a:rPr>
              <a:t>70%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023643" y="178837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srgbClr val="3A3838"/>
                </a:solidFill>
                <a:latin typeface="Calibri"/>
                <a:ea typeface="+mn-ea"/>
              </a:rPr>
              <a:t>63%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0065043" y="199157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srgbClr val="3A3838"/>
                </a:solidFill>
                <a:latin typeface="Calibri"/>
                <a:ea typeface="+mn-ea"/>
              </a:rPr>
              <a:t>51%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115343" y="247417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srgbClr val="3A3838"/>
                </a:solidFill>
                <a:latin typeface="Calibri"/>
                <a:ea typeface="+mn-ea"/>
              </a:rPr>
              <a:t>39%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049655" y="2374900"/>
            <a:ext cx="572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prstClr val="white"/>
                </a:solidFill>
                <a:latin typeface="Calibri"/>
                <a:ea typeface="+mn-ea"/>
              </a:rPr>
              <a:t>39M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052955" y="2578100"/>
            <a:ext cx="572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prstClr val="white"/>
                </a:solidFill>
                <a:latin typeface="Calibri"/>
                <a:ea typeface="+mn-ea"/>
              </a:rPr>
              <a:t>31M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043555" y="2705100"/>
            <a:ext cx="572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prstClr val="white"/>
                </a:solidFill>
                <a:latin typeface="Calibri"/>
                <a:ea typeface="+mn-ea"/>
              </a:rPr>
              <a:t>27M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0072255" y="2908300"/>
            <a:ext cx="572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prstClr val="white"/>
                </a:solidFill>
                <a:latin typeface="Calibri"/>
                <a:ea typeface="+mn-ea"/>
              </a:rPr>
              <a:t>22M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135255" y="3390900"/>
            <a:ext cx="572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prstClr val="white"/>
                </a:solidFill>
                <a:latin typeface="Calibri"/>
                <a:ea typeface="+mn-ea"/>
              </a:rPr>
              <a:t>12M</a:t>
            </a: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/>
      <p:bldP spid="47" grpId="0" animBg="1"/>
      <p:bldP spid="48" grpId="0" animBg="1"/>
      <p:bldP spid="49" grpId="0" animBg="1"/>
      <p:bldP spid="50" grpId="0" animBg="1"/>
      <p:bldP spid="51" grpId="0"/>
      <p:bldP spid="52" grpId="0"/>
      <p:bldP spid="53" grpId="0"/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11"/>
          <p:cNvGrpSpPr/>
          <p:nvPr/>
        </p:nvGrpSpPr>
        <p:grpSpPr>
          <a:xfrm>
            <a:off x="1039865" y="4094679"/>
            <a:ext cx="4415481" cy="2025902"/>
            <a:chOff x="3888259" y="3642564"/>
            <a:chExt cx="4415481" cy="2025902"/>
          </a:xfrm>
        </p:grpSpPr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4588624" y="3642564"/>
              <a:ext cx="3014751" cy="1002461"/>
            </a:xfrm>
            <a:custGeom>
              <a:avLst/>
              <a:gdLst>
                <a:gd name="T0" fmla="*/ 0 w 947"/>
                <a:gd name="T1" fmla="*/ 198 h 430"/>
                <a:gd name="T2" fmla="*/ 473 w 947"/>
                <a:gd name="T3" fmla="*/ 0 h 430"/>
                <a:gd name="T4" fmla="*/ 947 w 947"/>
                <a:gd name="T5" fmla="*/ 198 h 430"/>
                <a:gd name="T6" fmla="*/ 473 w 947"/>
                <a:gd name="T7" fmla="*/ 430 h 430"/>
                <a:gd name="T8" fmla="*/ 0 w 947"/>
                <a:gd name="T9" fmla="*/ 198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7" h="430">
                  <a:moveTo>
                    <a:pt x="0" y="198"/>
                  </a:moveTo>
                  <a:lnTo>
                    <a:pt x="473" y="0"/>
                  </a:lnTo>
                  <a:lnTo>
                    <a:pt x="947" y="198"/>
                  </a:lnTo>
                  <a:lnTo>
                    <a:pt x="473" y="430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84CBC5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6094407" y="4104162"/>
              <a:ext cx="2209333" cy="1564304"/>
            </a:xfrm>
            <a:custGeom>
              <a:avLst/>
              <a:gdLst>
                <a:gd name="T0" fmla="*/ 0 w 694"/>
                <a:gd name="T1" fmla="*/ 671 h 671"/>
                <a:gd name="T2" fmla="*/ 694 w 694"/>
                <a:gd name="T3" fmla="*/ 329 h 671"/>
                <a:gd name="T4" fmla="*/ 474 w 694"/>
                <a:gd name="T5" fmla="*/ 0 h 671"/>
                <a:gd name="T6" fmla="*/ 0 w 694"/>
                <a:gd name="T7" fmla="*/ 232 h 671"/>
                <a:gd name="T8" fmla="*/ 0 w 694"/>
                <a:gd name="T9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4" h="671">
                  <a:moveTo>
                    <a:pt x="0" y="671"/>
                  </a:moveTo>
                  <a:lnTo>
                    <a:pt x="694" y="329"/>
                  </a:lnTo>
                  <a:lnTo>
                    <a:pt x="474" y="0"/>
                  </a:lnTo>
                  <a:lnTo>
                    <a:pt x="0" y="232"/>
                  </a:lnTo>
                  <a:lnTo>
                    <a:pt x="0" y="671"/>
                  </a:lnTo>
                  <a:close/>
                </a:path>
              </a:pathLst>
            </a:custGeom>
            <a:solidFill>
              <a:srgbClr val="84CB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888259" y="4104162"/>
              <a:ext cx="2206148" cy="1564304"/>
            </a:xfrm>
            <a:custGeom>
              <a:avLst/>
              <a:gdLst>
                <a:gd name="T0" fmla="*/ 693 w 693"/>
                <a:gd name="T1" fmla="*/ 232 h 671"/>
                <a:gd name="T2" fmla="*/ 220 w 693"/>
                <a:gd name="T3" fmla="*/ 0 h 671"/>
                <a:gd name="T4" fmla="*/ 0 w 693"/>
                <a:gd name="T5" fmla="*/ 329 h 671"/>
                <a:gd name="T6" fmla="*/ 693 w 693"/>
                <a:gd name="T7" fmla="*/ 671 h 671"/>
                <a:gd name="T8" fmla="*/ 693 w 693"/>
                <a:gd name="T9" fmla="*/ 232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3" h="671">
                  <a:moveTo>
                    <a:pt x="693" y="232"/>
                  </a:moveTo>
                  <a:lnTo>
                    <a:pt x="220" y="0"/>
                  </a:lnTo>
                  <a:lnTo>
                    <a:pt x="0" y="329"/>
                  </a:lnTo>
                  <a:lnTo>
                    <a:pt x="693" y="671"/>
                  </a:lnTo>
                  <a:lnTo>
                    <a:pt x="693" y="232"/>
                  </a:lnTo>
                  <a:close/>
                </a:path>
              </a:pathLst>
            </a:custGeom>
            <a:solidFill>
              <a:srgbClr val="84CBC5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6" name="Group 15"/>
          <p:cNvGrpSpPr/>
          <p:nvPr/>
        </p:nvGrpSpPr>
        <p:grpSpPr>
          <a:xfrm>
            <a:off x="1794348" y="3290072"/>
            <a:ext cx="2906513" cy="1524671"/>
            <a:chOff x="4642742" y="2837957"/>
            <a:chExt cx="2906513" cy="1524671"/>
          </a:xfrm>
        </p:grpSpPr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5343107" y="2837957"/>
              <a:ext cx="1505783" cy="501230"/>
            </a:xfrm>
            <a:custGeom>
              <a:avLst/>
              <a:gdLst>
                <a:gd name="T0" fmla="*/ 0 w 473"/>
                <a:gd name="T1" fmla="*/ 97 h 215"/>
                <a:gd name="T2" fmla="*/ 236 w 473"/>
                <a:gd name="T3" fmla="*/ 0 h 215"/>
                <a:gd name="T4" fmla="*/ 473 w 473"/>
                <a:gd name="T5" fmla="*/ 97 h 215"/>
                <a:gd name="T6" fmla="*/ 236 w 473"/>
                <a:gd name="T7" fmla="*/ 215 h 215"/>
                <a:gd name="T8" fmla="*/ 0 w 473"/>
                <a:gd name="T9" fmla="*/ 9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3" h="215">
                  <a:moveTo>
                    <a:pt x="0" y="97"/>
                  </a:moveTo>
                  <a:lnTo>
                    <a:pt x="236" y="0"/>
                  </a:lnTo>
                  <a:lnTo>
                    <a:pt x="473" y="97"/>
                  </a:lnTo>
                  <a:lnTo>
                    <a:pt x="236" y="215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1B6AA3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6094407" y="3064093"/>
              <a:ext cx="1454848" cy="1298535"/>
            </a:xfrm>
            <a:custGeom>
              <a:avLst/>
              <a:gdLst>
                <a:gd name="T0" fmla="*/ 0 w 457"/>
                <a:gd name="T1" fmla="*/ 557 h 557"/>
                <a:gd name="T2" fmla="*/ 457 w 457"/>
                <a:gd name="T3" fmla="*/ 333 h 557"/>
                <a:gd name="T4" fmla="*/ 237 w 457"/>
                <a:gd name="T5" fmla="*/ 0 h 557"/>
                <a:gd name="T6" fmla="*/ 0 w 457"/>
                <a:gd name="T7" fmla="*/ 118 h 557"/>
                <a:gd name="T8" fmla="*/ 0 w 457"/>
                <a:gd name="T9" fmla="*/ 55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7" h="557">
                  <a:moveTo>
                    <a:pt x="0" y="557"/>
                  </a:moveTo>
                  <a:lnTo>
                    <a:pt x="457" y="333"/>
                  </a:lnTo>
                  <a:lnTo>
                    <a:pt x="237" y="0"/>
                  </a:lnTo>
                  <a:lnTo>
                    <a:pt x="0" y="118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1B6A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4642742" y="3064093"/>
              <a:ext cx="1451665" cy="1298535"/>
            </a:xfrm>
            <a:custGeom>
              <a:avLst/>
              <a:gdLst>
                <a:gd name="T0" fmla="*/ 456 w 456"/>
                <a:gd name="T1" fmla="*/ 118 h 557"/>
                <a:gd name="T2" fmla="*/ 220 w 456"/>
                <a:gd name="T3" fmla="*/ 0 h 557"/>
                <a:gd name="T4" fmla="*/ 0 w 456"/>
                <a:gd name="T5" fmla="*/ 333 h 557"/>
                <a:gd name="T6" fmla="*/ 456 w 456"/>
                <a:gd name="T7" fmla="*/ 557 h 557"/>
                <a:gd name="T8" fmla="*/ 456 w 456"/>
                <a:gd name="T9" fmla="*/ 118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557">
                  <a:moveTo>
                    <a:pt x="456" y="118"/>
                  </a:moveTo>
                  <a:lnTo>
                    <a:pt x="220" y="0"/>
                  </a:lnTo>
                  <a:lnTo>
                    <a:pt x="0" y="333"/>
                  </a:lnTo>
                  <a:lnTo>
                    <a:pt x="456" y="557"/>
                  </a:lnTo>
                  <a:lnTo>
                    <a:pt x="456" y="118"/>
                  </a:lnTo>
                  <a:close/>
                </a:path>
              </a:pathLst>
            </a:custGeom>
            <a:solidFill>
              <a:srgbClr val="1B6AA3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30" name="Group 19"/>
          <p:cNvGrpSpPr/>
          <p:nvPr/>
        </p:nvGrpSpPr>
        <p:grpSpPr>
          <a:xfrm>
            <a:off x="2548833" y="2505372"/>
            <a:ext cx="1397545" cy="1032767"/>
            <a:chOff x="5397227" y="2053257"/>
            <a:chExt cx="1397545" cy="1032767"/>
          </a:xfrm>
        </p:grpSpPr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6094407" y="2053257"/>
              <a:ext cx="700365" cy="1032767"/>
            </a:xfrm>
            <a:custGeom>
              <a:avLst/>
              <a:gdLst>
                <a:gd name="T0" fmla="*/ 0 w 220"/>
                <a:gd name="T1" fmla="*/ 443 h 443"/>
                <a:gd name="T2" fmla="*/ 220 w 220"/>
                <a:gd name="T3" fmla="*/ 333 h 443"/>
                <a:gd name="T4" fmla="*/ 0 w 220"/>
                <a:gd name="T5" fmla="*/ 0 h 443"/>
                <a:gd name="T6" fmla="*/ 0 w 220"/>
                <a:gd name="T7" fmla="*/ 4 h 443"/>
                <a:gd name="T8" fmla="*/ 0 w 220"/>
                <a:gd name="T9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443">
                  <a:moveTo>
                    <a:pt x="0" y="443"/>
                  </a:moveTo>
                  <a:lnTo>
                    <a:pt x="220" y="333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43"/>
                  </a:lnTo>
                  <a:close/>
                </a:path>
              </a:pathLst>
            </a:custGeom>
            <a:solidFill>
              <a:srgbClr val="F472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5397227" y="2053257"/>
              <a:ext cx="697180" cy="1032767"/>
            </a:xfrm>
            <a:custGeom>
              <a:avLst/>
              <a:gdLst>
                <a:gd name="T0" fmla="*/ 219 w 219"/>
                <a:gd name="T1" fmla="*/ 4 h 443"/>
                <a:gd name="T2" fmla="*/ 219 w 219"/>
                <a:gd name="T3" fmla="*/ 0 h 443"/>
                <a:gd name="T4" fmla="*/ 0 w 219"/>
                <a:gd name="T5" fmla="*/ 333 h 443"/>
                <a:gd name="T6" fmla="*/ 219 w 219"/>
                <a:gd name="T7" fmla="*/ 443 h 443"/>
                <a:gd name="T8" fmla="*/ 219 w 219"/>
                <a:gd name="T9" fmla="*/ 4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443">
                  <a:moveTo>
                    <a:pt x="219" y="4"/>
                  </a:moveTo>
                  <a:lnTo>
                    <a:pt x="219" y="0"/>
                  </a:lnTo>
                  <a:lnTo>
                    <a:pt x="0" y="333"/>
                  </a:lnTo>
                  <a:lnTo>
                    <a:pt x="219" y="443"/>
                  </a:lnTo>
                  <a:lnTo>
                    <a:pt x="219" y="4"/>
                  </a:lnTo>
                  <a:close/>
                </a:path>
              </a:pathLst>
            </a:custGeom>
            <a:solidFill>
              <a:srgbClr val="F47264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cxnSp>
        <p:nvCxnSpPr>
          <p:cNvPr id="33" name="Straight Connector 22"/>
          <p:cNvCxnSpPr/>
          <p:nvPr/>
        </p:nvCxnSpPr>
        <p:spPr>
          <a:xfrm>
            <a:off x="4076772" y="2950132"/>
            <a:ext cx="2700000" cy="0"/>
          </a:xfrm>
          <a:prstGeom prst="line">
            <a:avLst/>
          </a:prstGeom>
          <a:noFill/>
          <a:ln w="19050" cap="flat" cmpd="sng" algn="ctr">
            <a:solidFill>
              <a:srgbClr val="3A3838"/>
            </a:solidFill>
            <a:prstDash val="sysDot"/>
            <a:miter lim="800000"/>
            <a:headEnd type="none"/>
            <a:tailEnd type="arrow"/>
          </a:ln>
          <a:effectLst/>
        </p:spPr>
      </p:cxnSp>
      <p:cxnSp>
        <p:nvCxnSpPr>
          <p:cNvPr id="34" name="Straight Connector 23"/>
          <p:cNvCxnSpPr/>
          <p:nvPr/>
        </p:nvCxnSpPr>
        <p:spPr>
          <a:xfrm>
            <a:off x="4724772" y="3899864"/>
            <a:ext cx="2052000" cy="0"/>
          </a:xfrm>
          <a:prstGeom prst="line">
            <a:avLst/>
          </a:prstGeom>
          <a:noFill/>
          <a:ln w="19050" cap="flat" cmpd="sng" algn="ctr">
            <a:solidFill>
              <a:srgbClr val="3A3838"/>
            </a:solidFill>
            <a:prstDash val="sysDot"/>
            <a:miter lim="800000"/>
            <a:headEnd type="none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6855030" y="2596364"/>
            <a:ext cx="11733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Knowledge</a:t>
            </a:r>
          </a:p>
        </p:txBody>
      </p:sp>
      <p:sp>
        <p:nvSpPr>
          <p:cNvPr id="36" name="Rectangle 25"/>
          <p:cNvSpPr/>
          <p:nvPr/>
        </p:nvSpPr>
        <p:spPr>
          <a:xfrm>
            <a:off x="6855031" y="2820832"/>
            <a:ext cx="37283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A5A5A5"/>
                </a:solidFill>
                <a:latin typeface="Calibri"/>
                <a:ea typeface="+mn-ea"/>
              </a:rPr>
              <a:t>Contrary to It has roots in a piece of classical Latin literature from 45 BC. Contrary to popular belief It has roots in a piece of literature from 45 BC. </a:t>
            </a:r>
            <a:endParaRPr lang="en-US" sz="1200" b="1" dirty="0">
              <a:solidFill>
                <a:srgbClr val="A5A5A5"/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55030" y="3576173"/>
            <a:ext cx="1189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Information</a:t>
            </a:r>
          </a:p>
        </p:txBody>
      </p:sp>
      <p:sp>
        <p:nvSpPr>
          <p:cNvPr id="38" name="Rectangle 28"/>
          <p:cNvSpPr/>
          <p:nvPr/>
        </p:nvSpPr>
        <p:spPr>
          <a:xfrm>
            <a:off x="6855030" y="3810166"/>
            <a:ext cx="37501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A5A5A5"/>
                </a:solidFill>
                <a:latin typeface="Calibri"/>
                <a:ea typeface="+mn-ea"/>
              </a:rPr>
              <a:t>Contrary to It has roots in a piece of classical Latin literature from 45 BC. Contrary to popular belief It has roots in a piece of literature from 45 BC. </a:t>
            </a:r>
            <a:endParaRPr lang="en-US" sz="1200" b="1" dirty="0">
              <a:solidFill>
                <a:srgbClr val="A5A5A5"/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55030" y="4596699"/>
            <a:ext cx="58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Data</a:t>
            </a:r>
          </a:p>
        </p:txBody>
      </p:sp>
      <p:sp>
        <p:nvSpPr>
          <p:cNvPr id="40" name="Rectangle 31"/>
          <p:cNvSpPr/>
          <p:nvPr/>
        </p:nvSpPr>
        <p:spPr>
          <a:xfrm>
            <a:off x="6855030" y="4830692"/>
            <a:ext cx="37560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A5A5A5"/>
                </a:solidFill>
                <a:latin typeface="Calibri"/>
                <a:ea typeface="+mn-ea"/>
              </a:rPr>
              <a:t>Contrary to It has roots in a piece of classical Latin literature from 45 BC. Contrary to popular belief It has roots in a piece of literature from 45 BC. </a:t>
            </a:r>
            <a:endParaRPr lang="en-US" sz="1200" b="1" dirty="0">
              <a:solidFill>
                <a:srgbClr val="A5A5A5"/>
              </a:solidFill>
              <a:latin typeface="Signika Negative" pitchFamily="2" charset="0"/>
              <a:ea typeface="+mn-ea"/>
            </a:endParaRPr>
          </a:p>
        </p:txBody>
      </p:sp>
      <p:cxnSp>
        <p:nvCxnSpPr>
          <p:cNvPr id="41" name="Straight Connector 34"/>
          <p:cNvCxnSpPr/>
          <p:nvPr/>
        </p:nvCxnSpPr>
        <p:spPr>
          <a:xfrm>
            <a:off x="5309705" y="4928959"/>
            <a:ext cx="1467067" cy="0"/>
          </a:xfrm>
          <a:prstGeom prst="line">
            <a:avLst/>
          </a:prstGeom>
          <a:noFill/>
          <a:ln w="19050" cap="flat" cmpd="sng" algn="ctr">
            <a:solidFill>
              <a:srgbClr val="3A3838"/>
            </a:solidFill>
            <a:prstDash val="sysDot"/>
            <a:miter lim="800000"/>
            <a:headEnd type="none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 6"/>
          <p:cNvSpPr>
            <a:spLocks/>
          </p:cNvSpPr>
          <p:nvPr/>
        </p:nvSpPr>
        <p:spPr bwMode="auto">
          <a:xfrm>
            <a:off x="6201403" y="5683869"/>
            <a:ext cx="5349875" cy="2020888"/>
          </a:xfrm>
          <a:custGeom>
            <a:avLst/>
            <a:gdLst>
              <a:gd name="T0" fmla="*/ 2244 w 2244"/>
              <a:gd name="T1" fmla="*/ 848 h 848"/>
              <a:gd name="T2" fmla="*/ 0 w 2244"/>
              <a:gd name="T3" fmla="*/ 848 h 848"/>
              <a:gd name="T4" fmla="*/ 165 w 2244"/>
              <a:gd name="T5" fmla="*/ 0 h 848"/>
              <a:gd name="T6" fmla="*/ 2244 w 2244"/>
              <a:gd name="T7" fmla="*/ 848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44" h="848">
                <a:moveTo>
                  <a:pt x="2244" y="848"/>
                </a:moveTo>
                <a:cubicBezTo>
                  <a:pt x="0" y="848"/>
                  <a:pt x="0" y="848"/>
                  <a:pt x="0" y="848"/>
                </a:cubicBezTo>
                <a:cubicBezTo>
                  <a:pt x="0" y="548"/>
                  <a:pt x="59" y="262"/>
                  <a:pt x="165" y="0"/>
                </a:cubicBezTo>
                <a:cubicBezTo>
                  <a:pt x="618" y="181"/>
                  <a:pt x="2244" y="848"/>
                  <a:pt x="2244" y="848"/>
                </a:cubicBezTo>
                <a:close/>
              </a:path>
            </a:pathLst>
          </a:custGeom>
          <a:solidFill>
            <a:srgbClr val="84CBC5"/>
          </a:solidFill>
          <a:ln>
            <a:noFill/>
          </a:ln>
          <a:effectLst>
            <a:outerShdw blurRad="88900" dist="38100" dir="13500000" algn="br" rotWithShape="0">
              <a:prstClr val="black">
                <a:alpha val="1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4" name="Freeform 7"/>
          <p:cNvSpPr>
            <a:spLocks/>
          </p:cNvSpPr>
          <p:nvPr/>
        </p:nvSpPr>
        <p:spPr bwMode="auto">
          <a:xfrm>
            <a:off x="7155491" y="4329731"/>
            <a:ext cx="4395787" cy="3375025"/>
          </a:xfrm>
          <a:custGeom>
            <a:avLst/>
            <a:gdLst>
              <a:gd name="T0" fmla="*/ 1844 w 1844"/>
              <a:gd name="T1" fmla="*/ 1416 h 1416"/>
              <a:gd name="T2" fmla="*/ 0 w 1844"/>
              <a:gd name="T3" fmla="*/ 668 h 1416"/>
              <a:gd name="T4" fmla="*/ 446 w 1844"/>
              <a:gd name="T5" fmla="*/ 0 h 1416"/>
              <a:gd name="T6" fmla="*/ 1844 w 1844"/>
              <a:gd name="T7" fmla="*/ 1416 h 1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4" h="1416">
                <a:moveTo>
                  <a:pt x="1844" y="1416"/>
                </a:moveTo>
                <a:cubicBezTo>
                  <a:pt x="1844" y="1416"/>
                  <a:pt x="470" y="875"/>
                  <a:pt x="0" y="668"/>
                </a:cubicBezTo>
                <a:cubicBezTo>
                  <a:pt x="103" y="415"/>
                  <a:pt x="256" y="189"/>
                  <a:pt x="446" y="0"/>
                </a:cubicBezTo>
                <a:cubicBezTo>
                  <a:pt x="788" y="347"/>
                  <a:pt x="1844" y="1416"/>
                  <a:pt x="1844" y="1416"/>
                </a:cubicBezTo>
                <a:close/>
              </a:path>
            </a:pathLst>
          </a:custGeom>
          <a:solidFill>
            <a:srgbClr val="1B6AA3"/>
          </a:solidFill>
          <a:ln>
            <a:noFill/>
          </a:ln>
          <a:effectLst>
            <a:outerShdw blurRad="88900" dist="38100" dir="13500000" algn="br" rotWithShape="0">
              <a:prstClr val="black">
                <a:alpha val="1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5" name="Freeform 8"/>
          <p:cNvSpPr>
            <a:spLocks/>
          </p:cNvSpPr>
          <p:nvPr/>
        </p:nvSpPr>
        <p:spPr bwMode="auto">
          <a:xfrm>
            <a:off x="8638216" y="3902694"/>
            <a:ext cx="2913062" cy="3802063"/>
          </a:xfrm>
          <a:custGeom>
            <a:avLst/>
            <a:gdLst>
              <a:gd name="T0" fmla="*/ 1222 w 1222"/>
              <a:gd name="T1" fmla="*/ 1595 h 1595"/>
              <a:gd name="T2" fmla="*/ 0 w 1222"/>
              <a:gd name="T3" fmla="*/ 385 h 1595"/>
              <a:gd name="T4" fmla="*/ 578 w 1222"/>
              <a:gd name="T5" fmla="*/ 0 h 1595"/>
              <a:gd name="T6" fmla="*/ 1222 w 1222"/>
              <a:gd name="T7" fmla="*/ 1595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2" h="1595">
                <a:moveTo>
                  <a:pt x="1222" y="1595"/>
                </a:moveTo>
                <a:cubicBezTo>
                  <a:pt x="1222" y="1595"/>
                  <a:pt x="442" y="808"/>
                  <a:pt x="0" y="385"/>
                </a:cubicBezTo>
                <a:cubicBezTo>
                  <a:pt x="163" y="220"/>
                  <a:pt x="360" y="88"/>
                  <a:pt x="578" y="0"/>
                </a:cubicBezTo>
                <a:cubicBezTo>
                  <a:pt x="688" y="292"/>
                  <a:pt x="1222" y="1595"/>
                  <a:pt x="1222" y="1595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  <a:effectLst>
            <a:outerShdw blurRad="88900" dist="38100" dir="13500000" algn="br" rotWithShape="0">
              <a:prstClr val="black">
                <a:alpha val="1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6" name="Freeform 9"/>
          <p:cNvSpPr>
            <a:spLocks/>
          </p:cNvSpPr>
          <p:nvPr/>
        </p:nvSpPr>
        <p:spPr bwMode="auto">
          <a:xfrm>
            <a:off x="10228890" y="4226583"/>
            <a:ext cx="1292225" cy="3462338"/>
          </a:xfrm>
          <a:custGeom>
            <a:avLst/>
            <a:gdLst>
              <a:gd name="T0" fmla="*/ 542 w 542"/>
              <a:gd name="T1" fmla="*/ 0 h 1453"/>
              <a:gd name="T2" fmla="*/ 542 w 542"/>
              <a:gd name="T3" fmla="*/ 1453 h 1453"/>
              <a:gd name="T4" fmla="*/ 0 w 542"/>
              <a:gd name="T5" fmla="*/ 105 h 1453"/>
              <a:gd name="T6" fmla="*/ 542 w 542"/>
              <a:gd name="T7" fmla="*/ 0 h 1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2" h="1453">
                <a:moveTo>
                  <a:pt x="542" y="0"/>
                </a:moveTo>
                <a:cubicBezTo>
                  <a:pt x="542" y="1453"/>
                  <a:pt x="542" y="1453"/>
                  <a:pt x="542" y="1453"/>
                </a:cubicBezTo>
                <a:cubicBezTo>
                  <a:pt x="542" y="1453"/>
                  <a:pt x="320" y="888"/>
                  <a:pt x="0" y="105"/>
                </a:cubicBezTo>
                <a:cubicBezTo>
                  <a:pt x="168" y="38"/>
                  <a:pt x="351" y="0"/>
                  <a:pt x="542" y="0"/>
                </a:cubicBezTo>
                <a:close/>
              </a:path>
            </a:pathLst>
          </a:custGeom>
          <a:solidFill>
            <a:srgbClr val="F8D35C"/>
          </a:solidFill>
          <a:ln>
            <a:noFill/>
          </a:ln>
          <a:effectLst>
            <a:outerShdw blurRad="88900" dist="38100" dir="13500000" algn="br" rotWithShape="0">
              <a:prstClr val="black">
                <a:alpha val="1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7" name="Freeform 10"/>
          <p:cNvSpPr>
            <a:spLocks/>
          </p:cNvSpPr>
          <p:nvPr/>
        </p:nvSpPr>
        <p:spPr bwMode="auto">
          <a:xfrm>
            <a:off x="5570808" y="5218862"/>
            <a:ext cx="5980469" cy="2485894"/>
          </a:xfrm>
          <a:custGeom>
            <a:avLst/>
            <a:gdLst>
              <a:gd name="T0" fmla="*/ 17 w 2669"/>
              <a:gd name="T1" fmla="*/ 0 h 1110"/>
              <a:gd name="T2" fmla="*/ 2669 w 2669"/>
              <a:gd name="T3" fmla="*/ 1099 h 1110"/>
              <a:gd name="T4" fmla="*/ 2669 w 2669"/>
              <a:gd name="T5" fmla="*/ 1110 h 1110"/>
              <a:gd name="T6" fmla="*/ 2583 w 2669"/>
              <a:gd name="T7" fmla="*/ 1110 h 1110"/>
              <a:gd name="T8" fmla="*/ 0 w 2669"/>
              <a:gd name="T9" fmla="*/ 40 h 1110"/>
              <a:gd name="T10" fmla="*/ 17 w 2669"/>
              <a:gd name="T11" fmla="*/ 0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69" h="1110">
                <a:moveTo>
                  <a:pt x="17" y="0"/>
                </a:moveTo>
                <a:cubicBezTo>
                  <a:pt x="2669" y="1099"/>
                  <a:pt x="2669" y="1099"/>
                  <a:pt x="2669" y="1099"/>
                </a:cubicBezTo>
                <a:cubicBezTo>
                  <a:pt x="2669" y="1110"/>
                  <a:pt x="2669" y="1110"/>
                  <a:pt x="2669" y="1110"/>
                </a:cubicBezTo>
                <a:cubicBezTo>
                  <a:pt x="2583" y="1110"/>
                  <a:pt x="2583" y="1110"/>
                  <a:pt x="2583" y="1110"/>
                </a:cubicBezTo>
                <a:cubicBezTo>
                  <a:pt x="0" y="40"/>
                  <a:pt x="0" y="40"/>
                  <a:pt x="0" y="40"/>
                </a:cubicBezTo>
                <a:cubicBezTo>
                  <a:pt x="6" y="27"/>
                  <a:pt x="11" y="13"/>
                  <a:pt x="17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>
            <a:outerShdw blurRad="152400" dist="381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8" name="Freeform 11"/>
          <p:cNvSpPr>
            <a:spLocks/>
          </p:cNvSpPr>
          <p:nvPr/>
        </p:nvSpPr>
        <p:spPr bwMode="auto">
          <a:xfrm>
            <a:off x="6964461" y="3116447"/>
            <a:ext cx="4586817" cy="4588310"/>
          </a:xfrm>
          <a:custGeom>
            <a:avLst/>
            <a:gdLst>
              <a:gd name="T0" fmla="*/ 30 w 2047"/>
              <a:gd name="T1" fmla="*/ 0 h 2048"/>
              <a:gd name="T2" fmla="*/ 2047 w 2047"/>
              <a:gd name="T3" fmla="*/ 2017 h 2048"/>
              <a:gd name="T4" fmla="*/ 2047 w 2047"/>
              <a:gd name="T5" fmla="*/ 2048 h 2048"/>
              <a:gd name="T6" fmla="*/ 2017 w 2047"/>
              <a:gd name="T7" fmla="*/ 2048 h 2048"/>
              <a:gd name="T8" fmla="*/ 0 w 2047"/>
              <a:gd name="T9" fmla="*/ 31 h 2048"/>
              <a:gd name="T10" fmla="*/ 30 w 2047"/>
              <a:gd name="T11" fmla="*/ 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47" h="2048">
                <a:moveTo>
                  <a:pt x="30" y="0"/>
                </a:moveTo>
                <a:cubicBezTo>
                  <a:pt x="2047" y="2017"/>
                  <a:pt x="2047" y="2017"/>
                  <a:pt x="2047" y="2017"/>
                </a:cubicBezTo>
                <a:cubicBezTo>
                  <a:pt x="2047" y="2048"/>
                  <a:pt x="2047" y="2048"/>
                  <a:pt x="2047" y="2048"/>
                </a:cubicBezTo>
                <a:cubicBezTo>
                  <a:pt x="2017" y="2048"/>
                  <a:pt x="2017" y="2048"/>
                  <a:pt x="2017" y="2048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20"/>
                  <a:pt x="20" y="10"/>
                  <a:pt x="30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>
            <a:outerShdw blurRad="152400" dist="381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9" name="Freeform 12"/>
          <p:cNvSpPr>
            <a:spLocks/>
          </p:cNvSpPr>
          <p:nvPr/>
        </p:nvSpPr>
        <p:spPr bwMode="auto">
          <a:xfrm>
            <a:off x="9065384" y="1725779"/>
            <a:ext cx="2485894" cy="5978978"/>
          </a:xfrm>
          <a:custGeom>
            <a:avLst/>
            <a:gdLst>
              <a:gd name="T0" fmla="*/ 40 w 1109"/>
              <a:gd name="T1" fmla="*/ 0 h 2669"/>
              <a:gd name="T2" fmla="*/ 1109 w 1109"/>
              <a:gd name="T3" fmla="*/ 2582 h 2669"/>
              <a:gd name="T4" fmla="*/ 1109 w 1109"/>
              <a:gd name="T5" fmla="*/ 2669 h 2669"/>
              <a:gd name="T6" fmla="*/ 1098 w 1109"/>
              <a:gd name="T7" fmla="*/ 2669 h 2669"/>
              <a:gd name="T8" fmla="*/ 0 w 1109"/>
              <a:gd name="T9" fmla="*/ 17 h 2669"/>
              <a:gd name="T10" fmla="*/ 40 w 1109"/>
              <a:gd name="T11" fmla="*/ 0 h 2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09" h="2669">
                <a:moveTo>
                  <a:pt x="40" y="0"/>
                </a:moveTo>
                <a:cubicBezTo>
                  <a:pt x="1109" y="2582"/>
                  <a:pt x="1109" y="2582"/>
                  <a:pt x="1109" y="2582"/>
                </a:cubicBezTo>
                <a:cubicBezTo>
                  <a:pt x="1109" y="2669"/>
                  <a:pt x="1109" y="2669"/>
                  <a:pt x="1109" y="2669"/>
                </a:cubicBezTo>
                <a:cubicBezTo>
                  <a:pt x="1098" y="2669"/>
                  <a:pt x="1098" y="2669"/>
                  <a:pt x="1098" y="2669"/>
                </a:cubicBezTo>
                <a:cubicBezTo>
                  <a:pt x="0" y="17"/>
                  <a:pt x="0" y="17"/>
                  <a:pt x="0" y="17"/>
                </a:cubicBezTo>
                <a:cubicBezTo>
                  <a:pt x="13" y="11"/>
                  <a:pt x="26" y="5"/>
                  <a:pt x="40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>
            <a:outerShdw blurRad="152400" dist="381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973688" y="6852995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prstClr val="white"/>
                </a:solidFill>
                <a:latin typeface="Calibri"/>
                <a:ea typeface="+mn-ea"/>
              </a:rPr>
              <a:t>35%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442438" y="5704921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prstClr val="white"/>
                </a:solidFill>
                <a:latin typeface="Calibri"/>
                <a:ea typeface="+mn-ea"/>
              </a:rPr>
              <a:t>30%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525670" y="4929860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prstClr val="white"/>
                </a:solidFill>
                <a:latin typeface="Calibri"/>
                <a:ea typeface="+mn-ea"/>
              </a:rPr>
              <a:t>20%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0702977" y="4708853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prstClr val="white"/>
                </a:solidFill>
                <a:latin typeface="Calibri"/>
                <a:ea typeface="+mn-ea"/>
              </a:rPr>
              <a:t>15%</a:t>
            </a:r>
          </a:p>
        </p:txBody>
      </p:sp>
      <p:sp>
        <p:nvSpPr>
          <p:cNvPr id="64" name="Rectangle 68"/>
          <p:cNvSpPr/>
          <p:nvPr/>
        </p:nvSpPr>
        <p:spPr>
          <a:xfrm>
            <a:off x="965526" y="4618696"/>
            <a:ext cx="16871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Go ahead and replace it with your own text.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965526" y="4353204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Hosting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429326" y="4357138"/>
            <a:ext cx="1085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Logistics</a:t>
            </a:r>
          </a:p>
        </p:txBody>
      </p:sp>
      <p:sp>
        <p:nvSpPr>
          <p:cNvPr id="67" name="Rectangle 65"/>
          <p:cNvSpPr/>
          <p:nvPr/>
        </p:nvSpPr>
        <p:spPr>
          <a:xfrm>
            <a:off x="3429326" y="4614761"/>
            <a:ext cx="16836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Go ahead and replace it with your own text.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65526" y="5343862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Security</a:t>
            </a:r>
          </a:p>
        </p:txBody>
      </p:sp>
      <p:sp>
        <p:nvSpPr>
          <p:cNvPr id="69" name="Rectangle 67"/>
          <p:cNvSpPr/>
          <p:nvPr/>
        </p:nvSpPr>
        <p:spPr>
          <a:xfrm>
            <a:off x="965526" y="5609952"/>
            <a:ext cx="17176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Go ahead and replace it with your own text.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429326" y="5343862"/>
            <a:ext cx="1027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Analysis</a:t>
            </a:r>
          </a:p>
        </p:txBody>
      </p:sp>
      <p:sp>
        <p:nvSpPr>
          <p:cNvPr id="71" name="Rectangle 63"/>
          <p:cNvSpPr/>
          <p:nvPr/>
        </p:nvSpPr>
        <p:spPr>
          <a:xfrm>
            <a:off x="3429326" y="5601485"/>
            <a:ext cx="16836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Go ahead and replace it with your own text.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99148" y="3300770"/>
            <a:ext cx="4648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For every 6 emails received, we get 3 Phone calls. Suitable for all categories business and personal presentation</a:t>
            </a:r>
            <a:r>
              <a:rPr lang="id-ID" sz="1200" b="1" dirty="0">
                <a:solidFill>
                  <a:srgbClr val="A5A5A5"/>
                </a:solidFill>
                <a:latin typeface="Calibri"/>
                <a:ea typeface="+mn-ea"/>
              </a:rPr>
              <a:t>, </a:t>
            </a: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99149" y="3005100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Description</a:t>
            </a:r>
          </a:p>
        </p:txBody>
      </p:sp>
      <p:grpSp>
        <p:nvGrpSpPr>
          <p:cNvPr id="74" name="Group 94"/>
          <p:cNvGrpSpPr/>
          <p:nvPr/>
        </p:nvGrpSpPr>
        <p:grpSpPr>
          <a:xfrm>
            <a:off x="5423528" y="6569386"/>
            <a:ext cx="392841" cy="343737"/>
            <a:chOff x="3573463" y="2617788"/>
            <a:chExt cx="241300" cy="211138"/>
          </a:xfrm>
          <a:solidFill>
            <a:srgbClr val="84CBC5"/>
          </a:solidFill>
        </p:grpSpPr>
        <p:sp>
          <p:nvSpPr>
            <p:cNvPr id="75" name="Oval 154"/>
            <p:cNvSpPr>
              <a:spLocks noChangeArrowheads="1"/>
            </p:cNvSpPr>
            <p:nvPr/>
          </p:nvSpPr>
          <p:spPr bwMode="auto">
            <a:xfrm>
              <a:off x="3603626" y="2768601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6" name="Oval 155"/>
            <p:cNvSpPr>
              <a:spLocks noChangeArrowheads="1"/>
            </p:cNvSpPr>
            <p:nvPr/>
          </p:nvSpPr>
          <p:spPr bwMode="auto">
            <a:xfrm>
              <a:off x="3738563" y="2768601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7" name="Freeform 156"/>
            <p:cNvSpPr>
              <a:spLocks noEditPoints="1"/>
            </p:cNvSpPr>
            <p:nvPr/>
          </p:nvSpPr>
          <p:spPr bwMode="auto">
            <a:xfrm>
              <a:off x="3573463" y="2617788"/>
              <a:ext cx="241300" cy="165100"/>
            </a:xfrm>
            <a:custGeom>
              <a:avLst/>
              <a:gdLst>
                <a:gd name="T0" fmla="*/ 62 w 64"/>
                <a:gd name="T1" fmla="*/ 0 h 44"/>
                <a:gd name="T2" fmla="*/ 22 w 64"/>
                <a:gd name="T3" fmla="*/ 0 h 44"/>
                <a:gd name="T4" fmla="*/ 20 w 64"/>
                <a:gd name="T5" fmla="*/ 2 h 44"/>
                <a:gd name="T6" fmla="*/ 20 w 64"/>
                <a:gd name="T7" fmla="*/ 8 h 44"/>
                <a:gd name="T8" fmla="*/ 10 w 64"/>
                <a:gd name="T9" fmla="*/ 8 h 44"/>
                <a:gd name="T10" fmla="*/ 7 w 64"/>
                <a:gd name="T11" fmla="*/ 10 h 44"/>
                <a:gd name="T12" fmla="*/ 1 w 64"/>
                <a:gd name="T13" fmla="*/ 22 h 44"/>
                <a:gd name="T14" fmla="*/ 0 w 64"/>
                <a:gd name="T15" fmla="*/ 26 h 44"/>
                <a:gd name="T16" fmla="*/ 0 w 64"/>
                <a:gd name="T17" fmla="*/ 38 h 44"/>
                <a:gd name="T18" fmla="*/ 1 w 64"/>
                <a:gd name="T19" fmla="*/ 41 h 44"/>
                <a:gd name="T20" fmla="*/ 3 w 64"/>
                <a:gd name="T21" fmla="*/ 43 h 44"/>
                <a:gd name="T22" fmla="*/ 5 w 64"/>
                <a:gd name="T23" fmla="*/ 44 h 44"/>
                <a:gd name="T24" fmla="*/ 16 w 64"/>
                <a:gd name="T25" fmla="*/ 36 h 44"/>
                <a:gd name="T26" fmla="*/ 27 w 64"/>
                <a:gd name="T27" fmla="*/ 44 h 44"/>
                <a:gd name="T28" fmla="*/ 41 w 64"/>
                <a:gd name="T29" fmla="*/ 44 h 44"/>
                <a:gd name="T30" fmla="*/ 52 w 64"/>
                <a:gd name="T31" fmla="*/ 36 h 44"/>
                <a:gd name="T32" fmla="*/ 63 w 64"/>
                <a:gd name="T33" fmla="*/ 44 h 44"/>
                <a:gd name="T34" fmla="*/ 64 w 64"/>
                <a:gd name="T35" fmla="*/ 42 h 44"/>
                <a:gd name="T36" fmla="*/ 64 w 64"/>
                <a:gd name="T37" fmla="*/ 2 h 44"/>
                <a:gd name="T38" fmla="*/ 62 w 64"/>
                <a:gd name="T39" fmla="*/ 0 h 44"/>
                <a:gd name="T40" fmla="*/ 20 w 64"/>
                <a:gd name="T41" fmla="*/ 24 h 44"/>
                <a:gd name="T42" fmla="*/ 8 w 64"/>
                <a:gd name="T43" fmla="*/ 24 h 44"/>
                <a:gd name="T44" fmla="*/ 12 w 64"/>
                <a:gd name="T45" fmla="*/ 12 h 44"/>
                <a:gd name="T46" fmla="*/ 20 w 64"/>
                <a:gd name="T47" fmla="*/ 12 h 44"/>
                <a:gd name="T48" fmla="*/ 20 w 64"/>
                <a:gd name="T49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44">
                  <a:moveTo>
                    <a:pt x="6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2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8" y="9"/>
                    <a:pt x="7" y="10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3"/>
                    <a:pt x="0" y="25"/>
                    <a:pt x="0" y="26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1" y="41"/>
                    <a:pt x="1" y="41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4" y="44"/>
                    <a:pt x="5" y="44"/>
                  </a:cubicBezTo>
                  <a:cubicBezTo>
                    <a:pt x="7" y="39"/>
                    <a:pt x="11" y="36"/>
                    <a:pt x="16" y="36"/>
                  </a:cubicBezTo>
                  <a:cubicBezTo>
                    <a:pt x="21" y="36"/>
                    <a:pt x="26" y="39"/>
                    <a:pt x="27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2" y="39"/>
                    <a:pt x="47" y="36"/>
                    <a:pt x="52" y="36"/>
                  </a:cubicBezTo>
                  <a:cubicBezTo>
                    <a:pt x="57" y="36"/>
                    <a:pt x="61" y="39"/>
                    <a:pt x="63" y="44"/>
                  </a:cubicBezTo>
                  <a:cubicBezTo>
                    <a:pt x="64" y="43"/>
                    <a:pt x="64" y="43"/>
                    <a:pt x="64" y="4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  <a:moveTo>
                    <a:pt x="20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2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8" name="Group 98"/>
          <p:cNvGrpSpPr/>
          <p:nvPr/>
        </p:nvGrpSpPr>
        <p:grpSpPr>
          <a:xfrm>
            <a:off x="10587137" y="2848065"/>
            <a:ext cx="390258" cy="356659"/>
            <a:chOff x="4054476" y="2609851"/>
            <a:chExt cx="239713" cy="219075"/>
          </a:xfrm>
          <a:solidFill>
            <a:srgbClr val="F8D35C"/>
          </a:solidFill>
        </p:grpSpPr>
        <p:sp>
          <p:nvSpPr>
            <p:cNvPr id="79" name="Rectangle 160"/>
            <p:cNvSpPr>
              <a:spLocks noChangeArrowheads="1"/>
            </p:cNvSpPr>
            <p:nvPr/>
          </p:nvSpPr>
          <p:spPr bwMode="auto">
            <a:xfrm>
              <a:off x="4070351" y="2782888"/>
              <a:ext cx="44450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0" name="Rectangle 161"/>
            <p:cNvSpPr>
              <a:spLocks noChangeArrowheads="1"/>
            </p:cNvSpPr>
            <p:nvPr/>
          </p:nvSpPr>
          <p:spPr bwMode="auto">
            <a:xfrm>
              <a:off x="4129088" y="2752726"/>
              <a:ext cx="46038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1" name="Rectangle 162"/>
            <p:cNvSpPr>
              <a:spLocks noChangeArrowheads="1"/>
            </p:cNvSpPr>
            <p:nvPr/>
          </p:nvSpPr>
          <p:spPr bwMode="auto">
            <a:xfrm>
              <a:off x="4189413" y="2722563"/>
              <a:ext cx="46038" cy="1063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2" name="Rectangle 163"/>
            <p:cNvSpPr>
              <a:spLocks noChangeArrowheads="1"/>
            </p:cNvSpPr>
            <p:nvPr/>
          </p:nvSpPr>
          <p:spPr bwMode="auto">
            <a:xfrm>
              <a:off x="4249738" y="2692401"/>
              <a:ext cx="44450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3" name="Freeform 164"/>
            <p:cNvSpPr>
              <a:spLocks/>
            </p:cNvSpPr>
            <p:nvPr/>
          </p:nvSpPr>
          <p:spPr bwMode="auto">
            <a:xfrm>
              <a:off x="4054476" y="2609851"/>
              <a:ext cx="239713" cy="142875"/>
            </a:xfrm>
            <a:custGeom>
              <a:avLst/>
              <a:gdLst>
                <a:gd name="T0" fmla="*/ 130 w 151"/>
                <a:gd name="T1" fmla="*/ 22 h 90"/>
                <a:gd name="T2" fmla="*/ 102 w 151"/>
                <a:gd name="T3" fmla="*/ 22 h 90"/>
                <a:gd name="T4" fmla="*/ 66 w 151"/>
                <a:gd name="T5" fmla="*/ 48 h 90"/>
                <a:gd name="T6" fmla="*/ 47 w 151"/>
                <a:gd name="T7" fmla="*/ 38 h 90"/>
                <a:gd name="T8" fmla="*/ 0 w 151"/>
                <a:gd name="T9" fmla="*/ 78 h 90"/>
                <a:gd name="T10" fmla="*/ 0 w 151"/>
                <a:gd name="T11" fmla="*/ 90 h 90"/>
                <a:gd name="T12" fmla="*/ 47 w 151"/>
                <a:gd name="T13" fmla="*/ 50 h 90"/>
                <a:gd name="T14" fmla="*/ 66 w 151"/>
                <a:gd name="T15" fmla="*/ 59 h 90"/>
                <a:gd name="T16" fmla="*/ 107 w 151"/>
                <a:gd name="T17" fmla="*/ 31 h 90"/>
                <a:gd name="T18" fmla="*/ 135 w 151"/>
                <a:gd name="T19" fmla="*/ 31 h 90"/>
                <a:gd name="T20" fmla="*/ 151 w 151"/>
                <a:gd name="T21" fmla="*/ 15 h 90"/>
                <a:gd name="T22" fmla="*/ 151 w 151"/>
                <a:gd name="T23" fmla="*/ 0 h 90"/>
                <a:gd name="T24" fmla="*/ 130 w 151"/>
                <a:gd name="T25" fmla="*/ 2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1" h="90">
                  <a:moveTo>
                    <a:pt x="130" y="22"/>
                  </a:moveTo>
                  <a:lnTo>
                    <a:pt x="102" y="22"/>
                  </a:lnTo>
                  <a:lnTo>
                    <a:pt x="66" y="48"/>
                  </a:lnTo>
                  <a:lnTo>
                    <a:pt x="47" y="38"/>
                  </a:lnTo>
                  <a:lnTo>
                    <a:pt x="0" y="78"/>
                  </a:lnTo>
                  <a:lnTo>
                    <a:pt x="0" y="90"/>
                  </a:lnTo>
                  <a:lnTo>
                    <a:pt x="47" y="50"/>
                  </a:lnTo>
                  <a:lnTo>
                    <a:pt x="66" y="59"/>
                  </a:lnTo>
                  <a:lnTo>
                    <a:pt x="107" y="31"/>
                  </a:lnTo>
                  <a:lnTo>
                    <a:pt x="135" y="31"/>
                  </a:lnTo>
                  <a:lnTo>
                    <a:pt x="151" y="15"/>
                  </a:lnTo>
                  <a:lnTo>
                    <a:pt x="151" y="0"/>
                  </a:lnTo>
                  <a:lnTo>
                    <a:pt x="13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84" name="Freeform 344"/>
          <p:cNvSpPr>
            <a:spLocks noEditPoints="1"/>
          </p:cNvSpPr>
          <p:nvPr/>
        </p:nvSpPr>
        <p:spPr bwMode="auto">
          <a:xfrm>
            <a:off x="671197" y="4419959"/>
            <a:ext cx="218280" cy="218280"/>
          </a:xfrm>
          <a:custGeom>
            <a:avLst/>
            <a:gdLst>
              <a:gd name="T0" fmla="*/ 60 w 64"/>
              <a:gd name="T1" fmla="*/ 5 h 64"/>
              <a:gd name="T2" fmla="*/ 32 w 64"/>
              <a:gd name="T3" fmla="*/ 0 h 64"/>
              <a:gd name="T4" fmla="*/ 4 w 64"/>
              <a:gd name="T5" fmla="*/ 5 h 64"/>
              <a:gd name="T6" fmla="*/ 0 w 64"/>
              <a:gd name="T7" fmla="*/ 10 h 64"/>
              <a:gd name="T8" fmla="*/ 0 w 64"/>
              <a:gd name="T9" fmla="*/ 54 h 64"/>
              <a:gd name="T10" fmla="*/ 4 w 64"/>
              <a:gd name="T11" fmla="*/ 59 h 64"/>
              <a:gd name="T12" fmla="*/ 32 w 64"/>
              <a:gd name="T13" fmla="*/ 64 h 64"/>
              <a:gd name="T14" fmla="*/ 60 w 64"/>
              <a:gd name="T15" fmla="*/ 59 h 64"/>
              <a:gd name="T16" fmla="*/ 64 w 64"/>
              <a:gd name="T17" fmla="*/ 54 h 64"/>
              <a:gd name="T18" fmla="*/ 64 w 64"/>
              <a:gd name="T19" fmla="*/ 10 h 64"/>
              <a:gd name="T20" fmla="*/ 60 w 64"/>
              <a:gd name="T21" fmla="*/ 5 h 64"/>
              <a:gd name="T22" fmla="*/ 32 w 64"/>
              <a:gd name="T23" fmla="*/ 4 h 64"/>
              <a:gd name="T24" fmla="*/ 60 w 64"/>
              <a:gd name="T25" fmla="*/ 10 h 64"/>
              <a:gd name="T26" fmla="*/ 32 w 64"/>
              <a:gd name="T27" fmla="*/ 16 h 64"/>
              <a:gd name="T28" fmla="*/ 4 w 64"/>
              <a:gd name="T29" fmla="*/ 10 h 64"/>
              <a:gd name="T30" fmla="*/ 32 w 64"/>
              <a:gd name="T31" fmla="*/ 4 h 64"/>
              <a:gd name="T32" fmla="*/ 32 w 64"/>
              <a:gd name="T33" fmla="*/ 20 h 64"/>
              <a:gd name="T34" fmla="*/ 60 w 64"/>
              <a:gd name="T35" fmla="*/ 15 h 64"/>
              <a:gd name="T36" fmla="*/ 60 w 64"/>
              <a:gd name="T37" fmla="*/ 24 h 64"/>
              <a:gd name="T38" fmla="*/ 60 w 64"/>
              <a:gd name="T39" fmla="*/ 24 h 64"/>
              <a:gd name="T40" fmla="*/ 32 w 64"/>
              <a:gd name="T41" fmla="*/ 30 h 64"/>
              <a:gd name="T42" fmla="*/ 4 w 64"/>
              <a:gd name="T43" fmla="*/ 24 h 64"/>
              <a:gd name="T44" fmla="*/ 4 w 64"/>
              <a:gd name="T45" fmla="*/ 24 h 64"/>
              <a:gd name="T46" fmla="*/ 4 w 64"/>
              <a:gd name="T47" fmla="*/ 15 h 64"/>
              <a:gd name="T48" fmla="*/ 32 w 64"/>
              <a:gd name="T49" fmla="*/ 20 h 64"/>
              <a:gd name="T50" fmla="*/ 60 w 64"/>
              <a:gd name="T51" fmla="*/ 54 h 64"/>
              <a:gd name="T52" fmla="*/ 60 w 64"/>
              <a:gd name="T53" fmla="*/ 54 h 64"/>
              <a:gd name="T54" fmla="*/ 32 w 64"/>
              <a:gd name="T55" fmla="*/ 60 h 64"/>
              <a:gd name="T56" fmla="*/ 4 w 64"/>
              <a:gd name="T57" fmla="*/ 54 h 64"/>
              <a:gd name="T58" fmla="*/ 4 w 64"/>
              <a:gd name="T59" fmla="*/ 54 h 64"/>
              <a:gd name="T60" fmla="*/ 4 w 64"/>
              <a:gd name="T61" fmla="*/ 43 h 64"/>
              <a:gd name="T62" fmla="*/ 32 w 64"/>
              <a:gd name="T63" fmla="*/ 48 h 64"/>
              <a:gd name="T64" fmla="*/ 60 w 64"/>
              <a:gd name="T65" fmla="*/ 43 h 64"/>
              <a:gd name="T66" fmla="*/ 60 w 64"/>
              <a:gd name="T67" fmla="*/ 54 h 64"/>
              <a:gd name="T68" fmla="*/ 60 w 64"/>
              <a:gd name="T69" fmla="*/ 38 h 64"/>
              <a:gd name="T70" fmla="*/ 60 w 64"/>
              <a:gd name="T71" fmla="*/ 38 h 64"/>
              <a:gd name="T72" fmla="*/ 32 w 64"/>
              <a:gd name="T73" fmla="*/ 44 h 64"/>
              <a:gd name="T74" fmla="*/ 4 w 64"/>
              <a:gd name="T75" fmla="*/ 38 h 64"/>
              <a:gd name="T76" fmla="*/ 4 w 64"/>
              <a:gd name="T77" fmla="*/ 38 h 64"/>
              <a:gd name="T78" fmla="*/ 4 w 64"/>
              <a:gd name="T79" fmla="*/ 29 h 64"/>
              <a:gd name="T80" fmla="*/ 32 w 64"/>
              <a:gd name="T81" fmla="*/ 34 h 64"/>
              <a:gd name="T82" fmla="*/ 60 w 64"/>
              <a:gd name="T83" fmla="*/ 29 h 64"/>
              <a:gd name="T84" fmla="*/ 60 w 64"/>
              <a:gd name="T85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4" h="64">
                <a:moveTo>
                  <a:pt x="60" y="5"/>
                </a:moveTo>
                <a:cubicBezTo>
                  <a:pt x="55" y="2"/>
                  <a:pt x="44" y="0"/>
                  <a:pt x="32" y="0"/>
                </a:cubicBezTo>
                <a:cubicBezTo>
                  <a:pt x="20" y="0"/>
                  <a:pt x="9" y="2"/>
                  <a:pt x="4" y="5"/>
                </a:cubicBezTo>
                <a:cubicBezTo>
                  <a:pt x="1" y="7"/>
                  <a:pt x="0" y="8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1" y="57"/>
                  <a:pt x="4" y="59"/>
                </a:cubicBezTo>
                <a:cubicBezTo>
                  <a:pt x="9" y="62"/>
                  <a:pt x="20" y="64"/>
                  <a:pt x="32" y="64"/>
                </a:cubicBezTo>
                <a:cubicBezTo>
                  <a:pt x="44" y="64"/>
                  <a:pt x="55" y="62"/>
                  <a:pt x="60" y="59"/>
                </a:cubicBezTo>
                <a:cubicBezTo>
                  <a:pt x="63" y="57"/>
                  <a:pt x="64" y="56"/>
                  <a:pt x="64" y="54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8"/>
                  <a:pt x="63" y="7"/>
                  <a:pt x="60" y="5"/>
                </a:cubicBezTo>
                <a:close/>
                <a:moveTo>
                  <a:pt x="32" y="4"/>
                </a:moveTo>
                <a:cubicBezTo>
                  <a:pt x="49" y="4"/>
                  <a:pt x="58" y="8"/>
                  <a:pt x="60" y="10"/>
                </a:cubicBezTo>
                <a:cubicBezTo>
                  <a:pt x="58" y="12"/>
                  <a:pt x="49" y="16"/>
                  <a:pt x="32" y="16"/>
                </a:cubicBezTo>
                <a:cubicBezTo>
                  <a:pt x="15" y="16"/>
                  <a:pt x="6" y="12"/>
                  <a:pt x="4" y="10"/>
                </a:cubicBezTo>
                <a:cubicBezTo>
                  <a:pt x="6" y="8"/>
                  <a:pt x="15" y="4"/>
                  <a:pt x="32" y="4"/>
                </a:cubicBezTo>
                <a:close/>
                <a:moveTo>
                  <a:pt x="32" y="20"/>
                </a:moveTo>
                <a:cubicBezTo>
                  <a:pt x="44" y="20"/>
                  <a:pt x="55" y="18"/>
                  <a:pt x="60" y="15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58" y="26"/>
                  <a:pt x="49" y="30"/>
                  <a:pt x="32" y="30"/>
                </a:cubicBezTo>
                <a:cubicBezTo>
                  <a:pt x="15" y="30"/>
                  <a:pt x="6" y="26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15"/>
                  <a:pt x="4" y="15"/>
                  <a:pt x="4" y="15"/>
                </a:cubicBezTo>
                <a:cubicBezTo>
                  <a:pt x="9" y="18"/>
                  <a:pt x="20" y="20"/>
                  <a:pt x="32" y="20"/>
                </a:cubicBezTo>
                <a:close/>
                <a:moveTo>
                  <a:pt x="60" y="54"/>
                </a:moveTo>
                <a:cubicBezTo>
                  <a:pt x="60" y="54"/>
                  <a:pt x="60" y="54"/>
                  <a:pt x="60" y="54"/>
                </a:cubicBezTo>
                <a:cubicBezTo>
                  <a:pt x="58" y="56"/>
                  <a:pt x="49" y="60"/>
                  <a:pt x="32" y="60"/>
                </a:cubicBezTo>
                <a:cubicBezTo>
                  <a:pt x="15" y="60"/>
                  <a:pt x="6" y="56"/>
                  <a:pt x="4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43"/>
                  <a:pt x="4" y="43"/>
                  <a:pt x="4" y="43"/>
                </a:cubicBezTo>
                <a:cubicBezTo>
                  <a:pt x="9" y="46"/>
                  <a:pt x="20" y="48"/>
                  <a:pt x="32" y="48"/>
                </a:cubicBezTo>
                <a:cubicBezTo>
                  <a:pt x="44" y="48"/>
                  <a:pt x="55" y="46"/>
                  <a:pt x="60" y="43"/>
                </a:cubicBezTo>
                <a:lnTo>
                  <a:pt x="60" y="54"/>
                </a:lnTo>
                <a:close/>
                <a:moveTo>
                  <a:pt x="60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8" y="40"/>
                  <a:pt x="49" y="44"/>
                  <a:pt x="32" y="44"/>
                </a:cubicBezTo>
                <a:cubicBezTo>
                  <a:pt x="15" y="44"/>
                  <a:pt x="6" y="40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32"/>
                  <a:pt x="20" y="34"/>
                  <a:pt x="32" y="34"/>
                </a:cubicBezTo>
                <a:cubicBezTo>
                  <a:pt x="44" y="34"/>
                  <a:pt x="55" y="32"/>
                  <a:pt x="60" y="29"/>
                </a:cubicBezTo>
                <a:lnTo>
                  <a:pt x="60" y="38"/>
                </a:lnTo>
                <a:close/>
              </a:path>
            </a:pathLst>
          </a:custGeom>
          <a:solidFill>
            <a:srgbClr val="F472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85" name="Group 105"/>
          <p:cNvGrpSpPr/>
          <p:nvPr/>
        </p:nvGrpSpPr>
        <p:grpSpPr>
          <a:xfrm>
            <a:off x="6644845" y="4609376"/>
            <a:ext cx="366997" cy="366997"/>
            <a:chOff x="7435851" y="4044950"/>
            <a:chExt cx="225425" cy="225425"/>
          </a:xfrm>
          <a:solidFill>
            <a:srgbClr val="1B6AA3"/>
          </a:solidFill>
        </p:grpSpPr>
        <p:sp>
          <p:nvSpPr>
            <p:cNvPr id="86" name="Freeform 417"/>
            <p:cNvSpPr>
              <a:spLocks noEditPoints="1"/>
            </p:cNvSpPr>
            <p:nvPr/>
          </p:nvSpPr>
          <p:spPr bwMode="auto">
            <a:xfrm>
              <a:off x="7435851" y="4044950"/>
              <a:ext cx="179388" cy="90488"/>
            </a:xfrm>
            <a:custGeom>
              <a:avLst/>
              <a:gdLst>
                <a:gd name="T0" fmla="*/ 4 w 48"/>
                <a:gd name="T1" fmla="*/ 0 h 24"/>
                <a:gd name="T2" fmla="*/ 0 w 48"/>
                <a:gd name="T3" fmla="*/ 4 h 24"/>
                <a:gd name="T4" fmla="*/ 0 w 48"/>
                <a:gd name="T5" fmla="*/ 20 h 24"/>
                <a:gd name="T6" fmla="*/ 4 w 48"/>
                <a:gd name="T7" fmla="*/ 24 h 24"/>
                <a:gd name="T8" fmla="*/ 40 w 48"/>
                <a:gd name="T9" fmla="*/ 24 h 24"/>
                <a:gd name="T10" fmla="*/ 48 w 48"/>
                <a:gd name="T11" fmla="*/ 0 h 24"/>
                <a:gd name="T12" fmla="*/ 4 w 48"/>
                <a:gd name="T13" fmla="*/ 0 h 24"/>
                <a:gd name="T14" fmla="*/ 36 w 48"/>
                <a:gd name="T15" fmla="*/ 12 h 24"/>
                <a:gd name="T16" fmla="*/ 32 w 48"/>
                <a:gd name="T17" fmla="*/ 12 h 24"/>
                <a:gd name="T18" fmla="*/ 32 w 48"/>
                <a:gd name="T19" fmla="*/ 8 h 24"/>
                <a:gd name="T20" fmla="*/ 36 w 48"/>
                <a:gd name="T21" fmla="*/ 8 h 24"/>
                <a:gd name="T22" fmla="*/ 36 w 48"/>
                <a:gd name="T2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24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4" y="0"/>
                  </a:lnTo>
                  <a:close/>
                  <a:moveTo>
                    <a:pt x="36" y="1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6" y="8"/>
                    <a:pt x="36" y="8"/>
                    <a:pt x="36" y="8"/>
                  </a:cubicBezTo>
                  <a:lnTo>
                    <a:pt x="3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7" name="Freeform 418"/>
            <p:cNvSpPr>
              <a:spLocks/>
            </p:cNvSpPr>
            <p:nvPr/>
          </p:nvSpPr>
          <p:spPr bwMode="auto">
            <a:xfrm>
              <a:off x="7612063" y="4059238"/>
              <a:ext cx="49213" cy="60325"/>
            </a:xfrm>
            <a:custGeom>
              <a:avLst/>
              <a:gdLst>
                <a:gd name="T0" fmla="*/ 12 w 31"/>
                <a:gd name="T1" fmla="*/ 0 h 38"/>
                <a:gd name="T2" fmla="*/ 0 w 31"/>
                <a:gd name="T3" fmla="*/ 38 h 38"/>
                <a:gd name="T4" fmla="*/ 19 w 31"/>
                <a:gd name="T5" fmla="*/ 38 h 38"/>
                <a:gd name="T6" fmla="*/ 31 w 31"/>
                <a:gd name="T7" fmla="*/ 0 h 38"/>
                <a:gd name="T8" fmla="*/ 12 w 3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8">
                  <a:moveTo>
                    <a:pt x="12" y="0"/>
                  </a:moveTo>
                  <a:lnTo>
                    <a:pt x="0" y="38"/>
                  </a:lnTo>
                  <a:lnTo>
                    <a:pt x="19" y="38"/>
                  </a:lnTo>
                  <a:lnTo>
                    <a:pt x="31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8" name="Freeform 419"/>
            <p:cNvSpPr>
              <a:spLocks/>
            </p:cNvSpPr>
            <p:nvPr/>
          </p:nvSpPr>
          <p:spPr bwMode="auto">
            <a:xfrm>
              <a:off x="7435851" y="4149725"/>
              <a:ext cx="104775" cy="120650"/>
            </a:xfrm>
            <a:custGeom>
              <a:avLst/>
              <a:gdLst>
                <a:gd name="T0" fmla="*/ 20 w 28"/>
                <a:gd name="T1" fmla="*/ 0 h 32"/>
                <a:gd name="T2" fmla="*/ 20 w 28"/>
                <a:gd name="T3" fmla="*/ 20 h 32"/>
                <a:gd name="T4" fmla="*/ 8 w 28"/>
                <a:gd name="T5" fmla="*/ 20 h 32"/>
                <a:gd name="T6" fmla="*/ 4 w 28"/>
                <a:gd name="T7" fmla="*/ 16 h 32"/>
                <a:gd name="T8" fmla="*/ 0 w 28"/>
                <a:gd name="T9" fmla="*/ 20 h 32"/>
                <a:gd name="T10" fmla="*/ 0 w 28"/>
                <a:gd name="T11" fmla="*/ 24 h 32"/>
                <a:gd name="T12" fmla="*/ 0 w 28"/>
                <a:gd name="T13" fmla="*/ 28 h 32"/>
                <a:gd name="T14" fmla="*/ 0 w 28"/>
                <a:gd name="T15" fmla="*/ 28 h 32"/>
                <a:gd name="T16" fmla="*/ 4 w 28"/>
                <a:gd name="T17" fmla="*/ 32 h 32"/>
                <a:gd name="T18" fmla="*/ 8 w 28"/>
                <a:gd name="T19" fmla="*/ 28 h 32"/>
                <a:gd name="T20" fmla="*/ 8 w 28"/>
                <a:gd name="T21" fmla="*/ 28 h 32"/>
                <a:gd name="T22" fmla="*/ 20 w 28"/>
                <a:gd name="T23" fmla="*/ 28 h 32"/>
                <a:gd name="T24" fmla="*/ 24 w 28"/>
                <a:gd name="T25" fmla="*/ 28 h 32"/>
                <a:gd name="T26" fmla="*/ 28 w 28"/>
                <a:gd name="T27" fmla="*/ 28 h 32"/>
                <a:gd name="T28" fmla="*/ 28 w 28"/>
                <a:gd name="T29" fmla="*/ 0 h 32"/>
                <a:gd name="T30" fmla="*/ 24 w 28"/>
                <a:gd name="T31" fmla="*/ 0 h 32"/>
                <a:gd name="T32" fmla="*/ 20 w 28"/>
                <a:gd name="T3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32">
                  <a:moveTo>
                    <a:pt x="20" y="0"/>
                  </a:moveTo>
                  <a:cubicBezTo>
                    <a:pt x="20" y="20"/>
                    <a:pt x="20" y="20"/>
                    <a:pt x="20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18"/>
                    <a:pt x="6" y="16"/>
                    <a:pt x="4" y="16"/>
                  </a:cubicBezTo>
                  <a:cubicBezTo>
                    <a:pt x="2" y="16"/>
                    <a:pt x="0" y="18"/>
                    <a:pt x="0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6" y="32"/>
                    <a:pt x="8" y="30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89" name="Group 109"/>
          <p:cNvGrpSpPr/>
          <p:nvPr/>
        </p:nvGrpSpPr>
        <p:grpSpPr>
          <a:xfrm>
            <a:off x="3142538" y="4427320"/>
            <a:ext cx="231975" cy="202979"/>
            <a:chOff x="3573463" y="2617788"/>
            <a:chExt cx="241300" cy="211138"/>
          </a:xfrm>
          <a:solidFill>
            <a:srgbClr val="84CBC5"/>
          </a:solidFill>
        </p:grpSpPr>
        <p:sp>
          <p:nvSpPr>
            <p:cNvPr id="90" name="Oval 154"/>
            <p:cNvSpPr>
              <a:spLocks noChangeArrowheads="1"/>
            </p:cNvSpPr>
            <p:nvPr/>
          </p:nvSpPr>
          <p:spPr bwMode="auto">
            <a:xfrm>
              <a:off x="3603626" y="2768601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91" name="Oval 155"/>
            <p:cNvSpPr>
              <a:spLocks noChangeArrowheads="1"/>
            </p:cNvSpPr>
            <p:nvPr/>
          </p:nvSpPr>
          <p:spPr bwMode="auto">
            <a:xfrm>
              <a:off x="3738563" y="2768601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92" name="Freeform 156"/>
            <p:cNvSpPr>
              <a:spLocks noEditPoints="1"/>
            </p:cNvSpPr>
            <p:nvPr/>
          </p:nvSpPr>
          <p:spPr bwMode="auto">
            <a:xfrm>
              <a:off x="3573463" y="2617788"/>
              <a:ext cx="241300" cy="165100"/>
            </a:xfrm>
            <a:custGeom>
              <a:avLst/>
              <a:gdLst>
                <a:gd name="T0" fmla="*/ 62 w 64"/>
                <a:gd name="T1" fmla="*/ 0 h 44"/>
                <a:gd name="T2" fmla="*/ 22 w 64"/>
                <a:gd name="T3" fmla="*/ 0 h 44"/>
                <a:gd name="T4" fmla="*/ 20 w 64"/>
                <a:gd name="T5" fmla="*/ 2 h 44"/>
                <a:gd name="T6" fmla="*/ 20 w 64"/>
                <a:gd name="T7" fmla="*/ 8 h 44"/>
                <a:gd name="T8" fmla="*/ 10 w 64"/>
                <a:gd name="T9" fmla="*/ 8 h 44"/>
                <a:gd name="T10" fmla="*/ 7 w 64"/>
                <a:gd name="T11" fmla="*/ 10 h 44"/>
                <a:gd name="T12" fmla="*/ 1 w 64"/>
                <a:gd name="T13" fmla="*/ 22 h 44"/>
                <a:gd name="T14" fmla="*/ 0 w 64"/>
                <a:gd name="T15" fmla="*/ 26 h 44"/>
                <a:gd name="T16" fmla="*/ 0 w 64"/>
                <a:gd name="T17" fmla="*/ 38 h 44"/>
                <a:gd name="T18" fmla="*/ 1 w 64"/>
                <a:gd name="T19" fmla="*/ 41 h 44"/>
                <a:gd name="T20" fmla="*/ 3 w 64"/>
                <a:gd name="T21" fmla="*/ 43 h 44"/>
                <a:gd name="T22" fmla="*/ 5 w 64"/>
                <a:gd name="T23" fmla="*/ 44 h 44"/>
                <a:gd name="T24" fmla="*/ 16 w 64"/>
                <a:gd name="T25" fmla="*/ 36 h 44"/>
                <a:gd name="T26" fmla="*/ 27 w 64"/>
                <a:gd name="T27" fmla="*/ 44 h 44"/>
                <a:gd name="T28" fmla="*/ 41 w 64"/>
                <a:gd name="T29" fmla="*/ 44 h 44"/>
                <a:gd name="T30" fmla="*/ 52 w 64"/>
                <a:gd name="T31" fmla="*/ 36 h 44"/>
                <a:gd name="T32" fmla="*/ 63 w 64"/>
                <a:gd name="T33" fmla="*/ 44 h 44"/>
                <a:gd name="T34" fmla="*/ 64 w 64"/>
                <a:gd name="T35" fmla="*/ 42 h 44"/>
                <a:gd name="T36" fmla="*/ 64 w 64"/>
                <a:gd name="T37" fmla="*/ 2 h 44"/>
                <a:gd name="T38" fmla="*/ 62 w 64"/>
                <a:gd name="T39" fmla="*/ 0 h 44"/>
                <a:gd name="T40" fmla="*/ 20 w 64"/>
                <a:gd name="T41" fmla="*/ 24 h 44"/>
                <a:gd name="T42" fmla="*/ 8 w 64"/>
                <a:gd name="T43" fmla="*/ 24 h 44"/>
                <a:gd name="T44" fmla="*/ 12 w 64"/>
                <a:gd name="T45" fmla="*/ 12 h 44"/>
                <a:gd name="T46" fmla="*/ 20 w 64"/>
                <a:gd name="T47" fmla="*/ 12 h 44"/>
                <a:gd name="T48" fmla="*/ 20 w 64"/>
                <a:gd name="T49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44">
                  <a:moveTo>
                    <a:pt x="6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2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8" y="9"/>
                    <a:pt x="7" y="10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3"/>
                    <a:pt x="0" y="25"/>
                    <a:pt x="0" y="26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1" y="41"/>
                    <a:pt x="1" y="41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4" y="44"/>
                    <a:pt x="5" y="44"/>
                  </a:cubicBezTo>
                  <a:cubicBezTo>
                    <a:pt x="7" y="39"/>
                    <a:pt x="11" y="36"/>
                    <a:pt x="16" y="36"/>
                  </a:cubicBezTo>
                  <a:cubicBezTo>
                    <a:pt x="21" y="36"/>
                    <a:pt x="26" y="39"/>
                    <a:pt x="27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2" y="39"/>
                    <a:pt x="47" y="36"/>
                    <a:pt x="52" y="36"/>
                  </a:cubicBezTo>
                  <a:cubicBezTo>
                    <a:pt x="57" y="36"/>
                    <a:pt x="61" y="39"/>
                    <a:pt x="63" y="44"/>
                  </a:cubicBezTo>
                  <a:cubicBezTo>
                    <a:pt x="64" y="43"/>
                    <a:pt x="64" y="43"/>
                    <a:pt x="64" y="4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  <a:moveTo>
                    <a:pt x="20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2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93" name="Group 113"/>
          <p:cNvGrpSpPr/>
          <p:nvPr/>
        </p:nvGrpSpPr>
        <p:grpSpPr>
          <a:xfrm>
            <a:off x="671329" y="5447577"/>
            <a:ext cx="218017" cy="218017"/>
            <a:chOff x="7435851" y="4044950"/>
            <a:chExt cx="225425" cy="225425"/>
          </a:xfrm>
          <a:solidFill>
            <a:srgbClr val="1B6AA3"/>
          </a:solidFill>
        </p:grpSpPr>
        <p:sp>
          <p:nvSpPr>
            <p:cNvPr id="94" name="Freeform 417"/>
            <p:cNvSpPr>
              <a:spLocks noEditPoints="1"/>
            </p:cNvSpPr>
            <p:nvPr/>
          </p:nvSpPr>
          <p:spPr bwMode="auto">
            <a:xfrm>
              <a:off x="7435851" y="4044950"/>
              <a:ext cx="179388" cy="90488"/>
            </a:xfrm>
            <a:custGeom>
              <a:avLst/>
              <a:gdLst>
                <a:gd name="T0" fmla="*/ 4 w 48"/>
                <a:gd name="T1" fmla="*/ 0 h 24"/>
                <a:gd name="T2" fmla="*/ 0 w 48"/>
                <a:gd name="T3" fmla="*/ 4 h 24"/>
                <a:gd name="T4" fmla="*/ 0 w 48"/>
                <a:gd name="T5" fmla="*/ 20 h 24"/>
                <a:gd name="T6" fmla="*/ 4 w 48"/>
                <a:gd name="T7" fmla="*/ 24 h 24"/>
                <a:gd name="T8" fmla="*/ 40 w 48"/>
                <a:gd name="T9" fmla="*/ 24 h 24"/>
                <a:gd name="T10" fmla="*/ 48 w 48"/>
                <a:gd name="T11" fmla="*/ 0 h 24"/>
                <a:gd name="T12" fmla="*/ 4 w 48"/>
                <a:gd name="T13" fmla="*/ 0 h 24"/>
                <a:gd name="T14" fmla="*/ 36 w 48"/>
                <a:gd name="T15" fmla="*/ 12 h 24"/>
                <a:gd name="T16" fmla="*/ 32 w 48"/>
                <a:gd name="T17" fmla="*/ 12 h 24"/>
                <a:gd name="T18" fmla="*/ 32 w 48"/>
                <a:gd name="T19" fmla="*/ 8 h 24"/>
                <a:gd name="T20" fmla="*/ 36 w 48"/>
                <a:gd name="T21" fmla="*/ 8 h 24"/>
                <a:gd name="T22" fmla="*/ 36 w 48"/>
                <a:gd name="T2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24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4" y="0"/>
                  </a:lnTo>
                  <a:close/>
                  <a:moveTo>
                    <a:pt x="36" y="1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6" y="8"/>
                    <a:pt x="36" y="8"/>
                    <a:pt x="36" y="8"/>
                  </a:cubicBezTo>
                  <a:lnTo>
                    <a:pt x="3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95" name="Freeform 418"/>
            <p:cNvSpPr>
              <a:spLocks/>
            </p:cNvSpPr>
            <p:nvPr/>
          </p:nvSpPr>
          <p:spPr bwMode="auto">
            <a:xfrm>
              <a:off x="7612063" y="4059238"/>
              <a:ext cx="49213" cy="60325"/>
            </a:xfrm>
            <a:custGeom>
              <a:avLst/>
              <a:gdLst>
                <a:gd name="T0" fmla="*/ 12 w 31"/>
                <a:gd name="T1" fmla="*/ 0 h 38"/>
                <a:gd name="T2" fmla="*/ 0 w 31"/>
                <a:gd name="T3" fmla="*/ 38 h 38"/>
                <a:gd name="T4" fmla="*/ 19 w 31"/>
                <a:gd name="T5" fmla="*/ 38 h 38"/>
                <a:gd name="T6" fmla="*/ 31 w 31"/>
                <a:gd name="T7" fmla="*/ 0 h 38"/>
                <a:gd name="T8" fmla="*/ 12 w 3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8">
                  <a:moveTo>
                    <a:pt x="12" y="0"/>
                  </a:moveTo>
                  <a:lnTo>
                    <a:pt x="0" y="38"/>
                  </a:lnTo>
                  <a:lnTo>
                    <a:pt x="19" y="38"/>
                  </a:lnTo>
                  <a:lnTo>
                    <a:pt x="31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96" name="Freeform 419"/>
            <p:cNvSpPr>
              <a:spLocks/>
            </p:cNvSpPr>
            <p:nvPr/>
          </p:nvSpPr>
          <p:spPr bwMode="auto">
            <a:xfrm>
              <a:off x="7435851" y="4149725"/>
              <a:ext cx="104775" cy="120650"/>
            </a:xfrm>
            <a:custGeom>
              <a:avLst/>
              <a:gdLst>
                <a:gd name="T0" fmla="*/ 20 w 28"/>
                <a:gd name="T1" fmla="*/ 0 h 32"/>
                <a:gd name="T2" fmla="*/ 20 w 28"/>
                <a:gd name="T3" fmla="*/ 20 h 32"/>
                <a:gd name="T4" fmla="*/ 8 w 28"/>
                <a:gd name="T5" fmla="*/ 20 h 32"/>
                <a:gd name="T6" fmla="*/ 4 w 28"/>
                <a:gd name="T7" fmla="*/ 16 h 32"/>
                <a:gd name="T8" fmla="*/ 0 w 28"/>
                <a:gd name="T9" fmla="*/ 20 h 32"/>
                <a:gd name="T10" fmla="*/ 0 w 28"/>
                <a:gd name="T11" fmla="*/ 24 h 32"/>
                <a:gd name="T12" fmla="*/ 0 w 28"/>
                <a:gd name="T13" fmla="*/ 28 h 32"/>
                <a:gd name="T14" fmla="*/ 0 w 28"/>
                <a:gd name="T15" fmla="*/ 28 h 32"/>
                <a:gd name="T16" fmla="*/ 4 w 28"/>
                <a:gd name="T17" fmla="*/ 32 h 32"/>
                <a:gd name="T18" fmla="*/ 8 w 28"/>
                <a:gd name="T19" fmla="*/ 28 h 32"/>
                <a:gd name="T20" fmla="*/ 8 w 28"/>
                <a:gd name="T21" fmla="*/ 28 h 32"/>
                <a:gd name="T22" fmla="*/ 20 w 28"/>
                <a:gd name="T23" fmla="*/ 28 h 32"/>
                <a:gd name="T24" fmla="*/ 24 w 28"/>
                <a:gd name="T25" fmla="*/ 28 h 32"/>
                <a:gd name="T26" fmla="*/ 28 w 28"/>
                <a:gd name="T27" fmla="*/ 28 h 32"/>
                <a:gd name="T28" fmla="*/ 28 w 28"/>
                <a:gd name="T29" fmla="*/ 0 h 32"/>
                <a:gd name="T30" fmla="*/ 24 w 28"/>
                <a:gd name="T31" fmla="*/ 0 h 32"/>
                <a:gd name="T32" fmla="*/ 20 w 28"/>
                <a:gd name="T3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32">
                  <a:moveTo>
                    <a:pt x="20" y="0"/>
                  </a:moveTo>
                  <a:cubicBezTo>
                    <a:pt x="20" y="20"/>
                    <a:pt x="20" y="20"/>
                    <a:pt x="20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18"/>
                    <a:pt x="6" y="16"/>
                    <a:pt x="4" y="16"/>
                  </a:cubicBezTo>
                  <a:cubicBezTo>
                    <a:pt x="2" y="16"/>
                    <a:pt x="0" y="18"/>
                    <a:pt x="0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6" y="32"/>
                    <a:pt x="8" y="30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97" name="Freeform 344"/>
          <p:cNvSpPr>
            <a:spLocks noEditPoints="1"/>
          </p:cNvSpPr>
          <p:nvPr/>
        </p:nvSpPr>
        <p:spPr bwMode="auto">
          <a:xfrm>
            <a:off x="8663617" y="3353159"/>
            <a:ext cx="390258" cy="390258"/>
          </a:xfrm>
          <a:custGeom>
            <a:avLst/>
            <a:gdLst>
              <a:gd name="T0" fmla="*/ 60 w 64"/>
              <a:gd name="T1" fmla="*/ 5 h 64"/>
              <a:gd name="T2" fmla="*/ 32 w 64"/>
              <a:gd name="T3" fmla="*/ 0 h 64"/>
              <a:gd name="T4" fmla="*/ 4 w 64"/>
              <a:gd name="T5" fmla="*/ 5 h 64"/>
              <a:gd name="T6" fmla="*/ 0 w 64"/>
              <a:gd name="T7" fmla="*/ 10 h 64"/>
              <a:gd name="T8" fmla="*/ 0 w 64"/>
              <a:gd name="T9" fmla="*/ 54 h 64"/>
              <a:gd name="T10" fmla="*/ 4 w 64"/>
              <a:gd name="T11" fmla="*/ 59 h 64"/>
              <a:gd name="T12" fmla="*/ 32 w 64"/>
              <a:gd name="T13" fmla="*/ 64 h 64"/>
              <a:gd name="T14" fmla="*/ 60 w 64"/>
              <a:gd name="T15" fmla="*/ 59 h 64"/>
              <a:gd name="T16" fmla="*/ 64 w 64"/>
              <a:gd name="T17" fmla="*/ 54 h 64"/>
              <a:gd name="T18" fmla="*/ 64 w 64"/>
              <a:gd name="T19" fmla="*/ 10 h 64"/>
              <a:gd name="T20" fmla="*/ 60 w 64"/>
              <a:gd name="T21" fmla="*/ 5 h 64"/>
              <a:gd name="T22" fmla="*/ 32 w 64"/>
              <a:gd name="T23" fmla="*/ 4 h 64"/>
              <a:gd name="T24" fmla="*/ 60 w 64"/>
              <a:gd name="T25" fmla="*/ 10 h 64"/>
              <a:gd name="T26" fmla="*/ 32 w 64"/>
              <a:gd name="T27" fmla="*/ 16 h 64"/>
              <a:gd name="T28" fmla="*/ 4 w 64"/>
              <a:gd name="T29" fmla="*/ 10 h 64"/>
              <a:gd name="T30" fmla="*/ 32 w 64"/>
              <a:gd name="T31" fmla="*/ 4 h 64"/>
              <a:gd name="T32" fmla="*/ 32 w 64"/>
              <a:gd name="T33" fmla="*/ 20 h 64"/>
              <a:gd name="T34" fmla="*/ 60 w 64"/>
              <a:gd name="T35" fmla="*/ 15 h 64"/>
              <a:gd name="T36" fmla="*/ 60 w 64"/>
              <a:gd name="T37" fmla="*/ 24 h 64"/>
              <a:gd name="T38" fmla="*/ 60 w 64"/>
              <a:gd name="T39" fmla="*/ 24 h 64"/>
              <a:gd name="T40" fmla="*/ 32 w 64"/>
              <a:gd name="T41" fmla="*/ 30 h 64"/>
              <a:gd name="T42" fmla="*/ 4 w 64"/>
              <a:gd name="T43" fmla="*/ 24 h 64"/>
              <a:gd name="T44" fmla="*/ 4 w 64"/>
              <a:gd name="T45" fmla="*/ 24 h 64"/>
              <a:gd name="T46" fmla="*/ 4 w 64"/>
              <a:gd name="T47" fmla="*/ 15 h 64"/>
              <a:gd name="T48" fmla="*/ 32 w 64"/>
              <a:gd name="T49" fmla="*/ 20 h 64"/>
              <a:gd name="T50" fmla="*/ 60 w 64"/>
              <a:gd name="T51" fmla="*/ 54 h 64"/>
              <a:gd name="T52" fmla="*/ 60 w 64"/>
              <a:gd name="T53" fmla="*/ 54 h 64"/>
              <a:gd name="T54" fmla="*/ 32 w 64"/>
              <a:gd name="T55" fmla="*/ 60 h 64"/>
              <a:gd name="T56" fmla="*/ 4 w 64"/>
              <a:gd name="T57" fmla="*/ 54 h 64"/>
              <a:gd name="T58" fmla="*/ 4 w 64"/>
              <a:gd name="T59" fmla="*/ 54 h 64"/>
              <a:gd name="T60" fmla="*/ 4 w 64"/>
              <a:gd name="T61" fmla="*/ 43 h 64"/>
              <a:gd name="T62" fmla="*/ 32 w 64"/>
              <a:gd name="T63" fmla="*/ 48 h 64"/>
              <a:gd name="T64" fmla="*/ 60 w 64"/>
              <a:gd name="T65" fmla="*/ 43 h 64"/>
              <a:gd name="T66" fmla="*/ 60 w 64"/>
              <a:gd name="T67" fmla="*/ 54 h 64"/>
              <a:gd name="T68" fmla="*/ 60 w 64"/>
              <a:gd name="T69" fmla="*/ 38 h 64"/>
              <a:gd name="T70" fmla="*/ 60 w 64"/>
              <a:gd name="T71" fmla="*/ 38 h 64"/>
              <a:gd name="T72" fmla="*/ 32 w 64"/>
              <a:gd name="T73" fmla="*/ 44 h 64"/>
              <a:gd name="T74" fmla="*/ 4 w 64"/>
              <a:gd name="T75" fmla="*/ 38 h 64"/>
              <a:gd name="T76" fmla="*/ 4 w 64"/>
              <a:gd name="T77" fmla="*/ 38 h 64"/>
              <a:gd name="T78" fmla="*/ 4 w 64"/>
              <a:gd name="T79" fmla="*/ 29 h 64"/>
              <a:gd name="T80" fmla="*/ 32 w 64"/>
              <a:gd name="T81" fmla="*/ 34 h 64"/>
              <a:gd name="T82" fmla="*/ 60 w 64"/>
              <a:gd name="T83" fmla="*/ 29 h 64"/>
              <a:gd name="T84" fmla="*/ 60 w 64"/>
              <a:gd name="T85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4" h="64">
                <a:moveTo>
                  <a:pt x="60" y="5"/>
                </a:moveTo>
                <a:cubicBezTo>
                  <a:pt x="55" y="2"/>
                  <a:pt x="44" y="0"/>
                  <a:pt x="32" y="0"/>
                </a:cubicBezTo>
                <a:cubicBezTo>
                  <a:pt x="20" y="0"/>
                  <a:pt x="9" y="2"/>
                  <a:pt x="4" y="5"/>
                </a:cubicBezTo>
                <a:cubicBezTo>
                  <a:pt x="1" y="7"/>
                  <a:pt x="0" y="8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1" y="57"/>
                  <a:pt x="4" y="59"/>
                </a:cubicBezTo>
                <a:cubicBezTo>
                  <a:pt x="9" y="62"/>
                  <a:pt x="20" y="64"/>
                  <a:pt x="32" y="64"/>
                </a:cubicBezTo>
                <a:cubicBezTo>
                  <a:pt x="44" y="64"/>
                  <a:pt x="55" y="62"/>
                  <a:pt x="60" y="59"/>
                </a:cubicBezTo>
                <a:cubicBezTo>
                  <a:pt x="63" y="57"/>
                  <a:pt x="64" y="56"/>
                  <a:pt x="64" y="54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8"/>
                  <a:pt x="63" y="7"/>
                  <a:pt x="60" y="5"/>
                </a:cubicBezTo>
                <a:close/>
                <a:moveTo>
                  <a:pt x="32" y="4"/>
                </a:moveTo>
                <a:cubicBezTo>
                  <a:pt x="49" y="4"/>
                  <a:pt x="58" y="8"/>
                  <a:pt x="60" y="10"/>
                </a:cubicBezTo>
                <a:cubicBezTo>
                  <a:pt x="58" y="12"/>
                  <a:pt x="49" y="16"/>
                  <a:pt x="32" y="16"/>
                </a:cubicBezTo>
                <a:cubicBezTo>
                  <a:pt x="15" y="16"/>
                  <a:pt x="6" y="12"/>
                  <a:pt x="4" y="10"/>
                </a:cubicBezTo>
                <a:cubicBezTo>
                  <a:pt x="6" y="8"/>
                  <a:pt x="15" y="4"/>
                  <a:pt x="32" y="4"/>
                </a:cubicBezTo>
                <a:close/>
                <a:moveTo>
                  <a:pt x="32" y="20"/>
                </a:moveTo>
                <a:cubicBezTo>
                  <a:pt x="44" y="20"/>
                  <a:pt x="55" y="18"/>
                  <a:pt x="60" y="15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58" y="26"/>
                  <a:pt x="49" y="30"/>
                  <a:pt x="32" y="30"/>
                </a:cubicBezTo>
                <a:cubicBezTo>
                  <a:pt x="15" y="30"/>
                  <a:pt x="6" y="26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15"/>
                  <a:pt x="4" y="15"/>
                  <a:pt x="4" y="15"/>
                </a:cubicBezTo>
                <a:cubicBezTo>
                  <a:pt x="9" y="18"/>
                  <a:pt x="20" y="20"/>
                  <a:pt x="32" y="20"/>
                </a:cubicBezTo>
                <a:close/>
                <a:moveTo>
                  <a:pt x="60" y="54"/>
                </a:moveTo>
                <a:cubicBezTo>
                  <a:pt x="60" y="54"/>
                  <a:pt x="60" y="54"/>
                  <a:pt x="60" y="54"/>
                </a:cubicBezTo>
                <a:cubicBezTo>
                  <a:pt x="58" y="56"/>
                  <a:pt x="49" y="60"/>
                  <a:pt x="32" y="60"/>
                </a:cubicBezTo>
                <a:cubicBezTo>
                  <a:pt x="15" y="60"/>
                  <a:pt x="6" y="56"/>
                  <a:pt x="4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43"/>
                  <a:pt x="4" y="43"/>
                  <a:pt x="4" y="43"/>
                </a:cubicBezTo>
                <a:cubicBezTo>
                  <a:pt x="9" y="46"/>
                  <a:pt x="20" y="48"/>
                  <a:pt x="32" y="48"/>
                </a:cubicBezTo>
                <a:cubicBezTo>
                  <a:pt x="44" y="48"/>
                  <a:pt x="55" y="46"/>
                  <a:pt x="60" y="43"/>
                </a:cubicBezTo>
                <a:lnTo>
                  <a:pt x="60" y="54"/>
                </a:lnTo>
                <a:close/>
                <a:moveTo>
                  <a:pt x="60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8" y="40"/>
                  <a:pt x="49" y="44"/>
                  <a:pt x="32" y="44"/>
                </a:cubicBezTo>
                <a:cubicBezTo>
                  <a:pt x="15" y="44"/>
                  <a:pt x="6" y="40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32"/>
                  <a:pt x="20" y="34"/>
                  <a:pt x="32" y="34"/>
                </a:cubicBezTo>
                <a:cubicBezTo>
                  <a:pt x="44" y="34"/>
                  <a:pt x="55" y="32"/>
                  <a:pt x="60" y="29"/>
                </a:cubicBezTo>
                <a:lnTo>
                  <a:pt x="60" y="38"/>
                </a:lnTo>
                <a:close/>
              </a:path>
            </a:pathLst>
          </a:custGeom>
          <a:solidFill>
            <a:srgbClr val="F472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98" name="Group 118"/>
          <p:cNvGrpSpPr/>
          <p:nvPr/>
        </p:nvGrpSpPr>
        <p:grpSpPr>
          <a:xfrm>
            <a:off x="3152163" y="5448714"/>
            <a:ext cx="212724" cy="194410"/>
            <a:chOff x="4054476" y="2609851"/>
            <a:chExt cx="239713" cy="219075"/>
          </a:xfrm>
          <a:solidFill>
            <a:srgbClr val="F8D35C"/>
          </a:solidFill>
        </p:grpSpPr>
        <p:sp>
          <p:nvSpPr>
            <p:cNvPr id="99" name="Rectangle 160"/>
            <p:cNvSpPr>
              <a:spLocks noChangeArrowheads="1"/>
            </p:cNvSpPr>
            <p:nvPr/>
          </p:nvSpPr>
          <p:spPr bwMode="auto">
            <a:xfrm>
              <a:off x="4070351" y="2782888"/>
              <a:ext cx="44450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0" name="Rectangle 161"/>
            <p:cNvSpPr>
              <a:spLocks noChangeArrowheads="1"/>
            </p:cNvSpPr>
            <p:nvPr/>
          </p:nvSpPr>
          <p:spPr bwMode="auto">
            <a:xfrm>
              <a:off x="4129088" y="2752726"/>
              <a:ext cx="46038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1" name="Rectangle 162"/>
            <p:cNvSpPr>
              <a:spLocks noChangeArrowheads="1"/>
            </p:cNvSpPr>
            <p:nvPr/>
          </p:nvSpPr>
          <p:spPr bwMode="auto">
            <a:xfrm>
              <a:off x="4189413" y="2722563"/>
              <a:ext cx="46038" cy="1063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2" name="Rectangle 163"/>
            <p:cNvSpPr>
              <a:spLocks noChangeArrowheads="1"/>
            </p:cNvSpPr>
            <p:nvPr/>
          </p:nvSpPr>
          <p:spPr bwMode="auto">
            <a:xfrm>
              <a:off x="4249738" y="2692401"/>
              <a:ext cx="44450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3" name="Freeform 164"/>
            <p:cNvSpPr>
              <a:spLocks/>
            </p:cNvSpPr>
            <p:nvPr/>
          </p:nvSpPr>
          <p:spPr bwMode="auto">
            <a:xfrm>
              <a:off x="4054476" y="2609851"/>
              <a:ext cx="239713" cy="142875"/>
            </a:xfrm>
            <a:custGeom>
              <a:avLst/>
              <a:gdLst>
                <a:gd name="T0" fmla="*/ 130 w 151"/>
                <a:gd name="T1" fmla="*/ 22 h 90"/>
                <a:gd name="T2" fmla="*/ 102 w 151"/>
                <a:gd name="T3" fmla="*/ 22 h 90"/>
                <a:gd name="T4" fmla="*/ 66 w 151"/>
                <a:gd name="T5" fmla="*/ 48 h 90"/>
                <a:gd name="T6" fmla="*/ 47 w 151"/>
                <a:gd name="T7" fmla="*/ 38 h 90"/>
                <a:gd name="T8" fmla="*/ 0 w 151"/>
                <a:gd name="T9" fmla="*/ 78 h 90"/>
                <a:gd name="T10" fmla="*/ 0 w 151"/>
                <a:gd name="T11" fmla="*/ 90 h 90"/>
                <a:gd name="T12" fmla="*/ 47 w 151"/>
                <a:gd name="T13" fmla="*/ 50 h 90"/>
                <a:gd name="T14" fmla="*/ 66 w 151"/>
                <a:gd name="T15" fmla="*/ 59 h 90"/>
                <a:gd name="T16" fmla="*/ 107 w 151"/>
                <a:gd name="T17" fmla="*/ 31 h 90"/>
                <a:gd name="T18" fmla="*/ 135 w 151"/>
                <a:gd name="T19" fmla="*/ 31 h 90"/>
                <a:gd name="T20" fmla="*/ 151 w 151"/>
                <a:gd name="T21" fmla="*/ 15 h 90"/>
                <a:gd name="T22" fmla="*/ 151 w 151"/>
                <a:gd name="T23" fmla="*/ 0 h 90"/>
                <a:gd name="T24" fmla="*/ 130 w 151"/>
                <a:gd name="T25" fmla="*/ 2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1" h="90">
                  <a:moveTo>
                    <a:pt x="130" y="22"/>
                  </a:moveTo>
                  <a:lnTo>
                    <a:pt x="102" y="22"/>
                  </a:lnTo>
                  <a:lnTo>
                    <a:pt x="66" y="48"/>
                  </a:lnTo>
                  <a:lnTo>
                    <a:pt x="47" y="38"/>
                  </a:lnTo>
                  <a:lnTo>
                    <a:pt x="0" y="78"/>
                  </a:lnTo>
                  <a:lnTo>
                    <a:pt x="0" y="90"/>
                  </a:lnTo>
                  <a:lnTo>
                    <a:pt x="47" y="50"/>
                  </a:lnTo>
                  <a:lnTo>
                    <a:pt x="66" y="59"/>
                  </a:lnTo>
                  <a:lnTo>
                    <a:pt x="107" y="31"/>
                  </a:lnTo>
                  <a:lnTo>
                    <a:pt x="135" y="31"/>
                  </a:lnTo>
                  <a:lnTo>
                    <a:pt x="151" y="15"/>
                  </a:lnTo>
                  <a:lnTo>
                    <a:pt x="151" y="0"/>
                  </a:lnTo>
                  <a:lnTo>
                    <a:pt x="13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84" grpId="0" animBg="1"/>
      <p:bldP spid="9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Chart 11"/>
          <p:cNvGraphicFramePr/>
          <p:nvPr>
            <p:extLst>
              <p:ext uri="{D42A27DB-BD31-4B8C-83A1-F6EECF244321}">
                <p14:modId xmlns:p14="http://schemas.microsoft.com/office/powerpoint/2010/main" val="1331218109"/>
              </p:ext>
            </p:extLst>
          </p:nvPr>
        </p:nvGraphicFramePr>
        <p:xfrm>
          <a:off x="3620839" y="2998372"/>
          <a:ext cx="4185691" cy="2790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9" name="Freeform 5"/>
          <p:cNvSpPr>
            <a:spLocks noEditPoints="1"/>
          </p:cNvSpPr>
          <p:nvPr/>
        </p:nvSpPr>
        <p:spPr bwMode="auto">
          <a:xfrm>
            <a:off x="2429148" y="2593377"/>
            <a:ext cx="6572250" cy="3597275"/>
          </a:xfrm>
          <a:custGeom>
            <a:avLst/>
            <a:gdLst>
              <a:gd name="T0" fmla="*/ 875 w 1750"/>
              <a:gd name="T1" fmla="*/ 956 h 956"/>
              <a:gd name="T2" fmla="*/ 26 w 1750"/>
              <a:gd name="T3" fmla="*/ 509 h 956"/>
              <a:gd name="T4" fmla="*/ 0 w 1750"/>
              <a:gd name="T5" fmla="*/ 478 h 956"/>
              <a:gd name="T6" fmla="*/ 26 w 1750"/>
              <a:gd name="T7" fmla="*/ 447 h 956"/>
              <a:gd name="T8" fmla="*/ 875 w 1750"/>
              <a:gd name="T9" fmla="*/ 0 h 956"/>
              <a:gd name="T10" fmla="*/ 1723 w 1750"/>
              <a:gd name="T11" fmla="*/ 447 h 956"/>
              <a:gd name="T12" fmla="*/ 1750 w 1750"/>
              <a:gd name="T13" fmla="*/ 478 h 956"/>
              <a:gd name="T14" fmla="*/ 1723 w 1750"/>
              <a:gd name="T15" fmla="*/ 509 h 956"/>
              <a:gd name="T16" fmla="*/ 875 w 1750"/>
              <a:gd name="T17" fmla="*/ 956 h 956"/>
              <a:gd name="T18" fmla="*/ 875 w 1750"/>
              <a:gd name="T19" fmla="*/ 97 h 956"/>
              <a:gd name="T20" fmla="*/ 136 w 1750"/>
              <a:gd name="T21" fmla="*/ 470 h 956"/>
              <a:gd name="T22" fmla="*/ 128 w 1750"/>
              <a:gd name="T23" fmla="*/ 478 h 956"/>
              <a:gd name="T24" fmla="*/ 136 w 1750"/>
              <a:gd name="T25" fmla="*/ 487 h 956"/>
              <a:gd name="T26" fmla="*/ 875 w 1750"/>
              <a:gd name="T27" fmla="*/ 860 h 956"/>
              <a:gd name="T28" fmla="*/ 1613 w 1750"/>
              <a:gd name="T29" fmla="*/ 487 h 956"/>
              <a:gd name="T30" fmla="*/ 1621 w 1750"/>
              <a:gd name="T31" fmla="*/ 478 h 956"/>
              <a:gd name="T32" fmla="*/ 1613 w 1750"/>
              <a:gd name="T33" fmla="*/ 470 h 956"/>
              <a:gd name="T34" fmla="*/ 875 w 1750"/>
              <a:gd name="T35" fmla="*/ 97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50" h="956">
                <a:moveTo>
                  <a:pt x="875" y="956"/>
                </a:moveTo>
                <a:cubicBezTo>
                  <a:pt x="410" y="956"/>
                  <a:pt x="42" y="528"/>
                  <a:pt x="26" y="509"/>
                </a:cubicBezTo>
                <a:cubicBezTo>
                  <a:pt x="0" y="478"/>
                  <a:pt x="0" y="478"/>
                  <a:pt x="0" y="478"/>
                </a:cubicBezTo>
                <a:cubicBezTo>
                  <a:pt x="26" y="447"/>
                  <a:pt x="26" y="447"/>
                  <a:pt x="26" y="447"/>
                </a:cubicBezTo>
                <a:cubicBezTo>
                  <a:pt x="42" y="429"/>
                  <a:pt x="409" y="0"/>
                  <a:pt x="875" y="0"/>
                </a:cubicBezTo>
                <a:cubicBezTo>
                  <a:pt x="1340" y="0"/>
                  <a:pt x="1708" y="429"/>
                  <a:pt x="1723" y="447"/>
                </a:cubicBezTo>
                <a:cubicBezTo>
                  <a:pt x="1750" y="478"/>
                  <a:pt x="1750" y="478"/>
                  <a:pt x="1750" y="478"/>
                </a:cubicBezTo>
                <a:cubicBezTo>
                  <a:pt x="1723" y="509"/>
                  <a:pt x="1723" y="509"/>
                  <a:pt x="1723" y="509"/>
                </a:cubicBezTo>
                <a:cubicBezTo>
                  <a:pt x="1708" y="528"/>
                  <a:pt x="1340" y="956"/>
                  <a:pt x="875" y="956"/>
                </a:cubicBezTo>
                <a:close/>
                <a:moveTo>
                  <a:pt x="875" y="97"/>
                </a:moveTo>
                <a:cubicBezTo>
                  <a:pt x="537" y="97"/>
                  <a:pt x="246" y="358"/>
                  <a:pt x="136" y="470"/>
                </a:cubicBezTo>
                <a:cubicBezTo>
                  <a:pt x="128" y="478"/>
                  <a:pt x="128" y="478"/>
                  <a:pt x="128" y="478"/>
                </a:cubicBezTo>
                <a:cubicBezTo>
                  <a:pt x="136" y="487"/>
                  <a:pt x="136" y="487"/>
                  <a:pt x="136" y="487"/>
                </a:cubicBezTo>
                <a:cubicBezTo>
                  <a:pt x="246" y="599"/>
                  <a:pt x="537" y="860"/>
                  <a:pt x="875" y="860"/>
                </a:cubicBezTo>
                <a:cubicBezTo>
                  <a:pt x="1213" y="860"/>
                  <a:pt x="1504" y="599"/>
                  <a:pt x="1613" y="487"/>
                </a:cubicBezTo>
                <a:cubicBezTo>
                  <a:pt x="1621" y="478"/>
                  <a:pt x="1621" y="478"/>
                  <a:pt x="1621" y="478"/>
                </a:cubicBezTo>
                <a:cubicBezTo>
                  <a:pt x="1613" y="470"/>
                  <a:pt x="1613" y="470"/>
                  <a:pt x="1613" y="470"/>
                </a:cubicBezTo>
                <a:cubicBezTo>
                  <a:pt x="1504" y="358"/>
                  <a:pt x="1213" y="97"/>
                  <a:pt x="875" y="97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60" name="Freeform 6"/>
          <p:cNvSpPr>
            <a:spLocks/>
          </p:cNvSpPr>
          <p:nvPr/>
        </p:nvSpPr>
        <p:spPr bwMode="auto">
          <a:xfrm>
            <a:off x="5173936" y="3853852"/>
            <a:ext cx="1079500" cy="1079500"/>
          </a:xfrm>
          <a:custGeom>
            <a:avLst/>
            <a:gdLst>
              <a:gd name="T0" fmla="*/ 155 w 287"/>
              <a:gd name="T1" fmla="*/ 230 h 287"/>
              <a:gd name="T2" fmla="*/ 224 w 287"/>
              <a:gd name="T3" fmla="*/ 161 h 287"/>
              <a:gd name="T4" fmla="*/ 279 w 287"/>
              <a:gd name="T5" fmla="*/ 190 h 287"/>
              <a:gd name="T6" fmla="*/ 287 w 287"/>
              <a:gd name="T7" fmla="*/ 143 h 287"/>
              <a:gd name="T8" fmla="*/ 144 w 287"/>
              <a:gd name="T9" fmla="*/ 0 h 287"/>
              <a:gd name="T10" fmla="*/ 0 w 287"/>
              <a:gd name="T11" fmla="*/ 143 h 287"/>
              <a:gd name="T12" fmla="*/ 144 w 287"/>
              <a:gd name="T13" fmla="*/ 287 h 287"/>
              <a:gd name="T14" fmla="*/ 180 w 287"/>
              <a:gd name="T15" fmla="*/ 282 h 287"/>
              <a:gd name="T16" fmla="*/ 155 w 287"/>
              <a:gd name="T17" fmla="*/ 23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7" h="287">
                <a:moveTo>
                  <a:pt x="155" y="230"/>
                </a:moveTo>
                <a:cubicBezTo>
                  <a:pt x="155" y="192"/>
                  <a:pt x="186" y="161"/>
                  <a:pt x="224" y="161"/>
                </a:cubicBezTo>
                <a:cubicBezTo>
                  <a:pt x="247" y="161"/>
                  <a:pt x="267" y="173"/>
                  <a:pt x="279" y="190"/>
                </a:cubicBezTo>
                <a:cubicBezTo>
                  <a:pt x="285" y="175"/>
                  <a:pt x="287" y="160"/>
                  <a:pt x="287" y="143"/>
                </a:cubicBezTo>
                <a:cubicBezTo>
                  <a:pt x="287" y="64"/>
                  <a:pt x="223" y="0"/>
                  <a:pt x="144" y="0"/>
                </a:cubicBezTo>
                <a:cubicBezTo>
                  <a:pt x="65" y="0"/>
                  <a:pt x="0" y="64"/>
                  <a:pt x="0" y="143"/>
                </a:cubicBezTo>
                <a:cubicBezTo>
                  <a:pt x="0" y="222"/>
                  <a:pt x="65" y="287"/>
                  <a:pt x="144" y="287"/>
                </a:cubicBezTo>
                <a:cubicBezTo>
                  <a:pt x="156" y="287"/>
                  <a:pt x="168" y="285"/>
                  <a:pt x="180" y="282"/>
                </a:cubicBezTo>
                <a:cubicBezTo>
                  <a:pt x="165" y="270"/>
                  <a:pt x="155" y="251"/>
                  <a:pt x="155" y="230"/>
                </a:cubicBezTo>
                <a:close/>
              </a:path>
            </a:pathLst>
          </a:custGeom>
          <a:solidFill>
            <a:srgbClr val="3A383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35754" y="2137099"/>
            <a:ext cx="1268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Social Media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135754" y="2351841"/>
            <a:ext cx="2251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Suitable for all category</a:t>
            </a:r>
            <a:r>
              <a:rPr lang="en-US" sz="1200" dirty="0">
                <a:solidFill>
                  <a:srgbClr val="A5A5A5"/>
                </a:solidFill>
                <a:latin typeface="Calibri"/>
                <a:ea typeface="+mn-ea"/>
              </a:rPr>
              <a:t>, Lorem Ipsum is not simply random text.</a:t>
            </a:r>
            <a:endParaRPr lang="en-US" sz="1200" b="1" dirty="0">
              <a:solidFill>
                <a:srgbClr val="A5A5A5"/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996274" y="5588190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Print Design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996274" y="5802932"/>
            <a:ext cx="2251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Suitable for all category</a:t>
            </a:r>
            <a:r>
              <a:rPr lang="en-US" sz="1200" dirty="0">
                <a:solidFill>
                  <a:srgbClr val="A5A5A5"/>
                </a:solidFill>
                <a:latin typeface="Calibri"/>
                <a:ea typeface="+mn-ea"/>
              </a:rPr>
              <a:t>, Lorem Ipsum is not simply random text.</a:t>
            </a:r>
            <a:endParaRPr lang="en-US" sz="1200" b="1" dirty="0">
              <a:solidFill>
                <a:srgbClr val="A5A5A5"/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876158" y="2741771"/>
            <a:ext cx="652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News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77265" y="2956513"/>
            <a:ext cx="2251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Suitable for all category</a:t>
            </a:r>
            <a:r>
              <a:rPr lang="en-US" sz="1200" dirty="0">
                <a:solidFill>
                  <a:srgbClr val="A5A5A5"/>
                </a:solidFill>
                <a:latin typeface="Calibri"/>
                <a:ea typeface="+mn-ea"/>
              </a:rPr>
              <a:t>, Lorem Ipsum is not simply random text.</a:t>
            </a:r>
            <a:endParaRPr lang="en-US" sz="1200" b="1" dirty="0">
              <a:solidFill>
                <a:srgbClr val="A5A5A5"/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66840" y="5555807"/>
            <a:ext cx="13292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Advertisment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44413" y="5770549"/>
            <a:ext cx="2251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A5A5A5"/>
                </a:solidFill>
                <a:latin typeface="Calibri"/>
                <a:ea typeface="+mn-ea"/>
              </a:rPr>
              <a:t>Suitable for all category</a:t>
            </a:r>
            <a:r>
              <a:rPr lang="en-US" sz="1200" dirty="0">
                <a:solidFill>
                  <a:srgbClr val="A5A5A5"/>
                </a:solidFill>
                <a:latin typeface="Calibri"/>
                <a:ea typeface="+mn-ea"/>
              </a:rPr>
              <a:t>, Lorem Ipsum is not simply random text.</a:t>
            </a:r>
            <a:endParaRPr lang="en-US" sz="1200" b="1" dirty="0">
              <a:solidFill>
                <a:srgbClr val="A5A5A5"/>
              </a:solidFill>
              <a:latin typeface="Signika Negative" pitchFamily="2" charset="0"/>
              <a:ea typeface="+mn-ea"/>
            </a:endParaRPr>
          </a:p>
        </p:txBody>
      </p:sp>
      <p:grpSp>
        <p:nvGrpSpPr>
          <p:cNvPr id="69" name="Group 46"/>
          <p:cNvGrpSpPr/>
          <p:nvPr/>
        </p:nvGrpSpPr>
        <p:grpSpPr>
          <a:xfrm>
            <a:off x="5344643" y="2456646"/>
            <a:ext cx="2250306" cy="894288"/>
            <a:chOff x="5424282" y="1706910"/>
            <a:chExt cx="1915855" cy="761375"/>
          </a:xfrm>
        </p:grpSpPr>
        <p:cxnSp>
          <p:nvCxnSpPr>
            <p:cNvPr id="70" name="Straight Connector 47"/>
            <p:cNvCxnSpPr/>
            <p:nvPr/>
          </p:nvCxnSpPr>
          <p:spPr>
            <a:xfrm flipV="1">
              <a:off x="5424282" y="1706910"/>
              <a:ext cx="761375" cy="761375"/>
            </a:xfrm>
            <a:prstGeom prst="line">
              <a:avLst/>
            </a:prstGeom>
            <a:noFill/>
            <a:ln w="19050" cap="flat" cmpd="sng" algn="ctr">
              <a:solidFill>
                <a:srgbClr val="F47264"/>
              </a:solidFill>
              <a:prstDash val="solid"/>
              <a:miter lim="800000"/>
              <a:headEnd type="diamond" w="lg" len="lg"/>
            </a:ln>
            <a:effectLst/>
          </p:spPr>
        </p:cxnSp>
        <p:cxnSp>
          <p:nvCxnSpPr>
            <p:cNvPr id="71" name="Straight Connector 48"/>
            <p:cNvCxnSpPr/>
            <p:nvPr/>
          </p:nvCxnSpPr>
          <p:spPr>
            <a:xfrm>
              <a:off x="6185657" y="1706910"/>
              <a:ext cx="1154480" cy="0"/>
            </a:xfrm>
            <a:prstGeom prst="line">
              <a:avLst/>
            </a:prstGeom>
            <a:noFill/>
            <a:ln w="19050" cap="flat" cmpd="sng" algn="ctr">
              <a:solidFill>
                <a:srgbClr val="F47264"/>
              </a:solidFill>
              <a:prstDash val="solid"/>
              <a:miter lim="800000"/>
            </a:ln>
            <a:effectLst/>
          </p:spPr>
        </p:cxnSp>
      </p:grpSp>
      <p:grpSp>
        <p:nvGrpSpPr>
          <p:cNvPr id="72" name="Group 49"/>
          <p:cNvGrpSpPr/>
          <p:nvPr/>
        </p:nvGrpSpPr>
        <p:grpSpPr>
          <a:xfrm>
            <a:off x="6532531" y="5009306"/>
            <a:ext cx="1929955" cy="888123"/>
            <a:chOff x="6914848" y="4475730"/>
            <a:chExt cx="1112135" cy="511780"/>
          </a:xfrm>
        </p:grpSpPr>
        <p:cxnSp>
          <p:nvCxnSpPr>
            <p:cNvPr id="73" name="Straight Connector 50"/>
            <p:cNvCxnSpPr/>
            <p:nvPr/>
          </p:nvCxnSpPr>
          <p:spPr>
            <a:xfrm>
              <a:off x="6914848" y="4475730"/>
              <a:ext cx="511781" cy="511780"/>
            </a:xfrm>
            <a:prstGeom prst="line">
              <a:avLst/>
            </a:prstGeom>
            <a:noFill/>
            <a:ln w="19050" cap="flat" cmpd="sng" algn="ctr">
              <a:solidFill>
                <a:srgbClr val="84CBC5"/>
              </a:solidFill>
              <a:prstDash val="solid"/>
              <a:miter lim="800000"/>
              <a:headEnd type="diamond" w="lg" len="lg"/>
            </a:ln>
            <a:effectLst/>
          </p:spPr>
        </p:cxnSp>
        <p:cxnSp>
          <p:nvCxnSpPr>
            <p:cNvPr id="74" name="Straight Connector 51"/>
            <p:cNvCxnSpPr/>
            <p:nvPr/>
          </p:nvCxnSpPr>
          <p:spPr>
            <a:xfrm>
              <a:off x="7427561" y="4987510"/>
              <a:ext cx="599422" cy="0"/>
            </a:xfrm>
            <a:prstGeom prst="line">
              <a:avLst/>
            </a:prstGeom>
            <a:noFill/>
            <a:ln w="19050" cap="flat" cmpd="sng" algn="ctr">
              <a:solidFill>
                <a:srgbClr val="84CBC5"/>
              </a:solidFill>
              <a:prstDash val="solid"/>
              <a:miter lim="800000"/>
            </a:ln>
            <a:effectLst/>
          </p:spPr>
        </p:cxnSp>
      </p:grpSp>
      <p:grpSp>
        <p:nvGrpSpPr>
          <p:cNvPr id="75" name="Group 52"/>
          <p:cNvGrpSpPr/>
          <p:nvPr/>
        </p:nvGrpSpPr>
        <p:grpSpPr>
          <a:xfrm>
            <a:off x="2872643" y="5245595"/>
            <a:ext cx="2107129" cy="629827"/>
            <a:chOff x="3382285" y="4273686"/>
            <a:chExt cx="2107129" cy="629827"/>
          </a:xfrm>
        </p:grpSpPr>
        <p:cxnSp>
          <p:nvCxnSpPr>
            <p:cNvPr id="76" name="Straight Connector 53"/>
            <p:cNvCxnSpPr/>
            <p:nvPr/>
          </p:nvCxnSpPr>
          <p:spPr>
            <a:xfrm flipH="1">
              <a:off x="4859583" y="4273686"/>
              <a:ext cx="629831" cy="629827"/>
            </a:xfrm>
            <a:prstGeom prst="line">
              <a:avLst/>
            </a:prstGeom>
            <a:noFill/>
            <a:ln w="19050" cap="flat" cmpd="sng" algn="ctr">
              <a:solidFill>
                <a:srgbClr val="1B6AA3"/>
              </a:solidFill>
              <a:prstDash val="solid"/>
              <a:miter lim="800000"/>
              <a:headEnd type="diamond" w="lg" len="lg"/>
            </a:ln>
            <a:effectLst/>
          </p:spPr>
        </p:cxnSp>
        <p:cxnSp>
          <p:nvCxnSpPr>
            <p:cNvPr id="77" name="Straight Connector 54"/>
            <p:cNvCxnSpPr/>
            <p:nvPr/>
          </p:nvCxnSpPr>
          <p:spPr>
            <a:xfrm flipH="1">
              <a:off x="3382285" y="4901763"/>
              <a:ext cx="1478199" cy="0"/>
            </a:xfrm>
            <a:prstGeom prst="line">
              <a:avLst/>
            </a:prstGeom>
            <a:noFill/>
            <a:ln w="19050" cap="flat" cmpd="sng" algn="ctr">
              <a:solidFill>
                <a:srgbClr val="1B6AA3"/>
              </a:solidFill>
              <a:prstDash val="solid"/>
              <a:miter lim="800000"/>
            </a:ln>
            <a:effectLst/>
          </p:spPr>
        </p:cxnSp>
      </p:grpSp>
      <p:grpSp>
        <p:nvGrpSpPr>
          <p:cNvPr id="78" name="Group 55"/>
          <p:cNvGrpSpPr/>
          <p:nvPr/>
        </p:nvGrpSpPr>
        <p:grpSpPr>
          <a:xfrm>
            <a:off x="3033322" y="3000283"/>
            <a:ext cx="1708166" cy="1045552"/>
            <a:chOff x="3594746" y="2513840"/>
            <a:chExt cx="1708166" cy="1045552"/>
          </a:xfrm>
        </p:grpSpPr>
        <p:cxnSp>
          <p:nvCxnSpPr>
            <p:cNvPr id="79" name="Straight Connector 56"/>
            <p:cNvCxnSpPr/>
            <p:nvPr/>
          </p:nvCxnSpPr>
          <p:spPr>
            <a:xfrm flipH="1" flipV="1">
              <a:off x="4257353" y="2513840"/>
              <a:ext cx="1045559" cy="1045552"/>
            </a:xfrm>
            <a:prstGeom prst="line">
              <a:avLst/>
            </a:prstGeom>
            <a:noFill/>
            <a:ln w="19050" cap="flat" cmpd="sng" algn="ctr">
              <a:solidFill>
                <a:srgbClr val="F8D35C"/>
              </a:solidFill>
              <a:prstDash val="solid"/>
              <a:miter lim="800000"/>
              <a:headEnd type="diamond" w="lg" len="lg"/>
            </a:ln>
            <a:effectLst/>
          </p:spPr>
        </p:cxnSp>
        <p:cxnSp>
          <p:nvCxnSpPr>
            <p:cNvPr id="80" name="Straight Connector 57"/>
            <p:cNvCxnSpPr/>
            <p:nvPr/>
          </p:nvCxnSpPr>
          <p:spPr>
            <a:xfrm flipH="1">
              <a:off x="3594746" y="2518396"/>
              <a:ext cx="669378" cy="0"/>
            </a:xfrm>
            <a:prstGeom prst="line">
              <a:avLst/>
            </a:prstGeom>
            <a:noFill/>
            <a:ln w="19050" cap="flat" cmpd="sng" algn="ctr">
              <a:solidFill>
                <a:srgbClr val="F8D35C"/>
              </a:solidFill>
              <a:prstDash val="solid"/>
              <a:miter lim="800000"/>
            </a:ln>
            <a:effectLst/>
          </p:spPr>
        </p:cxnSp>
      </p:grpSp>
      <p:grpSp>
        <p:nvGrpSpPr>
          <p:cNvPr id="81" name="Group 68"/>
          <p:cNvGrpSpPr/>
          <p:nvPr/>
        </p:nvGrpSpPr>
        <p:grpSpPr>
          <a:xfrm>
            <a:off x="8575871" y="5706746"/>
            <a:ext cx="400024" cy="374940"/>
            <a:chOff x="4037394" y="3542332"/>
            <a:chExt cx="400024" cy="374940"/>
          </a:xfrm>
          <a:solidFill>
            <a:srgbClr val="84CBC5"/>
          </a:solidFill>
        </p:grpSpPr>
        <p:sp>
          <p:nvSpPr>
            <p:cNvPr id="82" name="Freeform 70"/>
            <p:cNvSpPr>
              <a:spLocks noEditPoints="1"/>
            </p:cNvSpPr>
            <p:nvPr/>
          </p:nvSpPr>
          <p:spPr bwMode="auto">
            <a:xfrm>
              <a:off x="4037394" y="3542332"/>
              <a:ext cx="400024" cy="374940"/>
            </a:xfrm>
            <a:custGeom>
              <a:avLst/>
              <a:gdLst>
                <a:gd name="T0" fmla="*/ 126 w 128"/>
                <a:gd name="T1" fmla="*/ 26 h 120"/>
                <a:gd name="T2" fmla="*/ 102 w 128"/>
                <a:gd name="T3" fmla="*/ 2 h 120"/>
                <a:gd name="T4" fmla="*/ 96 w 128"/>
                <a:gd name="T5" fmla="*/ 0 h 120"/>
                <a:gd name="T6" fmla="*/ 12 w 128"/>
                <a:gd name="T7" fmla="*/ 0 h 120"/>
                <a:gd name="T8" fmla="*/ 0 w 128"/>
                <a:gd name="T9" fmla="*/ 12 h 120"/>
                <a:gd name="T10" fmla="*/ 0 w 128"/>
                <a:gd name="T11" fmla="*/ 108 h 120"/>
                <a:gd name="T12" fmla="*/ 12 w 128"/>
                <a:gd name="T13" fmla="*/ 120 h 120"/>
                <a:gd name="T14" fmla="*/ 116 w 128"/>
                <a:gd name="T15" fmla="*/ 120 h 120"/>
                <a:gd name="T16" fmla="*/ 128 w 128"/>
                <a:gd name="T17" fmla="*/ 108 h 120"/>
                <a:gd name="T18" fmla="*/ 128 w 128"/>
                <a:gd name="T19" fmla="*/ 32 h 120"/>
                <a:gd name="T20" fmla="*/ 126 w 128"/>
                <a:gd name="T21" fmla="*/ 26 h 120"/>
                <a:gd name="T22" fmla="*/ 120 w 128"/>
                <a:gd name="T23" fmla="*/ 108 h 120"/>
                <a:gd name="T24" fmla="*/ 116 w 128"/>
                <a:gd name="T25" fmla="*/ 112 h 120"/>
                <a:gd name="T26" fmla="*/ 12 w 128"/>
                <a:gd name="T27" fmla="*/ 112 h 120"/>
                <a:gd name="T28" fmla="*/ 8 w 128"/>
                <a:gd name="T29" fmla="*/ 108 h 120"/>
                <a:gd name="T30" fmla="*/ 8 w 128"/>
                <a:gd name="T31" fmla="*/ 12 h 120"/>
                <a:gd name="T32" fmla="*/ 12 w 128"/>
                <a:gd name="T33" fmla="*/ 8 h 120"/>
                <a:gd name="T34" fmla="*/ 92 w 128"/>
                <a:gd name="T35" fmla="*/ 8 h 120"/>
                <a:gd name="T36" fmla="*/ 92 w 128"/>
                <a:gd name="T37" fmla="*/ 24 h 120"/>
                <a:gd name="T38" fmla="*/ 92 w 128"/>
                <a:gd name="T39" fmla="*/ 24 h 120"/>
                <a:gd name="T40" fmla="*/ 104 w 128"/>
                <a:gd name="T41" fmla="*/ 36 h 120"/>
                <a:gd name="T42" fmla="*/ 108 w 128"/>
                <a:gd name="T43" fmla="*/ 36 h 120"/>
                <a:gd name="T44" fmla="*/ 120 w 128"/>
                <a:gd name="T45" fmla="*/ 36 h 120"/>
                <a:gd name="T46" fmla="*/ 120 w 128"/>
                <a:gd name="T47" fmla="*/ 108 h 120"/>
                <a:gd name="T48" fmla="*/ 108 w 128"/>
                <a:gd name="T49" fmla="*/ 32 h 120"/>
                <a:gd name="T50" fmla="*/ 104 w 128"/>
                <a:gd name="T51" fmla="*/ 32 h 120"/>
                <a:gd name="T52" fmla="*/ 96 w 128"/>
                <a:gd name="T53" fmla="*/ 24 h 120"/>
                <a:gd name="T54" fmla="*/ 96 w 128"/>
                <a:gd name="T55" fmla="*/ 24 h 120"/>
                <a:gd name="T56" fmla="*/ 96 w 128"/>
                <a:gd name="T57" fmla="*/ 8 h 120"/>
                <a:gd name="T58" fmla="*/ 120 w 128"/>
                <a:gd name="T59" fmla="*/ 32 h 120"/>
                <a:gd name="T60" fmla="*/ 108 w 128"/>
                <a:gd name="T61" fmla="*/ 3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8" h="120">
                  <a:moveTo>
                    <a:pt x="126" y="26"/>
                  </a:moveTo>
                  <a:cubicBezTo>
                    <a:pt x="102" y="2"/>
                    <a:pt x="102" y="2"/>
                    <a:pt x="102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5"/>
                    <a:pt x="5" y="120"/>
                    <a:pt x="12" y="120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123" y="120"/>
                    <a:pt x="128" y="115"/>
                    <a:pt x="128" y="108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8" y="30"/>
                    <a:pt x="127" y="28"/>
                    <a:pt x="126" y="26"/>
                  </a:cubicBezTo>
                  <a:close/>
                  <a:moveTo>
                    <a:pt x="120" y="108"/>
                  </a:moveTo>
                  <a:cubicBezTo>
                    <a:pt x="120" y="110"/>
                    <a:pt x="118" y="112"/>
                    <a:pt x="116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0" y="112"/>
                    <a:pt x="8" y="110"/>
                    <a:pt x="8" y="10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2" y="31"/>
                    <a:pt x="97" y="36"/>
                    <a:pt x="104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20" y="36"/>
                    <a:pt x="120" y="36"/>
                    <a:pt x="120" y="36"/>
                  </a:cubicBezTo>
                  <a:lnTo>
                    <a:pt x="120" y="108"/>
                  </a:lnTo>
                  <a:close/>
                  <a:moveTo>
                    <a:pt x="108" y="32"/>
                  </a:moveTo>
                  <a:cubicBezTo>
                    <a:pt x="104" y="32"/>
                    <a:pt x="104" y="32"/>
                    <a:pt x="104" y="32"/>
                  </a:cubicBezTo>
                  <a:cubicBezTo>
                    <a:pt x="100" y="32"/>
                    <a:pt x="96" y="28"/>
                    <a:pt x="96" y="24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20" y="32"/>
                    <a:pt x="120" y="32"/>
                    <a:pt x="120" y="32"/>
                  </a:cubicBezTo>
                  <a:lnTo>
                    <a:pt x="108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3" name="Freeform 71"/>
            <p:cNvSpPr>
              <a:spLocks/>
            </p:cNvSpPr>
            <p:nvPr/>
          </p:nvSpPr>
          <p:spPr bwMode="auto">
            <a:xfrm>
              <a:off x="4224864" y="3617583"/>
              <a:ext cx="73932" cy="13202"/>
            </a:xfrm>
            <a:custGeom>
              <a:avLst/>
              <a:gdLst>
                <a:gd name="T0" fmla="*/ 2 w 24"/>
                <a:gd name="T1" fmla="*/ 4 h 4"/>
                <a:gd name="T2" fmla="*/ 22 w 24"/>
                <a:gd name="T3" fmla="*/ 4 h 4"/>
                <a:gd name="T4" fmla="*/ 24 w 24"/>
                <a:gd name="T5" fmla="*/ 2 h 4"/>
                <a:gd name="T6" fmla="*/ 22 w 24"/>
                <a:gd name="T7" fmla="*/ 0 h 4"/>
                <a:gd name="T8" fmla="*/ 2 w 24"/>
                <a:gd name="T9" fmla="*/ 0 h 4"/>
                <a:gd name="T10" fmla="*/ 0 w 24"/>
                <a:gd name="T11" fmla="*/ 2 h 4"/>
                <a:gd name="T12" fmla="*/ 2 w 2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4" name="Freeform 72"/>
            <p:cNvSpPr>
              <a:spLocks/>
            </p:cNvSpPr>
            <p:nvPr/>
          </p:nvSpPr>
          <p:spPr bwMode="auto">
            <a:xfrm>
              <a:off x="4224864" y="3655870"/>
              <a:ext cx="73932" cy="11882"/>
            </a:xfrm>
            <a:custGeom>
              <a:avLst/>
              <a:gdLst>
                <a:gd name="T0" fmla="*/ 2 w 24"/>
                <a:gd name="T1" fmla="*/ 4 h 4"/>
                <a:gd name="T2" fmla="*/ 22 w 24"/>
                <a:gd name="T3" fmla="*/ 4 h 4"/>
                <a:gd name="T4" fmla="*/ 24 w 24"/>
                <a:gd name="T5" fmla="*/ 2 h 4"/>
                <a:gd name="T6" fmla="*/ 22 w 24"/>
                <a:gd name="T7" fmla="*/ 0 h 4"/>
                <a:gd name="T8" fmla="*/ 2 w 24"/>
                <a:gd name="T9" fmla="*/ 0 h 4"/>
                <a:gd name="T10" fmla="*/ 0 w 24"/>
                <a:gd name="T11" fmla="*/ 2 h 4"/>
                <a:gd name="T12" fmla="*/ 2 w 2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5" name="Freeform 73"/>
            <p:cNvSpPr>
              <a:spLocks/>
            </p:cNvSpPr>
            <p:nvPr/>
          </p:nvSpPr>
          <p:spPr bwMode="auto">
            <a:xfrm>
              <a:off x="4224864" y="3692836"/>
              <a:ext cx="162386" cy="11882"/>
            </a:xfrm>
            <a:custGeom>
              <a:avLst/>
              <a:gdLst>
                <a:gd name="T0" fmla="*/ 0 w 52"/>
                <a:gd name="T1" fmla="*/ 2 h 4"/>
                <a:gd name="T2" fmla="*/ 2 w 52"/>
                <a:gd name="T3" fmla="*/ 4 h 4"/>
                <a:gd name="T4" fmla="*/ 50 w 52"/>
                <a:gd name="T5" fmla="*/ 4 h 4"/>
                <a:gd name="T6" fmla="*/ 52 w 52"/>
                <a:gd name="T7" fmla="*/ 2 h 4"/>
                <a:gd name="T8" fmla="*/ 50 w 52"/>
                <a:gd name="T9" fmla="*/ 0 h 4"/>
                <a:gd name="T10" fmla="*/ 2 w 52"/>
                <a:gd name="T11" fmla="*/ 0 h 4"/>
                <a:gd name="T12" fmla="*/ 0 w 52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">
                  <a:moveTo>
                    <a:pt x="0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4"/>
                    <a:pt x="52" y="3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4086242" y="3768087"/>
              <a:ext cx="301008" cy="11882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7" name="Freeform 75"/>
            <p:cNvSpPr>
              <a:spLocks/>
            </p:cNvSpPr>
            <p:nvPr/>
          </p:nvSpPr>
          <p:spPr bwMode="auto">
            <a:xfrm>
              <a:off x="4086242" y="3805053"/>
              <a:ext cx="301008" cy="13202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8" name="Freeform 76"/>
            <p:cNvSpPr>
              <a:spLocks/>
            </p:cNvSpPr>
            <p:nvPr/>
          </p:nvSpPr>
          <p:spPr bwMode="auto">
            <a:xfrm>
              <a:off x="4086242" y="3843340"/>
              <a:ext cx="301008" cy="11882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9" name="Freeform 77"/>
            <p:cNvSpPr>
              <a:spLocks/>
            </p:cNvSpPr>
            <p:nvPr/>
          </p:nvSpPr>
          <p:spPr bwMode="auto">
            <a:xfrm>
              <a:off x="4086242" y="3729802"/>
              <a:ext cx="301008" cy="13202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90" name="Freeform 78"/>
            <p:cNvSpPr>
              <a:spLocks noEditPoints="1"/>
            </p:cNvSpPr>
            <p:nvPr/>
          </p:nvSpPr>
          <p:spPr bwMode="auto">
            <a:xfrm>
              <a:off x="4086242" y="3605702"/>
              <a:ext cx="113538" cy="99016"/>
            </a:xfrm>
            <a:custGeom>
              <a:avLst/>
              <a:gdLst>
                <a:gd name="T0" fmla="*/ 4 w 36"/>
                <a:gd name="T1" fmla="*/ 32 h 32"/>
                <a:gd name="T2" fmla="*/ 32 w 36"/>
                <a:gd name="T3" fmla="*/ 32 h 32"/>
                <a:gd name="T4" fmla="*/ 36 w 36"/>
                <a:gd name="T5" fmla="*/ 28 h 32"/>
                <a:gd name="T6" fmla="*/ 36 w 36"/>
                <a:gd name="T7" fmla="*/ 4 h 32"/>
                <a:gd name="T8" fmla="*/ 32 w 36"/>
                <a:gd name="T9" fmla="*/ 0 h 32"/>
                <a:gd name="T10" fmla="*/ 4 w 36"/>
                <a:gd name="T11" fmla="*/ 0 h 32"/>
                <a:gd name="T12" fmla="*/ 0 w 36"/>
                <a:gd name="T13" fmla="*/ 4 h 32"/>
                <a:gd name="T14" fmla="*/ 0 w 36"/>
                <a:gd name="T15" fmla="*/ 28 h 32"/>
                <a:gd name="T16" fmla="*/ 4 w 36"/>
                <a:gd name="T17" fmla="*/ 32 h 32"/>
                <a:gd name="T18" fmla="*/ 8 w 36"/>
                <a:gd name="T19" fmla="*/ 8 h 32"/>
                <a:gd name="T20" fmla="*/ 28 w 36"/>
                <a:gd name="T21" fmla="*/ 8 h 32"/>
                <a:gd name="T22" fmla="*/ 28 w 36"/>
                <a:gd name="T23" fmla="*/ 24 h 32"/>
                <a:gd name="T24" fmla="*/ 8 w 36"/>
                <a:gd name="T25" fmla="*/ 24 h 32"/>
                <a:gd name="T26" fmla="*/ 8 w 36"/>
                <a:gd name="T27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2">
                  <a:moveTo>
                    <a:pt x="4" y="32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4" y="32"/>
                    <a:pt x="36" y="30"/>
                    <a:pt x="36" y="2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8" y="24"/>
                    <a:pt x="8" y="24"/>
                    <a:pt x="8" y="24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91" name="Freeform 5"/>
          <p:cNvSpPr>
            <a:spLocks noEditPoints="1"/>
          </p:cNvSpPr>
          <p:nvPr/>
        </p:nvSpPr>
        <p:spPr bwMode="auto">
          <a:xfrm>
            <a:off x="7690976" y="2264723"/>
            <a:ext cx="386822" cy="386822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92" name="Group 79"/>
          <p:cNvGrpSpPr/>
          <p:nvPr/>
        </p:nvGrpSpPr>
        <p:grpSpPr>
          <a:xfrm>
            <a:off x="2389320" y="5709489"/>
            <a:ext cx="409265" cy="311570"/>
            <a:chOff x="2430699" y="394950"/>
            <a:chExt cx="409265" cy="311570"/>
          </a:xfrm>
          <a:solidFill>
            <a:srgbClr val="1B6AA3"/>
          </a:solidFill>
        </p:grpSpPr>
        <p:sp>
          <p:nvSpPr>
            <p:cNvPr id="93" name="Freeform 141"/>
            <p:cNvSpPr>
              <a:spLocks noEditPoints="1"/>
            </p:cNvSpPr>
            <p:nvPr/>
          </p:nvSpPr>
          <p:spPr bwMode="auto">
            <a:xfrm>
              <a:off x="2483507" y="441158"/>
              <a:ext cx="256121" cy="203312"/>
            </a:xfrm>
            <a:custGeom>
              <a:avLst/>
              <a:gdLst>
                <a:gd name="T0" fmla="*/ 74 w 82"/>
                <a:gd name="T1" fmla="*/ 3 h 65"/>
                <a:gd name="T2" fmla="*/ 41 w 82"/>
                <a:gd name="T3" fmla="*/ 0 h 65"/>
                <a:gd name="T4" fmla="*/ 8 w 82"/>
                <a:gd name="T5" fmla="*/ 3 h 65"/>
                <a:gd name="T6" fmla="*/ 5 w 82"/>
                <a:gd name="T7" fmla="*/ 6 h 65"/>
                <a:gd name="T8" fmla="*/ 5 w 82"/>
                <a:gd name="T9" fmla="*/ 59 h 65"/>
                <a:gd name="T10" fmla="*/ 8 w 82"/>
                <a:gd name="T11" fmla="*/ 62 h 65"/>
                <a:gd name="T12" fmla="*/ 41 w 82"/>
                <a:gd name="T13" fmla="*/ 65 h 65"/>
                <a:gd name="T14" fmla="*/ 74 w 82"/>
                <a:gd name="T15" fmla="*/ 62 h 65"/>
                <a:gd name="T16" fmla="*/ 77 w 82"/>
                <a:gd name="T17" fmla="*/ 59 h 65"/>
                <a:gd name="T18" fmla="*/ 77 w 82"/>
                <a:gd name="T19" fmla="*/ 6 h 65"/>
                <a:gd name="T20" fmla="*/ 74 w 82"/>
                <a:gd name="T21" fmla="*/ 3 h 65"/>
                <a:gd name="T22" fmla="*/ 73 w 82"/>
                <a:gd name="T23" fmla="*/ 58 h 65"/>
                <a:gd name="T24" fmla="*/ 9 w 82"/>
                <a:gd name="T25" fmla="*/ 58 h 65"/>
                <a:gd name="T26" fmla="*/ 9 w 82"/>
                <a:gd name="T27" fmla="*/ 7 h 65"/>
                <a:gd name="T28" fmla="*/ 73 w 82"/>
                <a:gd name="T29" fmla="*/ 7 h 65"/>
                <a:gd name="T30" fmla="*/ 73 w 82"/>
                <a:gd name="T31" fmla="*/ 5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65">
                  <a:moveTo>
                    <a:pt x="74" y="3"/>
                  </a:moveTo>
                  <a:cubicBezTo>
                    <a:pt x="63" y="1"/>
                    <a:pt x="52" y="0"/>
                    <a:pt x="41" y="0"/>
                  </a:cubicBezTo>
                  <a:cubicBezTo>
                    <a:pt x="30" y="0"/>
                    <a:pt x="19" y="1"/>
                    <a:pt x="8" y="3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0" y="24"/>
                    <a:pt x="0" y="41"/>
                    <a:pt x="5" y="59"/>
                  </a:cubicBezTo>
                  <a:cubicBezTo>
                    <a:pt x="6" y="60"/>
                    <a:pt x="7" y="61"/>
                    <a:pt x="8" y="62"/>
                  </a:cubicBezTo>
                  <a:cubicBezTo>
                    <a:pt x="19" y="64"/>
                    <a:pt x="30" y="65"/>
                    <a:pt x="41" y="65"/>
                  </a:cubicBezTo>
                  <a:cubicBezTo>
                    <a:pt x="52" y="65"/>
                    <a:pt x="63" y="64"/>
                    <a:pt x="74" y="62"/>
                  </a:cubicBezTo>
                  <a:cubicBezTo>
                    <a:pt x="75" y="61"/>
                    <a:pt x="76" y="60"/>
                    <a:pt x="77" y="59"/>
                  </a:cubicBezTo>
                  <a:cubicBezTo>
                    <a:pt x="82" y="41"/>
                    <a:pt x="82" y="24"/>
                    <a:pt x="77" y="6"/>
                  </a:cubicBezTo>
                  <a:cubicBezTo>
                    <a:pt x="76" y="5"/>
                    <a:pt x="75" y="4"/>
                    <a:pt x="74" y="3"/>
                  </a:cubicBezTo>
                  <a:close/>
                  <a:moveTo>
                    <a:pt x="73" y="58"/>
                  </a:moveTo>
                  <a:cubicBezTo>
                    <a:pt x="52" y="62"/>
                    <a:pt x="30" y="62"/>
                    <a:pt x="9" y="58"/>
                  </a:cubicBezTo>
                  <a:cubicBezTo>
                    <a:pt x="4" y="41"/>
                    <a:pt x="4" y="24"/>
                    <a:pt x="9" y="7"/>
                  </a:cubicBezTo>
                  <a:cubicBezTo>
                    <a:pt x="30" y="3"/>
                    <a:pt x="52" y="3"/>
                    <a:pt x="73" y="7"/>
                  </a:cubicBezTo>
                  <a:cubicBezTo>
                    <a:pt x="78" y="24"/>
                    <a:pt x="78" y="41"/>
                    <a:pt x="7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94" name="Freeform 142"/>
            <p:cNvSpPr>
              <a:spLocks noEditPoints="1"/>
            </p:cNvSpPr>
            <p:nvPr/>
          </p:nvSpPr>
          <p:spPr bwMode="auto">
            <a:xfrm>
              <a:off x="2430699" y="394950"/>
              <a:ext cx="409265" cy="311570"/>
            </a:xfrm>
            <a:custGeom>
              <a:avLst/>
              <a:gdLst>
                <a:gd name="T0" fmla="*/ 125 w 131"/>
                <a:gd name="T1" fmla="*/ 9 h 100"/>
                <a:gd name="T2" fmla="*/ 119 w 131"/>
                <a:gd name="T3" fmla="*/ 3 h 100"/>
                <a:gd name="T4" fmla="*/ 66 w 131"/>
                <a:gd name="T5" fmla="*/ 0 h 100"/>
                <a:gd name="T6" fmla="*/ 13 w 131"/>
                <a:gd name="T7" fmla="*/ 3 h 100"/>
                <a:gd name="T8" fmla="*/ 7 w 131"/>
                <a:gd name="T9" fmla="*/ 9 h 100"/>
                <a:gd name="T10" fmla="*/ 7 w 131"/>
                <a:gd name="T11" fmla="*/ 87 h 100"/>
                <a:gd name="T12" fmla="*/ 13 w 131"/>
                <a:gd name="T13" fmla="*/ 93 h 100"/>
                <a:gd name="T14" fmla="*/ 39 w 131"/>
                <a:gd name="T15" fmla="*/ 95 h 100"/>
                <a:gd name="T16" fmla="*/ 38 w 131"/>
                <a:gd name="T17" fmla="*/ 96 h 100"/>
                <a:gd name="T18" fmla="*/ 66 w 131"/>
                <a:gd name="T19" fmla="*/ 100 h 100"/>
                <a:gd name="T20" fmla="*/ 94 w 131"/>
                <a:gd name="T21" fmla="*/ 96 h 100"/>
                <a:gd name="T22" fmla="*/ 93 w 131"/>
                <a:gd name="T23" fmla="*/ 95 h 100"/>
                <a:gd name="T24" fmla="*/ 119 w 131"/>
                <a:gd name="T25" fmla="*/ 93 h 100"/>
                <a:gd name="T26" fmla="*/ 125 w 131"/>
                <a:gd name="T27" fmla="*/ 87 h 100"/>
                <a:gd name="T28" fmla="*/ 125 w 131"/>
                <a:gd name="T29" fmla="*/ 9 h 100"/>
                <a:gd name="T30" fmla="*/ 118 w 131"/>
                <a:gd name="T31" fmla="*/ 85 h 100"/>
                <a:gd name="T32" fmla="*/ 14 w 131"/>
                <a:gd name="T33" fmla="*/ 85 h 100"/>
                <a:gd name="T34" fmla="*/ 14 w 131"/>
                <a:gd name="T35" fmla="*/ 11 h 100"/>
                <a:gd name="T36" fmla="*/ 118 w 131"/>
                <a:gd name="T37" fmla="*/ 11 h 100"/>
                <a:gd name="T38" fmla="*/ 118 w 131"/>
                <a:gd name="T39" fmla="*/ 8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00">
                  <a:moveTo>
                    <a:pt x="125" y="9"/>
                  </a:moveTo>
                  <a:cubicBezTo>
                    <a:pt x="125" y="6"/>
                    <a:pt x="122" y="4"/>
                    <a:pt x="119" y="3"/>
                  </a:cubicBezTo>
                  <a:cubicBezTo>
                    <a:pt x="101" y="1"/>
                    <a:pt x="83" y="0"/>
                    <a:pt x="66" y="0"/>
                  </a:cubicBezTo>
                  <a:cubicBezTo>
                    <a:pt x="49" y="0"/>
                    <a:pt x="31" y="1"/>
                    <a:pt x="13" y="3"/>
                  </a:cubicBezTo>
                  <a:cubicBezTo>
                    <a:pt x="10" y="4"/>
                    <a:pt x="7" y="6"/>
                    <a:pt x="7" y="9"/>
                  </a:cubicBezTo>
                  <a:cubicBezTo>
                    <a:pt x="0" y="35"/>
                    <a:pt x="0" y="61"/>
                    <a:pt x="7" y="87"/>
                  </a:cubicBezTo>
                  <a:cubicBezTo>
                    <a:pt x="7" y="90"/>
                    <a:pt x="10" y="92"/>
                    <a:pt x="13" y="93"/>
                  </a:cubicBezTo>
                  <a:cubicBezTo>
                    <a:pt x="22" y="94"/>
                    <a:pt x="30" y="95"/>
                    <a:pt x="39" y="95"/>
                  </a:cubicBezTo>
                  <a:cubicBezTo>
                    <a:pt x="38" y="95"/>
                    <a:pt x="38" y="96"/>
                    <a:pt x="38" y="96"/>
                  </a:cubicBezTo>
                  <a:cubicBezTo>
                    <a:pt x="38" y="98"/>
                    <a:pt x="51" y="100"/>
                    <a:pt x="66" y="100"/>
                  </a:cubicBezTo>
                  <a:cubicBezTo>
                    <a:pt x="81" y="100"/>
                    <a:pt x="94" y="98"/>
                    <a:pt x="94" y="96"/>
                  </a:cubicBezTo>
                  <a:cubicBezTo>
                    <a:pt x="94" y="96"/>
                    <a:pt x="94" y="95"/>
                    <a:pt x="93" y="95"/>
                  </a:cubicBezTo>
                  <a:cubicBezTo>
                    <a:pt x="102" y="95"/>
                    <a:pt x="110" y="94"/>
                    <a:pt x="119" y="93"/>
                  </a:cubicBezTo>
                  <a:cubicBezTo>
                    <a:pt x="122" y="92"/>
                    <a:pt x="125" y="90"/>
                    <a:pt x="125" y="87"/>
                  </a:cubicBezTo>
                  <a:cubicBezTo>
                    <a:pt x="131" y="61"/>
                    <a:pt x="131" y="35"/>
                    <a:pt x="125" y="9"/>
                  </a:cubicBezTo>
                  <a:close/>
                  <a:moveTo>
                    <a:pt x="118" y="85"/>
                  </a:moveTo>
                  <a:cubicBezTo>
                    <a:pt x="83" y="89"/>
                    <a:pt x="49" y="89"/>
                    <a:pt x="14" y="85"/>
                  </a:cubicBezTo>
                  <a:cubicBezTo>
                    <a:pt x="9" y="60"/>
                    <a:pt x="9" y="36"/>
                    <a:pt x="14" y="11"/>
                  </a:cubicBezTo>
                  <a:cubicBezTo>
                    <a:pt x="49" y="7"/>
                    <a:pt x="83" y="7"/>
                    <a:pt x="118" y="11"/>
                  </a:cubicBezTo>
                  <a:cubicBezTo>
                    <a:pt x="123" y="36"/>
                    <a:pt x="123" y="60"/>
                    <a:pt x="118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95" name="Freeform 143"/>
            <p:cNvSpPr>
              <a:spLocks noEditPoints="1"/>
            </p:cNvSpPr>
            <p:nvPr/>
          </p:nvSpPr>
          <p:spPr bwMode="auto">
            <a:xfrm>
              <a:off x="2748869" y="457000"/>
              <a:ext cx="38287" cy="38287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0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8 w 12"/>
                <a:gd name="T13" fmla="*/ 6 h 12"/>
                <a:gd name="T14" fmla="*/ 6 w 12"/>
                <a:gd name="T15" fmla="*/ 8 h 12"/>
                <a:gd name="T16" fmla="*/ 4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96" name="Freeform 144"/>
            <p:cNvSpPr>
              <a:spLocks/>
            </p:cNvSpPr>
            <p:nvPr/>
          </p:nvSpPr>
          <p:spPr bwMode="auto">
            <a:xfrm>
              <a:off x="2736988" y="619386"/>
              <a:ext cx="50168" cy="13202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97" name="Freeform 145"/>
            <p:cNvSpPr>
              <a:spLocks/>
            </p:cNvSpPr>
            <p:nvPr/>
          </p:nvSpPr>
          <p:spPr bwMode="auto">
            <a:xfrm>
              <a:off x="2748869" y="582420"/>
              <a:ext cx="50168" cy="11882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98" name="Freeform 146"/>
            <p:cNvSpPr>
              <a:spLocks/>
            </p:cNvSpPr>
            <p:nvPr/>
          </p:nvSpPr>
          <p:spPr bwMode="auto">
            <a:xfrm>
              <a:off x="2748869" y="544134"/>
              <a:ext cx="50168" cy="13202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99" name="Freeform 147"/>
            <p:cNvSpPr>
              <a:spLocks/>
            </p:cNvSpPr>
            <p:nvPr/>
          </p:nvSpPr>
          <p:spPr bwMode="auto">
            <a:xfrm>
              <a:off x="2537636" y="491326"/>
              <a:ext cx="73932" cy="52808"/>
            </a:xfrm>
            <a:custGeom>
              <a:avLst/>
              <a:gdLst>
                <a:gd name="T0" fmla="*/ 22 w 24"/>
                <a:gd name="T1" fmla="*/ 0 h 17"/>
                <a:gd name="T2" fmla="*/ 4 w 24"/>
                <a:gd name="T3" fmla="*/ 2 h 17"/>
                <a:gd name="T4" fmla="*/ 1 w 24"/>
                <a:gd name="T5" fmla="*/ 4 h 17"/>
                <a:gd name="T6" fmla="*/ 0 w 24"/>
                <a:gd name="T7" fmla="*/ 15 h 17"/>
                <a:gd name="T8" fmla="*/ 2 w 24"/>
                <a:gd name="T9" fmla="*/ 17 h 17"/>
                <a:gd name="T10" fmla="*/ 4 w 24"/>
                <a:gd name="T11" fmla="*/ 15 h 17"/>
                <a:gd name="T12" fmla="*/ 5 w 24"/>
                <a:gd name="T13" fmla="*/ 7 h 17"/>
                <a:gd name="T14" fmla="*/ 7 w 24"/>
                <a:gd name="T15" fmla="*/ 5 h 17"/>
                <a:gd name="T16" fmla="*/ 22 w 24"/>
                <a:gd name="T17" fmla="*/ 4 h 17"/>
                <a:gd name="T18" fmla="*/ 24 w 24"/>
                <a:gd name="T19" fmla="*/ 2 h 17"/>
                <a:gd name="T20" fmla="*/ 22 w 2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7">
                  <a:moveTo>
                    <a:pt x="22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1" y="3"/>
                    <a:pt x="1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3" y="17"/>
                    <a:pt x="4" y="16"/>
                    <a:pt x="4" y="15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00" name="Group 87"/>
          <p:cNvGrpSpPr/>
          <p:nvPr/>
        </p:nvGrpSpPr>
        <p:grpSpPr>
          <a:xfrm>
            <a:off x="2547641" y="2812718"/>
            <a:ext cx="369426" cy="369426"/>
            <a:chOff x="837205" y="3542332"/>
            <a:chExt cx="400024" cy="400024"/>
          </a:xfrm>
          <a:solidFill>
            <a:srgbClr val="F8D35C"/>
          </a:solidFill>
        </p:grpSpPr>
        <p:sp>
          <p:nvSpPr>
            <p:cNvPr id="101" name="Freeform 85"/>
            <p:cNvSpPr>
              <a:spLocks noEditPoints="1"/>
            </p:cNvSpPr>
            <p:nvPr/>
          </p:nvSpPr>
          <p:spPr bwMode="auto">
            <a:xfrm>
              <a:off x="837205" y="3542332"/>
              <a:ext cx="400024" cy="400024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2" name="Freeform 86"/>
            <p:cNvSpPr>
              <a:spLocks/>
            </p:cNvSpPr>
            <p:nvPr/>
          </p:nvSpPr>
          <p:spPr bwMode="auto">
            <a:xfrm>
              <a:off x="1074843" y="3692836"/>
              <a:ext cx="112218" cy="11882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3" name="Freeform 87"/>
            <p:cNvSpPr>
              <a:spLocks/>
            </p:cNvSpPr>
            <p:nvPr/>
          </p:nvSpPr>
          <p:spPr bwMode="auto">
            <a:xfrm>
              <a:off x="1074843" y="3655870"/>
              <a:ext cx="112218" cy="11882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4" name="Freeform 88"/>
            <p:cNvSpPr>
              <a:spLocks/>
            </p:cNvSpPr>
            <p:nvPr/>
          </p:nvSpPr>
          <p:spPr bwMode="auto">
            <a:xfrm>
              <a:off x="1074843" y="3617583"/>
              <a:ext cx="112218" cy="13202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5" name="Freeform 89"/>
            <p:cNvSpPr>
              <a:spLocks/>
            </p:cNvSpPr>
            <p:nvPr/>
          </p:nvSpPr>
          <p:spPr bwMode="auto">
            <a:xfrm>
              <a:off x="937541" y="3880306"/>
              <a:ext cx="112218" cy="1188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6" name="Freeform 90"/>
            <p:cNvSpPr>
              <a:spLocks/>
            </p:cNvSpPr>
            <p:nvPr/>
          </p:nvSpPr>
          <p:spPr bwMode="auto">
            <a:xfrm>
              <a:off x="937541" y="3843340"/>
              <a:ext cx="112218" cy="1188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7" name="Freeform 91"/>
            <p:cNvSpPr>
              <a:spLocks/>
            </p:cNvSpPr>
            <p:nvPr/>
          </p:nvSpPr>
          <p:spPr bwMode="auto">
            <a:xfrm>
              <a:off x="937541" y="3805053"/>
              <a:ext cx="112218" cy="1320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8" name="Freeform 92"/>
            <p:cNvSpPr>
              <a:spLocks/>
            </p:cNvSpPr>
            <p:nvPr/>
          </p:nvSpPr>
          <p:spPr bwMode="auto">
            <a:xfrm>
              <a:off x="1074843" y="3880306"/>
              <a:ext cx="112218" cy="1188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9" name="Freeform 93"/>
            <p:cNvSpPr>
              <a:spLocks/>
            </p:cNvSpPr>
            <p:nvPr/>
          </p:nvSpPr>
          <p:spPr bwMode="auto">
            <a:xfrm>
              <a:off x="1074843" y="3843340"/>
              <a:ext cx="112218" cy="1188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0" name="Freeform 94"/>
            <p:cNvSpPr>
              <a:spLocks/>
            </p:cNvSpPr>
            <p:nvPr/>
          </p:nvSpPr>
          <p:spPr bwMode="auto">
            <a:xfrm>
              <a:off x="1074843" y="3805053"/>
              <a:ext cx="112218" cy="1320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1" name="Freeform 95"/>
            <p:cNvSpPr>
              <a:spLocks/>
            </p:cNvSpPr>
            <p:nvPr/>
          </p:nvSpPr>
          <p:spPr bwMode="auto">
            <a:xfrm>
              <a:off x="937541" y="3729802"/>
              <a:ext cx="249520" cy="13202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2" name="Freeform 96"/>
            <p:cNvSpPr>
              <a:spLocks/>
            </p:cNvSpPr>
            <p:nvPr/>
          </p:nvSpPr>
          <p:spPr bwMode="auto">
            <a:xfrm>
              <a:off x="937541" y="3768087"/>
              <a:ext cx="249520" cy="11882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3" name="Freeform 97"/>
            <p:cNvSpPr>
              <a:spLocks noEditPoints="1"/>
            </p:cNvSpPr>
            <p:nvPr/>
          </p:nvSpPr>
          <p:spPr bwMode="auto">
            <a:xfrm>
              <a:off x="937541" y="3592500"/>
              <a:ext cx="112218" cy="112218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8" grpId="0">
        <p:bldAsOne/>
      </p:bldGraphic>
      <p:bldP spid="59" grpId="0" animBg="1"/>
      <p:bldP spid="60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9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ed Rectangle 12"/>
          <p:cNvSpPr/>
          <p:nvPr/>
        </p:nvSpPr>
        <p:spPr>
          <a:xfrm>
            <a:off x="1581078" y="2219619"/>
            <a:ext cx="900000" cy="900000"/>
          </a:xfrm>
          <a:prstGeom prst="roundRect">
            <a:avLst/>
          </a:prstGeom>
          <a:solidFill>
            <a:srgbClr val="84CB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84294" y="3175737"/>
            <a:ext cx="10935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>
                <a:solidFill>
                  <a:srgbClr val="3A3838"/>
                </a:solidFill>
                <a:latin typeface="Arial"/>
                <a:ea typeface="+mn-ea"/>
              </a:rPr>
              <a:t>Download</a:t>
            </a:r>
          </a:p>
        </p:txBody>
      </p:sp>
      <p:sp>
        <p:nvSpPr>
          <p:cNvPr id="42" name="Rectangle 14"/>
          <p:cNvSpPr/>
          <p:nvPr/>
        </p:nvSpPr>
        <p:spPr>
          <a:xfrm>
            <a:off x="947389" y="3545467"/>
            <a:ext cx="21673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43" name="Rounded Rectangle 15"/>
          <p:cNvSpPr/>
          <p:nvPr/>
        </p:nvSpPr>
        <p:spPr>
          <a:xfrm>
            <a:off x="1581078" y="4524451"/>
            <a:ext cx="900000" cy="900000"/>
          </a:xfrm>
          <a:prstGeom prst="roundRect">
            <a:avLst/>
          </a:prstGeom>
          <a:solidFill>
            <a:srgbClr val="F8D35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14939" y="5554343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>
                <a:solidFill>
                  <a:srgbClr val="3A3838"/>
                </a:solidFill>
                <a:latin typeface="Arial"/>
                <a:ea typeface="+mn-ea"/>
              </a:rPr>
              <a:t>Upload</a:t>
            </a:r>
          </a:p>
        </p:txBody>
      </p:sp>
      <p:sp>
        <p:nvSpPr>
          <p:cNvPr id="45" name="Rectangle 17"/>
          <p:cNvSpPr/>
          <p:nvPr/>
        </p:nvSpPr>
        <p:spPr>
          <a:xfrm>
            <a:off x="936501" y="5885973"/>
            <a:ext cx="218915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46" name="Rounded Rectangle 18"/>
          <p:cNvSpPr/>
          <p:nvPr/>
        </p:nvSpPr>
        <p:spPr>
          <a:xfrm>
            <a:off x="4193022" y="2219619"/>
            <a:ext cx="900000" cy="900000"/>
          </a:xfrm>
          <a:prstGeom prst="roundRect">
            <a:avLst/>
          </a:prstGeom>
          <a:solidFill>
            <a:srgbClr val="1B6AA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254935" y="3175737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>
                <a:solidFill>
                  <a:srgbClr val="3A3838"/>
                </a:solidFill>
                <a:latin typeface="Arial"/>
                <a:ea typeface="+mn-ea"/>
              </a:rPr>
              <a:t>Health</a:t>
            </a:r>
          </a:p>
        </p:txBody>
      </p:sp>
      <p:sp>
        <p:nvSpPr>
          <p:cNvPr id="48" name="Rectangle 20"/>
          <p:cNvSpPr/>
          <p:nvPr/>
        </p:nvSpPr>
        <p:spPr>
          <a:xfrm>
            <a:off x="3603113" y="3545467"/>
            <a:ext cx="207981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49" name="Rounded Rectangle 21"/>
          <p:cNvSpPr/>
          <p:nvPr/>
        </p:nvSpPr>
        <p:spPr>
          <a:xfrm>
            <a:off x="4193022" y="4524451"/>
            <a:ext cx="900000" cy="900000"/>
          </a:xfrm>
          <a:prstGeom prst="roundRect">
            <a:avLst/>
          </a:prstGeom>
          <a:solidFill>
            <a:srgbClr val="F4726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088447" y="5554343"/>
            <a:ext cx="1109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>
                <a:solidFill>
                  <a:srgbClr val="3A3838"/>
                </a:solidFill>
                <a:latin typeface="Arial"/>
                <a:ea typeface="+mn-ea"/>
              </a:rPr>
              <a:t>Insurance</a:t>
            </a:r>
          </a:p>
        </p:txBody>
      </p:sp>
      <p:sp>
        <p:nvSpPr>
          <p:cNvPr id="51" name="Rectangle 23"/>
          <p:cNvSpPr/>
          <p:nvPr/>
        </p:nvSpPr>
        <p:spPr>
          <a:xfrm>
            <a:off x="3628051" y="5885973"/>
            <a:ext cx="21081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52" name="Rounded Rectangle 24"/>
          <p:cNvSpPr/>
          <p:nvPr/>
        </p:nvSpPr>
        <p:spPr>
          <a:xfrm>
            <a:off x="9192765" y="2219619"/>
            <a:ext cx="900000" cy="900000"/>
          </a:xfrm>
          <a:prstGeom prst="roundRect">
            <a:avLst/>
          </a:prstGeom>
          <a:solidFill>
            <a:srgbClr val="F8D35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958026" y="3175737"/>
            <a:ext cx="13694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>
                <a:solidFill>
                  <a:srgbClr val="3A3838"/>
                </a:solidFill>
                <a:latin typeface="Arial"/>
                <a:ea typeface="+mn-ea"/>
              </a:rPr>
              <a:t>Consultation</a:t>
            </a:r>
          </a:p>
        </p:txBody>
      </p:sp>
      <p:sp>
        <p:nvSpPr>
          <p:cNvPr id="54" name="Rectangle 26"/>
          <p:cNvSpPr/>
          <p:nvPr/>
        </p:nvSpPr>
        <p:spPr>
          <a:xfrm>
            <a:off x="8626502" y="3545467"/>
            <a:ext cx="203252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55" name="Rounded Rectangle 27"/>
          <p:cNvSpPr/>
          <p:nvPr/>
        </p:nvSpPr>
        <p:spPr>
          <a:xfrm>
            <a:off x="9192765" y="4524451"/>
            <a:ext cx="900000" cy="900000"/>
          </a:xfrm>
          <a:prstGeom prst="roundRect">
            <a:avLst/>
          </a:prstGeom>
          <a:solidFill>
            <a:srgbClr val="1B6AA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770571" y="5554343"/>
            <a:ext cx="1744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>
                <a:solidFill>
                  <a:srgbClr val="3A3838"/>
                </a:solidFill>
                <a:latin typeface="Arial"/>
                <a:ea typeface="+mn-ea"/>
              </a:rPr>
              <a:t>Audio Production</a:t>
            </a:r>
          </a:p>
        </p:txBody>
      </p:sp>
      <p:sp>
        <p:nvSpPr>
          <p:cNvPr id="57" name="Rectangle 29"/>
          <p:cNvSpPr/>
          <p:nvPr/>
        </p:nvSpPr>
        <p:spPr>
          <a:xfrm>
            <a:off x="8510200" y="5885973"/>
            <a:ext cx="22651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58" name="Rounded Rectangle 30"/>
          <p:cNvSpPr/>
          <p:nvPr/>
        </p:nvSpPr>
        <p:spPr>
          <a:xfrm>
            <a:off x="6706936" y="2219619"/>
            <a:ext cx="900000" cy="900000"/>
          </a:xfrm>
          <a:prstGeom prst="roundRect">
            <a:avLst/>
          </a:prstGeom>
          <a:solidFill>
            <a:srgbClr val="F4726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597328" y="3175737"/>
            <a:ext cx="11192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>
                <a:solidFill>
                  <a:srgbClr val="3A3838"/>
                </a:solidFill>
                <a:latin typeface="Arial"/>
                <a:ea typeface="+mn-ea"/>
              </a:rPr>
              <a:t>Illustration</a:t>
            </a:r>
          </a:p>
        </p:txBody>
      </p:sp>
      <p:sp>
        <p:nvSpPr>
          <p:cNvPr id="60" name="Rectangle 32"/>
          <p:cNvSpPr/>
          <p:nvPr/>
        </p:nvSpPr>
        <p:spPr>
          <a:xfrm>
            <a:off x="6095558" y="3545467"/>
            <a:ext cx="21227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61" name="Rounded Rectangle 33"/>
          <p:cNvSpPr/>
          <p:nvPr/>
        </p:nvSpPr>
        <p:spPr>
          <a:xfrm>
            <a:off x="6706936" y="4524451"/>
            <a:ext cx="900000" cy="900000"/>
          </a:xfrm>
          <a:prstGeom prst="roundRect">
            <a:avLst/>
          </a:prstGeom>
          <a:solidFill>
            <a:srgbClr val="84CB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647630" y="5554343"/>
            <a:ext cx="1018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>
                <a:solidFill>
                  <a:srgbClr val="3A3838"/>
                </a:solidFill>
                <a:latin typeface="Arial"/>
                <a:ea typeface="+mn-ea"/>
              </a:rPr>
              <a:t>Traveling</a:t>
            </a:r>
          </a:p>
        </p:txBody>
      </p:sp>
      <p:sp>
        <p:nvSpPr>
          <p:cNvPr id="63" name="Rectangle 35"/>
          <p:cNvSpPr/>
          <p:nvPr/>
        </p:nvSpPr>
        <p:spPr>
          <a:xfrm>
            <a:off x="6140673" y="5885973"/>
            <a:ext cx="203252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grpSp>
        <p:nvGrpSpPr>
          <p:cNvPr id="64" name="Group 36"/>
          <p:cNvGrpSpPr/>
          <p:nvPr/>
        </p:nvGrpSpPr>
        <p:grpSpPr>
          <a:xfrm>
            <a:off x="1762309" y="4739500"/>
            <a:ext cx="537538" cy="469902"/>
            <a:chOff x="9344026" y="4030663"/>
            <a:chExt cx="239713" cy="209551"/>
          </a:xfrm>
          <a:solidFill>
            <a:sysClr val="window" lastClr="FFFFFF"/>
          </a:solidFill>
        </p:grpSpPr>
        <p:sp>
          <p:nvSpPr>
            <p:cNvPr id="65" name="Freeform 173"/>
            <p:cNvSpPr>
              <a:spLocks/>
            </p:cNvSpPr>
            <p:nvPr/>
          </p:nvSpPr>
          <p:spPr bwMode="auto">
            <a:xfrm>
              <a:off x="9344026" y="4030663"/>
              <a:ext cx="239713" cy="179388"/>
            </a:xfrm>
            <a:custGeom>
              <a:avLst/>
              <a:gdLst>
                <a:gd name="T0" fmla="*/ 56 w 64"/>
                <a:gd name="T1" fmla="*/ 18 h 48"/>
                <a:gd name="T2" fmla="*/ 56 w 64"/>
                <a:gd name="T3" fmla="*/ 18 h 48"/>
                <a:gd name="T4" fmla="*/ 38 w 64"/>
                <a:gd name="T5" fmla="*/ 0 h 48"/>
                <a:gd name="T6" fmla="*/ 22 w 64"/>
                <a:gd name="T7" fmla="*/ 9 h 48"/>
                <a:gd name="T8" fmla="*/ 18 w 64"/>
                <a:gd name="T9" fmla="*/ 8 h 48"/>
                <a:gd name="T10" fmla="*/ 8 w 64"/>
                <a:gd name="T11" fmla="*/ 18 h 48"/>
                <a:gd name="T12" fmla="*/ 8 w 64"/>
                <a:gd name="T13" fmla="*/ 18 h 48"/>
                <a:gd name="T14" fmla="*/ 0 w 64"/>
                <a:gd name="T15" fmla="*/ 32 h 48"/>
                <a:gd name="T16" fmla="*/ 16 w 64"/>
                <a:gd name="T17" fmla="*/ 48 h 48"/>
                <a:gd name="T18" fmla="*/ 20 w 64"/>
                <a:gd name="T19" fmla="*/ 48 h 48"/>
                <a:gd name="T20" fmla="*/ 20 w 64"/>
                <a:gd name="T21" fmla="*/ 44 h 48"/>
                <a:gd name="T22" fmla="*/ 16 w 64"/>
                <a:gd name="T23" fmla="*/ 44 h 48"/>
                <a:gd name="T24" fmla="*/ 4 w 64"/>
                <a:gd name="T25" fmla="*/ 32 h 48"/>
                <a:gd name="T26" fmla="*/ 10 w 64"/>
                <a:gd name="T27" fmla="*/ 22 h 48"/>
                <a:gd name="T28" fmla="*/ 12 w 64"/>
                <a:gd name="T29" fmla="*/ 21 h 48"/>
                <a:gd name="T30" fmla="*/ 12 w 64"/>
                <a:gd name="T31" fmla="*/ 18 h 48"/>
                <a:gd name="T32" fmla="*/ 12 w 64"/>
                <a:gd name="T33" fmla="*/ 18 h 48"/>
                <a:gd name="T34" fmla="*/ 18 w 64"/>
                <a:gd name="T35" fmla="*/ 12 h 48"/>
                <a:gd name="T36" fmla="*/ 21 w 64"/>
                <a:gd name="T37" fmla="*/ 13 h 48"/>
                <a:gd name="T38" fmla="*/ 24 w 64"/>
                <a:gd name="T39" fmla="*/ 14 h 48"/>
                <a:gd name="T40" fmla="*/ 26 w 64"/>
                <a:gd name="T41" fmla="*/ 11 h 48"/>
                <a:gd name="T42" fmla="*/ 38 w 64"/>
                <a:gd name="T43" fmla="*/ 4 h 48"/>
                <a:gd name="T44" fmla="*/ 52 w 64"/>
                <a:gd name="T45" fmla="*/ 18 h 48"/>
                <a:gd name="T46" fmla="*/ 52 w 64"/>
                <a:gd name="T47" fmla="*/ 18 h 48"/>
                <a:gd name="T48" fmla="*/ 52 w 64"/>
                <a:gd name="T49" fmla="*/ 21 h 48"/>
                <a:gd name="T50" fmla="*/ 54 w 64"/>
                <a:gd name="T51" fmla="*/ 22 h 48"/>
                <a:gd name="T52" fmla="*/ 60 w 64"/>
                <a:gd name="T53" fmla="*/ 32 h 48"/>
                <a:gd name="T54" fmla="*/ 48 w 64"/>
                <a:gd name="T55" fmla="*/ 44 h 48"/>
                <a:gd name="T56" fmla="*/ 44 w 64"/>
                <a:gd name="T57" fmla="*/ 44 h 48"/>
                <a:gd name="T58" fmla="*/ 44 w 64"/>
                <a:gd name="T59" fmla="*/ 48 h 48"/>
                <a:gd name="T60" fmla="*/ 48 w 64"/>
                <a:gd name="T61" fmla="*/ 48 h 48"/>
                <a:gd name="T62" fmla="*/ 64 w 64"/>
                <a:gd name="T63" fmla="*/ 32 h 48"/>
                <a:gd name="T64" fmla="*/ 56 w 64"/>
                <a:gd name="T65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4" h="48">
                  <a:moveTo>
                    <a:pt x="56" y="18"/>
                  </a:moveTo>
                  <a:cubicBezTo>
                    <a:pt x="56" y="18"/>
                    <a:pt x="56" y="18"/>
                    <a:pt x="56" y="18"/>
                  </a:cubicBezTo>
                  <a:cubicBezTo>
                    <a:pt x="56" y="8"/>
                    <a:pt x="48" y="0"/>
                    <a:pt x="38" y="0"/>
                  </a:cubicBezTo>
                  <a:cubicBezTo>
                    <a:pt x="31" y="0"/>
                    <a:pt x="26" y="4"/>
                    <a:pt x="22" y="9"/>
                  </a:cubicBezTo>
                  <a:cubicBezTo>
                    <a:pt x="21" y="8"/>
                    <a:pt x="20" y="8"/>
                    <a:pt x="18" y="8"/>
                  </a:cubicBezTo>
                  <a:cubicBezTo>
                    <a:pt x="12" y="8"/>
                    <a:pt x="8" y="12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3" y="21"/>
                    <a:pt x="0" y="26"/>
                    <a:pt x="0" y="32"/>
                  </a:cubicBezTo>
                  <a:cubicBezTo>
                    <a:pt x="0" y="41"/>
                    <a:pt x="7" y="48"/>
                    <a:pt x="16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" y="44"/>
                    <a:pt x="4" y="39"/>
                    <a:pt x="4" y="32"/>
                  </a:cubicBezTo>
                  <a:cubicBezTo>
                    <a:pt x="4" y="28"/>
                    <a:pt x="6" y="24"/>
                    <a:pt x="10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5"/>
                    <a:pt x="15" y="12"/>
                    <a:pt x="18" y="12"/>
                  </a:cubicBezTo>
                  <a:cubicBezTo>
                    <a:pt x="19" y="12"/>
                    <a:pt x="20" y="12"/>
                    <a:pt x="21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8" y="7"/>
                    <a:pt x="33" y="4"/>
                    <a:pt x="38" y="4"/>
                  </a:cubicBezTo>
                  <a:cubicBezTo>
                    <a:pt x="46" y="4"/>
                    <a:pt x="52" y="10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8" y="24"/>
                    <a:pt x="60" y="28"/>
                    <a:pt x="60" y="32"/>
                  </a:cubicBezTo>
                  <a:cubicBezTo>
                    <a:pt x="60" y="39"/>
                    <a:pt x="55" y="44"/>
                    <a:pt x="48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7" y="48"/>
                    <a:pt x="64" y="41"/>
                    <a:pt x="64" y="32"/>
                  </a:cubicBezTo>
                  <a:cubicBezTo>
                    <a:pt x="64" y="26"/>
                    <a:pt x="61" y="21"/>
                    <a:pt x="5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6" name="Freeform 174"/>
            <p:cNvSpPr>
              <a:spLocks/>
            </p:cNvSpPr>
            <p:nvPr/>
          </p:nvSpPr>
          <p:spPr bwMode="auto">
            <a:xfrm>
              <a:off x="9418638" y="4105276"/>
              <a:ext cx="90488" cy="134938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38 h 85"/>
                <a:gd name="T4" fmla="*/ 19 w 57"/>
                <a:gd name="T5" fmla="*/ 38 h 85"/>
                <a:gd name="T6" fmla="*/ 19 w 57"/>
                <a:gd name="T7" fmla="*/ 85 h 85"/>
                <a:gd name="T8" fmla="*/ 38 w 57"/>
                <a:gd name="T9" fmla="*/ 85 h 85"/>
                <a:gd name="T10" fmla="*/ 38 w 57"/>
                <a:gd name="T11" fmla="*/ 38 h 85"/>
                <a:gd name="T12" fmla="*/ 57 w 57"/>
                <a:gd name="T13" fmla="*/ 38 h 85"/>
                <a:gd name="T14" fmla="*/ 28 w 57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38"/>
                  </a:lnTo>
                  <a:lnTo>
                    <a:pt x="19" y="38"/>
                  </a:lnTo>
                  <a:lnTo>
                    <a:pt x="19" y="85"/>
                  </a:lnTo>
                  <a:lnTo>
                    <a:pt x="38" y="85"/>
                  </a:lnTo>
                  <a:lnTo>
                    <a:pt x="38" y="38"/>
                  </a:lnTo>
                  <a:lnTo>
                    <a:pt x="57" y="38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7" name="Group 39"/>
          <p:cNvGrpSpPr/>
          <p:nvPr/>
        </p:nvGrpSpPr>
        <p:grpSpPr>
          <a:xfrm>
            <a:off x="1762309" y="2434668"/>
            <a:ext cx="537538" cy="469902"/>
            <a:chOff x="8863013" y="4030663"/>
            <a:chExt cx="239713" cy="209551"/>
          </a:xfrm>
          <a:solidFill>
            <a:sysClr val="window" lastClr="FFFFFF"/>
          </a:solidFill>
        </p:grpSpPr>
        <p:sp>
          <p:nvSpPr>
            <p:cNvPr id="68" name="Freeform 175"/>
            <p:cNvSpPr>
              <a:spLocks/>
            </p:cNvSpPr>
            <p:nvPr/>
          </p:nvSpPr>
          <p:spPr bwMode="auto">
            <a:xfrm>
              <a:off x="8937626" y="4105276"/>
              <a:ext cx="90488" cy="134938"/>
            </a:xfrm>
            <a:custGeom>
              <a:avLst/>
              <a:gdLst>
                <a:gd name="T0" fmla="*/ 38 w 57"/>
                <a:gd name="T1" fmla="*/ 0 h 85"/>
                <a:gd name="T2" fmla="*/ 19 w 57"/>
                <a:gd name="T3" fmla="*/ 0 h 85"/>
                <a:gd name="T4" fmla="*/ 19 w 57"/>
                <a:gd name="T5" fmla="*/ 47 h 85"/>
                <a:gd name="T6" fmla="*/ 0 w 57"/>
                <a:gd name="T7" fmla="*/ 47 h 85"/>
                <a:gd name="T8" fmla="*/ 28 w 57"/>
                <a:gd name="T9" fmla="*/ 85 h 85"/>
                <a:gd name="T10" fmla="*/ 57 w 57"/>
                <a:gd name="T11" fmla="*/ 47 h 85"/>
                <a:gd name="T12" fmla="*/ 38 w 57"/>
                <a:gd name="T13" fmla="*/ 47 h 85"/>
                <a:gd name="T14" fmla="*/ 38 w 57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85">
                  <a:moveTo>
                    <a:pt x="38" y="0"/>
                  </a:moveTo>
                  <a:lnTo>
                    <a:pt x="19" y="0"/>
                  </a:lnTo>
                  <a:lnTo>
                    <a:pt x="19" y="47"/>
                  </a:lnTo>
                  <a:lnTo>
                    <a:pt x="0" y="47"/>
                  </a:lnTo>
                  <a:lnTo>
                    <a:pt x="28" y="85"/>
                  </a:lnTo>
                  <a:lnTo>
                    <a:pt x="57" y="47"/>
                  </a:lnTo>
                  <a:lnTo>
                    <a:pt x="38" y="47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9" name="Freeform 176"/>
            <p:cNvSpPr>
              <a:spLocks/>
            </p:cNvSpPr>
            <p:nvPr/>
          </p:nvSpPr>
          <p:spPr bwMode="auto">
            <a:xfrm>
              <a:off x="8863013" y="4030663"/>
              <a:ext cx="239713" cy="179388"/>
            </a:xfrm>
            <a:custGeom>
              <a:avLst/>
              <a:gdLst>
                <a:gd name="T0" fmla="*/ 56 w 64"/>
                <a:gd name="T1" fmla="*/ 18 h 48"/>
                <a:gd name="T2" fmla="*/ 56 w 64"/>
                <a:gd name="T3" fmla="*/ 18 h 48"/>
                <a:gd name="T4" fmla="*/ 38 w 64"/>
                <a:gd name="T5" fmla="*/ 0 h 48"/>
                <a:gd name="T6" fmla="*/ 22 w 64"/>
                <a:gd name="T7" fmla="*/ 9 h 48"/>
                <a:gd name="T8" fmla="*/ 18 w 64"/>
                <a:gd name="T9" fmla="*/ 8 h 48"/>
                <a:gd name="T10" fmla="*/ 8 w 64"/>
                <a:gd name="T11" fmla="*/ 18 h 48"/>
                <a:gd name="T12" fmla="*/ 8 w 64"/>
                <a:gd name="T13" fmla="*/ 18 h 48"/>
                <a:gd name="T14" fmla="*/ 0 w 64"/>
                <a:gd name="T15" fmla="*/ 32 h 48"/>
                <a:gd name="T16" fmla="*/ 16 w 64"/>
                <a:gd name="T17" fmla="*/ 48 h 48"/>
                <a:gd name="T18" fmla="*/ 16 w 64"/>
                <a:gd name="T19" fmla="*/ 44 h 48"/>
                <a:gd name="T20" fmla="*/ 4 w 64"/>
                <a:gd name="T21" fmla="*/ 32 h 48"/>
                <a:gd name="T22" fmla="*/ 10 w 64"/>
                <a:gd name="T23" fmla="*/ 22 h 48"/>
                <a:gd name="T24" fmla="*/ 12 w 64"/>
                <a:gd name="T25" fmla="*/ 21 h 48"/>
                <a:gd name="T26" fmla="*/ 12 w 64"/>
                <a:gd name="T27" fmla="*/ 18 h 48"/>
                <a:gd name="T28" fmla="*/ 12 w 64"/>
                <a:gd name="T29" fmla="*/ 18 h 48"/>
                <a:gd name="T30" fmla="*/ 18 w 64"/>
                <a:gd name="T31" fmla="*/ 12 h 48"/>
                <a:gd name="T32" fmla="*/ 21 w 64"/>
                <a:gd name="T33" fmla="*/ 13 h 48"/>
                <a:gd name="T34" fmla="*/ 24 w 64"/>
                <a:gd name="T35" fmla="*/ 14 h 48"/>
                <a:gd name="T36" fmla="*/ 26 w 64"/>
                <a:gd name="T37" fmla="*/ 11 h 48"/>
                <a:gd name="T38" fmla="*/ 38 w 64"/>
                <a:gd name="T39" fmla="*/ 4 h 48"/>
                <a:gd name="T40" fmla="*/ 52 w 64"/>
                <a:gd name="T41" fmla="*/ 18 h 48"/>
                <a:gd name="T42" fmla="*/ 52 w 64"/>
                <a:gd name="T43" fmla="*/ 18 h 48"/>
                <a:gd name="T44" fmla="*/ 52 w 64"/>
                <a:gd name="T45" fmla="*/ 21 h 48"/>
                <a:gd name="T46" fmla="*/ 54 w 64"/>
                <a:gd name="T47" fmla="*/ 22 h 48"/>
                <a:gd name="T48" fmla="*/ 60 w 64"/>
                <a:gd name="T49" fmla="*/ 32 h 48"/>
                <a:gd name="T50" fmla="*/ 48 w 64"/>
                <a:gd name="T51" fmla="*/ 44 h 48"/>
                <a:gd name="T52" fmla="*/ 48 w 64"/>
                <a:gd name="T53" fmla="*/ 48 h 48"/>
                <a:gd name="T54" fmla="*/ 64 w 64"/>
                <a:gd name="T55" fmla="*/ 32 h 48"/>
                <a:gd name="T56" fmla="*/ 56 w 64"/>
                <a:gd name="T57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48">
                  <a:moveTo>
                    <a:pt x="56" y="18"/>
                  </a:moveTo>
                  <a:cubicBezTo>
                    <a:pt x="56" y="18"/>
                    <a:pt x="56" y="18"/>
                    <a:pt x="56" y="18"/>
                  </a:cubicBezTo>
                  <a:cubicBezTo>
                    <a:pt x="56" y="8"/>
                    <a:pt x="48" y="0"/>
                    <a:pt x="38" y="0"/>
                  </a:cubicBezTo>
                  <a:cubicBezTo>
                    <a:pt x="31" y="0"/>
                    <a:pt x="26" y="4"/>
                    <a:pt x="22" y="9"/>
                  </a:cubicBezTo>
                  <a:cubicBezTo>
                    <a:pt x="21" y="8"/>
                    <a:pt x="20" y="8"/>
                    <a:pt x="18" y="8"/>
                  </a:cubicBezTo>
                  <a:cubicBezTo>
                    <a:pt x="12" y="8"/>
                    <a:pt x="8" y="12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3" y="21"/>
                    <a:pt x="0" y="26"/>
                    <a:pt x="0" y="32"/>
                  </a:cubicBezTo>
                  <a:cubicBezTo>
                    <a:pt x="0" y="41"/>
                    <a:pt x="7" y="48"/>
                    <a:pt x="16" y="4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" y="44"/>
                    <a:pt x="4" y="39"/>
                    <a:pt x="4" y="32"/>
                  </a:cubicBezTo>
                  <a:cubicBezTo>
                    <a:pt x="4" y="28"/>
                    <a:pt x="6" y="24"/>
                    <a:pt x="10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5"/>
                    <a:pt x="15" y="12"/>
                    <a:pt x="18" y="12"/>
                  </a:cubicBezTo>
                  <a:cubicBezTo>
                    <a:pt x="19" y="12"/>
                    <a:pt x="20" y="12"/>
                    <a:pt x="21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8" y="7"/>
                    <a:pt x="33" y="4"/>
                    <a:pt x="38" y="4"/>
                  </a:cubicBezTo>
                  <a:cubicBezTo>
                    <a:pt x="46" y="4"/>
                    <a:pt x="52" y="10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8" y="24"/>
                    <a:pt x="60" y="28"/>
                    <a:pt x="60" y="32"/>
                  </a:cubicBezTo>
                  <a:cubicBezTo>
                    <a:pt x="60" y="39"/>
                    <a:pt x="55" y="44"/>
                    <a:pt x="48" y="44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7" y="48"/>
                    <a:pt x="64" y="41"/>
                    <a:pt x="64" y="32"/>
                  </a:cubicBezTo>
                  <a:cubicBezTo>
                    <a:pt x="64" y="26"/>
                    <a:pt x="61" y="21"/>
                    <a:pt x="5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70" name="Freeform 322"/>
          <p:cNvSpPr>
            <a:spLocks/>
          </p:cNvSpPr>
          <p:nvPr/>
        </p:nvSpPr>
        <p:spPr bwMode="auto">
          <a:xfrm>
            <a:off x="4377480" y="4692078"/>
            <a:ext cx="531085" cy="564747"/>
          </a:xfrm>
          <a:custGeom>
            <a:avLst/>
            <a:gdLst>
              <a:gd name="T0" fmla="*/ 32 w 60"/>
              <a:gd name="T1" fmla="*/ 4 h 64"/>
              <a:gd name="T2" fmla="*/ 32 w 60"/>
              <a:gd name="T3" fmla="*/ 2 h 64"/>
              <a:gd name="T4" fmla="*/ 30 w 60"/>
              <a:gd name="T5" fmla="*/ 0 h 64"/>
              <a:gd name="T6" fmla="*/ 28 w 60"/>
              <a:gd name="T7" fmla="*/ 2 h 64"/>
              <a:gd name="T8" fmla="*/ 28 w 60"/>
              <a:gd name="T9" fmla="*/ 4 h 64"/>
              <a:gd name="T10" fmla="*/ 0 w 60"/>
              <a:gd name="T11" fmla="*/ 34 h 64"/>
              <a:gd name="T12" fmla="*/ 0 w 60"/>
              <a:gd name="T13" fmla="*/ 36 h 64"/>
              <a:gd name="T14" fmla="*/ 0 w 60"/>
              <a:gd name="T15" fmla="*/ 36 h 64"/>
              <a:gd name="T16" fmla="*/ 10 w 60"/>
              <a:gd name="T17" fmla="*/ 28 h 64"/>
              <a:gd name="T18" fmla="*/ 20 w 60"/>
              <a:gd name="T19" fmla="*/ 36 h 64"/>
              <a:gd name="T20" fmla="*/ 20 w 60"/>
              <a:gd name="T21" fmla="*/ 36 h 64"/>
              <a:gd name="T22" fmla="*/ 28 w 60"/>
              <a:gd name="T23" fmla="*/ 28 h 64"/>
              <a:gd name="T24" fmla="*/ 28 w 60"/>
              <a:gd name="T25" fmla="*/ 50 h 64"/>
              <a:gd name="T26" fmla="*/ 22 w 60"/>
              <a:gd name="T27" fmla="*/ 60 h 64"/>
              <a:gd name="T28" fmla="*/ 16 w 60"/>
              <a:gd name="T29" fmla="*/ 54 h 64"/>
              <a:gd name="T30" fmla="*/ 14 w 60"/>
              <a:gd name="T31" fmla="*/ 52 h 64"/>
              <a:gd name="T32" fmla="*/ 12 w 60"/>
              <a:gd name="T33" fmla="*/ 54 h 64"/>
              <a:gd name="T34" fmla="*/ 22 w 60"/>
              <a:gd name="T35" fmla="*/ 64 h 64"/>
              <a:gd name="T36" fmla="*/ 32 w 60"/>
              <a:gd name="T37" fmla="*/ 50 h 64"/>
              <a:gd name="T38" fmla="*/ 32 w 60"/>
              <a:gd name="T39" fmla="*/ 28 h 64"/>
              <a:gd name="T40" fmla="*/ 40 w 60"/>
              <a:gd name="T41" fmla="*/ 36 h 64"/>
              <a:gd name="T42" fmla="*/ 40 w 60"/>
              <a:gd name="T43" fmla="*/ 36 h 64"/>
              <a:gd name="T44" fmla="*/ 50 w 60"/>
              <a:gd name="T45" fmla="*/ 28 h 64"/>
              <a:gd name="T46" fmla="*/ 60 w 60"/>
              <a:gd name="T47" fmla="*/ 36 h 64"/>
              <a:gd name="T48" fmla="*/ 60 w 60"/>
              <a:gd name="T49" fmla="*/ 36 h 64"/>
              <a:gd name="T50" fmla="*/ 60 w 60"/>
              <a:gd name="T51" fmla="*/ 34 h 64"/>
              <a:gd name="T52" fmla="*/ 32 w 60"/>
              <a:gd name="T53" fmla="*/ 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" h="64">
                <a:moveTo>
                  <a:pt x="32" y="4"/>
                </a:moveTo>
                <a:cubicBezTo>
                  <a:pt x="32" y="2"/>
                  <a:pt x="32" y="2"/>
                  <a:pt x="32" y="2"/>
                </a:cubicBezTo>
                <a:cubicBezTo>
                  <a:pt x="32" y="1"/>
                  <a:pt x="31" y="0"/>
                  <a:pt x="30" y="0"/>
                </a:cubicBezTo>
                <a:cubicBezTo>
                  <a:pt x="29" y="0"/>
                  <a:pt x="28" y="1"/>
                  <a:pt x="28" y="2"/>
                </a:cubicBezTo>
                <a:cubicBezTo>
                  <a:pt x="28" y="4"/>
                  <a:pt x="28" y="4"/>
                  <a:pt x="28" y="4"/>
                </a:cubicBezTo>
                <a:cubicBezTo>
                  <a:pt x="12" y="5"/>
                  <a:pt x="0" y="18"/>
                  <a:pt x="0" y="34"/>
                </a:cubicBezTo>
                <a:cubicBezTo>
                  <a:pt x="0" y="35"/>
                  <a:pt x="0" y="35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1" y="31"/>
                  <a:pt x="5" y="28"/>
                  <a:pt x="10" y="28"/>
                </a:cubicBezTo>
                <a:cubicBezTo>
                  <a:pt x="15" y="28"/>
                  <a:pt x="19" y="31"/>
                  <a:pt x="20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1" y="32"/>
                  <a:pt x="24" y="29"/>
                  <a:pt x="28" y="28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60"/>
                  <a:pt x="26" y="60"/>
                  <a:pt x="22" y="60"/>
                </a:cubicBezTo>
                <a:cubicBezTo>
                  <a:pt x="16" y="60"/>
                  <a:pt x="16" y="58"/>
                  <a:pt x="16" y="54"/>
                </a:cubicBezTo>
                <a:cubicBezTo>
                  <a:pt x="16" y="53"/>
                  <a:pt x="15" y="52"/>
                  <a:pt x="14" y="52"/>
                </a:cubicBezTo>
                <a:cubicBezTo>
                  <a:pt x="13" y="52"/>
                  <a:pt x="12" y="53"/>
                  <a:pt x="12" y="54"/>
                </a:cubicBezTo>
                <a:cubicBezTo>
                  <a:pt x="12" y="58"/>
                  <a:pt x="12" y="64"/>
                  <a:pt x="22" y="64"/>
                </a:cubicBezTo>
                <a:cubicBezTo>
                  <a:pt x="27" y="64"/>
                  <a:pt x="32" y="63"/>
                  <a:pt x="32" y="50"/>
                </a:cubicBezTo>
                <a:cubicBezTo>
                  <a:pt x="32" y="28"/>
                  <a:pt x="32" y="28"/>
                  <a:pt x="32" y="28"/>
                </a:cubicBezTo>
                <a:cubicBezTo>
                  <a:pt x="36" y="29"/>
                  <a:pt x="39" y="32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1" y="31"/>
                  <a:pt x="45" y="28"/>
                  <a:pt x="50" y="28"/>
                </a:cubicBezTo>
                <a:cubicBezTo>
                  <a:pt x="55" y="28"/>
                  <a:pt x="59" y="31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5"/>
                  <a:pt x="60" y="35"/>
                  <a:pt x="60" y="34"/>
                </a:cubicBezTo>
                <a:cubicBezTo>
                  <a:pt x="60" y="18"/>
                  <a:pt x="48" y="5"/>
                  <a:pt x="32" y="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71" name="Freeform 280"/>
          <p:cNvSpPr>
            <a:spLocks noEditPoints="1"/>
          </p:cNvSpPr>
          <p:nvPr/>
        </p:nvSpPr>
        <p:spPr bwMode="auto">
          <a:xfrm>
            <a:off x="4362355" y="2440996"/>
            <a:ext cx="561335" cy="457246"/>
          </a:xfrm>
          <a:custGeom>
            <a:avLst/>
            <a:gdLst>
              <a:gd name="T0" fmla="*/ 56 w 64"/>
              <a:gd name="T1" fmla="*/ 12 h 52"/>
              <a:gd name="T2" fmla="*/ 46 w 64"/>
              <a:gd name="T3" fmla="*/ 12 h 52"/>
              <a:gd name="T4" fmla="*/ 45 w 64"/>
              <a:gd name="T5" fmla="*/ 4 h 52"/>
              <a:gd name="T6" fmla="*/ 40 w 64"/>
              <a:gd name="T7" fmla="*/ 0 h 52"/>
              <a:gd name="T8" fmla="*/ 24 w 64"/>
              <a:gd name="T9" fmla="*/ 0 h 52"/>
              <a:gd name="T10" fmla="*/ 19 w 64"/>
              <a:gd name="T11" fmla="*/ 4 h 52"/>
              <a:gd name="T12" fmla="*/ 18 w 64"/>
              <a:gd name="T13" fmla="*/ 12 h 52"/>
              <a:gd name="T14" fmla="*/ 8 w 64"/>
              <a:gd name="T15" fmla="*/ 12 h 52"/>
              <a:gd name="T16" fmla="*/ 0 w 64"/>
              <a:gd name="T17" fmla="*/ 20 h 52"/>
              <a:gd name="T18" fmla="*/ 0 w 64"/>
              <a:gd name="T19" fmla="*/ 44 h 52"/>
              <a:gd name="T20" fmla="*/ 8 w 64"/>
              <a:gd name="T21" fmla="*/ 52 h 52"/>
              <a:gd name="T22" fmla="*/ 56 w 64"/>
              <a:gd name="T23" fmla="*/ 52 h 52"/>
              <a:gd name="T24" fmla="*/ 64 w 64"/>
              <a:gd name="T25" fmla="*/ 44 h 52"/>
              <a:gd name="T26" fmla="*/ 64 w 64"/>
              <a:gd name="T27" fmla="*/ 20 h 52"/>
              <a:gd name="T28" fmla="*/ 56 w 64"/>
              <a:gd name="T29" fmla="*/ 12 h 52"/>
              <a:gd name="T30" fmla="*/ 23 w 64"/>
              <a:gd name="T31" fmla="*/ 5 h 52"/>
              <a:gd name="T32" fmla="*/ 24 w 64"/>
              <a:gd name="T33" fmla="*/ 4 h 52"/>
              <a:gd name="T34" fmla="*/ 40 w 64"/>
              <a:gd name="T35" fmla="*/ 4 h 52"/>
              <a:gd name="T36" fmla="*/ 41 w 64"/>
              <a:gd name="T37" fmla="*/ 5 h 52"/>
              <a:gd name="T38" fmla="*/ 42 w 64"/>
              <a:gd name="T39" fmla="*/ 12 h 52"/>
              <a:gd name="T40" fmla="*/ 22 w 64"/>
              <a:gd name="T41" fmla="*/ 12 h 52"/>
              <a:gd name="T42" fmla="*/ 23 w 64"/>
              <a:gd name="T43" fmla="*/ 5 h 52"/>
              <a:gd name="T44" fmla="*/ 44 w 64"/>
              <a:gd name="T45" fmla="*/ 36 h 52"/>
              <a:gd name="T46" fmla="*/ 36 w 64"/>
              <a:gd name="T47" fmla="*/ 36 h 52"/>
              <a:gd name="T48" fmla="*/ 36 w 64"/>
              <a:gd name="T49" fmla="*/ 44 h 52"/>
              <a:gd name="T50" fmla="*/ 28 w 64"/>
              <a:gd name="T51" fmla="*/ 44 h 52"/>
              <a:gd name="T52" fmla="*/ 28 w 64"/>
              <a:gd name="T53" fmla="*/ 36 h 52"/>
              <a:gd name="T54" fmla="*/ 20 w 64"/>
              <a:gd name="T55" fmla="*/ 36 h 52"/>
              <a:gd name="T56" fmla="*/ 20 w 64"/>
              <a:gd name="T57" fmla="*/ 28 h 52"/>
              <a:gd name="T58" fmla="*/ 28 w 64"/>
              <a:gd name="T59" fmla="*/ 28 h 52"/>
              <a:gd name="T60" fmla="*/ 28 w 64"/>
              <a:gd name="T61" fmla="*/ 20 h 52"/>
              <a:gd name="T62" fmla="*/ 36 w 64"/>
              <a:gd name="T63" fmla="*/ 20 h 52"/>
              <a:gd name="T64" fmla="*/ 36 w 64"/>
              <a:gd name="T65" fmla="*/ 28 h 52"/>
              <a:gd name="T66" fmla="*/ 44 w 64"/>
              <a:gd name="T67" fmla="*/ 28 h 52"/>
              <a:gd name="T68" fmla="*/ 44 w 64"/>
              <a:gd name="T69" fmla="*/ 3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4" h="52">
                <a:moveTo>
                  <a:pt x="56" y="12"/>
                </a:moveTo>
                <a:cubicBezTo>
                  <a:pt x="46" y="12"/>
                  <a:pt x="46" y="12"/>
                  <a:pt x="46" y="12"/>
                </a:cubicBezTo>
                <a:cubicBezTo>
                  <a:pt x="45" y="4"/>
                  <a:pt x="45" y="4"/>
                  <a:pt x="45" y="4"/>
                </a:cubicBezTo>
                <a:cubicBezTo>
                  <a:pt x="44" y="2"/>
                  <a:pt x="42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0" y="2"/>
                  <a:pt x="19" y="4"/>
                </a:cubicBezTo>
                <a:cubicBezTo>
                  <a:pt x="18" y="12"/>
                  <a:pt x="18" y="12"/>
                  <a:pt x="1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4" y="12"/>
                  <a:pt x="0" y="16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4" y="52"/>
                  <a:pt x="8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60" y="52"/>
                  <a:pt x="64" y="48"/>
                  <a:pt x="64" y="44"/>
                </a:cubicBezTo>
                <a:cubicBezTo>
                  <a:pt x="64" y="20"/>
                  <a:pt x="64" y="20"/>
                  <a:pt x="64" y="20"/>
                </a:cubicBezTo>
                <a:cubicBezTo>
                  <a:pt x="64" y="16"/>
                  <a:pt x="60" y="12"/>
                  <a:pt x="56" y="12"/>
                </a:cubicBezTo>
                <a:close/>
                <a:moveTo>
                  <a:pt x="23" y="5"/>
                </a:moveTo>
                <a:cubicBezTo>
                  <a:pt x="24" y="4"/>
                  <a:pt x="24" y="4"/>
                  <a:pt x="24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5"/>
                  <a:pt x="41" y="5"/>
                  <a:pt x="41" y="5"/>
                </a:cubicBezTo>
                <a:cubicBezTo>
                  <a:pt x="42" y="12"/>
                  <a:pt x="42" y="12"/>
                  <a:pt x="42" y="12"/>
                </a:cubicBezTo>
                <a:cubicBezTo>
                  <a:pt x="22" y="12"/>
                  <a:pt x="22" y="12"/>
                  <a:pt x="22" y="12"/>
                </a:cubicBezTo>
                <a:lnTo>
                  <a:pt x="23" y="5"/>
                </a:lnTo>
                <a:close/>
                <a:moveTo>
                  <a:pt x="44" y="36"/>
                </a:moveTo>
                <a:cubicBezTo>
                  <a:pt x="36" y="36"/>
                  <a:pt x="36" y="36"/>
                  <a:pt x="36" y="36"/>
                </a:cubicBezTo>
                <a:cubicBezTo>
                  <a:pt x="36" y="44"/>
                  <a:pt x="36" y="44"/>
                  <a:pt x="36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36"/>
                  <a:pt x="28" y="36"/>
                  <a:pt x="28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28"/>
                  <a:pt x="20" y="28"/>
                  <a:pt x="20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0"/>
                  <a:pt x="28" y="20"/>
                  <a:pt x="28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28"/>
                  <a:pt x="36" y="28"/>
                  <a:pt x="36" y="28"/>
                </a:cubicBezTo>
                <a:cubicBezTo>
                  <a:pt x="44" y="28"/>
                  <a:pt x="44" y="28"/>
                  <a:pt x="44" y="28"/>
                </a:cubicBezTo>
                <a:lnTo>
                  <a:pt x="44" y="3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72" name="Freeform 249"/>
          <p:cNvSpPr>
            <a:spLocks noEditPoints="1"/>
          </p:cNvSpPr>
          <p:nvPr/>
        </p:nvSpPr>
        <p:spPr bwMode="auto">
          <a:xfrm>
            <a:off x="6896578" y="4753245"/>
            <a:ext cx="520716" cy="442413"/>
          </a:xfrm>
          <a:custGeom>
            <a:avLst/>
            <a:gdLst>
              <a:gd name="T0" fmla="*/ 51 w 56"/>
              <a:gd name="T1" fmla="*/ 20 h 48"/>
              <a:gd name="T2" fmla="*/ 54 w 56"/>
              <a:gd name="T3" fmla="*/ 16 h 48"/>
              <a:gd name="T4" fmla="*/ 54 w 56"/>
              <a:gd name="T5" fmla="*/ 12 h 48"/>
              <a:gd name="T6" fmla="*/ 45 w 56"/>
              <a:gd name="T7" fmla="*/ 4 h 48"/>
              <a:gd name="T8" fmla="*/ 16 w 56"/>
              <a:gd name="T9" fmla="*/ 0 h 48"/>
              <a:gd name="T10" fmla="*/ 8 w 56"/>
              <a:gd name="T11" fmla="*/ 12 h 48"/>
              <a:gd name="T12" fmla="*/ 0 w 56"/>
              <a:gd name="T13" fmla="*/ 14 h 48"/>
              <a:gd name="T14" fmla="*/ 7 w 56"/>
              <a:gd name="T15" fmla="*/ 16 h 48"/>
              <a:gd name="T16" fmla="*/ 2 w 56"/>
              <a:gd name="T17" fmla="*/ 20 h 48"/>
              <a:gd name="T18" fmla="*/ 0 w 56"/>
              <a:gd name="T19" fmla="*/ 34 h 48"/>
              <a:gd name="T20" fmla="*/ 4 w 56"/>
              <a:gd name="T21" fmla="*/ 36 h 48"/>
              <a:gd name="T22" fmla="*/ 8 w 56"/>
              <a:gd name="T23" fmla="*/ 48 h 48"/>
              <a:gd name="T24" fmla="*/ 16 w 56"/>
              <a:gd name="T25" fmla="*/ 44 h 48"/>
              <a:gd name="T26" fmla="*/ 40 w 56"/>
              <a:gd name="T27" fmla="*/ 36 h 48"/>
              <a:gd name="T28" fmla="*/ 44 w 56"/>
              <a:gd name="T29" fmla="*/ 48 h 48"/>
              <a:gd name="T30" fmla="*/ 52 w 56"/>
              <a:gd name="T31" fmla="*/ 44 h 48"/>
              <a:gd name="T32" fmla="*/ 54 w 56"/>
              <a:gd name="T33" fmla="*/ 36 h 48"/>
              <a:gd name="T34" fmla="*/ 56 w 56"/>
              <a:gd name="T35" fmla="*/ 22 h 48"/>
              <a:gd name="T36" fmla="*/ 15 w 56"/>
              <a:gd name="T37" fmla="*/ 5 h 48"/>
              <a:gd name="T38" fmla="*/ 24 w 56"/>
              <a:gd name="T39" fmla="*/ 4 h 48"/>
              <a:gd name="T40" fmla="*/ 26 w 56"/>
              <a:gd name="T41" fmla="*/ 8 h 48"/>
              <a:gd name="T42" fmla="*/ 32 w 56"/>
              <a:gd name="T43" fmla="*/ 6 h 48"/>
              <a:gd name="T44" fmla="*/ 40 w 56"/>
              <a:gd name="T45" fmla="*/ 4 h 48"/>
              <a:gd name="T46" fmla="*/ 46 w 56"/>
              <a:gd name="T47" fmla="*/ 20 h 48"/>
              <a:gd name="T48" fmla="*/ 15 w 56"/>
              <a:gd name="T49" fmla="*/ 5 h 48"/>
              <a:gd name="T50" fmla="*/ 8 w 56"/>
              <a:gd name="T51" fmla="*/ 28 h 48"/>
              <a:gd name="T52" fmla="*/ 16 w 56"/>
              <a:gd name="T53" fmla="*/ 28 h 48"/>
              <a:gd name="T54" fmla="*/ 36 w 56"/>
              <a:gd name="T55" fmla="*/ 32 h 48"/>
              <a:gd name="T56" fmla="*/ 20 w 56"/>
              <a:gd name="T57" fmla="*/ 28 h 48"/>
              <a:gd name="T58" fmla="*/ 36 w 56"/>
              <a:gd name="T59" fmla="*/ 32 h 48"/>
              <a:gd name="T60" fmla="*/ 40 w 56"/>
              <a:gd name="T61" fmla="*/ 28 h 48"/>
              <a:gd name="T62" fmla="*/ 48 w 56"/>
              <a:gd name="T63" fmla="*/ 2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6" h="48">
                <a:moveTo>
                  <a:pt x="54" y="20"/>
                </a:moveTo>
                <a:cubicBezTo>
                  <a:pt x="51" y="20"/>
                  <a:pt x="51" y="20"/>
                  <a:pt x="51" y="20"/>
                </a:cubicBezTo>
                <a:cubicBezTo>
                  <a:pt x="49" y="16"/>
                  <a:pt x="49" y="16"/>
                  <a:pt x="49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6"/>
                  <a:pt x="56" y="15"/>
                  <a:pt x="56" y="14"/>
                </a:cubicBezTo>
                <a:cubicBezTo>
                  <a:pt x="56" y="13"/>
                  <a:pt x="55" y="12"/>
                  <a:pt x="54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2" y="0"/>
                  <a:pt x="4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1" y="2"/>
                  <a:pt x="11" y="4"/>
                </a:cubicBezTo>
                <a:cubicBezTo>
                  <a:pt x="8" y="12"/>
                  <a:pt x="8" y="12"/>
                  <a:pt x="8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1" y="12"/>
                  <a:pt x="0" y="13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21"/>
                  <a:pt x="0" y="22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6"/>
                  <a:pt x="6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4" y="48"/>
                  <a:pt x="16" y="46"/>
                  <a:pt x="16" y="44"/>
                </a:cubicBezTo>
                <a:cubicBezTo>
                  <a:pt x="16" y="36"/>
                  <a:pt x="16" y="36"/>
                  <a:pt x="16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6"/>
                  <a:pt x="42" y="48"/>
                  <a:pt x="44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50" y="48"/>
                  <a:pt x="52" y="46"/>
                  <a:pt x="52" y="44"/>
                </a:cubicBezTo>
                <a:cubicBezTo>
                  <a:pt x="52" y="36"/>
                  <a:pt x="52" y="36"/>
                  <a:pt x="52" y="36"/>
                </a:cubicBezTo>
                <a:cubicBezTo>
                  <a:pt x="54" y="36"/>
                  <a:pt x="54" y="36"/>
                  <a:pt x="54" y="36"/>
                </a:cubicBezTo>
                <a:cubicBezTo>
                  <a:pt x="55" y="36"/>
                  <a:pt x="56" y="35"/>
                  <a:pt x="56" y="34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4" y="20"/>
                </a:cubicBezTo>
                <a:close/>
                <a:moveTo>
                  <a:pt x="15" y="5"/>
                </a:moveTo>
                <a:cubicBezTo>
                  <a:pt x="15" y="5"/>
                  <a:pt x="16" y="4"/>
                  <a:pt x="16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7"/>
                  <a:pt x="25" y="8"/>
                  <a:pt x="26" y="8"/>
                </a:cubicBezTo>
                <a:cubicBezTo>
                  <a:pt x="30" y="8"/>
                  <a:pt x="30" y="8"/>
                  <a:pt x="30" y="8"/>
                </a:cubicBezTo>
                <a:cubicBezTo>
                  <a:pt x="31" y="8"/>
                  <a:pt x="32" y="7"/>
                  <a:pt x="32" y="6"/>
                </a:cubicBezTo>
                <a:cubicBezTo>
                  <a:pt x="32" y="4"/>
                  <a:pt x="32" y="4"/>
                  <a:pt x="32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1" y="5"/>
                  <a:pt x="41" y="5"/>
                </a:cubicBezTo>
                <a:cubicBezTo>
                  <a:pt x="46" y="20"/>
                  <a:pt x="46" y="20"/>
                  <a:pt x="46" y="20"/>
                </a:cubicBezTo>
                <a:cubicBezTo>
                  <a:pt x="10" y="20"/>
                  <a:pt x="10" y="20"/>
                  <a:pt x="10" y="20"/>
                </a:cubicBezTo>
                <a:lnTo>
                  <a:pt x="15" y="5"/>
                </a:lnTo>
                <a:close/>
                <a:moveTo>
                  <a:pt x="12" y="32"/>
                </a:moveTo>
                <a:cubicBezTo>
                  <a:pt x="10" y="32"/>
                  <a:pt x="8" y="30"/>
                  <a:pt x="8" y="28"/>
                </a:cubicBezTo>
                <a:cubicBezTo>
                  <a:pt x="8" y="26"/>
                  <a:pt x="10" y="24"/>
                  <a:pt x="12" y="24"/>
                </a:cubicBezTo>
                <a:cubicBezTo>
                  <a:pt x="14" y="24"/>
                  <a:pt x="16" y="26"/>
                  <a:pt x="16" y="28"/>
                </a:cubicBezTo>
                <a:cubicBezTo>
                  <a:pt x="16" y="30"/>
                  <a:pt x="14" y="32"/>
                  <a:pt x="12" y="32"/>
                </a:cubicBezTo>
                <a:close/>
                <a:moveTo>
                  <a:pt x="36" y="32"/>
                </a:moveTo>
                <a:cubicBezTo>
                  <a:pt x="20" y="32"/>
                  <a:pt x="20" y="32"/>
                  <a:pt x="20" y="32"/>
                </a:cubicBezTo>
                <a:cubicBezTo>
                  <a:pt x="20" y="28"/>
                  <a:pt x="20" y="28"/>
                  <a:pt x="20" y="28"/>
                </a:cubicBezTo>
                <a:cubicBezTo>
                  <a:pt x="36" y="28"/>
                  <a:pt x="36" y="28"/>
                  <a:pt x="36" y="28"/>
                </a:cubicBezTo>
                <a:lnTo>
                  <a:pt x="36" y="32"/>
                </a:lnTo>
                <a:close/>
                <a:moveTo>
                  <a:pt x="44" y="32"/>
                </a:moveTo>
                <a:cubicBezTo>
                  <a:pt x="42" y="32"/>
                  <a:pt x="40" y="30"/>
                  <a:pt x="40" y="28"/>
                </a:cubicBezTo>
                <a:cubicBezTo>
                  <a:pt x="40" y="26"/>
                  <a:pt x="42" y="24"/>
                  <a:pt x="44" y="24"/>
                </a:cubicBezTo>
                <a:cubicBezTo>
                  <a:pt x="46" y="24"/>
                  <a:pt x="48" y="26"/>
                  <a:pt x="48" y="28"/>
                </a:cubicBezTo>
                <a:cubicBezTo>
                  <a:pt x="48" y="30"/>
                  <a:pt x="46" y="32"/>
                  <a:pt x="44" y="3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73" name="Group 45"/>
          <p:cNvGrpSpPr/>
          <p:nvPr/>
        </p:nvGrpSpPr>
        <p:grpSpPr>
          <a:xfrm>
            <a:off x="6911275" y="2415714"/>
            <a:ext cx="491322" cy="507810"/>
            <a:chOff x="4054476" y="1160463"/>
            <a:chExt cx="236537" cy="244475"/>
          </a:xfrm>
          <a:solidFill>
            <a:sysClr val="window" lastClr="FFFFFF"/>
          </a:solidFill>
        </p:grpSpPr>
        <p:sp>
          <p:nvSpPr>
            <p:cNvPr id="74" name="Freeform 58"/>
            <p:cNvSpPr>
              <a:spLocks/>
            </p:cNvSpPr>
            <p:nvPr/>
          </p:nvSpPr>
          <p:spPr bwMode="auto">
            <a:xfrm>
              <a:off x="4144963" y="1160463"/>
              <a:ext cx="146050" cy="146050"/>
            </a:xfrm>
            <a:custGeom>
              <a:avLst/>
              <a:gdLst>
                <a:gd name="T0" fmla="*/ 37 w 39"/>
                <a:gd name="T1" fmla="*/ 2 h 39"/>
                <a:gd name="T2" fmla="*/ 31 w 39"/>
                <a:gd name="T3" fmla="*/ 3 h 39"/>
                <a:gd name="T4" fmla="*/ 12 w 39"/>
                <a:gd name="T5" fmla="*/ 22 h 39"/>
                <a:gd name="T6" fmla="*/ 0 w 39"/>
                <a:gd name="T7" fmla="*/ 29 h 39"/>
                <a:gd name="T8" fmla="*/ 10 w 39"/>
                <a:gd name="T9" fmla="*/ 39 h 39"/>
                <a:gd name="T10" fmla="*/ 17 w 39"/>
                <a:gd name="T11" fmla="*/ 27 h 39"/>
                <a:gd name="T12" fmla="*/ 36 w 39"/>
                <a:gd name="T13" fmla="*/ 8 h 39"/>
                <a:gd name="T14" fmla="*/ 37 w 39"/>
                <a:gd name="T1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9">
                  <a:moveTo>
                    <a:pt x="37" y="2"/>
                  </a:moveTo>
                  <a:cubicBezTo>
                    <a:pt x="34" y="0"/>
                    <a:pt x="31" y="3"/>
                    <a:pt x="31" y="3"/>
                  </a:cubicBezTo>
                  <a:cubicBezTo>
                    <a:pt x="31" y="3"/>
                    <a:pt x="15" y="19"/>
                    <a:pt x="12" y="22"/>
                  </a:cubicBezTo>
                  <a:cubicBezTo>
                    <a:pt x="9" y="25"/>
                    <a:pt x="0" y="29"/>
                    <a:pt x="0" y="2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4" y="30"/>
                    <a:pt x="17" y="27"/>
                  </a:cubicBezTo>
                  <a:cubicBezTo>
                    <a:pt x="20" y="24"/>
                    <a:pt x="36" y="8"/>
                    <a:pt x="36" y="8"/>
                  </a:cubicBezTo>
                  <a:cubicBezTo>
                    <a:pt x="36" y="8"/>
                    <a:pt x="39" y="5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5" name="Freeform 59"/>
            <p:cNvSpPr>
              <a:spLocks noEditPoints="1"/>
            </p:cNvSpPr>
            <p:nvPr/>
          </p:nvSpPr>
          <p:spPr bwMode="auto">
            <a:xfrm>
              <a:off x="4054476" y="1281113"/>
              <a:ext cx="115888" cy="123825"/>
            </a:xfrm>
            <a:custGeom>
              <a:avLst/>
              <a:gdLst>
                <a:gd name="T0" fmla="*/ 12 w 31"/>
                <a:gd name="T1" fmla="*/ 7 h 33"/>
                <a:gd name="T2" fmla="*/ 0 w 31"/>
                <a:gd name="T3" fmla="*/ 27 h 33"/>
                <a:gd name="T4" fmla="*/ 31 w 31"/>
                <a:gd name="T5" fmla="*/ 10 h 33"/>
                <a:gd name="T6" fmla="*/ 21 w 31"/>
                <a:gd name="T7" fmla="*/ 0 h 33"/>
                <a:gd name="T8" fmla="*/ 12 w 31"/>
                <a:gd name="T9" fmla="*/ 7 h 33"/>
                <a:gd name="T10" fmla="*/ 9 w 31"/>
                <a:gd name="T11" fmla="*/ 24 h 33"/>
                <a:gd name="T12" fmla="*/ 20 w 31"/>
                <a:gd name="T13" fmla="*/ 4 h 33"/>
                <a:gd name="T14" fmla="*/ 9 w 31"/>
                <a:gd name="T15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33">
                  <a:moveTo>
                    <a:pt x="12" y="7"/>
                  </a:moveTo>
                  <a:cubicBezTo>
                    <a:pt x="7" y="19"/>
                    <a:pt x="8" y="25"/>
                    <a:pt x="0" y="27"/>
                  </a:cubicBezTo>
                  <a:cubicBezTo>
                    <a:pt x="31" y="33"/>
                    <a:pt x="31" y="10"/>
                    <a:pt x="31" y="1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14" y="2"/>
                    <a:pt x="12" y="7"/>
                  </a:cubicBezTo>
                  <a:close/>
                  <a:moveTo>
                    <a:pt x="9" y="24"/>
                  </a:moveTo>
                  <a:cubicBezTo>
                    <a:pt x="11" y="21"/>
                    <a:pt x="15" y="8"/>
                    <a:pt x="20" y="4"/>
                  </a:cubicBezTo>
                  <a:cubicBezTo>
                    <a:pt x="23" y="7"/>
                    <a:pt x="20" y="17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76" name="Freeform 119"/>
          <p:cNvSpPr>
            <a:spLocks noEditPoints="1"/>
          </p:cNvSpPr>
          <p:nvPr/>
        </p:nvSpPr>
        <p:spPr bwMode="auto">
          <a:xfrm>
            <a:off x="9377225" y="2404079"/>
            <a:ext cx="531080" cy="531080"/>
          </a:xfrm>
          <a:custGeom>
            <a:avLst/>
            <a:gdLst>
              <a:gd name="T0" fmla="*/ 0 w 152"/>
              <a:gd name="T1" fmla="*/ 0 h 152"/>
              <a:gd name="T2" fmla="*/ 0 w 152"/>
              <a:gd name="T3" fmla="*/ 114 h 152"/>
              <a:gd name="T4" fmla="*/ 38 w 152"/>
              <a:gd name="T5" fmla="*/ 114 h 152"/>
              <a:gd name="T6" fmla="*/ 38 w 152"/>
              <a:gd name="T7" fmla="*/ 152 h 152"/>
              <a:gd name="T8" fmla="*/ 90 w 152"/>
              <a:gd name="T9" fmla="*/ 114 h 152"/>
              <a:gd name="T10" fmla="*/ 152 w 152"/>
              <a:gd name="T11" fmla="*/ 114 h 152"/>
              <a:gd name="T12" fmla="*/ 152 w 152"/>
              <a:gd name="T13" fmla="*/ 0 h 152"/>
              <a:gd name="T14" fmla="*/ 0 w 152"/>
              <a:gd name="T15" fmla="*/ 0 h 152"/>
              <a:gd name="T16" fmla="*/ 133 w 152"/>
              <a:gd name="T17" fmla="*/ 95 h 152"/>
              <a:gd name="T18" fmla="*/ 95 w 152"/>
              <a:gd name="T19" fmla="*/ 95 h 152"/>
              <a:gd name="T20" fmla="*/ 57 w 152"/>
              <a:gd name="T21" fmla="*/ 124 h 152"/>
              <a:gd name="T22" fmla="*/ 57 w 152"/>
              <a:gd name="T23" fmla="*/ 95 h 152"/>
              <a:gd name="T24" fmla="*/ 19 w 152"/>
              <a:gd name="T25" fmla="*/ 95 h 152"/>
              <a:gd name="T26" fmla="*/ 19 w 152"/>
              <a:gd name="T27" fmla="*/ 19 h 152"/>
              <a:gd name="T28" fmla="*/ 133 w 152"/>
              <a:gd name="T29" fmla="*/ 19 h 152"/>
              <a:gd name="T30" fmla="*/ 133 w 152"/>
              <a:gd name="T31" fmla="*/ 9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2" h="152">
                <a:moveTo>
                  <a:pt x="0" y="0"/>
                </a:moveTo>
                <a:lnTo>
                  <a:pt x="0" y="114"/>
                </a:lnTo>
                <a:lnTo>
                  <a:pt x="38" y="114"/>
                </a:lnTo>
                <a:lnTo>
                  <a:pt x="38" y="152"/>
                </a:lnTo>
                <a:lnTo>
                  <a:pt x="90" y="114"/>
                </a:lnTo>
                <a:lnTo>
                  <a:pt x="152" y="114"/>
                </a:lnTo>
                <a:lnTo>
                  <a:pt x="152" y="0"/>
                </a:lnTo>
                <a:lnTo>
                  <a:pt x="0" y="0"/>
                </a:lnTo>
                <a:close/>
                <a:moveTo>
                  <a:pt x="133" y="95"/>
                </a:moveTo>
                <a:lnTo>
                  <a:pt x="95" y="95"/>
                </a:lnTo>
                <a:lnTo>
                  <a:pt x="57" y="124"/>
                </a:lnTo>
                <a:lnTo>
                  <a:pt x="57" y="95"/>
                </a:lnTo>
                <a:lnTo>
                  <a:pt x="19" y="95"/>
                </a:lnTo>
                <a:lnTo>
                  <a:pt x="19" y="19"/>
                </a:lnTo>
                <a:lnTo>
                  <a:pt x="133" y="19"/>
                </a:lnTo>
                <a:lnTo>
                  <a:pt x="133" y="9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77" name="Freeform 48"/>
          <p:cNvSpPr>
            <a:spLocks noEditPoints="1"/>
          </p:cNvSpPr>
          <p:nvPr/>
        </p:nvSpPr>
        <p:spPr bwMode="auto">
          <a:xfrm>
            <a:off x="9382509" y="4716746"/>
            <a:ext cx="520513" cy="515411"/>
          </a:xfrm>
          <a:custGeom>
            <a:avLst/>
            <a:gdLst>
              <a:gd name="T0" fmla="*/ 126 w 129"/>
              <a:gd name="T1" fmla="*/ 2 h 128"/>
              <a:gd name="T2" fmla="*/ 121 w 129"/>
              <a:gd name="T3" fmla="*/ 0 h 128"/>
              <a:gd name="T4" fmla="*/ 120 w 129"/>
              <a:gd name="T5" fmla="*/ 0 h 128"/>
              <a:gd name="T6" fmla="*/ 52 w 129"/>
              <a:gd name="T7" fmla="*/ 12 h 128"/>
              <a:gd name="T8" fmla="*/ 45 w 129"/>
              <a:gd name="T9" fmla="*/ 20 h 128"/>
              <a:gd name="T10" fmla="*/ 45 w 129"/>
              <a:gd name="T11" fmla="*/ 28 h 128"/>
              <a:gd name="T12" fmla="*/ 45 w 129"/>
              <a:gd name="T13" fmla="*/ 32 h 128"/>
              <a:gd name="T14" fmla="*/ 45 w 129"/>
              <a:gd name="T15" fmla="*/ 89 h 128"/>
              <a:gd name="T16" fmla="*/ 30 w 129"/>
              <a:gd name="T17" fmla="*/ 84 h 128"/>
              <a:gd name="T18" fmla="*/ 20 w 129"/>
              <a:gd name="T19" fmla="*/ 86 h 128"/>
              <a:gd name="T20" fmla="*/ 3 w 129"/>
              <a:gd name="T21" fmla="*/ 100 h 128"/>
              <a:gd name="T22" fmla="*/ 2 w 129"/>
              <a:gd name="T23" fmla="*/ 115 h 128"/>
              <a:gd name="T24" fmla="*/ 24 w 129"/>
              <a:gd name="T25" fmla="*/ 128 h 128"/>
              <a:gd name="T26" fmla="*/ 34 w 129"/>
              <a:gd name="T27" fmla="*/ 126 h 128"/>
              <a:gd name="T28" fmla="*/ 51 w 129"/>
              <a:gd name="T29" fmla="*/ 112 h 128"/>
              <a:gd name="T30" fmla="*/ 53 w 129"/>
              <a:gd name="T31" fmla="*/ 104 h 128"/>
              <a:gd name="T32" fmla="*/ 53 w 129"/>
              <a:gd name="T33" fmla="*/ 104 h 128"/>
              <a:gd name="T34" fmla="*/ 53 w 129"/>
              <a:gd name="T35" fmla="*/ 40 h 128"/>
              <a:gd name="T36" fmla="*/ 54 w 129"/>
              <a:gd name="T37" fmla="*/ 40 h 128"/>
              <a:gd name="T38" fmla="*/ 121 w 129"/>
              <a:gd name="T39" fmla="*/ 28 h 128"/>
              <a:gd name="T40" fmla="*/ 121 w 129"/>
              <a:gd name="T41" fmla="*/ 77 h 128"/>
              <a:gd name="T42" fmla="*/ 106 w 129"/>
              <a:gd name="T43" fmla="*/ 72 h 128"/>
              <a:gd name="T44" fmla="*/ 96 w 129"/>
              <a:gd name="T45" fmla="*/ 74 h 128"/>
              <a:gd name="T46" fmla="*/ 79 w 129"/>
              <a:gd name="T47" fmla="*/ 88 h 128"/>
              <a:gd name="T48" fmla="*/ 78 w 129"/>
              <a:gd name="T49" fmla="*/ 103 h 128"/>
              <a:gd name="T50" fmla="*/ 100 w 129"/>
              <a:gd name="T51" fmla="*/ 116 h 128"/>
              <a:gd name="T52" fmla="*/ 110 w 129"/>
              <a:gd name="T53" fmla="*/ 114 h 128"/>
              <a:gd name="T54" fmla="*/ 127 w 129"/>
              <a:gd name="T55" fmla="*/ 100 h 128"/>
              <a:gd name="T56" fmla="*/ 129 w 129"/>
              <a:gd name="T57" fmla="*/ 92 h 128"/>
              <a:gd name="T58" fmla="*/ 129 w 129"/>
              <a:gd name="T59" fmla="*/ 92 h 128"/>
              <a:gd name="T60" fmla="*/ 129 w 129"/>
              <a:gd name="T61" fmla="*/ 20 h 128"/>
              <a:gd name="T62" fmla="*/ 129 w 129"/>
              <a:gd name="T63" fmla="*/ 16 h 128"/>
              <a:gd name="T64" fmla="*/ 129 w 129"/>
              <a:gd name="T65" fmla="*/ 8 h 128"/>
              <a:gd name="T66" fmla="*/ 126 w 129"/>
              <a:gd name="T67" fmla="*/ 2 h 128"/>
              <a:gd name="T68" fmla="*/ 32 w 129"/>
              <a:gd name="T69" fmla="*/ 119 h 128"/>
              <a:gd name="T70" fmla="*/ 10 w 129"/>
              <a:gd name="T71" fmla="*/ 112 h 128"/>
              <a:gd name="T72" fmla="*/ 22 w 129"/>
              <a:gd name="T73" fmla="*/ 93 h 128"/>
              <a:gd name="T74" fmla="*/ 44 w 129"/>
              <a:gd name="T75" fmla="*/ 100 h 128"/>
              <a:gd name="T76" fmla="*/ 32 w 129"/>
              <a:gd name="T77" fmla="*/ 119 h 128"/>
              <a:gd name="T78" fmla="*/ 108 w 129"/>
              <a:gd name="T79" fmla="*/ 107 h 128"/>
              <a:gd name="T80" fmla="*/ 85 w 129"/>
              <a:gd name="T81" fmla="*/ 100 h 128"/>
              <a:gd name="T82" fmla="*/ 98 w 129"/>
              <a:gd name="T83" fmla="*/ 81 h 128"/>
              <a:gd name="T84" fmla="*/ 120 w 129"/>
              <a:gd name="T85" fmla="*/ 88 h 128"/>
              <a:gd name="T86" fmla="*/ 108 w 129"/>
              <a:gd name="T87" fmla="*/ 107 h 128"/>
              <a:gd name="T88" fmla="*/ 121 w 129"/>
              <a:gd name="T89" fmla="*/ 20 h 128"/>
              <a:gd name="T90" fmla="*/ 53 w 129"/>
              <a:gd name="T91" fmla="*/ 32 h 128"/>
              <a:gd name="T92" fmla="*/ 53 w 129"/>
              <a:gd name="T93" fmla="*/ 28 h 128"/>
              <a:gd name="T94" fmla="*/ 53 w 129"/>
              <a:gd name="T95" fmla="*/ 20 h 128"/>
              <a:gd name="T96" fmla="*/ 121 w 129"/>
              <a:gd name="T97" fmla="*/ 8 h 128"/>
              <a:gd name="T98" fmla="*/ 121 w 129"/>
              <a:gd name="T99" fmla="*/ 16 h 128"/>
              <a:gd name="T100" fmla="*/ 121 w 129"/>
              <a:gd name="T101" fmla="*/ 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9" h="128">
                <a:moveTo>
                  <a:pt x="126" y="2"/>
                </a:moveTo>
                <a:cubicBezTo>
                  <a:pt x="125" y="1"/>
                  <a:pt x="123" y="0"/>
                  <a:pt x="121" y="0"/>
                </a:cubicBezTo>
                <a:cubicBezTo>
                  <a:pt x="121" y="0"/>
                  <a:pt x="120" y="0"/>
                  <a:pt x="120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48" y="13"/>
                  <a:pt x="45" y="16"/>
                  <a:pt x="45" y="20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89"/>
                  <a:pt x="45" y="89"/>
                  <a:pt x="45" y="89"/>
                </a:cubicBezTo>
                <a:cubicBezTo>
                  <a:pt x="41" y="86"/>
                  <a:pt x="36" y="84"/>
                  <a:pt x="30" y="84"/>
                </a:cubicBezTo>
                <a:cubicBezTo>
                  <a:pt x="26" y="84"/>
                  <a:pt x="23" y="85"/>
                  <a:pt x="20" y="86"/>
                </a:cubicBezTo>
                <a:cubicBezTo>
                  <a:pt x="12" y="88"/>
                  <a:pt x="6" y="93"/>
                  <a:pt x="3" y="100"/>
                </a:cubicBezTo>
                <a:cubicBezTo>
                  <a:pt x="1" y="104"/>
                  <a:pt x="0" y="110"/>
                  <a:pt x="2" y="115"/>
                </a:cubicBezTo>
                <a:cubicBezTo>
                  <a:pt x="5" y="123"/>
                  <a:pt x="14" y="128"/>
                  <a:pt x="24" y="128"/>
                </a:cubicBezTo>
                <a:cubicBezTo>
                  <a:pt x="28" y="128"/>
                  <a:pt x="31" y="127"/>
                  <a:pt x="34" y="126"/>
                </a:cubicBezTo>
                <a:cubicBezTo>
                  <a:pt x="42" y="124"/>
                  <a:pt x="48" y="119"/>
                  <a:pt x="51" y="112"/>
                </a:cubicBezTo>
                <a:cubicBezTo>
                  <a:pt x="52" y="110"/>
                  <a:pt x="53" y="107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4" y="40"/>
                  <a:pt x="54" y="40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77"/>
                  <a:pt x="121" y="77"/>
                  <a:pt x="121" y="77"/>
                </a:cubicBezTo>
                <a:cubicBezTo>
                  <a:pt x="117" y="74"/>
                  <a:pt x="112" y="72"/>
                  <a:pt x="106" y="72"/>
                </a:cubicBezTo>
                <a:cubicBezTo>
                  <a:pt x="102" y="72"/>
                  <a:pt x="99" y="73"/>
                  <a:pt x="96" y="74"/>
                </a:cubicBezTo>
                <a:cubicBezTo>
                  <a:pt x="88" y="76"/>
                  <a:pt x="82" y="81"/>
                  <a:pt x="79" y="88"/>
                </a:cubicBezTo>
                <a:cubicBezTo>
                  <a:pt x="77" y="92"/>
                  <a:pt x="76" y="98"/>
                  <a:pt x="78" y="103"/>
                </a:cubicBezTo>
                <a:cubicBezTo>
                  <a:pt x="81" y="111"/>
                  <a:pt x="90" y="116"/>
                  <a:pt x="100" y="116"/>
                </a:cubicBezTo>
                <a:cubicBezTo>
                  <a:pt x="104" y="116"/>
                  <a:pt x="107" y="115"/>
                  <a:pt x="110" y="114"/>
                </a:cubicBezTo>
                <a:cubicBezTo>
                  <a:pt x="118" y="112"/>
                  <a:pt x="124" y="107"/>
                  <a:pt x="127" y="100"/>
                </a:cubicBezTo>
                <a:cubicBezTo>
                  <a:pt x="128" y="98"/>
                  <a:pt x="129" y="95"/>
                  <a:pt x="129" y="92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29" y="20"/>
                  <a:pt x="129" y="20"/>
                  <a:pt x="129" y="20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29" y="8"/>
                  <a:pt x="129" y="8"/>
                  <a:pt x="129" y="8"/>
                </a:cubicBezTo>
                <a:cubicBezTo>
                  <a:pt x="129" y="6"/>
                  <a:pt x="128" y="3"/>
                  <a:pt x="126" y="2"/>
                </a:cubicBezTo>
                <a:close/>
                <a:moveTo>
                  <a:pt x="32" y="119"/>
                </a:moveTo>
                <a:cubicBezTo>
                  <a:pt x="22" y="122"/>
                  <a:pt x="12" y="119"/>
                  <a:pt x="10" y="112"/>
                </a:cubicBezTo>
                <a:cubicBezTo>
                  <a:pt x="7" y="105"/>
                  <a:pt x="13" y="96"/>
                  <a:pt x="22" y="93"/>
                </a:cubicBezTo>
                <a:cubicBezTo>
                  <a:pt x="32" y="90"/>
                  <a:pt x="42" y="93"/>
                  <a:pt x="44" y="100"/>
                </a:cubicBezTo>
                <a:cubicBezTo>
                  <a:pt x="47" y="107"/>
                  <a:pt x="41" y="116"/>
                  <a:pt x="32" y="119"/>
                </a:cubicBezTo>
                <a:close/>
                <a:moveTo>
                  <a:pt x="108" y="107"/>
                </a:moveTo>
                <a:cubicBezTo>
                  <a:pt x="98" y="110"/>
                  <a:pt x="88" y="107"/>
                  <a:pt x="85" y="100"/>
                </a:cubicBezTo>
                <a:cubicBezTo>
                  <a:pt x="83" y="93"/>
                  <a:pt x="88" y="84"/>
                  <a:pt x="98" y="81"/>
                </a:cubicBezTo>
                <a:cubicBezTo>
                  <a:pt x="108" y="78"/>
                  <a:pt x="118" y="81"/>
                  <a:pt x="120" y="88"/>
                </a:cubicBezTo>
                <a:cubicBezTo>
                  <a:pt x="123" y="95"/>
                  <a:pt x="117" y="104"/>
                  <a:pt x="108" y="107"/>
                </a:cubicBezTo>
                <a:close/>
                <a:moveTo>
                  <a:pt x="121" y="20"/>
                </a:moveTo>
                <a:cubicBezTo>
                  <a:pt x="53" y="32"/>
                  <a:pt x="53" y="32"/>
                  <a:pt x="53" y="32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0"/>
                  <a:pt x="53" y="20"/>
                  <a:pt x="53" y="20"/>
                </a:cubicBezTo>
                <a:cubicBezTo>
                  <a:pt x="121" y="8"/>
                  <a:pt x="121" y="8"/>
                  <a:pt x="121" y="8"/>
                </a:cubicBezTo>
                <a:cubicBezTo>
                  <a:pt x="121" y="16"/>
                  <a:pt x="121" y="16"/>
                  <a:pt x="121" y="16"/>
                </a:cubicBezTo>
                <a:lnTo>
                  <a:pt x="121" y="2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75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  <p:bldP spid="42" grpId="0"/>
      <p:bldP spid="43" grpId="0" animBg="1"/>
      <p:bldP spid="44" grpId="0"/>
      <p:bldP spid="45" grpId="0"/>
      <p:bldP spid="46" grpId="0" animBg="1"/>
      <p:bldP spid="47" grpId="0"/>
      <p:bldP spid="48" grpId="0"/>
      <p:bldP spid="49" grpId="0" animBg="1"/>
      <p:bldP spid="50" grpId="0"/>
      <p:bldP spid="51" grpId="0"/>
      <p:bldP spid="52" grpId="0" animBg="1"/>
      <p:bldP spid="53" grpId="0"/>
      <p:bldP spid="54" grpId="0"/>
      <p:bldP spid="55" grpId="0" animBg="1"/>
      <p:bldP spid="56" grpId="0"/>
      <p:bldP spid="57" grpId="0"/>
      <p:bldP spid="58" grpId="0" animBg="1"/>
      <p:bldP spid="59" grpId="0"/>
      <p:bldP spid="60" grpId="0"/>
      <p:bldP spid="61" grpId="0" animBg="1"/>
      <p:bldP spid="62" grpId="0"/>
      <p:bldP spid="63" grpId="0"/>
      <p:bldP spid="70" grpId="0" animBg="1"/>
      <p:bldP spid="71" grpId="0" animBg="1"/>
      <p:bldP spid="72" grpId="0" animBg="1"/>
      <p:bldP spid="76" grpId="0" animBg="1"/>
      <p:bldP spid="7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1" name="Group 12"/>
          <p:cNvGrpSpPr/>
          <p:nvPr/>
        </p:nvGrpSpPr>
        <p:grpSpPr>
          <a:xfrm>
            <a:off x="309321" y="4934044"/>
            <a:ext cx="10625970" cy="1762601"/>
            <a:chOff x="901700" y="4186238"/>
            <a:chExt cx="10383838" cy="1722437"/>
          </a:xfrm>
          <a:solidFill>
            <a:srgbClr val="A5A5A5"/>
          </a:solidFill>
        </p:grpSpPr>
        <p:sp>
          <p:nvSpPr>
            <p:cNvPr id="402" name="Freeform 5"/>
            <p:cNvSpPr>
              <a:spLocks/>
            </p:cNvSpPr>
            <p:nvPr/>
          </p:nvSpPr>
          <p:spPr bwMode="auto">
            <a:xfrm>
              <a:off x="7527925" y="4549775"/>
              <a:ext cx="4763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0 w 2"/>
                <a:gd name="T7" fmla="*/ 1 h 1"/>
                <a:gd name="T8" fmla="*/ 1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03" name="Freeform 6"/>
            <p:cNvSpPr>
              <a:spLocks/>
            </p:cNvSpPr>
            <p:nvPr/>
          </p:nvSpPr>
          <p:spPr bwMode="auto">
            <a:xfrm>
              <a:off x="10829925" y="432117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04" name="Freeform 7"/>
            <p:cNvSpPr>
              <a:spLocks/>
            </p:cNvSpPr>
            <p:nvPr/>
          </p:nvSpPr>
          <p:spPr bwMode="auto">
            <a:xfrm>
              <a:off x="10807700" y="5810250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1 w 1"/>
                <a:gd name="T4" fmla="*/ 0 w 1"/>
                <a:gd name="T5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05" name="Oval 8"/>
            <p:cNvSpPr>
              <a:spLocks noChangeArrowheads="1"/>
            </p:cNvSpPr>
            <p:nvPr/>
          </p:nvSpPr>
          <p:spPr bwMode="auto">
            <a:xfrm>
              <a:off x="6294438" y="4370388"/>
              <a:ext cx="1588" cy="15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06" name="Freeform 9"/>
            <p:cNvSpPr>
              <a:spLocks/>
            </p:cNvSpPr>
            <p:nvPr/>
          </p:nvSpPr>
          <p:spPr bwMode="auto">
            <a:xfrm>
              <a:off x="4054475" y="4503738"/>
              <a:ext cx="7938" cy="0"/>
            </a:xfrm>
            <a:custGeom>
              <a:avLst/>
              <a:gdLst>
                <a:gd name="T0" fmla="*/ 3 w 3"/>
                <a:gd name="T1" fmla="*/ 1 w 3"/>
                <a:gd name="T2" fmla="*/ 0 w 3"/>
                <a:gd name="T3" fmla="*/ 0 w 3"/>
                <a:gd name="T4" fmla="*/ 0 w 3"/>
                <a:gd name="T5" fmla="*/ 2 w 3"/>
                <a:gd name="T6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07" name="Freeform 10"/>
            <p:cNvSpPr>
              <a:spLocks/>
            </p:cNvSpPr>
            <p:nvPr/>
          </p:nvSpPr>
          <p:spPr bwMode="auto">
            <a:xfrm>
              <a:off x="4057650" y="4492625"/>
              <a:ext cx="4763" cy="0"/>
            </a:xfrm>
            <a:custGeom>
              <a:avLst/>
              <a:gdLst>
                <a:gd name="T0" fmla="*/ 1 w 2"/>
                <a:gd name="T1" fmla="*/ 0 w 2"/>
                <a:gd name="T2" fmla="*/ 0 w 2"/>
                <a:gd name="T3" fmla="*/ 2 w 2"/>
                <a:gd name="T4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08" name="Freeform 11"/>
            <p:cNvSpPr>
              <a:spLocks/>
            </p:cNvSpPr>
            <p:nvPr/>
          </p:nvSpPr>
          <p:spPr bwMode="auto">
            <a:xfrm>
              <a:off x="4111625" y="4530725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09" name="Freeform 12"/>
            <p:cNvSpPr>
              <a:spLocks/>
            </p:cNvSpPr>
            <p:nvPr/>
          </p:nvSpPr>
          <p:spPr bwMode="auto">
            <a:xfrm>
              <a:off x="3778250" y="4435475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10" name="Freeform 13"/>
            <p:cNvSpPr>
              <a:spLocks/>
            </p:cNvSpPr>
            <p:nvPr/>
          </p:nvSpPr>
          <p:spPr bwMode="auto">
            <a:xfrm>
              <a:off x="2701925" y="5059363"/>
              <a:ext cx="11113" cy="3175"/>
            </a:xfrm>
            <a:custGeom>
              <a:avLst/>
              <a:gdLst>
                <a:gd name="T0" fmla="*/ 4 w 4"/>
                <a:gd name="T1" fmla="*/ 0 h 1"/>
                <a:gd name="T2" fmla="*/ 3 w 4"/>
                <a:gd name="T3" fmla="*/ 0 h 1"/>
                <a:gd name="T4" fmla="*/ 3 w 4"/>
                <a:gd name="T5" fmla="*/ 0 h 1"/>
                <a:gd name="T6" fmla="*/ 2 w 4"/>
                <a:gd name="T7" fmla="*/ 0 h 1"/>
                <a:gd name="T8" fmla="*/ 0 w 4"/>
                <a:gd name="T9" fmla="*/ 1 h 1"/>
                <a:gd name="T10" fmla="*/ 3 w 4"/>
                <a:gd name="T11" fmla="*/ 0 h 1"/>
                <a:gd name="T12" fmla="*/ 4 w 4"/>
                <a:gd name="T13" fmla="*/ 0 h 1"/>
                <a:gd name="T14" fmla="*/ 4 w 4"/>
                <a:gd name="T15" fmla="*/ 0 h 1"/>
                <a:gd name="T16" fmla="*/ 4 w 4"/>
                <a:gd name="T17" fmla="*/ 0 h 1"/>
                <a:gd name="T18" fmla="*/ 4 w 4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1" y="1"/>
                    <a:pt x="2" y="1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11" name="Freeform 14"/>
            <p:cNvSpPr>
              <a:spLocks noEditPoints="1"/>
            </p:cNvSpPr>
            <p:nvPr/>
          </p:nvSpPr>
          <p:spPr bwMode="auto">
            <a:xfrm>
              <a:off x="2889250" y="5162550"/>
              <a:ext cx="42863" cy="0"/>
            </a:xfrm>
            <a:custGeom>
              <a:avLst/>
              <a:gdLst>
                <a:gd name="T0" fmla="*/ 5 w 16"/>
                <a:gd name="T1" fmla="*/ 16 w 16"/>
                <a:gd name="T2" fmla="*/ 5 w 16"/>
                <a:gd name="T3" fmla="*/ 0 w 16"/>
                <a:gd name="T4" fmla="*/ 5 w 16"/>
                <a:gd name="T5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6">
                  <a:moveTo>
                    <a:pt x="5" y="0"/>
                  </a:moveTo>
                  <a:cubicBezTo>
                    <a:pt x="9" y="0"/>
                    <a:pt x="12" y="0"/>
                    <a:pt x="16" y="0"/>
                  </a:cubicBezTo>
                  <a:cubicBezTo>
                    <a:pt x="12" y="0"/>
                    <a:pt x="9" y="0"/>
                    <a:pt x="5" y="0"/>
                  </a:cubicBezTo>
                  <a:moveTo>
                    <a:pt x="0" y="0"/>
                  </a:moveTo>
                  <a:cubicBezTo>
                    <a:pt x="0" y="0"/>
                    <a:pt x="2" y="0"/>
                    <a:pt x="5" y="0"/>
                  </a:cubicBezTo>
                  <a:cubicBezTo>
                    <a:pt x="2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12" name="Freeform 15"/>
            <p:cNvSpPr>
              <a:spLocks/>
            </p:cNvSpPr>
            <p:nvPr/>
          </p:nvSpPr>
          <p:spPr bwMode="auto">
            <a:xfrm>
              <a:off x="2759075" y="5178425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13" name="Freeform 16"/>
            <p:cNvSpPr>
              <a:spLocks/>
            </p:cNvSpPr>
            <p:nvPr/>
          </p:nvSpPr>
          <p:spPr bwMode="auto">
            <a:xfrm>
              <a:off x="3563938" y="4926013"/>
              <a:ext cx="7938" cy="0"/>
            </a:xfrm>
            <a:custGeom>
              <a:avLst/>
              <a:gdLst>
                <a:gd name="T0" fmla="*/ 3 w 3"/>
                <a:gd name="T1" fmla="*/ 1 w 3"/>
                <a:gd name="T2" fmla="*/ 1 w 3"/>
                <a:gd name="T3" fmla="*/ 1 w 3"/>
                <a:gd name="T4" fmla="*/ 2 w 3"/>
                <a:gd name="T5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14" name="Freeform 17"/>
            <p:cNvSpPr>
              <a:spLocks/>
            </p:cNvSpPr>
            <p:nvPr/>
          </p:nvSpPr>
          <p:spPr bwMode="auto">
            <a:xfrm>
              <a:off x="3892550" y="4694238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15" name="Freeform 18"/>
            <p:cNvSpPr>
              <a:spLocks/>
            </p:cNvSpPr>
            <p:nvPr/>
          </p:nvSpPr>
          <p:spPr bwMode="auto">
            <a:xfrm>
              <a:off x="3114675" y="4686300"/>
              <a:ext cx="4763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1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16" name="Freeform 19"/>
            <p:cNvSpPr>
              <a:spLocks/>
            </p:cNvSpPr>
            <p:nvPr/>
          </p:nvSpPr>
          <p:spPr bwMode="auto">
            <a:xfrm>
              <a:off x="7359650" y="4446588"/>
              <a:ext cx="4763" cy="3175"/>
            </a:xfrm>
            <a:custGeom>
              <a:avLst/>
              <a:gdLst>
                <a:gd name="T0" fmla="*/ 0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0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17" name="Freeform 20"/>
            <p:cNvSpPr>
              <a:spLocks/>
            </p:cNvSpPr>
            <p:nvPr/>
          </p:nvSpPr>
          <p:spPr bwMode="auto">
            <a:xfrm>
              <a:off x="2319338" y="4438650"/>
              <a:ext cx="6350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0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18" name="Freeform 21"/>
            <p:cNvSpPr>
              <a:spLocks/>
            </p:cNvSpPr>
            <p:nvPr/>
          </p:nvSpPr>
          <p:spPr bwMode="auto">
            <a:xfrm>
              <a:off x="8096250" y="42545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19" name="Freeform 22"/>
            <p:cNvSpPr>
              <a:spLocks/>
            </p:cNvSpPr>
            <p:nvPr/>
          </p:nvSpPr>
          <p:spPr bwMode="auto">
            <a:xfrm>
              <a:off x="3444875" y="4967288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  <a:gd name="T4" fmla="*/ 1 w 1"/>
                <a:gd name="T5" fmla="*/ 0 w 1"/>
                <a:gd name="T6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20" name="Freeform 23"/>
            <p:cNvSpPr>
              <a:spLocks/>
            </p:cNvSpPr>
            <p:nvPr/>
          </p:nvSpPr>
          <p:spPr bwMode="auto">
            <a:xfrm>
              <a:off x="3076575" y="50371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21" name="Freeform 24"/>
            <p:cNvSpPr>
              <a:spLocks/>
            </p:cNvSpPr>
            <p:nvPr/>
          </p:nvSpPr>
          <p:spPr bwMode="auto">
            <a:xfrm>
              <a:off x="4287838" y="5353050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22" name="Freeform 25"/>
            <p:cNvSpPr>
              <a:spLocks/>
            </p:cNvSpPr>
            <p:nvPr/>
          </p:nvSpPr>
          <p:spPr bwMode="auto">
            <a:xfrm>
              <a:off x="4257675" y="5307013"/>
              <a:ext cx="7938" cy="3175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1 w 3"/>
                <a:gd name="T5" fmla="*/ 1 h 1"/>
                <a:gd name="T6" fmla="*/ 2 w 3"/>
                <a:gd name="T7" fmla="*/ 1 h 1"/>
                <a:gd name="T8" fmla="*/ 2 w 3"/>
                <a:gd name="T9" fmla="*/ 1 h 1"/>
                <a:gd name="T10" fmla="*/ 3 w 3"/>
                <a:gd name="T11" fmla="*/ 1 h 1"/>
                <a:gd name="T12" fmla="*/ 1 w 3"/>
                <a:gd name="T13" fmla="*/ 0 h 1"/>
                <a:gd name="T14" fmla="*/ 0 w 3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23" name="Freeform 26"/>
            <p:cNvSpPr>
              <a:spLocks/>
            </p:cNvSpPr>
            <p:nvPr/>
          </p:nvSpPr>
          <p:spPr bwMode="auto">
            <a:xfrm>
              <a:off x="2252663" y="4435475"/>
              <a:ext cx="11113" cy="3175"/>
            </a:xfrm>
            <a:custGeom>
              <a:avLst/>
              <a:gdLst>
                <a:gd name="T0" fmla="*/ 0 w 4"/>
                <a:gd name="T1" fmla="*/ 0 h 1"/>
                <a:gd name="T2" fmla="*/ 0 w 4"/>
                <a:gd name="T3" fmla="*/ 0 h 1"/>
                <a:gd name="T4" fmla="*/ 0 w 4"/>
                <a:gd name="T5" fmla="*/ 0 h 1"/>
                <a:gd name="T6" fmla="*/ 3 w 4"/>
                <a:gd name="T7" fmla="*/ 1 h 1"/>
                <a:gd name="T8" fmla="*/ 4 w 4"/>
                <a:gd name="T9" fmla="*/ 1 h 1"/>
                <a:gd name="T10" fmla="*/ 0 w 4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3" y="1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24" name="Freeform 27"/>
            <p:cNvSpPr>
              <a:spLocks/>
            </p:cNvSpPr>
            <p:nvPr/>
          </p:nvSpPr>
          <p:spPr bwMode="auto">
            <a:xfrm>
              <a:off x="3900488" y="4430713"/>
              <a:ext cx="103188" cy="22225"/>
            </a:xfrm>
            <a:custGeom>
              <a:avLst/>
              <a:gdLst>
                <a:gd name="T0" fmla="*/ 16 w 38"/>
                <a:gd name="T1" fmla="*/ 0 h 8"/>
                <a:gd name="T2" fmla="*/ 0 w 38"/>
                <a:gd name="T3" fmla="*/ 3 h 8"/>
                <a:gd name="T4" fmla="*/ 10 w 38"/>
                <a:gd name="T5" fmla="*/ 7 h 8"/>
                <a:gd name="T6" fmla="*/ 19 w 38"/>
                <a:gd name="T7" fmla="*/ 7 h 8"/>
                <a:gd name="T8" fmla="*/ 27 w 38"/>
                <a:gd name="T9" fmla="*/ 7 h 8"/>
                <a:gd name="T10" fmla="*/ 34 w 38"/>
                <a:gd name="T11" fmla="*/ 8 h 8"/>
                <a:gd name="T12" fmla="*/ 37 w 38"/>
                <a:gd name="T13" fmla="*/ 5 h 8"/>
                <a:gd name="T14" fmla="*/ 26 w 38"/>
                <a:gd name="T15" fmla="*/ 0 h 8"/>
                <a:gd name="T16" fmla="*/ 16 w 3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8">
                  <a:moveTo>
                    <a:pt x="16" y="0"/>
                  </a:moveTo>
                  <a:cubicBezTo>
                    <a:pt x="8" y="0"/>
                    <a:pt x="0" y="1"/>
                    <a:pt x="0" y="3"/>
                  </a:cubicBezTo>
                  <a:cubicBezTo>
                    <a:pt x="0" y="5"/>
                    <a:pt x="2" y="7"/>
                    <a:pt x="10" y="7"/>
                  </a:cubicBezTo>
                  <a:cubicBezTo>
                    <a:pt x="13" y="7"/>
                    <a:pt x="16" y="7"/>
                    <a:pt x="19" y="7"/>
                  </a:cubicBezTo>
                  <a:cubicBezTo>
                    <a:pt x="22" y="7"/>
                    <a:pt x="25" y="7"/>
                    <a:pt x="27" y="7"/>
                  </a:cubicBezTo>
                  <a:cubicBezTo>
                    <a:pt x="30" y="7"/>
                    <a:pt x="32" y="8"/>
                    <a:pt x="34" y="8"/>
                  </a:cubicBezTo>
                  <a:cubicBezTo>
                    <a:pt x="37" y="8"/>
                    <a:pt x="38" y="7"/>
                    <a:pt x="37" y="5"/>
                  </a:cubicBezTo>
                  <a:cubicBezTo>
                    <a:pt x="35" y="2"/>
                    <a:pt x="31" y="1"/>
                    <a:pt x="26" y="0"/>
                  </a:cubicBezTo>
                  <a:cubicBezTo>
                    <a:pt x="23" y="0"/>
                    <a:pt x="1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25" name="Freeform 28"/>
            <p:cNvSpPr>
              <a:spLocks/>
            </p:cNvSpPr>
            <p:nvPr/>
          </p:nvSpPr>
          <p:spPr bwMode="auto">
            <a:xfrm>
              <a:off x="4038600" y="4483100"/>
              <a:ext cx="7938" cy="1587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0 w 3"/>
                <a:gd name="T5" fmla="*/ 1 h 1"/>
                <a:gd name="T6" fmla="*/ 2 w 3"/>
                <a:gd name="T7" fmla="*/ 0 h 1"/>
                <a:gd name="T8" fmla="*/ 1 w 3"/>
                <a:gd name="T9" fmla="*/ 0 h 1"/>
                <a:gd name="T10" fmla="*/ 1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26" name="Freeform 29"/>
            <p:cNvSpPr>
              <a:spLocks/>
            </p:cNvSpPr>
            <p:nvPr/>
          </p:nvSpPr>
          <p:spPr bwMode="auto">
            <a:xfrm>
              <a:off x="3571875" y="4248150"/>
              <a:ext cx="144463" cy="53975"/>
            </a:xfrm>
            <a:custGeom>
              <a:avLst/>
              <a:gdLst>
                <a:gd name="T0" fmla="*/ 24 w 53"/>
                <a:gd name="T1" fmla="*/ 0 h 20"/>
                <a:gd name="T2" fmla="*/ 16 w 53"/>
                <a:gd name="T3" fmla="*/ 1 h 20"/>
                <a:gd name="T4" fmla="*/ 15 w 53"/>
                <a:gd name="T5" fmla="*/ 3 h 20"/>
                <a:gd name="T6" fmla="*/ 15 w 53"/>
                <a:gd name="T7" fmla="*/ 3 h 20"/>
                <a:gd name="T8" fmla="*/ 16 w 53"/>
                <a:gd name="T9" fmla="*/ 3 h 20"/>
                <a:gd name="T10" fmla="*/ 15 w 53"/>
                <a:gd name="T11" fmla="*/ 4 h 20"/>
                <a:gd name="T12" fmla="*/ 14 w 53"/>
                <a:gd name="T13" fmla="*/ 5 h 20"/>
                <a:gd name="T14" fmla="*/ 17 w 53"/>
                <a:gd name="T15" fmla="*/ 5 h 20"/>
                <a:gd name="T16" fmla="*/ 18 w 53"/>
                <a:gd name="T17" fmla="*/ 5 h 20"/>
                <a:gd name="T18" fmla="*/ 20 w 53"/>
                <a:gd name="T19" fmla="*/ 6 h 20"/>
                <a:gd name="T20" fmla="*/ 20 w 53"/>
                <a:gd name="T21" fmla="*/ 7 h 20"/>
                <a:gd name="T22" fmla="*/ 19 w 53"/>
                <a:gd name="T23" fmla="*/ 8 h 20"/>
                <a:gd name="T24" fmla="*/ 8 w 53"/>
                <a:gd name="T25" fmla="*/ 9 h 20"/>
                <a:gd name="T26" fmla="*/ 6 w 53"/>
                <a:gd name="T27" fmla="*/ 9 h 20"/>
                <a:gd name="T28" fmla="*/ 5 w 53"/>
                <a:gd name="T29" fmla="*/ 9 h 20"/>
                <a:gd name="T30" fmla="*/ 1 w 53"/>
                <a:gd name="T31" fmla="*/ 12 h 20"/>
                <a:gd name="T32" fmla="*/ 6 w 53"/>
                <a:gd name="T33" fmla="*/ 11 h 20"/>
                <a:gd name="T34" fmla="*/ 10 w 53"/>
                <a:gd name="T35" fmla="*/ 11 h 20"/>
                <a:gd name="T36" fmla="*/ 18 w 53"/>
                <a:gd name="T37" fmla="*/ 12 h 20"/>
                <a:gd name="T38" fmla="*/ 25 w 53"/>
                <a:gd name="T39" fmla="*/ 17 h 20"/>
                <a:gd name="T40" fmla="*/ 29 w 53"/>
                <a:gd name="T41" fmla="*/ 20 h 20"/>
                <a:gd name="T42" fmla="*/ 37 w 53"/>
                <a:gd name="T43" fmla="*/ 19 h 20"/>
                <a:gd name="T44" fmla="*/ 49 w 53"/>
                <a:gd name="T45" fmla="*/ 14 h 20"/>
                <a:gd name="T46" fmla="*/ 46 w 53"/>
                <a:gd name="T47" fmla="*/ 5 h 20"/>
                <a:gd name="T48" fmla="*/ 36 w 53"/>
                <a:gd name="T49" fmla="*/ 2 h 20"/>
                <a:gd name="T50" fmla="*/ 24 w 53"/>
                <a:gd name="T5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20">
                  <a:moveTo>
                    <a:pt x="24" y="0"/>
                  </a:moveTo>
                  <a:cubicBezTo>
                    <a:pt x="21" y="0"/>
                    <a:pt x="17" y="1"/>
                    <a:pt x="16" y="1"/>
                  </a:cubicBezTo>
                  <a:cubicBezTo>
                    <a:pt x="13" y="2"/>
                    <a:pt x="13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4"/>
                    <a:pt x="15" y="4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5" y="5"/>
                    <a:pt x="16" y="5"/>
                    <a:pt x="17" y="5"/>
                  </a:cubicBezTo>
                  <a:cubicBezTo>
                    <a:pt x="17" y="5"/>
                    <a:pt x="18" y="5"/>
                    <a:pt x="18" y="5"/>
                  </a:cubicBezTo>
                  <a:cubicBezTo>
                    <a:pt x="20" y="5"/>
                    <a:pt x="21" y="5"/>
                    <a:pt x="20" y="6"/>
                  </a:cubicBezTo>
                  <a:cubicBezTo>
                    <a:pt x="18" y="6"/>
                    <a:pt x="18" y="7"/>
                    <a:pt x="20" y="7"/>
                  </a:cubicBezTo>
                  <a:cubicBezTo>
                    <a:pt x="21" y="7"/>
                    <a:pt x="21" y="8"/>
                    <a:pt x="19" y="8"/>
                  </a:cubicBezTo>
                  <a:cubicBezTo>
                    <a:pt x="17" y="8"/>
                    <a:pt x="14" y="9"/>
                    <a:pt x="8" y="9"/>
                  </a:cubicBezTo>
                  <a:cubicBezTo>
                    <a:pt x="7" y="9"/>
                    <a:pt x="7" y="9"/>
                    <a:pt x="6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2" y="9"/>
                    <a:pt x="0" y="9"/>
                    <a:pt x="1" y="12"/>
                  </a:cubicBezTo>
                  <a:cubicBezTo>
                    <a:pt x="3" y="11"/>
                    <a:pt x="4" y="11"/>
                    <a:pt x="6" y="11"/>
                  </a:cubicBezTo>
                  <a:cubicBezTo>
                    <a:pt x="8" y="11"/>
                    <a:pt x="9" y="11"/>
                    <a:pt x="10" y="11"/>
                  </a:cubicBezTo>
                  <a:cubicBezTo>
                    <a:pt x="15" y="12"/>
                    <a:pt x="19" y="12"/>
                    <a:pt x="18" y="12"/>
                  </a:cubicBezTo>
                  <a:cubicBezTo>
                    <a:pt x="17" y="13"/>
                    <a:pt x="25" y="15"/>
                    <a:pt x="25" y="17"/>
                  </a:cubicBezTo>
                  <a:cubicBezTo>
                    <a:pt x="26" y="19"/>
                    <a:pt x="26" y="20"/>
                    <a:pt x="29" y="20"/>
                  </a:cubicBezTo>
                  <a:cubicBezTo>
                    <a:pt x="30" y="20"/>
                    <a:pt x="33" y="19"/>
                    <a:pt x="37" y="19"/>
                  </a:cubicBezTo>
                  <a:cubicBezTo>
                    <a:pt x="42" y="18"/>
                    <a:pt x="46" y="16"/>
                    <a:pt x="49" y="14"/>
                  </a:cubicBezTo>
                  <a:cubicBezTo>
                    <a:pt x="52" y="10"/>
                    <a:pt x="53" y="6"/>
                    <a:pt x="46" y="5"/>
                  </a:cubicBezTo>
                  <a:cubicBezTo>
                    <a:pt x="40" y="4"/>
                    <a:pt x="41" y="4"/>
                    <a:pt x="36" y="2"/>
                  </a:cubicBezTo>
                  <a:cubicBezTo>
                    <a:pt x="33" y="1"/>
                    <a:pt x="28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27" name="Freeform 30"/>
            <p:cNvSpPr>
              <a:spLocks/>
            </p:cNvSpPr>
            <p:nvPr/>
          </p:nvSpPr>
          <p:spPr bwMode="auto">
            <a:xfrm>
              <a:off x="3597275" y="4281488"/>
              <a:ext cx="15875" cy="1587"/>
            </a:xfrm>
            <a:custGeom>
              <a:avLst/>
              <a:gdLst>
                <a:gd name="T0" fmla="*/ 4 w 6"/>
                <a:gd name="T1" fmla="*/ 0 h 1"/>
                <a:gd name="T2" fmla="*/ 4 w 6"/>
                <a:gd name="T3" fmla="*/ 0 h 1"/>
                <a:gd name="T4" fmla="*/ 0 w 6"/>
                <a:gd name="T5" fmla="*/ 1 h 1"/>
                <a:gd name="T6" fmla="*/ 1 w 6"/>
                <a:gd name="T7" fmla="*/ 1 h 1"/>
                <a:gd name="T8" fmla="*/ 3 w 6"/>
                <a:gd name="T9" fmla="*/ 1 h 1"/>
                <a:gd name="T10" fmla="*/ 4 w 6"/>
                <a:gd name="T11" fmla="*/ 1 h 1"/>
                <a:gd name="T12" fmla="*/ 4 w 6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3" y="1"/>
                    <a:pt x="6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28" name="Freeform 31"/>
            <p:cNvSpPr>
              <a:spLocks/>
            </p:cNvSpPr>
            <p:nvPr/>
          </p:nvSpPr>
          <p:spPr bwMode="auto">
            <a:xfrm>
              <a:off x="3586163" y="4294188"/>
              <a:ext cx="26988" cy="6350"/>
            </a:xfrm>
            <a:custGeom>
              <a:avLst/>
              <a:gdLst>
                <a:gd name="T0" fmla="*/ 2 w 10"/>
                <a:gd name="T1" fmla="*/ 0 h 2"/>
                <a:gd name="T2" fmla="*/ 5 w 10"/>
                <a:gd name="T3" fmla="*/ 2 h 2"/>
                <a:gd name="T4" fmla="*/ 7 w 10"/>
                <a:gd name="T5" fmla="*/ 2 h 2"/>
                <a:gd name="T6" fmla="*/ 8 w 10"/>
                <a:gd name="T7" fmla="*/ 2 h 2"/>
                <a:gd name="T8" fmla="*/ 8 w 10"/>
                <a:gd name="T9" fmla="*/ 2 h 2"/>
                <a:gd name="T10" fmla="*/ 3 w 10"/>
                <a:gd name="T11" fmla="*/ 0 h 2"/>
                <a:gd name="T12" fmla="*/ 2 w 10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">
                  <a:moveTo>
                    <a:pt x="2" y="0"/>
                  </a:moveTo>
                  <a:cubicBezTo>
                    <a:pt x="0" y="0"/>
                    <a:pt x="0" y="0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2"/>
                    <a:pt x="10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29" name="Freeform 32"/>
            <p:cNvSpPr>
              <a:spLocks/>
            </p:cNvSpPr>
            <p:nvPr/>
          </p:nvSpPr>
          <p:spPr bwMode="auto">
            <a:xfrm>
              <a:off x="3797300" y="4240213"/>
              <a:ext cx="30163" cy="11112"/>
            </a:xfrm>
            <a:custGeom>
              <a:avLst/>
              <a:gdLst>
                <a:gd name="T0" fmla="*/ 4 w 11"/>
                <a:gd name="T1" fmla="*/ 0 h 4"/>
                <a:gd name="T2" fmla="*/ 2 w 11"/>
                <a:gd name="T3" fmla="*/ 0 h 4"/>
                <a:gd name="T4" fmla="*/ 1 w 11"/>
                <a:gd name="T5" fmla="*/ 2 h 4"/>
                <a:gd name="T6" fmla="*/ 1 w 11"/>
                <a:gd name="T7" fmla="*/ 2 h 4"/>
                <a:gd name="T8" fmla="*/ 2 w 11"/>
                <a:gd name="T9" fmla="*/ 3 h 4"/>
                <a:gd name="T10" fmla="*/ 4 w 11"/>
                <a:gd name="T11" fmla="*/ 4 h 4"/>
                <a:gd name="T12" fmla="*/ 9 w 11"/>
                <a:gd name="T13" fmla="*/ 2 h 4"/>
                <a:gd name="T14" fmla="*/ 4 w 11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">
                  <a:moveTo>
                    <a:pt x="4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8" y="3"/>
                    <a:pt x="9" y="2"/>
                  </a:cubicBezTo>
                  <a:cubicBezTo>
                    <a:pt x="11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30" name="Freeform 33"/>
            <p:cNvSpPr>
              <a:spLocks/>
            </p:cNvSpPr>
            <p:nvPr/>
          </p:nvSpPr>
          <p:spPr bwMode="auto">
            <a:xfrm>
              <a:off x="3702050" y="4311650"/>
              <a:ext cx="100013" cy="9525"/>
            </a:xfrm>
            <a:custGeom>
              <a:avLst/>
              <a:gdLst>
                <a:gd name="T0" fmla="*/ 12 w 37"/>
                <a:gd name="T1" fmla="*/ 0 h 4"/>
                <a:gd name="T2" fmla="*/ 9 w 37"/>
                <a:gd name="T3" fmla="*/ 3 h 4"/>
                <a:gd name="T4" fmla="*/ 23 w 37"/>
                <a:gd name="T5" fmla="*/ 4 h 4"/>
                <a:gd name="T6" fmla="*/ 25 w 37"/>
                <a:gd name="T7" fmla="*/ 1 h 4"/>
                <a:gd name="T8" fmla="*/ 12 w 3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4">
                  <a:moveTo>
                    <a:pt x="12" y="0"/>
                  </a:moveTo>
                  <a:cubicBezTo>
                    <a:pt x="5" y="0"/>
                    <a:pt x="0" y="1"/>
                    <a:pt x="9" y="3"/>
                  </a:cubicBezTo>
                  <a:cubicBezTo>
                    <a:pt x="13" y="4"/>
                    <a:pt x="18" y="4"/>
                    <a:pt x="23" y="4"/>
                  </a:cubicBezTo>
                  <a:cubicBezTo>
                    <a:pt x="32" y="4"/>
                    <a:pt x="37" y="3"/>
                    <a:pt x="25" y="1"/>
                  </a:cubicBezTo>
                  <a:cubicBezTo>
                    <a:pt x="22" y="0"/>
                    <a:pt x="1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31" name="Freeform 34"/>
            <p:cNvSpPr>
              <a:spLocks/>
            </p:cNvSpPr>
            <p:nvPr/>
          </p:nvSpPr>
          <p:spPr bwMode="auto">
            <a:xfrm>
              <a:off x="3536950" y="4324350"/>
              <a:ext cx="26988" cy="3175"/>
            </a:xfrm>
            <a:custGeom>
              <a:avLst/>
              <a:gdLst>
                <a:gd name="T0" fmla="*/ 8 w 10"/>
                <a:gd name="T1" fmla="*/ 0 h 1"/>
                <a:gd name="T2" fmla="*/ 6 w 10"/>
                <a:gd name="T3" fmla="*/ 0 h 1"/>
                <a:gd name="T4" fmla="*/ 0 w 10"/>
                <a:gd name="T5" fmla="*/ 1 h 1"/>
                <a:gd name="T6" fmla="*/ 0 w 10"/>
                <a:gd name="T7" fmla="*/ 0 h 1"/>
                <a:gd name="T8" fmla="*/ 7 w 10"/>
                <a:gd name="T9" fmla="*/ 0 h 1"/>
                <a:gd name="T10" fmla="*/ 8 w 10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">
                  <a:moveTo>
                    <a:pt x="8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32" name="Freeform 35"/>
            <p:cNvSpPr>
              <a:spLocks/>
            </p:cNvSpPr>
            <p:nvPr/>
          </p:nvSpPr>
          <p:spPr bwMode="auto">
            <a:xfrm>
              <a:off x="4027488" y="4373563"/>
              <a:ext cx="25400" cy="7937"/>
            </a:xfrm>
            <a:custGeom>
              <a:avLst/>
              <a:gdLst>
                <a:gd name="T0" fmla="*/ 9 w 9"/>
                <a:gd name="T1" fmla="*/ 0 h 3"/>
                <a:gd name="T2" fmla="*/ 8 w 9"/>
                <a:gd name="T3" fmla="*/ 0 h 3"/>
                <a:gd name="T4" fmla="*/ 3 w 9"/>
                <a:gd name="T5" fmla="*/ 2 h 3"/>
                <a:gd name="T6" fmla="*/ 3 w 9"/>
                <a:gd name="T7" fmla="*/ 3 h 3"/>
                <a:gd name="T8" fmla="*/ 3 w 9"/>
                <a:gd name="T9" fmla="*/ 3 h 3"/>
                <a:gd name="T10" fmla="*/ 7 w 9"/>
                <a:gd name="T11" fmla="*/ 2 h 3"/>
                <a:gd name="T12" fmla="*/ 9 w 9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cubicBezTo>
                    <a:pt x="9" y="0"/>
                    <a:pt x="9" y="0"/>
                    <a:pt x="8" y="0"/>
                  </a:cubicBezTo>
                  <a:cubicBezTo>
                    <a:pt x="7" y="1"/>
                    <a:pt x="5" y="1"/>
                    <a:pt x="3" y="2"/>
                  </a:cubicBezTo>
                  <a:cubicBezTo>
                    <a:pt x="0" y="2"/>
                    <a:pt x="1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6" y="2"/>
                    <a:pt x="7" y="2"/>
                  </a:cubicBezTo>
                  <a:cubicBezTo>
                    <a:pt x="8" y="1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33" name="Freeform 36"/>
            <p:cNvSpPr>
              <a:spLocks/>
            </p:cNvSpPr>
            <p:nvPr/>
          </p:nvSpPr>
          <p:spPr bwMode="auto">
            <a:xfrm>
              <a:off x="3797300" y="4343400"/>
              <a:ext cx="15875" cy="6350"/>
            </a:xfrm>
            <a:custGeom>
              <a:avLst/>
              <a:gdLst>
                <a:gd name="T0" fmla="*/ 0 w 6"/>
                <a:gd name="T1" fmla="*/ 0 h 2"/>
                <a:gd name="T2" fmla="*/ 0 w 6"/>
                <a:gd name="T3" fmla="*/ 2 h 2"/>
                <a:gd name="T4" fmla="*/ 3 w 6"/>
                <a:gd name="T5" fmla="*/ 2 h 2"/>
                <a:gd name="T6" fmla="*/ 5 w 6"/>
                <a:gd name="T7" fmla="*/ 1 h 2"/>
                <a:gd name="T8" fmla="*/ 0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5" y="2"/>
                    <a:pt x="6" y="2"/>
                    <a:pt x="5" y="1"/>
                  </a:cubicBezTo>
                  <a:cubicBezTo>
                    <a:pt x="4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34" name="Freeform 37"/>
            <p:cNvSpPr>
              <a:spLocks/>
            </p:cNvSpPr>
            <p:nvPr/>
          </p:nvSpPr>
          <p:spPr bwMode="auto">
            <a:xfrm>
              <a:off x="4248150" y="4827588"/>
              <a:ext cx="7938" cy="0"/>
            </a:xfrm>
            <a:custGeom>
              <a:avLst/>
              <a:gdLst>
                <a:gd name="T0" fmla="*/ 2 w 3"/>
                <a:gd name="T1" fmla="*/ 1 w 3"/>
                <a:gd name="T2" fmla="*/ 0 w 3"/>
                <a:gd name="T3" fmla="*/ 2 w 3"/>
                <a:gd name="T4" fmla="*/ 2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35" name="Freeform 38"/>
            <p:cNvSpPr>
              <a:spLocks/>
            </p:cNvSpPr>
            <p:nvPr/>
          </p:nvSpPr>
          <p:spPr bwMode="auto">
            <a:xfrm>
              <a:off x="3713163" y="4281488"/>
              <a:ext cx="87313" cy="23812"/>
            </a:xfrm>
            <a:custGeom>
              <a:avLst/>
              <a:gdLst>
                <a:gd name="T0" fmla="*/ 14 w 32"/>
                <a:gd name="T1" fmla="*/ 0 h 9"/>
                <a:gd name="T2" fmla="*/ 2 w 32"/>
                <a:gd name="T3" fmla="*/ 4 h 9"/>
                <a:gd name="T4" fmla="*/ 5 w 32"/>
                <a:gd name="T5" fmla="*/ 5 h 9"/>
                <a:gd name="T6" fmla="*/ 5 w 32"/>
                <a:gd name="T7" fmla="*/ 6 h 9"/>
                <a:gd name="T8" fmla="*/ 4 w 32"/>
                <a:gd name="T9" fmla="*/ 6 h 9"/>
                <a:gd name="T10" fmla="*/ 3 w 32"/>
                <a:gd name="T11" fmla="*/ 6 h 9"/>
                <a:gd name="T12" fmla="*/ 0 w 32"/>
                <a:gd name="T13" fmla="*/ 7 h 9"/>
                <a:gd name="T14" fmla="*/ 15 w 32"/>
                <a:gd name="T15" fmla="*/ 9 h 9"/>
                <a:gd name="T16" fmla="*/ 17 w 32"/>
                <a:gd name="T17" fmla="*/ 9 h 9"/>
                <a:gd name="T18" fmla="*/ 19 w 32"/>
                <a:gd name="T19" fmla="*/ 0 h 9"/>
                <a:gd name="T20" fmla="*/ 14 w 32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9">
                  <a:moveTo>
                    <a:pt x="14" y="0"/>
                  </a:moveTo>
                  <a:cubicBezTo>
                    <a:pt x="9" y="0"/>
                    <a:pt x="4" y="1"/>
                    <a:pt x="2" y="4"/>
                  </a:cubicBezTo>
                  <a:cubicBezTo>
                    <a:pt x="3" y="5"/>
                    <a:pt x="4" y="5"/>
                    <a:pt x="5" y="5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2" y="6"/>
                    <a:pt x="0" y="7"/>
                    <a:pt x="0" y="7"/>
                  </a:cubicBezTo>
                  <a:cubicBezTo>
                    <a:pt x="1" y="8"/>
                    <a:pt x="7" y="9"/>
                    <a:pt x="15" y="9"/>
                  </a:cubicBezTo>
                  <a:cubicBezTo>
                    <a:pt x="16" y="9"/>
                    <a:pt x="16" y="9"/>
                    <a:pt x="17" y="9"/>
                  </a:cubicBezTo>
                  <a:cubicBezTo>
                    <a:pt x="25" y="9"/>
                    <a:pt x="32" y="3"/>
                    <a:pt x="19" y="0"/>
                  </a:cubicBezTo>
                  <a:cubicBezTo>
                    <a:pt x="17" y="0"/>
                    <a:pt x="15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36" name="Freeform 39"/>
            <p:cNvSpPr>
              <a:spLocks/>
            </p:cNvSpPr>
            <p:nvPr/>
          </p:nvSpPr>
          <p:spPr bwMode="auto">
            <a:xfrm>
              <a:off x="1127125" y="4491038"/>
              <a:ext cx="30163" cy="4762"/>
            </a:xfrm>
            <a:custGeom>
              <a:avLst/>
              <a:gdLst>
                <a:gd name="T0" fmla="*/ 7 w 11"/>
                <a:gd name="T1" fmla="*/ 0 h 2"/>
                <a:gd name="T2" fmla="*/ 3 w 11"/>
                <a:gd name="T3" fmla="*/ 0 h 2"/>
                <a:gd name="T4" fmla="*/ 5 w 11"/>
                <a:gd name="T5" fmla="*/ 2 h 2"/>
                <a:gd name="T6" fmla="*/ 10 w 11"/>
                <a:gd name="T7" fmla="*/ 1 h 2"/>
                <a:gd name="T8" fmla="*/ 7 w 1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">
                  <a:moveTo>
                    <a:pt x="7" y="0"/>
                  </a:moveTo>
                  <a:cubicBezTo>
                    <a:pt x="6" y="0"/>
                    <a:pt x="4" y="0"/>
                    <a:pt x="3" y="0"/>
                  </a:cubicBezTo>
                  <a:cubicBezTo>
                    <a:pt x="0" y="1"/>
                    <a:pt x="4" y="1"/>
                    <a:pt x="5" y="2"/>
                  </a:cubicBezTo>
                  <a:cubicBezTo>
                    <a:pt x="7" y="2"/>
                    <a:pt x="10" y="2"/>
                    <a:pt x="10" y="1"/>
                  </a:cubicBezTo>
                  <a:cubicBezTo>
                    <a:pt x="11" y="0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37" name="Freeform 40"/>
            <p:cNvSpPr>
              <a:spLocks/>
            </p:cNvSpPr>
            <p:nvPr/>
          </p:nvSpPr>
          <p:spPr bwMode="auto">
            <a:xfrm>
              <a:off x="4260850" y="4351338"/>
              <a:ext cx="23813" cy="3175"/>
            </a:xfrm>
            <a:custGeom>
              <a:avLst/>
              <a:gdLst>
                <a:gd name="T0" fmla="*/ 3 w 9"/>
                <a:gd name="T1" fmla="*/ 0 h 1"/>
                <a:gd name="T2" fmla="*/ 3 w 9"/>
                <a:gd name="T3" fmla="*/ 1 h 1"/>
                <a:gd name="T4" fmla="*/ 7 w 9"/>
                <a:gd name="T5" fmla="*/ 1 h 1"/>
                <a:gd name="T6" fmla="*/ 9 w 9"/>
                <a:gd name="T7" fmla="*/ 1 h 1"/>
                <a:gd name="T8" fmla="*/ 4 w 9"/>
                <a:gd name="T9" fmla="*/ 1 h 1"/>
                <a:gd name="T10" fmla="*/ 3 w 9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">
                  <a:moveTo>
                    <a:pt x="3" y="0"/>
                  </a:moveTo>
                  <a:cubicBezTo>
                    <a:pt x="1" y="0"/>
                    <a:pt x="0" y="1"/>
                    <a:pt x="3" y="1"/>
                  </a:cubicBezTo>
                  <a:cubicBezTo>
                    <a:pt x="4" y="1"/>
                    <a:pt x="6" y="1"/>
                    <a:pt x="7" y="1"/>
                  </a:cubicBezTo>
                  <a:cubicBezTo>
                    <a:pt x="8" y="1"/>
                    <a:pt x="8" y="1"/>
                    <a:pt x="9" y="1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3" y="1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38" name="Freeform 41"/>
            <p:cNvSpPr>
              <a:spLocks/>
            </p:cNvSpPr>
            <p:nvPr/>
          </p:nvSpPr>
          <p:spPr bwMode="auto">
            <a:xfrm>
              <a:off x="3794125" y="4300538"/>
              <a:ext cx="6350" cy="1587"/>
            </a:xfrm>
            <a:custGeom>
              <a:avLst/>
              <a:gdLst>
                <a:gd name="T0" fmla="*/ 0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0 h 1"/>
                <a:gd name="T8" fmla="*/ 0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39" name="Freeform 42"/>
            <p:cNvSpPr>
              <a:spLocks/>
            </p:cNvSpPr>
            <p:nvPr/>
          </p:nvSpPr>
          <p:spPr bwMode="auto">
            <a:xfrm>
              <a:off x="3656013" y="4327525"/>
              <a:ext cx="347663" cy="80962"/>
            </a:xfrm>
            <a:custGeom>
              <a:avLst/>
              <a:gdLst>
                <a:gd name="T0" fmla="*/ 0 w 128"/>
                <a:gd name="T1" fmla="*/ 1 h 30"/>
                <a:gd name="T2" fmla="*/ 7 w 128"/>
                <a:gd name="T3" fmla="*/ 5 h 30"/>
                <a:gd name="T4" fmla="*/ 14 w 128"/>
                <a:gd name="T5" fmla="*/ 7 h 30"/>
                <a:gd name="T6" fmla="*/ 16 w 128"/>
                <a:gd name="T7" fmla="*/ 22 h 30"/>
                <a:gd name="T8" fmla="*/ 17 w 128"/>
                <a:gd name="T9" fmla="*/ 22 h 30"/>
                <a:gd name="T10" fmla="*/ 24 w 128"/>
                <a:gd name="T11" fmla="*/ 24 h 30"/>
                <a:gd name="T12" fmla="*/ 33 w 128"/>
                <a:gd name="T13" fmla="*/ 23 h 30"/>
                <a:gd name="T14" fmla="*/ 34 w 128"/>
                <a:gd name="T15" fmla="*/ 24 h 30"/>
                <a:gd name="T16" fmla="*/ 36 w 128"/>
                <a:gd name="T17" fmla="*/ 23 h 30"/>
                <a:gd name="T18" fmla="*/ 40 w 128"/>
                <a:gd name="T19" fmla="*/ 26 h 30"/>
                <a:gd name="T20" fmla="*/ 48 w 128"/>
                <a:gd name="T21" fmla="*/ 27 h 30"/>
                <a:gd name="T22" fmla="*/ 52 w 128"/>
                <a:gd name="T23" fmla="*/ 26 h 30"/>
                <a:gd name="T24" fmla="*/ 54 w 128"/>
                <a:gd name="T25" fmla="*/ 27 h 30"/>
                <a:gd name="T26" fmla="*/ 57 w 128"/>
                <a:gd name="T27" fmla="*/ 26 h 30"/>
                <a:gd name="T28" fmla="*/ 58 w 128"/>
                <a:gd name="T29" fmla="*/ 27 h 30"/>
                <a:gd name="T30" fmla="*/ 63 w 128"/>
                <a:gd name="T31" fmla="*/ 26 h 30"/>
                <a:gd name="T32" fmla="*/ 64 w 128"/>
                <a:gd name="T33" fmla="*/ 27 h 30"/>
                <a:gd name="T34" fmla="*/ 66 w 128"/>
                <a:gd name="T35" fmla="*/ 27 h 30"/>
                <a:gd name="T36" fmla="*/ 76 w 128"/>
                <a:gd name="T37" fmla="*/ 28 h 30"/>
                <a:gd name="T38" fmla="*/ 82 w 128"/>
                <a:gd name="T39" fmla="*/ 28 h 30"/>
                <a:gd name="T40" fmla="*/ 102 w 128"/>
                <a:gd name="T41" fmla="*/ 30 h 30"/>
                <a:gd name="T42" fmla="*/ 119 w 128"/>
                <a:gd name="T43" fmla="*/ 27 h 30"/>
                <a:gd name="T44" fmla="*/ 121 w 128"/>
                <a:gd name="T45" fmla="*/ 27 h 30"/>
                <a:gd name="T46" fmla="*/ 124 w 128"/>
                <a:gd name="T47" fmla="*/ 25 h 30"/>
                <a:gd name="T48" fmla="*/ 105 w 128"/>
                <a:gd name="T49" fmla="*/ 18 h 30"/>
                <a:gd name="T50" fmla="*/ 82 w 128"/>
                <a:gd name="T51" fmla="*/ 18 h 30"/>
                <a:gd name="T52" fmla="*/ 73 w 128"/>
                <a:gd name="T53" fmla="*/ 19 h 30"/>
                <a:gd name="T54" fmla="*/ 70 w 128"/>
                <a:gd name="T55" fmla="*/ 19 h 30"/>
                <a:gd name="T56" fmla="*/ 67 w 128"/>
                <a:gd name="T57" fmla="*/ 19 h 30"/>
                <a:gd name="T58" fmla="*/ 61 w 128"/>
                <a:gd name="T59" fmla="*/ 17 h 30"/>
                <a:gd name="T60" fmla="*/ 59 w 128"/>
                <a:gd name="T61" fmla="*/ 18 h 30"/>
                <a:gd name="T62" fmla="*/ 52 w 128"/>
                <a:gd name="T63" fmla="*/ 16 h 30"/>
                <a:gd name="T64" fmla="*/ 48 w 128"/>
                <a:gd name="T65" fmla="*/ 16 h 30"/>
                <a:gd name="T66" fmla="*/ 44 w 128"/>
                <a:gd name="T67" fmla="*/ 16 h 30"/>
                <a:gd name="T68" fmla="*/ 42 w 128"/>
                <a:gd name="T69" fmla="*/ 13 h 30"/>
                <a:gd name="T70" fmla="*/ 40 w 128"/>
                <a:gd name="T71" fmla="*/ 13 h 30"/>
                <a:gd name="T72" fmla="*/ 36 w 128"/>
                <a:gd name="T73" fmla="*/ 13 h 30"/>
                <a:gd name="T74" fmla="*/ 35 w 128"/>
                <a:gd name="T75" fmla="*/ 13 h 30"/>
                <a:gd name="T76" fmla="*/ 39 w 128"/>
                <a:gd name="T77" fmla="*/ 11 h 30"/>
                <a:gd name="T78" fmla="*/ 35 w 128"/>
                <a:gd name="T79" fmla="*/ 9 h 30"/>
                <a:gd name="T80" fmla="*/ 47 w 128"/>
                <a:gd name="T81" fmla="*/ 11 h 30"/>
                <a:gd name="T82" fmla="*/ 45 w 128"/>
                <a:gd name="T83" fmla="*/ 7 h 30"/>
                <a:gd name="T84" fmla="*/ 46 w 128"/>
                <a:gd name="T85" fmla="*/ 7 h 30"/>
                <a:gd name="T86" fmla="*/ 37 w 128"/>
                <a:gd name="T87" fmla="*/ 5 h 30"/>
                <a:gd name="T88" fmla="*/ 29 w 128"/>
                <a:gd name="T89" fmla="*/ 6 h 30"/>
                <a:gd name="T90" fmla="*/ 22 w 128"/>
                <a:gd name="T91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" h="30">
                  <a:moveTo>
                    <a:pt x="12" y="0"/>
                  </a:moveTo>
                  <a:cubicBezTo>
                    <a:pt x="6" y="0"/>
                    <a:pt x="1" y="1"/>
                    <a:pt x="0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5" y="3"/>
                    <a:pt x="6" y="4"/>
                    <a:pt x="7" y="5"/>
                  </a:cubicBezTo>
                  <a:cubicBezTo>
                    <a:pt x="9" y="6"/>
                    <a:pt x="7" y="6"/>
                    <a:pt x="5" y="6"/>
                  </a:cubicBezTo>
                  <a:cubicBezTo>
                    <a:pt x="4" y="7"/>
                    <a:pt x="8" y="7"/>
                    <a:pt x="14" y="7"/>
                  </a:cubicBezTo>
                  <a:cubicBezTo>
                    <a:pt x="20" y="8"/>
                    <a:pt x="24" y="11"/>
                    <a:pt x="17" y="15"/>
                  </a:cubicBezTo>
                  <a:cubicBezTo>
                    <a:pt x="9" y="19"/>
                    <a:pt x="14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2"/>
                    <a:pt x="17" y="24"/>
                    <a:pt x="23" y="24"/>
                  </a:cubicBezTo>
                  <a:cubicBezTo>
                    <a:pt x="23" y="24"/>
                    <a:pt x="24" y="24"/>
                    <a:pt x="24" y="24"/>
                  </a:cubicBezTo>
                  <a:cubicBezTo>
                    <a:pt x="26" y="24"/>
                    <a:pt x="29" y="24"/>
                    <a:pt x="30" y="24"/>
                  </a:cubicBezTo>
                  <a:cubicBezTo>
                    <a:pt x="32" y="23"/>
                    <a:pt x="33" y="23"/>
                    <a:pt x="33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4"/>
                    <a:pt x="34" y="24"/>
                  </a:cubicBezTo>
                  <a:cubicBezTo>
                    <a:pt x="34" y="24"/>
                    <a:pt x="35" y="23"/>
                    <a:pt x="35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3"/>
                    <a:pt x="36" y="23"/>
                    <a:pt x="35" y="24"/>
                  </a:cubicBezTo>
                  <a:cubicBezTo>
                    <a:pt x="34" y="25"/>
                    <a:pt x="36" y="26"/>
                    <a:pt x="40" y="26"/>
                  </a:cubicBezTo>
                  <a:cubicBezTo>
                    <a:pt x="43" y="26"/>
                    <a:pt x="46" y="27"/>
                    <a:pt x="47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1" y="27"/>
                    <a:pt x="51" y="26"/>
                  </a:cubicBezTo>
                  <a:cubicBezTo>
                    <a:pt x="51" y="26"/>
                    <a:pt x="52" y="26"/>
                    <a:pt x="52" y="26"/>
                  </a:cubicBezTo>
                  <a:cubicBezTo>
                    <a:pt x="52" y="26"/>
                    <a:pt x="53" y="26"/>
                    <a:pt x="53" y="26"/>
                  </a:cubicBezTo>
                  <a:cubicBezTo>
                    <a:pt x="53" y="27"/>
                    <a:pt x="53" y="27"/>
                    <a:pt x="54" y="27"/>
                  </a:cubicBezTo>
                  <a:cubicBezTo>
                    <a:pt x="54" y="27"/>
                    <a:pt x="55" y="27"/>
                    <a:pt x="55" y="27"/>
                  </a:cubicBezTo>
                  <a:cubicBezTo>
                    <a:pt x="56" y="27"/>
                    <a:pt x="56" y="26"/>
                    <a:pt x="57" y="26"/>
                  </a:cubicBezTo>
                  <a:cubicBezTo>
                    <a:pt x="57" y="26"/>
                    <a:pt x="58" y="27"/>
                    <a:pt x="57" y="27"/>
                  </a:cubicBezTo>
                  <a:cubicBezTo>
                    <a:pt x="57" y="27"/>
                    <a:pt x="57" y="27"/>
                    <a:pt x="58" y="27"/>
                  </a:cubicBezTo>
                  <a:cubicBezTo>
                    <a:pt x="59" y="27"/>
                    <a:pt x="59" y="27"/>
                    <a:pt x="60" y="27"/>
                  </a:cubicBezTo>
                  <a:cubicBezTo>
                    <a:pt x="61" y="27"/>
                    <a:pt x="62" y="26"/>
                    <a:pt x="63" y="26"/>
                  </a:cubicBezTo>
                  <a:cubicBezTo>
                    <a:pt x="63" y="26"/>
                    <a:pt x="63" y="27"/>
                    <a:pt x="63" y="27"/>
                  </a:cubicBezTo>
                  <a:cubicBezTo>
                    <a:pt x="63" y="27"/>
                    <a:pt x="63" y="27"/>
                    <a:pt x="64" y="27"/>
                  </a:cubicBezTo>
                  <a:cubicBezTo>
                    <a:pt x="64" y="27"/>
                    <a:pt x="65" y="27"/>
                    <a:pt x="65" y="27"/>
                  </a:cubicBezTo>
                  <a:cubicBezTo>
                    <a:pt x="65" y="27"/>
                    <a:pt x="66" y="27"/>
                    <a:pt x="66" y="27"/>
                  </a:cubicBezTo>
                  <a:cubicBezTo>
                    <a:pt x="66" y="27"/>
                    <a:pt x="68" y="27"/>
                    <a:pt x="69" y="27"/>
                  </a:cubicBezTo>
                  <a:cubicBezTo>
                    <a:pt x="71" y="28"/>
                    <a:pt x="73" y="28"/>
                    <a:pt x="76" y="28"/>
                  </a:cubicBezTo>
                  <a:cubicBezTo>
                    <a:pt x="77" y="28"/>
                    <a:pt x="78" y="28"/>
                    <a:pt x="78" y="28"/>
                  </a:cubicBezTo>
                  <a:cubicBezTo>
                    <a:pt x="80" y="28"/>
                    <a:pt x="81" y="28"/>
                    <a:pt x="82" y="28"/>
                  </a:cubicBezTo>
                  <a:cubicBezTo>
                    <a:pt x="86" y="28"/>
                    <a:pt x="87" y="29"/>
                    <a:pt x="98" y="30"/>
                  </a:cubicBezTo>
                  <a:cubicBezTo>
                    <a:pt x="100" y="30"/>
                    <a:pt x="101" y="30"/>
                    <a:pt x="102" y="30"/>
                  </a:cubicBezTo>
                  <a:cubicBezTo>
                    <a:pt x="107" y="30"/>
                    <a:pt x="110" y="29"/>
                    <a:pt x="113" y="28"/>
                  </a:cubicBezTo>
                  <a:cubicBezTo>
                    <a:pt x="116" y="28"/>
                    <a:pt x="117" y="27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20" y="27"/>
                    <a:pt x="120" y="27"/>
                    <a:pt x="121" y="27"/>
                  </a:cubicBezTo>
                  <a:cubicBezTo>
                    <a:pt x="121" y="27"/>
                    <a:pt x="121" y="27"/>
                    <a:pt x="120" y="26"/>
                  </a:cubicBezTo>
                  <a:cubicBezTo>
                    <a:pt x="118" y="26"/>
                    <a:pt x="120" y="26"/>
                    <a:pt x="124" y="25"/>
                  </a:cubicBezTo>
                  <a:cubicBezTo>
                    <a:pt x="127" y="24"/>
                    <a:pt x="128" y="22"/>
                    <a:pt x="126" y="22"/>
                  </a:cubicBezTo>
                  <a:cubicBezTo>
                    <a:pt x="125" y="22"/>
                    <a:pt x="119" y="19"/>
                    <a:pt x="105" y="18"/>
                  </a:cubicBezTo>
                  <a:cubicBezTo>
                    <a:pt x="101" y="18"/>
                    <a:pt x="98" y="18"/>
                    <a:pt x="95" y="18"/>
                  </a:cubicBezTo>
                  <a:cubicBezTo>
                    <a:pt x="90" y="18"/>
                    <a:pt x="85" y="18"/>
                    <a:pt x="82" y="18"/>
                  </a:cubicBezTo>
                  <a:cubicBezTo>
                    <a:pt x="78" y="18"/>
                    <a:pt x="75" y="19"/>
                    <a:pt x="74" y="19"/>
                  </a:cubicBezTo>
                  <a:cubicBezTo>
                    <a:pt x="74" y="19"/>
                    <a:pt x="74" y="19"/>
                    <a:pt x="73" y="19"/>
                  </a:cubicBezTo>
                  <a:cubicBezTo>
                    <a:pt x="73" y="19"/>
                    <a:pt x="72" y="19"/>
                    <a:pt x="72" y="19"/>
                  </a:cubicBezTo>
                  <a:cubicBezTo>
                    <a:pt x="70" y="19"/>
                    <a:pt x="69" y="19"/>
                    <a:pt x="70" y="19"/>
                  </a:cubicBezTo>
                  <a:cubicBezTo>
                    <a:pt x="71" y="19"/>
                    <a:pt x="71" y="19"/>
                    <a:pt x="70" y="19"/>
                  </a:cubicBezTo>
                  <a:cubicBezTo>
                    <a:pt x="69" y="19"/>
                    <a:pt x="69" y="19"/>
                    <a:pt x="67" y="19"/>
                  </a:cubicBezTo>
                  <a:cubicBezTo>
                    <a:pt x="64" y="19"/>
                    <a:pt x="63" y="19"/>
                    <a:pt x="63" y="18"/>
                  </a:cubicBezTo>
                  <a:cubicBezTo>
                    <a:pt x="62" y="17"/>
                    <a:pt x="61" y="17"/>
                    <a:pt x="61" y="1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60" y="18"/>
                    <a:pt x="59" y="18"/>
                    <a:pt x="59" y="18"/>
                  </a:cubicBezTo>
                  <a:cubicBezTo>
                    <a:pt x="58" y="18"/>
                    <a:pt x="57" y="17"/>
                    <a:pt x="56" y="17"/>
                  </a:cubicBezTo>
                  <a:cubicBezTo>
                    <a:pt x="54" y="17"/>
                    <a:pt x="52" y="17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50" y="16"/>
                    <a:pt x="49" y="16"/>
                    <a:pt x="48" y="16"/>
                  </a:cubicBezTo>
                  <a:cubicBezTo>
                    <a:pt x="48" y="17"/>
                    <a:pt x="47" y="17"/>
                    <a:pt x="47" y="17"/>
                  </a:cubicBezTo>
                  <a:cubicBezTo>
                    <a:pt x="46" y="17"/>
                    <a:pt x="45" y="16"/>
                    <a:pt x="44" y="16"/>
                  </a:cubicBezTo>
                  <a:cubicBezTo>
                    <a:pt x="43" y="15"/>
                    <a:pt x="43" y="14"/>
                    <a:pt x="44" y="14"/>
                  </a:cubicBezTo>
                  <a:cubicBezTo>
                    <a:pt x="44" y="13"/>
                    <a:pt x="43" y="13"/>
                    <a:pt x="42" y="13"/>
                  </a:cubicBezTo>
                  <a:cubicBezTo>
                    <a:pt x="42" y="13"/>
                    <a:pt x="41" y="13"/>
                    <a:pt x="41" y="13"/>
                  </a:cubicBezTo>
                  <a:cubicBezTo>
                    <a:pt x="41" y="13"/>
                    <a:pt x="40" y="13"/>
                    <a:pt x="40" y="13"/>
                  </a:cubicBezTo>
                  <a:cubicBezTo>
                    <a:pt x="39" y="13"/>
                    <a:pt x="38" y="13"/>
                    <a:pt x="38" y="13"/>
                  </a:cubicBezTo>
                  <a:cubicBezTo>
                    <a:pt x="37" y="13"/>
                    <a:pt x="36" y="13"/>
                    <a:pt x="36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3" y="13"/>
                    <a:pt x="34" y="13"/>
                    <a:pt x="37" y="12"/>
                  </a:cubicBezTo>
                  <a:cubicBezTo>
                    <a:pt x="40" y="12"/>
                    <a:pt x="41" y="11"/>
                    <a:pt x="39" y="11"/>
                  </a:cubicBezTo>
                  <a:cubicBezTo>
                    <a:pt x="36" y="10"/>
                    <a:pt x="34" y="10"/>
                    <a:pt x="35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6" y="9"/>
                    <a:pt x="39" y="10"/>
                    <a:pt x="44" y="11"/>
                  </a:cubicBezTo>
                  <a:cubicBezTo>
                    <a:pt x="45" y="11"/>
                    <a:pt x="46" y="11"/>
                    <a:pt x="47" y="11"/>
                  </a:cubicBezTo>
                  <a:cubicBezTo>
                    <a:pt x="50" y="11"/>
                    <a:pt x="51" y="10"/>
                    <a:pt x="48" y="9"/>
                  </a:cubicBezTo>
                  <a:cubicBezTo>
                    <a:pt x="46" y="8"/>
                    <a:pt x="44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7"/>
                    <a:pt x="46" y="7"/>
                    <a:pt x="45" y="6"/>
                  </a:cubicBezTo>
                  <a:cubicBezTo>
                    <a:pt x="44" y="6"/>
                    <a:pt x="41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3" y="5"/>
                    <a:pt x="30" y="6"/>
                    <a:pt x="29" y="6"/>
                  </a:cubicBezTo>
                  <a:cubicBezTo>
                    <a:pt x="28" y="6"/>
                    <a:pt x="28" y="5"/>
                    <a:pt x="29" y="4"/>
                  </a:cubicBezTo>
                  <a:cubicBezTo>
                    <a:pt x="30" y="3"/>
                    <a:pt x="27" y="2"/>
                    <a:pt x="22" y="1"/>
                  </a:cubicBezTo>
                  <a:cubicBezTo>
                    <a:pt x="19" y="0"/>
                    <a:pt x="1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40" name="Freeform 43"/>
            <p:cNvSpPr>
              <a:spLocks/>
            </p:cNvSpPr>
            <p:nvPr/>
          </p:nvSpPr>
          <p:spPr bwMode="auto">
            <a:xfrm>
              <a:off x="3490913" y="4294188"/>
              <a:ext cx="23813" cy="14287"/>
            </a:xfrm>
            <a:custGeom>
              <a:avLst/>
              <a:gdLst>
                <a:gd name="T0" fmla="*/ 6 w 9"/>
                <a:gd name="T1" fmla="*/ 0 h 5"/>
                <a:gd name="T2" fmla="*/ 1 w 9"/>
                <a:gd name="T3" fmla="*/ 1 h 5"/>
                <a:gd name="T4" fmla="*/ 3 w 9"/>
                <a:gd name="T5" fmla="*/ 5 h 5"/>
                <a:gd name="T6" fmla="*/ 8 w 9"/>
                <a:gd name="T7" fmla="*/ 2 h 5"/>
                <a:gd name="T8" fmla="*/ 6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6" y="0"/>
                  </a:moveTo>
                  <a:cubicBezTo>
                    <a:pt x="4" y="0"/>
                    <a:pt x="2" y="1"/>
                    <a:pt x="1" y="1"/>
                  </a:cubicBezTo>
                  <a:cubicBezTo>
                    <a:pt x="0" y="3"/>
                    <a:pt x="0" y="4"/>
                    <a:pt x="3" y="5"/>
                  </a:cubicBezTo>
                  <a:cubicBezTo>
                    <a:pt x="6" y="4"/>
                    <a:pt x="7" y="3"/>
                    <a:pt x="8" y="2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41" name="Freeform 44"/>
            <p:cNvSpPr>
              <a:spLocks/>
            </p:cNvSpPr>
            <p:nvPr/>
          </p:nvSpPr>
          <p:spPr bwMode="auto">
            <a:xfrm>
              <a:off x="2279650" y="4419600"/>
              <a:ext cx="49213" cy="11112"/>
            </a:xfrm>
            <a:custGeom>
              <a:avLst/>
              <a:gdLst>
                <a:gd name="T0" fmla="*/ 16 w 18"/>
                <a:gd name="T1" fmla="*/ 0 h 4"/>
                <a:gd name="T2" fmla="*/ 12 w 18"/>
                <a:gd name="T3" fmla="*/ 1 h 4"/>
                <a:gd name="T4" fmla="*/ 8 w 18"/>
                <a:gd name="T5" fmla="*/ 1 h 4"/>
                <a:gd name="T6" fmla="*/ 7 w 18"/>
                <a:gd name="T7" fmla="*/ 1 h 4"/>
                <a:gd name="T8" fmla="*/ 6 w 18"/>
                <a:gd name="T9" fmla="*/ 1 h 4"/>
                <a:gd name="T10" fmla="*/ 1 w 18"/>
                <a:gd name="T11" fmla="*/ 2 h 4"/>
                <a:gd name="T12" fmla="*/ 0 w 18"/>
                <a:gd name="T13" fmla="*/ 4 h 4"/>
                <a:gd name="T14" fmla="*/ 11 w 18"/>
                <a:gd name="T15" fmla="*/ 3 h 4"/>
                <a:gd name="T16" fmla="*/ 18 w 18"/>
                <a:gd name="T17" fmla="*/ 0 h 4"/>
                <a:gd name="T18" fmla="*/ 16 w 18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cubicBezTo>
                    <a:pt x="15" y="0"/>
                    <a:pt x="13" y="0"/>
                    <a:pt x="12" y="1"/>
                  </a:cubicBezTo>
                  <a:cubicBezTo>
                    <a:pt x="10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2" y="1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4" y="4"/>
                    <a:pt x="7" y="3"/>
                    <a:pt x="11" y="3"/>
                  </a:cubicBezTo>
                  <a:cubicBezTo>
                    <a:pt x="17" y="2"/>
                    <a:pt x="18" y="1"/>
                    <a:pt x="18" y="0"/>
                  </a:cubicBezTo>
                  <a:cubicBezTo>
                    <a:pt x="18" y="0"/>
                    <a:pt x="17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42" name="Freeform 45"/>
            <p:cNvSpPr>
              <a:spLocks/>
            </p:cNvSpPr>
            <p:nvPr/>
          </p:nvSpPr>
          <p:spPr bwMode="auto">
            <a:xfrm>
              <a:off x="2263775" y="4425950"/>
              <a:ext cx="9525" cy="4762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0 h 2"/>
                <a:gd name="T4" fmla="*/ 0 w 4"/>
                <a:gd name="T5" fmla="*/ 2 h 2"/>
                <a:gd name="T6" fmla="*/ 4 w 4"/>
                <a:gd name="T7" fmla="*/ 1 h 2"/>
                <a:gd name="T8" fmla="*/ 1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2" y="2"/>
                    <a:pt x="4" y="2"/>
                    <a:pt x="4" y="1"/>
                  </a:cubicBezTo>
                  <a:cubicBezTo>
                    <a:pt x="4" y="0"/>
                    <a:pt x="3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43" name="Freeform 46"/>
            <p:cNvSpPr>
              <a:spLocks/>
            </p:cNvSpPr>
            <p:nvPr/>
          </p:nvSpPr>
          <p:spPr bwMode="auto">
            <a:xfrm>
              <a:off x="2686050" y="4340225"/>
              <a:ext cx="338138" cy="68262"/>
            </a:xfrm>
            <a:custGeom>
              <a:avLst/>
              <a:gdLst>
                <a:gd name="T0" fmla="*/ 72 w 125"/>
                <a:gd name="T1" fmla="*/ 0 h 25"/>
                <a:gd name="T2" fmla="*/ 54 w 125"/>
                <a:gd name="T3" fmla="*/ 1 h 25"/>
                <a:gd name="T4" fmla="*/ 45 w 125"/>
                <a:gd name="T5" fmla="*/ 7 h 25"/>
                <a:gd name="T6" fmla="*/ 34 w 125"/>
                <a:gd name="T7" fmla="*/ 9 h 25"/>
                <a:gd name="T8" fmla="*/ 26 w 125"/>
                <a:gd name="T9" fmla="*/ 11 h 25"/>
                <a:gd name="T10" fmla="*/ 26 w 125"/>
                <a:gd name="T11" fmla="*/ 11 h 25"/>
                <a:gd name="T12" fmla="*/ 26 w 125"/>
                <a:gd name="T13" fmla="*/ 11 h 25"/>
                <a:gd name="T14" fmla="*/ 11 w 125"/>
                <a:gd name="T15" fmla="*/ 14 h 25"/>
                <a:gd name="T16" fmla="*/ 2 w 125"/>
                <a:gd name="T17" fmla="*/ 18 h 25"/>
                <a:gd name="T18" fmla="*/ 7 w 125"/>
                <a:gd name="T19" fmla="*/ 21 h 25"/>
                <a:gd name="T20" fmla="*/ 13 w 125"/>
                <a:gd name="T21" fmla="*/ 25 h 25"/>
                <a:gd name="T22" fmla="*/ 16 w 125"/>
                <a:gd name="T23" fmla="*/ 25 h 25"/>
                <a:gd name="T24" fmla="*/ 25 w 125"/>
                <a:gd name="T25" fmla="*/ 24 h 25"/>
                <a:gd name="T26" fmla="*/ 26 w 125"/>
                <a:gd name="T27" fmla="*/ 24 h 25"/>
                <a:gd name="T28" fmla="*/ 29 w 125"/>
                <a:gd name="T29" fmla="*/ 24 h 25"/>
                <a:gd name="T30" fmla="*/ 42 w 125"/>
                <a:gd name="T31" fmla="*/ 23 h 25"/>
                <a:gd name="T32" fmla="*/ 80 w 125"/>
                <a:gd name="T33" fmla="*/ 16 h 25"/>
                <a:gd name="T34" fmla="*/ 105 w 125"/>
                <a:gd name="T35" fmla="*/ 14 h 25"/>
                <a:gd name="T36" fmla="*/ 107 w 125"/>
                <a:gd name="T37" fmla="*/ 14 h 25"/>
                <a:gd name="T38" fmla="*/ 109 w 125"/>
                <a:gd name="T39" fmla="*/ 14 h 25"/>
                <a:gd name="T40" fmla="*/ 123 w 125"/>
                <a:gd name="T41" fmla="*/ 8 h 25"/>
                <a:gd name="T42" fmla="*/ 109 w 125"/>
                <a:gd name="T43" fmla="*/ 5 h 25"/>
                <a:gd name="T44" fmla="*/ 106 w 125"/>
                <a:gd name="T45" fmla="*/ 5 h 25"/>
                <a:gd name="T46" fmla="*/ 104 w 125"/>
                <a:gd name="T47" fmla="*/ 5 h 25"/>
                <a:gd name="T48" fmla="*/ 103 w 125"/>
                <a:gd name="T49" fmla="*/ 5 h 25"/>
                <a:gd name="T50" fmla="*/ 102 w 125"/>
                <a:gd name="T51" fmla="*/ 4 h 25"/>
                <a:gd name="T52" fmla="*/ 79 w 125"/>
                <a:gd name="T53" fmla="*/ 0 h 25"/>
                <a:gd name="T54" fmla="*/ 72 w 125"/>
                <a:gd name="T5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25">
                  <a:moveTo>
                    <a:pt x="72" y="0"/>
                  </a:moveTo>
                  <a:cubicBezTo>
                    <a:pt x="65" y="0"/>
                    <a:pt x="58" y="0"/>
                    <a:pt x="54" y="1"/>
                  </a:cubicBezTo>
                  <a:cubicBezTo>
                    <a:pt x="51" y="2"/>
                    <a:pt x="47" y="6"/>
                    <a:pt x="45" y="7"/>
                  </a:cubicBezTo>
                  <a:cubicBezTo>
                    <a:pt x="42" y="8"/>
                    <a:pt x="38" y="8"/>
                    <a:pt x="34" y="9"/>
                  </a:cubicBezTo>
                  <a:cubicBezTo>
                    <a:pt x="28" y="10"/>
                    <a:pt x="28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3" y="11"/>
                    <a:pt x="18" y="13"/>
                    <a:pt x="11" y="14"/>
                  </a:cubicBezTo>
                  <a:cubicBezTo>
                    <a:pt x="5" y="16"/>
                    <a:pt x="0" y="17"/>
                    <a:pt x="2" y="18"/>
                  </a:cubicBezTo>
                  <a:cubicBezTo>
                    <a:pt x="5" y="18"/>
                    <a:pt x="7" y="19"/>
                    <a:pt x="7" y="21"/>
                  </a:cubicBezTo>
                  <a:cubicBezTo>
                    <a:pt x="7" y="23"/>
                    <a:pt x="9" y="25"/>
                    <a:pt x="13" y="25"/>
                  </a:cubicBezTo>
                  <a:cubicBezTo>
                    <a:pt x="14" y="25"/>
                    <a:pt x="15" y="25"/>
                    <a:pt x="16" y="25"/>
                  </a:cubicBezTo>
                  <a:cubicBezTo>
                    <a:pt x="20" y="24"/>
                    <a:pt x="23" y="24"/>
                    <a:pt x="25" y="24"/>
                  </a:cubicBezTo>
                  <a:cubicBezTo>
                    <a:pt x="25" y="24"/>
                    <a:pt x="26" y="24"/>
                    <a:pt x="26" y="24"/>
                  </a:cubicBezTo>
                  <a:cubicBezTo>
                    <a:pt x="26" y="24"/>
                    <a:pt x="27" y="24"/>
                    <a:pt x="29" y="24"/>
                  </a:cubicBezTo>
                  <a:cubicBezTo>
                    <a:pt x="33" y="24"/>
                    <a:pt x="38" y="24"/>
                    <a:pt x="42" y="23"/>
                  </a:cubicBezTo>
                  <a:cubicBezTo>
                    <a:pt x="49" y="21"/>
                    <a:pt x="65" y="18"/>
                    <a:pt x="80" y="16"/>
                  </a:cubicBezTo>
                  <a:cubicBezTo>
                    <a:pt x="88" y="15"/>
                    <a:pt x="96" y="14"/>
                    <a:pt x="105" y="14"/>
                  </a:cubicBezTo>
                  <a:cubicBezTo>
                    <a:pt x="106" y="14"/>
                    <a:pt x="107" y="14"/>
                    <a:pt x="107" y="14"/>
                  </a:cubicBezTo>
                  <a:cubicBezTo>
                    <a:pt x="108" y="14"/>
                    <a:pt x="109" y="14"/>
                    <a:pt x="109" y="14"/>
                  </a:cubicBezTo>
                  <a:cubicBezTo>
                    <a:pt x="122" y="14"/>
                    <a:pt x="125" y="11"/>
                    <a:pt x="123" y="8"/>
                  </a:cubicBezTo>
                  <a:cubicBezTo>
                    <a:pt x="121" y="5"/>
                    <a:pt x="114" y="5"/>
                    <a:pt x="109" y="5"/>
                  </a:cubicBezTo>
                  <a:cubicBezTo>
                    <a:pt x="108" y="5"/>
                    <a:pt x="107" y="5"/>
                    <a:pt x="106" y="5"/>
                  </a:cubicBezTo>
                  <a:cubicBezTo>
                    <a:pt x="105" y="5"/>
                    <a:pt x="104" y="5"/>
                    <a:pt x="104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4" y="4"/>
                    <a:pt x="104" y="4"/>
                    <a:pt x="102" y="4"/>
                  </a:cubicBezTo>
                  <a:cubicBezTo>
                    <a:pt x="100" y="4"/>
                    <a:pt x="93" y="1"/>
                    <a:pt x="79" y="0"/>
                  </a:cubicBezTo>
                  <a:cubicBezTo>
                    <a:pt x="77" y="0"/>
                    <a:pt x="74" y="0"/>
                    <a:pt x="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44" name="Freeform 47"/>
            <p:cNvSpPr>
              <a:spLocks/>
            </p:cNvSpPr>
            <p:nvPr/>
          </p:nvSpPr>
          <p:spPr bwMode="auto">
            <a:xfrm>
              <a:off x="2246313" y="4427538"/>
              <a:ext cx="11113" cy="3175"/>
            </a:xfrm>
            <a:custGeom>
              <a:avLst/>
              <a:gdLst>
                <a:gd name="T0" fmla="*/ 2 w 4"/>
                <a:gd name="T1" fmla="*/ 0 h 1"/>
                <a:gd name="T2" fmla="*/ 1 w 4"/>
                <a:gd name="T3" fmla="*/ 0 h 1"/>
                <a:gd name="T4" fmla="*/ 3 w 4"/>
                <a:gd name="T5" fmla="*/ 1 h 1"/>
                <a:gd name="T6" fmla="*/ 4 w 4"/>
                <a:gd name="T7" fmla="*/ 0 h 1"/>
                <a:gd name="T8" fmla="*/ 2 w 4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3" y="0"/>
                    <a:pt x="3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45" name="Freeform 48"/>
            <p:cNvSpPr>
              <a:spLocks/>
            </p:cNvSpPr>
            <p:nvPr/>
          </p:nvSpPr>
          <p:spPr bwMode="auto">
            <a:xfrm>
              <a:off x="2192338" y="4408488"/>
              <a:ext cx="14288" cy="3175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0 h 1"/>
                <a:gd name="T4" fmla="*/ 2 w 5"/>
                <a:gd name="T5" fmla="*/ 0 h 1"/>
                <a:gd name="T6" fmla="*/ 3 w 5"/>
                <a:gd name="T7" fmla="*/ 0 h 1"/>
                <a:gd name="T8" fmla="*/ 4 w 5"/>
                <a:gd name="T9" fmla="*/ 1 h 1"/>
                <a:gd name="T10" fmla="*/ 4 w 5"/>
                <a:gd name="T11" fmla="*/ 0 h 1"/>
                <a:gd name="T12" fmla="*/ 2 w 5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4" y="1"/>
                  </a:cubicBezTo>
                  <a:cubicBezTo>
                    <a:pt x="4" y="1"/>
                    <a:pt x="5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46" name="Freeform 49"/>
            <p:cNvSpPr>
              <a:spLocks/>
            </p:cNvSpPr>
            <p:nvPr/>
          </p:nvSpPr>
          <p:spPr bwMode="auto">
            <a:xfrm>
              <a:off x="2992438" y="4273550"/>
              <a:ext cx="260350" cy="31750"/>
            </a:xfrm>
            <a:custGeom>
              <a:avLst/>
              <a:gdLst>
                <a:gd name="T0" fmla="*/ 91 w 96"/>
                <a:gd name="T1" fmla="*/ 0 h 12"/>
                <a:gd name="T2" fmla="*/ 90 w 96"/>
                <a:gd name="T3" fmla="*/ 0 h 12"/>
                <a:gd name="T4" fmla="*/ 85 w 96"/>
                <a:gd name="T5" fmla="*/ 1 h 12"/>
                <a:gd name="T6" fmla="*/ 85 w 96"/>
                <a:gd name="T7" fmla="*/ 1 h 12"/>
                <a:gd name="T8" fmla="*/ 80 w 96"/>
                <a:gd name="T9" fmla="*/ 1 h 12"/>
                <a:gd name="T10" fmla="*/ 69 w 96"/>
                <a:gd name="T11" fmla="*/ 1 h 12"/>
                <a:gd name="T12" fmla="*/ 53 w 96"/>
                <a:gd name="T13" fmla="*/ 1 h 12"/>
                <a:gd name="T14" fmla="*/ 4 w 96"/>
                <a:gd name="T15" fmla="*/ 8 h 12"/>
                <a:gd name="T16" fmla="*/ 1 w 96"/>
                <a:gd name="T17" fmla="*/ 9 h 12"/>
                <a:gd name="T18" fmla="*/ 6 w 96"/>
                <a:gd name="T19" fmla="*/ 11 h 12"/>
                <a:gd name="T20" fmla="*/ 11 w 96"/>
                <a:gd name="T21" fmla="*/ 11 h 12"/>
                <a:gd name="T22" fmla="*/ 17 w 96"/>
                <a:gd name="T23" fmla="*/ 10 h 12"/>
                <a:gd name="T24" fmla="*/ 19 w 96"/>
                <a:gd name="T25" fmla="*/ 10 h 12"/>
                <a:gd name="T26" fmla="*/ 19 w 96"/>
                <a:gd name="T27" fmla="*/ 11 h 12"/>
                <a:gd name="T28" fmla="*/ 23 w 96"/>
                <a:gd name="T29" fmla="*/ 12 h 12"/>
                <a:gd name="T30" fmla="*/ 28 w 96"/>
                <a:gd name="T31" fmla="*/ 12 h 12"/>
                <a:gd name="T32" fmla="*/ 34 w 96"/>
                <a:gd name="T33" fmla="*/ 10 h 12"/>
                <a:gd name="T34" fmla="*/ 35 w 96"/>
                <a:gd name="T35" fmla="*/ 10 h 12"/>
                <a:gd name="T36" fmla="*/ 36 w 96"/>
                <a:gd name="T37" fmla="*/ 11 h 12"/>
                <a:gd name="T38" fmla="*/ 41 w 96"/>
                <a:gd name="T39" fmla="*/ 9 h 12"/>
                <a:gd name="T40" fmla="*/ 53 w 96"/>
                <a:gd name="T41" fmla="*/ 6 h 12"/>
                <a:gd name="T42" fmla="*/ 54 w 96"/>
                <a:gd name="T43" fmla="*/ 6 h 12"/>
                <a:gd name="T44" fmla="*/ 52 w 96"/>
                <a:gd name="T45" fmla="*/ 9 h 12"/>
                <a:gd name="T46" fmla="*/ 56 w 96"/>
                <a:gd name="T47" fmla="*/ 11 h 12"/>
                <a:gd name="T48" fmla="*/ 60 w 96"/>
                <a:gd name="T49" fmla="*/ 11 h 12"/>
                <a:gd name="T50" fmla="*/ 81 w 96"/>
                <a:gd name="T51" fmla="*/ 6 h 12"/>
                <a:gd name="T52" fmla="*/ 81 w 96"/>
                <a:gd name="T53" fmla="*/ 6 h 12"/>
                <a:gd name="T54" fmla="*/ 81 w 96"/>
                <a:gd name="T55" fmla="*/ 6 h 12"/>
                <a:gd name="T56" fmla="*/ 92 w 96"/>
                <a:gd name="T57" fmla="*/ 3 h 12"/>
                <a:gd name="T58" fmla="*/ 91 w 96"/>
                <a:gd name="T5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" h="12">
                  <a:moveTo>
                    <a:pt x="91" y="0"/>
                  </a:moveTo>
                  <a:cubicBezTo>
                    <a:pt x="91" y="0"/>
                    <a:pt x="90" y="0"/>
                    <a:pt x="90" y="0"/>
                  </a:cubicBezTo>
                  <a:cubicBezTo>
                    <a:pt x="89" y="1"/>
                    <a:pt x="87" y="1"/>
                    <a:pt x="85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4" y="1"/>
                    <a:pt x="82" y="1"/>
                    <a:pt x="80" y="1"/>
                  </a:cubicBezTo>
                  <a:cubicBezTo>
                    <a:pt x="77" y="1"/>
                    <a:pt x="73" y="1"/>
                    <a:pt x="69" y="1"/>
                  </a:cubicBezTo>
                  <a:cubicBezTo>
                    <a:pt x="64" y="1"/>
                    <a:pt x="59" y="1"/>
                    <a:pt x="53" y="1"/>
                  </a:cubicBezTo>
                  <a:cubicBezTo>
                    <a:pt x="30" y="3"/>
                    <a:pt x="3" y="8"/>
                    <a:pt x="4" y="8"/>
                  </a:cubicBezTo>
                  <a:cubicBezTo>
                    <a:pt x="2" y="8"/>
                    <a:pt x="2" y="9"/>
                    <a:pt x="1" y="9"/>
                  </a:cubicBezTo>
                  <a:cubicBezTo>
                    <a:pt x="0" y="10"/>
                    <a:pt x="2" y="10"/>
                    <a:pt x="6" y="11"/>
                  </a:cubicBezTo>
                  <a:cubicBezTo>
                    <a:pt x="8" y="11"/>
                    <a:pt x="9" y="11"/>
                    <a:pt x="11" y="11"/>
                  </a:cubicBezTo>
                  <a:cubicBezTo>
                    <a:pt x="13" y="11"/>
                    <a:pt x="16" y="11"/>
                    <a:pt x="17" y="10"/>
                  </a:cubicBezTo>
                  <a:cubicBezTo>
                    <a:pt x="18" y="10"/>
                    <a:pt x="19" y="10"/>
                    <a:pt x="19" y="10"/>
                  </a:cubicBezTo>
                  <a:cubicBezTo>
                    <a:pt x="20" y="10"/>
                    <a:pt x="20" y="10"/>
                    <a:pt x="19" y="11"/>
                  </a:cubicBezTo>
                  <a:cubicBezTo>
                    <a:pt x="18" y="12"/>
                    <a:pt x="20" y="12"/>
                    <a:pt x="23" y="12"/>
                  </a:cubicBezTo>
                  <a:cubicBezTo>
                    <a:pt x="25" y="12"/>
                    <a:pt x="27" y="12"/>
                    <a:pt x="28" y="12"/>
                  </a:cubicBezTo>
                  <a:cubicBezTo>
                    <a:pt x="32" y="11"/>
                    <a:pt x="34" y="10"/>
                    <a:pt x="34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1"/>
                    <a:pt x="36" y="11"/>
                    <a:pt x="36" y="11"/>
                  </a:cubicBezTo>
                  <a:cubicBezTo>
                    <a:pt x="37" y="11"/>
                    <a:pt x="39" y="10"/>
                    <a:pt x="41" y="9"/>
                  </a:cubicBezTo>
                  <a:cubicBezTo>
                    <a:pt x="44" y="8"/>
                    <a:pt x="49" y="6"/>
                    <a:pt x="53" y="6"/>
                  </a:cubicBezTo>
                  <a:cubicBezTo>
                    <a:pt x="53" y="6"/>
                    <a:pt x="54" y="6"/>
                    <a:pt x="54" y="6"/>
                  </a:cubicBezTo>
                  <a:cubicBezTo>
                    <a:pt x="55" y="6"/>
                    <a:pt x="53" y="7"/>
                    <a:pt x="52" y="9"/>
                  </a:cubicBezTo>
                  <a:cubicBezTo>
                    <a:pt x="51" y="10"/>
                    <a:pt x="51" y="11"/>
                    <a:pt x="56" y="11"/>
                  </a:cubicBezTo>
                  <a:cubicBezTo>
                    <a:pt x="57" y="11"/>
                    <a:pt x="58" y="11"/>
                    <a:pt x="60" y="11"/>
                  </a:cubicBezTo>
                  <a:cubicBezTo>
                    <a:pt x="75" y="10"/>
                    <a:pt x="79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3" y="6"/>
                    <a:pt x="87" y="5"/>
                    <a:pt x="92" y="3"/>
                  </a:cubicBezTo>
                  <a:cubicBezTo>
                    <a:pt x="96" y="1"/>
                    <a:pt x="93" y="0"/>
                    <a:pt x="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47" name="Freeform 50"/>
            <p:cNvSpPr>
              <a:spLocks/>
            </p:cNvSpPr>
            <p:nvPr/>
          </p:nvSpPr>
          <p:spPr bwMode="auto">
            <a:xfrm>
              <a:off x="3303588" y="4264025"/>
              <a:ext cx="26988" cy="9525"/>
            </a:xfrm>
            <a:custGeom>
              <a:avLst/>
              <a:gdLst>
                <a:gd name="T0" fmla="*/ 3 w 10"/>
                <a:gd name="T1" fmla="*/ 0 h 3"/>
                <a:gd name="T2" fmla="*/ 1 w 10"/>
                <a:gd name="T3" fmla="*/ 1 h 3"/>
                <a:gd name="T4" fmla="*/ 1 w 10"/>
                <a:gd name="T5" fmla="*/ 3 h 3"/>
                <a:gd name="T6" fmla="*/ 8 w 10"/>
                <a:gd name="T7" fmla="*/ 2 h 3"/>
                <a:gd name="T8" fmla="*/ 3 w 10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1" y="2"/>
                    <a:pt x="1" y="3"/>
                  </a:cubicBezTo>
                  <a:cubicBezTo>
                    <a:pt x="4" y="3"/>
                    <a:pt x="6" y="3"/>
                    <a:pt x="8" y="2"/>
                  </a:cubicBezTo>
                  <a:cubicBezTo>
                    <a:pt x="10" y="1"/>
                    <a:pt x="6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48" name="Freeform 51"/>
            <p:cNvSpPr>
              <a:spLocks/>
            </p:cNvSpPr>
            <p:nvPr/>
          </p:nvSpPr>
          <p:spPr bwMode="auto">
            <a:xfrm>
              <a:off x="3314700" y="4270375"/>
              <a:ext cx="107950" cy="19050"/>
            </a:xfrm>
            <a:custGeom>
              <a:avLst/>
              <a:gdLst>
                <a:gd name="T0" fmla="*/ 20 w 40"/>
                <a:gd name="T1" fmla="*/ 0 h 7"/>
                <a:gd name="T2" fmla="*/ 3 w 40"/>
                <a:gd name="T3" fmla="*/ 3 h 7"/>
                <a:gd name="T4" fmla="*/ 13 w 40"/>
                <a:gd name="T5" fmla="*/ 7 h 7"/>
                <a:gd name="T6" fmla="*/ 16 w 40"/>
                <a:gd name="T7" fmla="*/ 7 h 7"/>
                <a:gd name="T8" fmla="*/ 29 w 40"/>
                <a:gd name="T9" fmla="*/ 4 h 7"/>
                <a:gd name="T10" fmla="*/ 36 w 40"/>
                <a:gd name="T11" fmla="*/ 3 h 7"/>
                <a:gd name="T12" fmla="*/ 22 w 40"/>
                <a:gd name="T13" fmla="*/ 0 h 7"/>
                <a:gd name="T14" fmla="*/ 20 w 4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7">
                  <a:moveTo>
                    <a:pt x="20" y="0"/>
                  </a:moveTo>
                  <a:cubicBezTo>
                    <a:pt x="13" y="0"/>
                    <a:pt x="7" y="1"/>
                    <a:pt x="3" y="3"/>
                  </a:cubicBezTo>
                  <a:cubicBezTo>
                    <a:pt x="0" y="5"/>
                    <a:pt x="6" y="7"/>
                    <a:pt x="13" y="7"/>
                  </a:cubicBezTo>
                  <a:cubicBezTo>
                    <a:pt x="14" y="7"/>
                    <a:pt x="15" y="7"/>
                    <a:pt x="16" y="7"/>
                  </a:cubicBezTo>
                  <a:cubicBezTo>
                    <a:pt x="27" y="7"/>
                    <a:pt x="30" y="5"/>
                    <a:pt x="29" y="4"/>
                  </a:cubicBezTo>
                  <a:cubicBezTo>
                    <a:pt x="28" y="4"/>
                    <a:pt x="31" y="4"/>
                    <a:pt x="36" y="3"/>
                  </a:cubicBezTo>
                  <a:cubicBezTo>
                    <a:pt x="40" y="2"/>
                    <a:pt x="34" y="0"/>
                    <a:pt x="22" y="0"/>
                  </a:cubicBezTo>
                  <a:cubicBezTo>
                    <a:pt x="21" y="0"/>
                    <a:pt x="21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49" name="Freeform 52"/>
            <p:cNvSpPr>
              <a:spLocks/>
            </p:cNvSpPr>
            <p:nvPr/>
          </p:nvSpPr>
          <p:spPr bwMode="auto">
            <a:xfrm>
              <a:off x="3236913" y="4294188"/>
              <a:ext cx="23813" cy="3175"/>
            </a:xfrm>
            <a:custGeom>
              <a:avLst/>
              <a:gdLst>
                <a:gd name="T0" fmla="*/ 0 w 9"/>
                <a:gd name="T1" fmla="*/ 0 h 1"/>
                <a:gd name="T2" fmla="*/ 4 w 9"/>
                <a:gd name="T3" fmla="*/ 1 h 1"/>
                <a:gd name="T4" fmla="*/ 5 w 9"/>
                <a:gd name="T5" fmla="*/ 1 h 1"/>
                <a:gd name="T6" fmla="*/ 6 w 9"/>
                <a:gd name="T7" fmla="*/ 0 h 1"/>
                <a:gd name="T8" fmla="*/ 0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0" y="0"/>
                  </a:moveTo>
                  <a:cubicBezTo>
                    <a:pt x="2" y="0"/>
                    <a:pt x="2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8" y="1"/>
                    <a:pt x="9" y="0"/>
                    <a:pt x="6" y="0"/>
                  </a:cubicBezTo>
                  <a:cubicBezTo>
                    <a:pt x="4" y="0"/>
                    <a:pt x="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50" name="Freeform 53"/>
            <p:cNvSpPr>
              <a:spLocks/>
            </p:cNvSpPr>
            <p:nvPr/>
          </p:nvSpPr>
          <p:spPr bwMode="auto">
            <a:xfrm>
              <a:off x="3379788" y="4254500"/>
              <a:ext cx="106363" cy="15875"/>
            </a:xfrm>
            <a:custGeom>
              <a:avLst/>
              <a:gdLst>
                <a:gd name="T0" fmla="*/ 28 w 39"/>
                <a:gd name="T1" fmla="*/ 0 h 6"/>
                <a:gd name="T2" fmla="*/ 0 w 39"/>
                <a:gd name="T3" fmla="*/ 3 h 6"/>
                <a:gd name="T4" fmla="*/ 8 w 39"/>
                <a:gd name="T5" fmla="*/ 3 h 6"/>
                <a:gd name="T6" fmla="*/ 14 w 39"/>
                <a:gd name="T7" fmla="*/ 4 h 6"/>
                <a:gd name="T8" fmla="*/ 14 w 39"/>
                <a:gd name="T9" fmla="*/ 4 h 6"/>
                <a:gd name="T10" fmla="*/ 14 w 39"/>
                <a:gd name="T11" fmla="*/ 4 h 6"/>
                <a:gd name="T12" fmla="*/ 18 w 39"/>
                <a:gd name="T13" fmla="*/ 5 h 6"/>
                <a:gd name="T14" fmla="*/ 25 w 39"/>
                <a:gd name="T15" fmla="*/ 6 h 6"/>
                <a:gd name="T16" fmla="*/ 31 w 39"/>
                <a:gd name="T17" fmla="*/ 5 h 6"/>
                <a:gd name="T18" fmla="*/ 34 w 39"/>
                <a:gd name="T19" fmla="*/ 0 h 6"/>
                <a:gd name="T20" fmla="*/ 28 w 39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6">
                  <a:moveTo>
                    <a:pt x="28" y="0"/>
                  </a:moveTo>
                  <a:cubicBezTo>
                    <a:pt x="18" y="0"/>
                    <a:pt x="0" y="2"/>
                    <a:pt x="0" y="3"/>
                  </a:cubicBezTo>
                  <a:cubicBezTo>
                    <a:pt x="4" y="3"/>
                    <a:pt x="7" y="3"/>
                    <a:pt x="8" y="3"/>
                  </a:cubicBezTo>
                  <a:cubicBezTo>
                    <a:pt x="12" y="3"/>
                    <a:pt x="13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6" y="4"/>
                    <a:pt x="18" y="5"/>
                  </a:cubicBezTo>
                  <a:cubicBezTo>
                    <a:pt x="19" y="5"/>
                    <a:pt x="22" y="6"/>
                    <a:pt x="25" y="6"/>
                  </a:cubicBezTo>
                  <a:cubicBezTo>
                    <a:pt x="27" y="6"/>
                    <a:pt x="29" y="6"/>
                    <a:pt x="31" y="5"/>
                  </a:cubicBezTo>
                  <a:cubicBezTo>
                    <a:pt x="36" y="4"/>
                    <a:pt x="39" y="2"/>
                    <a:pt x="34" y="0"/>
                  </a:cubicBezTo>
                  <a:cubicBezTo>
                    <a:pt x="33" y="0"/>
                    <a:pt x="31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51" name="Freeform 54"/>
            <p:cNvSpPr>
              <a:spLocks/>
            </p:cNvSpPr>
            <p:nvPr/>
          </p:nvSpPr>
          <p:spPr bwMode="auto">
            <a:xfrm>
              <a:off x="3460750" y="4327525"/>
              <a:ext cx="160338" cy="41275"/>
            </a:xfrm>
            <a:custGeom>
              <a:avLst/>
              <a:gdLst>
                <a:gd name="T0" fmla="*/ 39 w 59"/>
                <a:gd name="T1" fmla="*/ 0 h 15"/>
                <a:gd name="T2" fmla="*/ 36 w 59"/>
                <a:gd name="T3" fmla="*/ 0 h 15"/>
                <a:gd name="T4" fmla="*/ 30 w 59"/>
                <a:gd name="T5" fmla="*/ 4 h 15"/>
                <a:gd name="T6" fmla="*/ 30 w 59"/>
                <a:gd name="T7" fmla="*/ 4 h 15"/>
                <a:gd name="T8" fmla="*/ 29 w 59"/>
                <a:gd name="T9" fmla="*/ 4 h 15"/>
                <a:gd name="T10" fmla="*/ 29 w 59"/>
                <a:gd name="T11" fmla="*/ 5 h 15"/>
                <a:gd name="T12" fmla="*/ 29 w 59"/>
                <a:gd name="T13" fmla="*/ 6 h 15"/>
                <a:gd name="T14" fmla="*/ 25 w 59"/>
                <a:gd name="T15" fmla="*/ 4 h 15"/>
                <a:gd name="T16" fmla="*/ 18 w 59"/>
                <a:gd name="T17" fmla="*/ 2 h 15"/>
                <a:gd name="T18" fmla="*/ 16 w 59"/>
                <a:gd name="T19" fmla="*/ 3 h 15"/>
                <a:gd name="T20" fmla="*/ 13 w 59"/>
                <a:gd name="T21" fmla="*/ 5 h 15"/>
                <a:gd name="T22" fmla="*/ 10 w 59"/>
                <a:gd name="T23" fmla="*/ 7 h 15"/>
                <a:gd name="T24" fmla="*/ 10 w 59"/>
                <a:gd name="T25" fmla="*/ 7 h 15"/>
                <a:gd name="T26" fmla="*/ 7 w 59"/>
                <a:gd name="T27" fmla="*/ 6 h 15"/>
                <a:gd name="T28" fmla="*/ 3 w 59"/>
                <a:gd name="T29" fmla="*/ 7 h 15"/>
                <a:gd name="T30" fmla="*/ 13 w 59"/>
                <a:gd name="T31" fmla="*/ 9 h 15"/>
                <a:gd name="T32" fmla="*/ 22 w 59"/>
                <a:gd name="T33" fmla="*/ 10 h 15"/>
                <a:gd name="T34" fmla="*/ 17 w 59"/>
                <a:gd name="T35" fmla="*/ 10 h 15"/>
                <a:gd name="T36" fmla="*/ 13 w 59"/>
                <a:gd name="T37" fmla="*/ 11 h 15"/>
                <a:gd name="T38" fmla="*/ 9 w 59"/>
                <a:gd name="T39" fmla="*/ 12 h 15"/>
                <a:gd name="T40" fmla="*/ 9 w 59"/>
                <a:gd name="T41" fmla="*/ 14 h 15"/>
                <a:gd name="T42" fmla="*/ 21 w 59"/>
                <a:gd name="T43" fmla="*/ 15 h 15"/>
                <a:gd name="T44" fmla="*/ 23 w 59"/>
                <a:gd name="T45" fmla="*/ 15 h 15"/>
                <a:gd name="T46" fmla="*/ 29 w 59"/>
                <a:gd name="T47" fmla="*/ 14 h 15"/>
                <a:gd name="T48" fmla="*/ 30 w 59"/>
                <a:gd name="T49" fmla="*/ 14 h 15"/>
                <a:gd name="T50" fmla="*/ 30 w 59"/>
                <a:gd name="T51" fmla="*/ 15 h 15"/>
                <a:gd name="T52" fmla="*/ 32 w 59"/>
                <a:gd name="T53" fmla="*/ 14 h 15"/>
                <a:gd name="T54" fmla="*/ 35 w 59"/>
                <a:gd name="T55" fmla="*/ 12 h 15"/>
                <a:gd name="T56" fmla="*/ 41 w 59"/>
                <a:gd name="T57" fmla="*/ 11 h 15"/>
                <a:gd name="T58" fmla="*/ 54 w 59"/>
                <a:gd name="T59" fmla="*/ 6 h 15"/>
                <a:gd name="T60" fmla="*/ 51 w 59"/>
                <a:gd name="T61" fmla="*/ 2 h 15"/>
                <a:gd name="T62" fmla="*/ 49 w 59"/>
                <a:gd name="T63" fmla="*/ 2 h 15"/>
                <a:gd name="T64" fmla="*/ 48 w 59"/>
                <a:gd name="T65" fmla="*/ 2 h 15"/>
                <a:gd name="T66" fmla="*/ 45 w 59"/>
                <a:gd name="T67" fmla="*/ 1 h 15"/>
                <a:gd name="T68" fmla="*/ 39 w 59"/>
                <a:gd name="T6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15">
                  <a:moveTo>
                    <a:pt x="39" y="0"/>
                  </a:moveTo>
                  <a:cubicBezTo>
                    <a:pt x="38" y="0"/>
                    <a:pt x="37" y="0"/>
                    <a:pt x="36" y="0"/>
                  </a:cubicBezTo>
                  <a:cubicBezTo>
                    <a:pt x="27" y="1"/>
                    <a:pt x="31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29" y="4"/>
                    <a:pt x="29" y="4"/>
                  </a:cubicBezTo>
                  <a:cubicBezTo>
                    <a:pt x="28" y="4"/>
                    <a:pt x="29" y="5"/>
                    <a:pt x="29" y="5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6" y="5"/>
                    <a:pt x="25" y="4"/>
                  </a:cubicBezTo>
                  <a:cubicBezTo>
                    <a:pt x="23" y="3"/>
                    <a:pt x="20" y="2"/>
                    <a:pt x="18" y="2"/>
                  </a:cubicBezTo>
                  <a:cubicBezTo>
                    <a:pt x="17" y="2"/>
                    <a:pt x="16" y="2"/>
                    <a:pt x="16" y="3"/>
                  </a:cubicBezTo>
                  <a:cubicBezTo>
                    <a:pt x="14" y="3"/>
                    <a:pt x="16" y="4"/>
                    <a:pt x="13" y="5"/>
                  </a:cubicBezTo>
                  <a:cubicBezTo>
                    <a:pt x="11" y="6"/>
                    <a:pt x="11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7"/>
                    <a:pt x="8" y="6"/>
                    <a:pt x="7" y="6"/>
                  </a:cubicBezTo>
                  <a:cubicBezTo>
                    <a:pt x="6" y="6"/>
                    <a:pt x="4" y="6"/>
                    <a:pt x="3" y="7"/>
                  </a:cubicBezTo>
                  <a:cubicBezTo>
                    <a:pt x="0" y="7"/>
                    <a:pt x="4" y="8"/>
                    <a:pt x="13" y="9"/>
                  </a:cubicBezTo>
                  <a:cubicBezTo>
                    <a:pt x="23" y="9"/>
                    <a:pt x="27" y="10"/>
                    <a:pt x="22" y="10"/>
                  </a:cubicBezTo>
                  <a:cubicBezTo>
                    <a:pt x="18" y="10"/>
                    <a:pt x="16" y="10"/>
                    <a:pt x="17" y="10"/>
                  </a:cubicBezTo>
                  <a:cubicBezTo>
                    <a:pt x="18" y="10"/>
                    <a:pt x="16" y="11"/>
                    <a:pt x="13" y="11"/>
                  </a:cubicBezTo>
                  <a:cubicBezTo>
                    <a:pt x="10" y="11"/>
                    <a:pt x="7" y="11"/>
                    <a:pt x="9" y="12"/>
                  </a:cubicBezTo>
                  <a:cubicBezTo>
                    <a:pt x="10" y="12"/>
                    <a:pt x="5" y="14"/>
                    <a:pt x="9" y="14"/>
                  </a:cubicBezTo>
                  <a:cubicBezTo>
                    <a:pt x="13" y="14"/>
                    <a:pt x="17" y="15"/>
                    <a:pt x="21" y="15"/>
                  </a:cubicBezTo>
                  <a:cubicBezTo>
                    <a:pt x="21" y="15"/>
                    <a:pt x="22" y="15"/>
                    <a:pt x="23" y="15"/>
                  </a:cubicBezTo>
                  <a:cubicBezTo>
                    <a:pt x="26" y="15"/>
                    <a:pt x="28" y="14"/>
                    <a:pt x="29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5"/>
                    <a:pt x="31" y="14"/>
                    <a:pt x="32" y="14"/>
                  </a:cubicBezTo>
                  <a:cubicBezTo>
                    <a:pt x="33" y="14"/>
                    <a:pt x="33" y="13"/>
                    <a:pt x="35" y="12"/>
                  </a:cubicBezTo>
                  <a:cubicBezTo>
                    <a:pt x="37" y="12"/>
                    <a:pt x="39" y="12"/>
                    <a:pt x="41" y="11"/>
                  </a:cubicBezTo>
                  <a:cubicBezTo>
                    <a:pt x="43" y="10"/>
                    <a:pt x="49" y="8"/>
                    <a:pt x="54" y="6"/>
                  </a:cubicBezTo>
                  <a:cubicBezTo>
                    <a:pt x="59" y="3"/>
                    <a:pt x="54" y="2"/>
                    <a:pt x="51" y="2"/>
                  </a:cubicBezTo>
                  <a:cubicBezTo>
                    <a:pt x="50" y="2"/>
                    <a:pt x="50" y="2"/>
                    <a:pt x="49" y="2"/>
                  </a:cubicBezTo>
                  <a:cubicBezTo>
                    <a:pt x="49" y="2"/>
                    <a:pt x="49" y="2"/>
                    <a:pt x="48" y="2"/>
                  </a:cubicBezTo>
                  <a:cubicBezTo>
                    <a:pt x="47" y="2"/>
                    <a:pt x="46" y="1"/>
                    <a:pt x="45" y="1"/>
                  </a:cubicBezTo>
                  <a:cubicBezTo>
                    <a:pt x="44" y="0"/>
                    <a:pt x="42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52" name="Freeform 55"/>
            <p:cNvSpPr>
              <a:spLocks/>
            </p:cNvSpPr>
            <p:nvPr/>
          </p:nvSpPr>
          <p:spPr bwMode="auto">
            <a:xfrm>
              <a:off x="3060700" y="4302125"/>
              <a:ext cx="330200" cy="57150"/>
            </a:xfrm>
            <a:custGeom>
              <a:avLst/>
              <a:gdLst>
                <a:gd name="T0" fmla="*/ 51 w 122"/>
                <a:gd name="T1" fmla="*/ 0 h 21"/>
                <a:gd name="T2" fmla="*/ 44 w 122"/>
                <a:gd name="T3" fmla="*/ 2 h 21"/>
                <a:gd name="T4" fmla="*/ 44 w 122"/>
                <a:gd name="T5" fmla="*/ 2 h 21"/>
                <a:gd name="T6" fmla="*/ 42 w 122"/>
                <a:gd name="T7" fmla="*/ 2 h 21"/>
                <a:gd name="T8" fmla="*/ 39 w 122"/>
                <a:gd name="T9" fmla="*/ 2 h 21"/>
                <a:gd name="T10" fmla="*/ 35 w 122"/>
                <a:gd name="T11" fmla="*/ 2 h 21"/>
                <a:gd name="T12" fmla="*/ 33 w 122"/>
                <a:gd name="T13" fmla="*/ 5 h 21"/>
                <a:gd name="T14" fmla="*/ 26 w 122"/>
                <a:gd name="T15" fmla="*/ 5 h 21"/>
                <a:gd name="T16" fmla="*/ 22 w 122"/>
                <a:gd name="T17" fmla="*/ 8 h 21"/>
                <a:gd name="T18" fmla="*/ 11 w 122"/>
                <a:gd name="T19" fmla="*/ 10 h 21"/>
                <a:gd name="T20" fmla="*/ 13 w 122"/>
                <a:gd name="T21" fmla="*/ 13 h 21"/>
                <a:gd name="T22" fmla="*/ 16 w 122"/>
                <a:gd name="T23" fmla="*/ 14 h 21"/>
                <a:gd name="T24" fmla="*/ 17 w 122"/>
                <a:gd name="T25" fmla="*/ 14 h 21"/>
                <a:gd name="T26" fmla="*/ 18 w 122"/>
                <a:gd name="T27" fmla="*/ 13 h 21"/>
                <a:gd name="T28" fmla="*/ 19 w 122"/>
                <a:gd name="T29" fmla="*/ 13 h 21"/>
                <a:gd name="T30" fmla="*/ 26 w 122"/>
                <a:gd name="T31" fmla="*/ 14 h 21"/>
                <a:gd name="T32" fmla="*/ 29 w 122"/>
                <a:gd name="T33" fmla="*/ 14 h 21"/>
                <a:gd name="T34" fmla="*/ 35 w 122"/>
                <a:gd name="T35" fmla="*/ 13 h 21"/>
                <a:gd name="T36" fmla="*/ 35 w 122"/>
                <a:gd name="T37" fmla="*/ 14 h 21"/>
                <a:gd name="T38" fmla="*/ 46 w 122"/>
                <a:gd name="T39" fmla="*/ 15 h 21"/>
                <a:gd name="T40" fmla="*/ 32 w 122"/>
                <a:gd name="T41" fmla="*/ 16 h 21"/>
                <a:gd name="T42" fmla="*/ 26 w 122"/>
                <a:gd name="T43" fmla="*/ 20 h 21"/>
                <a:gd name="T44" fmla="*/ 37 w 122"/>
                <a:gd name="T45" fmla="*/ 21 h 21"/>
                <a:gd name="T46" fmla="*/ 52 w 122"/>
                <a:gd name="T47" fmla="*/ 20 h 21"/>
                <a:gd name="T48" fmla="*/ 78 w 122"/>
                <a:gd name="T49" fmla="*/ 18 h 21"/>
                <a:gd name="T50" fmla="*/ 79 w 122"/>
                <a:gd name="T51" fmla="*/ 18 h 21"/>
                <a:gd name="T52" fmla="*/ 81 w 122"/>
                <a:gd name="T53" fmla="*/ 19 h 21"/>
                <a:gd name="T54" fmla="*/ 83 w 122"/>
                <a:gd name="T55" fmla="*/ 18 h 21"/>
                <a:gd name="T56" fmla="*/ 84 w 122"/>
                <a:gd name="T57" fmla="*/ 18 h 21"/>
                <a:gd name="T58" fmla="*/ 89 w 122"/>
                <a:gd name="T59" fmla="*/ 19 h 21"/>
                <a:gd name="T60" fmla="*/ 97 w 122"/>
                <a:gd name="T61" fmla="*/ 19 h 21"/>
                <a:gd name="T62" fmla="*/ 102 w 122"/>
                <a:gd name="T63" fmla="*/ 19 h 21"/>
                <a:gd name="T64" fmla="*/ 115 w 122"/>
                <a:gd name="T65" fmla="*/ 16 h 21"/>
                <a:gd name="T66" fmla="*/ 122 w 122"/>
                <a:gd name="T67" fmla="*/ 11 h 21"/>
                <a:gd name="T68" fmla="*/ 119 w 122"/>
                <a:gd name="T69" fmla="*/ 10 h 21"/>
                <a:gd name="T70" fmla="*/ 113 w 122"/>
                <a:gd name="T71" fmla="*/ 11 h 21"/>
                <a:gd name="T72" fmla="*/ 110 w 122"/>
                <a:gd name="T73" fmla="*/ 12 h 21"/>
                <a:gd name="T74" fmla="*/ 110 w 122"/>
                <a:gd name="T75" fmla="*/ 12 h 21"/>
                <a:gd name="T76" fmla="*/ 107 w 122"/>
                <a:gd name="T77" fmla="*/ 11 h 21"/>
                <a:gd name="T78" fmla="*/ 105 w 122"/>
                <a:gd name="T79" fmla="*/ 12 h 21"/>
                <a:gd name="T80" fmla="*/ 103 w 122"/>
                <a:gd name="T81" fmla="*/ 12 h 21"/>
                <a:gd name="T82" fmla="*/ 103 w 122"/>
                <a:gd name="T83" fmla="*/ 11 h 21"/>
                <a:gd name="T84" fmla="*/ 104 w 122"/>
                <a:gd name="T85" fmla="*/ 9 h 21"/>
                <a:gd name="T86" fmla="*/ 111 w 122"/>
                <a:gd name="T87" fmla="*/ 4 h 21"/>
                <a:gd name="T88" fmla="*/ 109 w 122"/>
                <a:gd name="T89" fmla="*/ 2 h 21"/>
                <a:gd name="T90" fmla="*/ 98 w 122"/>
                <a:gd name="T91" fmla="*/ 4 h 21"/>
                <a:gd name="T92" fmla="*/ 88 w 122"/>
                <a:gd name="T93" fmla="*/ 8 h 21"/>
                <a:gd name="T94" fmla="*/ 80 w 122"/>
                <a:gd name="T95" fmla="*/ 13 h 21"/>
                <a:gd name="T96" fmla="*/ 79 w 122"/>
                <a:gd name="T97" fmla="*/ 13 h 21"/>
                <a:gd name="T98" fmla="*/ 72 w 122"/>
                <a:gd name="T99" fmla="*/ 12 h 21"/>
                <a:gd name="T100" fmla="*/ 71 w 122"/>
                <a:gd name="T101" fmla="*/ 12 h 21"/>
                <a:gd name="T102" fmla="*/ 69 w 122"/>
                <a:gd name="T103" fmla="*/ 12 h 21"/>
                <a:gd name="T104" fmla="*/ 69 w 122"/>
                <a:gd name="T105" fmla="*/ 12 h 21"/>
                <a:gd name="T106" fmla="*/ 67 w 122"/>
                <a:gd name="T107" fmla="*/ 10 h 21"/>
                <a:gd name="T108" fmla="*/ 65 w 122"/>
                <a:gd name="T109" fmla="*/ 9 h 21"/>
                <a:gd name="T110" fmla="*/ 67 w 122"/>
                <a:gd name="T111" fmla="*/ 5 h 21"/>
                <a:gd name="T112" fmla="*/ 54 w 122"/>
                <a:gd name="T113" fmla="*/ 1 h 21"/>
                <a:gd name="T114" fmla="*/ 51 w 122"/>
                <a:gd name="T11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" h="21">
                  <a:moveTo>
                    <a:pt x="51" y="0"/>
                  </a:moveTo>
                  <a:cubicBezTo>
                    <a:pt x="45" y="0"/>
                    <a:pt x="42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3" y="2"/>
                    <a:pt x="43" y="2"/>
                    <a:pt x="42" y="2"/>
                  </a:cubicBezTo>
                  <a:cubicBezTo>
                    <a:pt x="41" y="2"/>
                    <a:pt x="40" y="2"/>
                    <a:pt x="39" y="2"/>
                  </a:cubicBezTo>
                  <a:cubicBezTo>
                    <a:pt x="38" y="2"/>
                    <a:pt x="37" y="2"/>
                    <a:pt x="35" y="2"/>
                  </a:cubicBezTo>
                  <a:cubicBezTo>
                    <a:pt x="29" y="3"/>
                    <a:pt x="29" y="4"/>
                    <a:pt x="33" y="5"/>
                  </a:cubicBezTo>
                  <a:cubicBezTo>
                    <a:pt x="36" y="5"/>
                    <a:pt x="33" y="5"/>
                    <a:pt x="26" y="5"/>
                  </a:cubicBezTo>
                  <a:cubicBezTo>
                    <a:pt x="18" y="6"/>
                    <a:pt x="18" y="7"/>
                    <a:pt x="22" y="8"/>
                  </a:cubicBezTo>
                  <a:cubicBezTo>
                    <a:pt x="27" y="8"/>
                    <a:pt x="21" y="9"/>
                    <a:pt x="11" y="10"/>
                  </a:cubicBezTo>
                  <a:cubicBezTo>
                    <a:pt x="0" y="11"/>
                    <a:pt x="12" y="13"/>
                    <a:pt x="13" y="13"/>
                  </a:cubicBezTo>
                  <a:cubicBezTo>
                    <a:pt x="14" y="14"/>
                    <a:pt x="15" y="14"/>
                    <a:pt x="16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3" y="14"/>
                    <a:pt x="26" y="14"/>
                  </a:cubicBezTo>
                  <a:cubicBezTo>
                    <a:pt x="27" y="14"/>
                    <a:pt x="28" y="14"/>
                    <a:pt x="29" y="14"/>
                  </a:cubicBezTo>
                  <a:cubicBezTo>
                    <a:pt x="32" y="13"/>
                    <a:pt x="34" y="13"/>
                    <a:pt x="35" y="13"/>
                  </a:cubicBezTo>
                  <a:cubicBezTo>
                    <a:pt x="36" y="13"/>
                    <a:pt x="36" y="13"/>
                    <a:pt x="35" y="14"/>
                  </a:cubicBezTo>
                  <a:cubicBezTo>
                    <a:pt x="33" y="14"/>
                    <a:pt x="39" y="14"/>
                    <a:pt x="46" y="15"/>
                  </a:cubicBezTo>
                  <a:cubicBezTo>
                    <a:pt x="54" y="15"/>
                    <a:pt x="48" y="15"/>
                    <a:pt x="32" y="16"/>
                  </a:cubicBezTo>
                  <a:cubicBezTo>
                    <a:pt x="20" y="17"/>
                    <a:pt x="11" y="18"/>
                    <a:pt x="26" y="20"/>
                  </a:cubicBezTo>
                  <a:cubicBezTo>
                    <a:pt x="29" y="20"/>
                    <a:pt x="33" y="21"/>
                    <a:pt x="37" y="21"/>
                  </a:cubicBezTo>
                  <a:cubicBezTo>
                    <a:pt x="42" y="21"/>
                    <a:pt x="47" y="20"/>
                    <a:pt x="52" y="20"/>
                  </a:cubicBezTo>
                  <a:cubicBezTo>
                    <a:pt x="64" y="19"/>
                    <a:pt x="75" y="18"/>
                    <a:pt x="78" y="18"/>
                  </a:cubicBezTo>
                  <a:cubicBezTo>
                    <a:pt x="78" y="18"/>
                    <a:pt x="79" y="18"/>
                    <a:pt x="79" y="18"/>
                  </a:cubicBezTo>
                  <a:cubicBezTo>
                    <a:pt x="78" y="18"/>
                    <a:pt x="79" y="19"/>
                    <a:pt x="81" y="19"/>
                  </a:cubicBezTo>
                  <a:cubicBezTo>
                    <a:pt x="82" y="19"/>
                    <a:pt x="82" y="18"/>
                    <a:pt x="83" y="18"/>
                  </a:cubicBezTo>
                  <a:cubicBezTo>
                    <a:pt x="83" y="18"/>
                    <a:pt x="83" y="18"/>
                    <a:pt x="84" y="18"/>
                  </a:cubicBezTo>
                  <a:cubicBezTo>
                    <a:pt x="85" y="18"/>
                    <a:pt x="86" y="19"/>
                    <a:pt x="89" y="19"/>
                  </a:cubicBezTo>
                  <a:cubicBezTo>
                    <a:pt x="91" y="19"/>
                    <a:pt x="94" y="19"/>
                    <a:pt x="97" y="19"/>
                  </a:cubicBezTo>
                  <a:cubicBezTo>
                    <a:pt x="98" y="19"/>
                    <a:pt x="100" y="19"/>
                    <a:pt x="102" y="19"/>
                  </a:cubicBezTo>
                  <a:cubicBezTo>
                    <a:pt x="107" y="18"/>
                    <a:pt x="112" y="17"/>
                    <a:pt x="115" y="16"/>
                  </a:cubicBezTo>
                  <a:cubicBezTo>
                    <a:pt x="121" y="14"/>
                    <a:pt x="122" y="12"/>
                    <a:pt x="122" y="11"/>
                  </a:cubicBezTo>
                  <a:cubicBezTo>
                    <a:pt x="121" y="11"/>
                    <a:pt x="120" y="10"/>
                    <a:pt x="119" y="10"/>
                  </a:cubicBezTo>
                  <a:cubicBezTo>
                    <a:pt x="117" y="10"/>
                    <a:pt x="115" y="11"/>
                    <a:pt x="113" y="11"/>
                  </a:cubicBezTo>
                  <a:cubicBezTo>
                    <a:pt x="112" y="12"/>
                    <a:pt x="110" y="12"/>
                    <a:pt x="110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0" y="12"/>
                    <a:pt x="109" y="11"/>
                    <a:pt x="107" y="11"/>
                  </a:cubicBezTo>
                  <a:cubicBezTo>
                    <a:pt x="107" y="11"/>
                    <a:pt x="106" y="11"/>
                    <a:pt x="105" y="12"/>
                  </a:cubicBezTo>
                  <a:cubicBezTo>
                    <a:pt x="104" y="12"/>
                    <a:pt x="103" y="12"/>
                    <a:pt x="103" y="12"/>
                  </a:cubicBezTo>
                  <a:cubicBezTo>
                    <a:pt x="101" y="12"/>
                    <a:pt x="101" y="11"/>
                    <a:pt x="103" y="11"/>
                  </a:cubicBezTo>
                  <a:cubicBezTo>
                    <a:pt x="106" y="10"/>
                    <a:pt x="106" y="9"/>
                    <a:pt x="104" y="9"/>
                  </a:cubicBezTo>
                  <a:cubicBezTo>
                    <a:pt x="102" y="9"/>
                    <a:pt x="108" y="7"/>
                    <a:pt x="111" y="4"/>
                  </a:cubicBezTo>
                  <a:cubicBezTo>
                    <a:pt x="112" y="3"/>
                    <a:pt x="111" y="2"/>
                    <a:pt x="109" y="2"/>
                  </a:cubicBezTo>
                  <a:cubicBezTo>
                    <a:pt x="107" y="2"/>
                    <a:pt x="103" y="2"/>
                    <a:pt x="98" y="4"/>
                  </a:cubicBezTo>
                  <a:cubicBezTo>
                    <a:pt x="95" y="5"/>
                    <a:pt x="91" y="6"/>
                    <a:pt x="88" y="8"/>
                  </a:cubicBezTo>
                  <a:cubicBezTo>
                    <a:pt x="84" y="11"/>
                    <a:pt x="83" y="13"/>
                    <a:pt x="80" y="13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6" y="12"/>
                    <a:pt x="74" y="12"/>
                    <a:pt x="72" y="12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1" y="12"/>
                    <a:pt x="70" y="12"/>
                    <a:pt x="69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7" y="12"/>
                    <a:pt x="66" y="11"/>
                    <a:pt x="67" y="10"/>
                  </a:cubicBezTo>
                  <a:cubicBezTo>
                    <a:pt x="68" y="10"/>
                    <a:pt x="68" y="9"/>
                    <a:pt x="65" y="9"/>
                  </a:cubicBezTo>
                  <a:cubicBezTo>
                    <a:pt x="63" y="9"/>
                    <a:pt x="69" y="7"/>
                    <a:pt x="67" y="5"/>
                  </a:cubicBezTo>
                  <a:cubicBezTo>
                    <a:pt x="65" y="3"/>
                    <a:pt x="61" y="1"/>
                    <a:pt x="54" y="1"/>
                  </a:cubicBezTo>
                  <a:cubicBezTo>
                    <a:pt x="53" y="0"/>
                    <a:pt x="52" y="0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53" name="Freeform 56"/>
            <p:cNvSpPr>
              <a:spLocks/>
            </p:cNvSpPr>
            <p:nvPr/>
          </p:nvSpPr>
          <p:spPr bwMode="auto">
            <a:xfrm>
              <a:off x="3781425" y="5872163"/>
              <a:ext cx="188913" cy="36512"/>
            </a:xfrm>
            <a:custGeom>
              <a:avLst/>
              <a:gdLst>
                <a:gd name="T0" fmla="*/ 21 w 70"/>
                <a:gd name="T1" fmla="*/ 0 h 13"/>
                <a:gd name="T2" fmla="*/ 20 w 70"/>
                <a:gd name="T3" fmla="*/ 0 h 13"/>
                <a:gd name="T4" fmla="*/ 9 w 70"/>
                <a:gd name="T5" fmla="*/ 4 h 13"/>
                <a:gd name="T6" fmla="*/ 22 w 70"/>
                <a:gd name="T7" fmla="*/ 9 h 13"/>
                <a:gd name="T8" fmla="*/ 32 w 70"/>
                <a:gd name="T9" fmla="*/ 10 h 13"/>
                <a:gd name="T10" fmla="*/ 26 w 70"/>
                <a:gd name="T11" fmla="*/ 9 h 13"/>
                <a:gd name="T12" fmla="*/ 10 w 70"/>
                <a:gd name="T13" fmla="*/ 9 h 13"/>
                <a:gd name="T14" fmla="*/ 10 w 70"/>
                <a:gd name="T15" fmla="*/ 9 h 13"/>
                <a:gd name="T16" fmla="*/ 4 w 70"/>
                <a:gd name="T17" fmla="*/ 10 h 13"/>
                <a:gd name="T18" fmla="*/ 8 w 70"/>
                <a:gd name="T19" fmla="*/ 11 h 13"/>
                <a:gd name="T20" fmla="*/ 13 w 70"/>
                <a:gd name="T21" fmla="*/ 13 h 13"/>
                <a:gd name="T22" fmla="*/ 13 w 70"/>
                <a:gd name="T23" fmla="*/ 12 h 13"/>
                <a:gd name="T24" fmla="*/ 14 w 70"/>
                <a:gd name="T25" fmla="*/ 12 h 13"/>
                <a:gd name="T26" fmla="*/ 15 w 70"/>
                <a:gd name="T27" fmla="*/ 12 h 13"/>
                <a:gd name="T28" fmla="*/ 28 w 70"/>
                <a:gd name="T29" fmla="*/ 12 h 13"/>
                <a:gd name="T30" fmla="*/ 38 w 70"/>
                <a:gd name="T31" fmla="*/ 11 h 13"/>
                <a:gd name="T32" fmla="*/ 42 w 70"/>
                <a:gd name="T33" fmla="*/ 11 h 13"/>
                <a:gd name="T34" fmla="*/ 45 w 70"/>
                <a:gd name="T35" fmla="*/ 11 h 13"/>
                <a:gd name="T36" fmla="*/ 70 w 70"/>
                <a:gd name="T37" fmla="*/ 9 h 13"/>
                <a:gd name="T38" fmla="*/ 47 w 70"/>
                <a:gd name="T39" fmla="*/ 7 h 13"/>
                <a:gd name="T40" fmla="*/ 28 w 70"/>
                <a:gd name="T41" fmla="*/ 3 h 13"/>
                <a:gd name="T42" fmla="*/ 21 w 70"/>
                <a:gd name="T4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0" h="13">
                  <a:moveTo>
                    <a:pt x="21" y="0"/>
                  </a:moveTo>
                  <a:cubicBezTo>
                    <a:pt x="21" y="0"/>
                    <a:pt x="20" y="0"/>
                    <a:pt x="20" y="0"/>
                  </a:cubicBezTo>
                  <a:cubicBezTo>
                    <a:pt x="11" y="0"/>
                    <a:pt x="4" y="4"/>
                    <a:pt x="9" y="4"/>
                  </a:cubicBezTo>
                  <a:cubicBezTo>
                    <a:pt x="15" y="5"/>
                    <a:pt x="11" y="7"/>
                    <a:pt x="22" y="9"/>
                  </a:cubicBezTo>
                  <a:cubicBezTo>
                    <a:pt x="29" y="9"/>
                    <a:pt x="33" y="10"/>
                    <a:pt x="32" y="10"/>
                  </a:cubicBezTo>
                  <a:cubicBezTo>
                    <a:pt x="32" y="10"/>
                    <a:pt x="30" y="10"/>
                    <a:pt x="26" y="9"/>
                  </a:cubicBezTo>
                  <a:cubicBezTo>
                    <a:pt x="18" y="9"/>
                    <a:pt x="12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2" y="9"/>
                    <a:pt x="9" y="9"/>
                    <a:pt x="4" y="10"/>
                  </a:cubicBezTo>
                  <a:cubicBezTo>
                    <a:pt x="0" y="10"/>
                    <a:pt x="2" y="10"/>
                    <a:pt x="8" y="11"/>
                  </a:cubicBezTo>
                  <a:cubicBezTo>
                    <a:pt x="10" y="12"/>
                    <a:pt x="12" y="12"/>
                    <a:pt x="13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5" y="12"/>
                  </a:cubicBezTo>
                  <a:cubicBezTo>
                    <a:pt x="17" y="12"/>
                    <a:pt x="22" y="12"/>
                    <a:pt x="28" y="12"/>
                  </a:cubicBezTo>
                  <a:cubicBezTo>
                    <a:pt x="31" y="12"/>
                    <a:pt x="34" y="11"/>
                    <a:pt x="38" y="11"/>
                  </a:cubicBezTo>
                  <a:cubicBezTo>
                    <a:pt x="39" y="11"/>
                    <a:pt x="41" y="11"/>
                    <a:pt x="42" y="11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58" y="11"/>
                    <a:pt x="70" y="10"/>
                    <a:pt x="70" y="9"/>
                  </a:cubicBezTo>
                  <a:cubicBezTo>
                    <a:pt x="61" y="9"/>
                    <a:pt x="54" y="8"/>
                    <a:pt x="47" y="7"/>
                  </a:cubicBezTo>
                  <a:cubicBezTo>
                    <a:pt x="35" y="5"/>
                    <a:pt x="27" y="3"/>
                    <a:pt x="28" y="3"/>
                  </a:cubicBezTo>
                  <a:cubicBezTo>
                    <a:pt x="29" y="3"/>
                    <a:pt x="30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54" name="Freeform 57"/>
            <p:cNvSpPr>
              <a:spLocks/>
            </p:cNvSpPr>
            <p:nvPr/>
          </p:nvSpPr>
          <p:spPr bwMode="auto">
            <a:xfrm>
              <a:off x="3643313" y="4354513"/>
              <a:ext cx="11113" cy="4762"/>
            </a:xfrm>
            <a:custGeom>
              <a:avLst/>
              <a:gdLst>
                <a:gd name="T0" fmla="*/ 1 w 4"/>
                <a:gd name="T1" fmla="*/ 0 h 2"/>
                <a:gd name="T2" fmla="*/ 1 w 4"/>
                <a:gd name="T3" fmla="*/ 1 h 2"/>
                <a:gd name="T4" fmla="*/ 1 w 4"/>
                <a:gd name="T5" fmla="*/ 2 h 2"/>
                <a:gd name="T6" fmla="*/ 3 w 4"/>
                <a:gd name="T7" fmla="*/ 1 h 2"/>
                <a:gd name="T8" fmla="*/ 1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55" name="Freeform 58"/>
            <p:cNvSpPr>
              <a:spLocks noEditPoints="1"/>
            </p:cNvSpPr>
            <p:nvPr/>
          </p:nvSpPr>
          <p:spPr bwMode="auto">
            <a:xfrm>
              <a:off x="7939088" y="4259263"/>
              <a:ext cx="68263" cy="7937"/>
            </a:xfrm>
            <a:custGeom>
              <a:avLst/>
              <a:gdLst>
                <a:gd name="T0" fmla="*/ 12 w 25"/>
                <a:gd name="T1" fmla="*/ 3 h 3"/>
                <a:gd name="T2" fmla="*/ 12 w 25"/>
                <a:gd name="T3" fmla="*/ 3 h 3"/>
                <a:gd name="T4" fmla="*/ 12 w 25"/>
                <a:gd name="T5" fmla="*/ 3 h 3"/>
                <a:gd name="T6" fmla="*/ 12 w 25"/>
                <a:gd name="T7" fmla="*/ 3 h 3"/>
                <a:gd name="T8" fmla="*/ 12 w 25"/>
                <a:gd name="T9" fmla="*/ 3 h 3"/>
                <a:gd name="T10" fmla="*/ 12 w 25"/>
                <a:gd name="T11" fmla="*/ 3 h 3"/>
                <a:gd name="T12" fmla="*/ 10 w 25"/>
                <a:gd name="T13" fmla="*/ 0 h 3"/>
                <a:gd name="T14" fmla="*/ 3 w 25"/>
                <a:gd name="T15" fmla="*/ 2 h 3"/>
                <a:gd name="T16" fmla="*/ 10 w 25"/>
                <a:gd name="T17" fmla="*/ 3 h 3"/>
                <a:gd name="T18" fmla="*/ 10 w 25"/>
                <a:gd name="T19" fmla="*/ 3 h 3"/>
                <a:gd name="T20" fmla="*/ 13 w 25"/>
                <a:gd name="T21" fmla="*/ 3 h 3"/>
                <a:gd name="T22" fmla="*/ 13 w 25"/>
                <a:gd name="T23" fmla="*/ 3 h 3"/>
                <a:gd name="T24" fmla="*/ 12 w 25"/>
                <a:gd name="T25" fmla="*/ 3 h 3"/>
                <a:gd name="T26" fmla="*/ 17 w 25"/>
                <a:gd name="T27" fmla="*/ 0 h 3"/>
                <a:gd name="T28" fmla="*/ 10 w 25"/>
                <a:gd name="T2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3">
                  <a:moveTo>
                    <a:pt x="12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moveTo>
                    <a:pt x="12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moveTo>
                    <a:pt x="10" y="0"/>
                  </a:moveTo>
                  <a:cubicBezTo>
                    <a:pt x="4" y="0"/>
                    <a:pt x="0" y="1"/>
                    <a:pt x="3" y="2"/>
                  </a:cubicBezTo>
                  <a:cubicBezTo>
                    <a:pt x="5" y="2"/>
                    <a:pt x="7" y="2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2" y="3"/>
                  </a:cubicBezTo>
                  <a:cubicBezTo>
                    <a:pt x="15" y="3"/>
                    <a:pt x="25" y="2"/>
                    <a:pt x="17" y="0"/>
                  </a:cubicBezTo>
                  <a:cubicBezTo>
                    <a:pt x="15" y="0"/>
                    <a:pt x="12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56" name="Freeform 59"/>
            <p:cNvSpPr>
              <a:spLocks/>
            </p:cNvSpPr>
            <p:nvPr/>
          </p:nvSpPr>
          <p:spPr bwMode="auto">
            <a:xfrm>
              <a:off x="6394450" y="4313238"/>
              <a:ext cx="22225" cy="3175"/>
            </a:xfrm>
            <a:custGeom>
              <a:avLst/>
              <a:gdLst>
                <a:gd name="T0" fmla="*/ 2 w 8"/>
                <a:gd name="T1" fmla="*/ 0 h 1"/>
                <a:gd name="T2" fmla="*/ 1 w 8"/>
                <a:gd name="T3" fmla="*/ 0 h 1"/>
                <a:gd name="T4" fmla="*/ 4 w 8"/>
                <a:gd name="T5" fmla="*/ 1 h 1"/>
                <a:gd name="T6" fmla="*/ 4 w 8"/>
                <a:gd name="T7" fmla="*/ 0 h 1"/>
                <a:gd name="T8" fmla="*/ 2 w 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">
                  <a:moveTo>
                    <a:pt x="2" y="0"/>
                  </a:moveTo>
                  <a:cubicBezTo>
                    <a:pt x="1" y="0"/>
                    <a:pt x="0" y="0"/>
                    <a:pt x="1" y="0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1"/>
                    <a:pt x="8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57" name="Freeform 60"/>
            <p:cNvSpPr>
              <a:spLocks/>
            </p:cNvSpPr>
            <p:nvPr/>
          </p:nvSpPr>
          <p:spPr bwMode="auto">
            <a:xfrm>
              <a:off x="6353175" y="4327525"/>
              <a:ext cx="11113" cy="3175"/>
            </a:xfrm>
            <a:custGeom>
              <a:avLst/>
              <a:gdLst>
                <a:gd name="T0" fmla="*/ 3 w 4"/>
                <a:gd name="T1" fmla="*/ 0 h 1"/>
                <a:gd name="T2" fmla="*/ 0 w 4"/>
                <a:gd name="T3" fmla="*/ 0 h 1"/>
                <a:gd name="T4" fmla="*/ 3 w 4"/>
                <a:gd name="T5" fmla="*/ 1 h 1"/>
                <a:gd name="T6" fmla="*/ 4 w 4"/>
                <a:gd name="T7" fmla="*/ 0 h 1"/>
                <a:gd name="T8" fmla="*/ 3 w 4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58" name="Freeform 61"/>
            <p:cNvSpPr>
              <a:spLocks/>
            </p:cNvSpPr>
            <p:nvPr/>
          </p:nvSpPr>
          <p:spPr bwMode="auto">
            <a:xfrm>
              <a:off x="6348413" y="4321175"/>
              <a:ext cx="206375" cy="33337"/>
            </a:xfrm>
            <a:custGeom>
              <a:avLst/>
              <a:gdLst>
                <a:gd name="T0" fmla="*/ 37 w 76"/>
                <a:gd name="T1" fmla="*/ 0 h 12"/>
                <a:gd name="T2" fmla="*/ 37 w 76"/>
                <a:gd name="T3" fmla="*/ 0 h 12"/>
                <a:gd name="T4" fmla="*/ 37 w 76"/>
                <a:gd name="T5" fmla="*/ 0 h 12"/>
                <a:gd name="T6" fmla="*/ 36 w 76"/>
                <a:gd name="T7" fmla="*/ 0 h 12"/>
                <a:gd name="T8" fmla="*/ 36 w 76"/>
                <a:gd name="T9" fmla="*/ 0 h 12"/>
                <a:gd name="T10" fmla="*/ 36 w 76"/>
                <a:gd name="T11" fmla="*/ 2 h 12"/>
                <a:gd name="T12" fmla="*/ 35 w 76"/>
                <a:gd name="T13" fmla="*/ 4 h 12"/>
                <a:gd name="T14" fmla="*/ 33 w 76"/>
                <a:gd name="T15" fmla="*/ 3 h 12"/>
                <a:gd name="T16" fmla="*/ 19 w 76"/>
                <a:gd name="T17" fmla="*/ 2 h 12"/>
                <a:gd name="T18" fmla="*/ 13 w 76"/>
                <a:gd name="T19" fmla="*/ 0 h 12"/>
                <a:gd name="T20" fmla="*/ 12 w 76"/>
                <a:gd name="T21" fmla="*/ 1 h 12"/>
                <a:gd name="T22" fmla="*/ 11 w 76"/>
                <a:gd name="T23" fmla="*/ 3 h 12"/>
                <a:gd name="T24" fmla="*/ 11 w 76"/>
                <a:gd name="T25" fmla="*/ 2 h 12"/>
                <a:gd name="T26" fmla="*/ 10 w 76"/>
                <a:gd name="T27" fmla="*/ 2 h 12"/>
                <a:gd name="T28" fmla="*/ 10 w 76"/>
                <a:gd name="T29" fmla="*/ 3 h 12"/>
                <a:gd name="T30" fmla="*/ 7 w 76"/>
                <a:gd name="T31" fmla="*/ 4 h 12"/>
                <a:gd name="T32" fmla="*/ 5 w 76"/>
                <a:gd name="T33" fmla="*/ 4 h 12"/>
                <a:gd name="T34" fmla="*/ 2 w 76"/>
                <a:gd name="T35" fmla="*/ 3 h 12"/>
                <a:gd name="T36" fmla="*/ 3 w 76"/>
                <a:gd name="T37" fmla="*/ 4 h 12"/>
                <a:gd name="T38" fmla="*/ 4 w 76"/>
                <a:gd name="T39" fmla="*/ 5 h 12"/>
                <a:gd name="T40" fmla="*/ 16 w 76"/>
                <a:gd name="T41" fmla="*/ 8 h 12"/>
                <a:gd name="T42" fmla="*/ 17 w 76"/>
                <a:gd name="T43" fmla="*/ 8 h 12"/>
                <a:gd name="T44" fmla="*/ 29 w 76"/>
                <a:gd name="T45" fmla="*/ 7 h 12"/>
                <a:gd name="T46" fmla="*/ 29 w 76"/>
                <a:gd name="T47" fmla="*/ 7 h 12"/>
                <a:gd name="T48" fmla="*/ 26 w 76"/>
                <a:gd name="T49" fmla="*/ 8 h 12"/>
                <a:gd name="T50" fmla="*/ 23 w 76"/>
                <a:gd name="T51" fmla="*/ 9 h 12"/>
                <a:gd name="T52" fmla="*/ 22 w 76"/>
                <a:gd name="T53" fmla="*/ 9 h 12"/>
                <a:gd name="T54" fmla="*/ 21 w 76"/>
                <a:gd name="T55" fmla="*/ 9 h 12"/>
                <a:gd name="T56" fmla="*/ 28 w 76"/>
                <a:gd name="T57" fmla="*/ 11 h 12"/>
                <a:gd name="T58" fmla="*/ 49 w 76"/>
                <a:gd name="T59" fmla="*/ 12 h 12"/>
                <a:gd name="T60" fmla="*/ 60 w 76"/>
                <a:gd name="T61" fmla="*/ 11 h 12"/>
                <a:gd name="T62" fmla="*/ 72 w 76"/>
                <a:gd name="T63" fmla="*/ 7 h 12"/>
                <a:gd name="T64" fmla="*/ 69 w 76"/>
                <a:gd name="T65" fmla="*/ 2 h 12"/>
                <a:gd name="T66" fmla="*/ 52 w 76"/>
                <a:gd name="T67" fmla="*/ 1 h 12"/>
                <a:gd name="T68" fmla="*/ 51 w 76"/>
                <a:gd name="T69" fmla="*/ 1 h 12"/>
                <a:gd name="T70" fmla="*/ 47 w 76"/>
                <a:gd name="T71" fmla="*/ 2 h 12"/>
                <a:gd name="T72" fmla="*/ 44 w 76"/>
                <a:gd name="T73" fmla="*/ 2 h 12"/>
                <a:gd name="T74" fmla="*/ 43 w 76"/>
                <a:gd name="T75" fmla="*/ 2 h 12"/>
                <a:gd name="T76" fmla="*/ 40 w 76"/>
                <a:gd name="T77" fmla="*/ 1 h 12"/>
                <a:gd name="T78" fmla="*/ 37 w 76"/>
                <a:gd name="T7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" h="12"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7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5" y="1"/>
                    <a:pt x="36" y="2"/>
                  </a:cubicBezTo>
                  <a:cubicBezTo>
                    <a:pt x="36" y="3"/>
                    <a:pt x="36" y="4"/>
                    <a:pt x="35" y="4"/>
                  </a:cubicBezTo>
                  <a:cubicBezTo>
                    <a:pt x="34" y="4"/>
                    <a:pt x="34" y="4"/>
                    <a:pt x="33" y="3"/>
                  </a:cubicBezTo>
                  <a:cubicBezTo>
                    <a:pt x="32" y="3"/>
                    <a:pt x="25" y="3"/>
                    <a:pt x="19" y="2"/>
                  </a:cubicBezTo>
                  <a:cubicBezTo>
                    <a:pt x="15" y="1"/>
                    <a:pt x="13" y="0"/>
                    <a:pt x="13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9" y="4"/>
                    <a:pt x="7" y="4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4" y="3"/>
                    <a:pt x="3" y="3"/>
                    <a:pt x="2" y="3"/>
                  </a:cubicBezTo>
                  <a:cubicBezTo>
                    <a:pt x="0" y="3"/>
                    <a:pt x="0" y="4"/>
                    <a:pt x="3" y="4"/>
                  </a:cubicBezTo>
                  <a:cubicBezTo>
                    <a:pt x="2" y="4"/>
                    <a:pt x="3" y="4"/>
                    <a:pt x="4" y="5"/>
                  </a:cubicBezTo>
                  <a:cubicBezTo>
                    <a:pt x="5" y="5"/>
                    <a:pt x="7" y="8"/>
                    <a:pt x="16" y="8"/>
                  </a:cubicBezTo>
                  <a:cubicBezTo>
                    <a:pt x="16" y="8"/>
                    <a:pt x="17" y="8"/>
                    <a:pt x="17" y="8"/>
                  </a:cubicBezTo>
                  <a:cubicBezTo>
                    <a:pt x="24" y="7"/>
                    <a:pt x="28" y="7"/>
                    <a:pt x="29" y="7"/>
                  </a:cubicBezTo>
                  <a:cubicBezTo>
                    <a:pt x="30" y="7"/>
                    <a:pt x="29" y="7"/>
                    <a:pt x="29" y="7"/>
                  </a:cubicBezTo>
                  <a:cubicBezTo>
                    <a:pt x="25" y="8"/>
                    <a:pt x="24" y="8"/>
                    <a:pt x="26" y="8"/>
                  </a:cubicBezTo>
                  <a:cubicBezTo>
                    <a:pt x="28" y="8"/>
                    <a:pt x="26" y="9"/>
                    <a:pt x="23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1" y="9"/>
                  </a:cubicBezTo>
                  <a:cubicBezTo>
                    <a:pt x="18" y="9"/>
                    <a:pt x="19" y="10"/>
                    <a:pt x="28" y="11"/>
                  </a:cubicBezTo>
                  <a:cubicBezTo>
                    <a:pt x="33" y="11"/>
                    <a:pt x="42" y="12"/>
                    <a:pt x="49" y="12"/>
                  </a:cubicBezTo>
                  <a:cubicBezTo>
                    <a:pt x="53" y="12"/>
                    <a:pt x="57" y="12"/>
                    <a:pt x="60" y="11"/>
                  </a:cubicBezTo>
                  <a:cubicBezTo>
                    <a:pt x="65" y="10"/>
                    <a:pt x="70" y="8"/>
                    <a:pt x="72" y="7"/>
                  </a:cubicBezTo>
                  <a:cubicBezTo>
                    <a:pt x="76" y="4"/>
                    <a:pt x="74" y="3"/>
                    <a:pt x="69" y="2"/>
                  </a:cubicBezTo>
                  <a:cubicBezTo>
                    <a:pt x="61" y="2"/>
                    <a:pt x="54" y="1"/>
                    <a:pt x="52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0" y="1"/>
                    <a:pt x="48" y="1"/>
                    <a:pt x="47" y="2"/>
                  </a:cubicBezTo>
                  <a:cubicBezTo>
                    <a:pt x="46" y="2"/>
                    <a:pt x="45" y="2"/>
                    <a:pt x="44" y="2"/>
                  </a:cubicBezTo>
                  <a:cubicBezTo>
                    <a:pt x="44" y="2"/>
                    <a:pt x="44" y="2"/>
                    <a:pt x="43" y="2"/>
                  </a:cubicBezTo>
                  <a:cubicBezTo>
                    <a:pt x="42" y="2"/>
                    <a:pt x="42" y="2"/>
                    <a:pt x="40" y="1"/>
                  </a:cubicBezTo>
                  <a:cubicBezTo>
                    <a:pt x="39" y="0"/>
                    <a:pt x="37" y="0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59" name="Freeform 62"/>
            <p:cNvSpPr>
              <a:spLocks/>
            </p:cNvSpPr>
            <p:nvPr/>
          </p:nvSpPr>
          <p:spPr bwMode="auto">
            <a:xfrm>
              <a:off x="6448425" y="4378325"/>
              <a:ext cx="79375" cy="22225"/>
            </a:xfrm>
            <a:custGeom>
              <a:avLst/>
              <a:gdLst>
                <a:gd name="T0" fmla="*/ 7 w 29"/>
                <a:gd name="T1" fmla="*/ 0 h 8"/>
                <a:gd name="T2" fmla="*/ 5 w 29"/>
                <a:gd name="T3" fmla="*/ 0 h 8"/>
                <a:gd name="T4" fmla="*/ 2 w 29"/>
                <a:gd name="T5" fmla="*/ 5 h 8"/>
                <a:gd name="T6" fmla="*/ 4 w 29"/>
                <a:gd name="T7" fmla="*/ 7 h 8"/>
                <a:gd name="T8" fmla="*/ 7 w 29"/>
                <a:gd name="T9" fmla="*/ 7 h 8"/>
                <a:gd name="T10" fmla="*/ 11 w 29"/>
                <a:gd name="T11" fmla="*/ 6 h 8"/>
                <a:gd name="T12" fmla="*/ 14 w 29"/>
                <a:gd name="T13" fmla="*/ 7 h 8"/>
                <a:gd name="T14" fmla="*/ 17 w 29"/>
                <a:gd name="T15" fmla="*/ 8 h 8"/>
                <a:gd name="T16" fmla="*/ 21 w 29"/>
                <a:gd name="T17" fmla="*/ 7 h 8"/>
                <a:gd name="T18" fmla="*/ 25 w 29"/>
                <a:gd name="T19" fmla="*/ 5 h 8"/>
                <a:gd name="T20" fmla="*/ 28 w 29"/>
                <a:gd name="T21" fmla="*/ 4 h 8"/>
                <a:gd name="T22" fmla="*/ 18 w 29"/>
                <a:gd name="T23" fmla="*/ 2 h 8"/>
                <a:gd name="T24" fmla="*/ 7 w 29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8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0" y="1"/>
                    <a:pt x="2" y="3"/>
                    <a:pt x="2" y="5"/>
                  </a:cubicBezTo>
                  <a:cubicBezTo>
                    <a:pt x="2" y="6"/>
                    <a:pt x="2" y="7"/>
                    <a:pt x="4" y="7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9" y="6"/>
                    <a:pt x="10" y="6"/>
                    <a:pt x="11" y="6"/>
                  </a:cubicBezTo>
                  <a:cubicBezTo>
                    <a:pt x="13" y="6"/>
                    <a:pt x="15" y="6"/>
                    <a:pt x="14" y="7"/>
                  </a:cubicBezTo>
                  <a:cubicBezTo>
                    <a:pt x="14" y="8"/>
                    <a:pt x="15" y="8"/>
                    <a:pt x="17" y="8"/>
                  </a:cubicBezTo>
                  <a:cubicBezTo>
                    <a:pt x="18" y="8"/>
                    <a:pt x="19" y="8"/>
                    <a:pt x="21" y="7"/>
                  </a:cubicBezTo>
                  <a:cubicBezTo>
                    <a:pt x="22" y="6"/>
                    <a:pt x="24" y="6"/>
                    <a:pt x="25" y="5"/>
                  </a:cubicBezTo>
                  <a:cubicBezTo>
                    <a:pt x="26" y="5"/>
                    <a:pt x="27" y="4"/>
                    <a:pt x="28" y="4"/>
                  </a:cubicBezTo>
                  <a:cubicBezTo>
                    <a:pt x="29" y="4"/>
                    <a:pt x="23" y="4"/>
                    <a:pt x="18" y="2"/>
                  </a:cubicBezTo>
                  <a:cubicBezTo>
                    <a:pt x="13" y="1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60" name="Freeform 63"/>
            <p:cNvSpPr>
              <a:spLocks/>
            </p:cNvSpPr>
            <p:nvPr/>
          </p:nvSpPr>
          <p:spPr bwMode="auto">
            <a:xfrm>
              <a:off x="6592888" y="4359275"/>
              <a:ext cx="7938" cy="3175"/>
            </a:xfrm>
            <a:custGeom>
              <a:avLst/>
              <a:gdLst>
                <a:gd name="T0" fmla="*/ 3 w 3"/>
                <a:gd name="T1" fmla="*/ 0 h 1"/>
                <a:gd name="T2" fmla="*/ 1 w 3"/>
                <a:gd name="T3" fmla="*/ 0 h 1"/>
                <a:gd name="T4" fmla="*/ 0 w 3"/>
                <a:gd name="T5" fmla="*/ 1 h 1"/>
                <a:gd name="T6" fmla="*/ 3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61" name="Freeform 64"/>
            <p:cNvSpPr>
              <a:spLocks/>
            </p:cNvSpPr>
            <p:nvPr/>
          </p:nvSpPr>
          <p:spPr bwMode="auto">
            <a:xfrm>
              <a:off x="6556375" y="4365625"/>
              <a:ext cx="11113" cy="3175"/>
            </a:xfrm>
            <a:custGeom>
              <a:avLst/>
              <a:gdLst>
                <a:gd name="T0" fmla="*/ 2 w 4"/>
                <a:gd name="T1" fmla="*/ 0 h 1"/>
                <a:gd name="T2" fmla="*/ 1 w 4"/>
                <a:gd name="T3" fmla="*/ 0 h 1"/>
                <a:gd name="T4" fmla="*/ 2 w 4"/>
                <a:gd name="T5" fmla="*/ 1 h 1"/>
                <a:gd name="T6" fmla="*/ 4 w 4"/>
                <a:gd name="T7" fmla="*/ 0 h 1"/>
                <a:gd name="T8" fmla="*/ 2 w 4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">
                  <a:moveTo>
                    <a:pt x="2" y="0"/>
                  </a:move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1"/>
                    <a:pt x="4" y="1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62" name="Freeform 65"/>
            <p:cNvSpPr>
              <a:spLocks/>
            </p:cNvSpPr>
            <p:nvPr/>
          </p:nvSpPr>
          <p:spPr bwMode="auto">
            <a:xfrm>
              <a:off x="6600825" y="4359275"/>
              <a:ext cx="12700" cy="0"/>
            </a:xfrm>
            <a:custGeom>
              <a:avLst/>
              <a:gdLst>
                <a:gd name="T0" fmla="*/ 4 w 5"/>
                <a:gd name="T1" fmla="*/ 2 w 5"/>
                <a:gd name="T2" fmla="*/ 0 w 5"/>
                <a:gd name="T3" fmla="*/ 4 w 5"/>
                <a:gd name="T4" fmla="*/ 4 w 5"/>
                <a:gd name="T5" fmla="*/ 5 w 5"/>
                <a:gd name="T6" fmla="*/ 4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5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63" name="Freeform 66"/>
            <p:cNvSpPr>
              <a:spLocks/>
            </p:cNvSpPr>
            <p:nvPr/>
          </p:nvSpPr>
          <p:spPr bwMode="auto">
            <a:xfrm>
              <a:off x="6408738" y="4357688"/>
              <a:ext cx="15875" cy="1587"/>
            </a:xfrm>
            <a:custGeom>
              <a:avLst/>
              <a:gdLst>
                <a:gd name="T0" fmla="*/ 0 w 6"/>
                <a:gd name="T1" fmla="*/ 0 h 1"/>
                <a:gd name="T2" fmla="*/ 2 w 6"/>
                <a:gd name="T3" fmla="*/ 1 h 1"/>
                <a:gd name="T4" fmla="*/ 3 w 6"/>
                <a:gd name="T5" fmla="*/ 1 h 1"/>
                <a:gd name="T6" fmla="*/ 4 w 6"/>
                <a:gd name="T7" fmla="*/ 0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cubicBezTo>
                    <a:pt x="1" y="0"/>
                    <a:pt x="1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4" y="1"/>
                    <a:pt x="6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64" name="Freeform 67"/>
            <p:cNvSpPr>
              <a:spLocks/>
            </p:cNvSpPr>
            <p:nvPr/>
          </p:nvSpPr>
          <p:spPr bwMode="auto">
            <a:xfrm>
              <a:off x="6651625" y="4321175"/>
              <a:ext cx="22225" cy="6350"/>
            </a:xfrm>
            <a:custGeom>
              <a:avLst/>
              <a:gdLst>
                <a:gd name="T0" fmla="*/ 7 w 8"/>
                <a:gd name="T1" fmla="*/ 0 h 2"/>
                <a:gd name="T2" fmla="*/ 5 w 8"/>
                <a:gd name="T3" fmla="*/ 0 h 2"/>
                <a:gd name="T4" fmla="*/ 0 w 8"/>
                <a:gd name="T5" fmla="*/ 2 h 2"/>
                <a:gd name="T6" fmla="*/ 6 w 8"/>
                <a:gd name="T7" fmla="*/ 1 h 2"/>
                <a:gd name="T8" fmla="*/ 7 w 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0"/>
                  </a:moveTo>
                  <a:cubicBezTo>
                    <a:pt x="7" y="0"/>
                    <a:pt x="6" y="0"/>
                    <a:pt x="5" y="0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8" y="1"/>
                    <a:pt x="8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65" name="Freeform 68"/>
            <p:cNvSpPr>
              <a:spLocks/>
            </p:cNvSpPr>
            <p:nvPr/>
          </p:nvSpPr>
          <p:spPr bwMode="auto">
            <a:xfrm>
              <a:off x="6196013" y="4338638"/>
              <a:ext cx="225425" cy="77787"/>
            </a:xfrm>
            <a:custGeom>
              <a:avLst/>
              <a:gdLst>
                <a:gd name="T0" fmla="*/ 40 w 83"/>
                <a:gd name="T1" fmla="*/ 4 h 29"/>
                <a:gd name="T2" fmla="*/ 41 w 83"/>
                <a:gd name="T3" fmla="*/ 8 h 29"/>
                <a:gd name="T4" fmla="*/ 32 w 83"/>
                <a:gd name="T5" fmla="*/ 3 h 29"/>
                <a:gd name="T6" fmla="*/ 26 w 83"/>
                <a:gd name="T7" fmla="*/ 6 h 29"/>
                <a:gd name="T8" fmla="*/ 21 w 83"/>
                <a:gd name="T9" fmla="*/ 4 h 29"/>
                <a:gd name="T10" fmla="*/ 19 w 83"/>
                <a:gd name="T11" fmla="*/ 3 h 29"/>
                <a:gd name="T12" fmla="*/ 21 w 83"/>
                <a:gd name="T13" fmla="*/ 1 h 29"/>
                <a:gd name="T14" fmla="*/ 9 w 83"/>
                <a:gd name="T15" fmla="*/ 2 h 29"/>
                <a:gd name="T16" fmla="*/ 7 w 83"/>
                <a:gd name="T17" fmla="*/ 2 h 29"/>
                <a:gd name="T18" fmla="*/ 1 w 83"/>
                <a:gd name="T19" fmla="*/ 4 h 29"/>
                <a:gd name="T20" fmla="*/ 0 w 83"/>
                <a:gd name="T21" fmla="*/ 6 h 29"/>
                <a:gd name="T22" fmla="*/ 3 w 83"/>
                <a:gd name="T23" fmla="*/ 7 h 29"/>
                <a:gd name="T24" fmla="*/ 8 w 83"/>
                <a:gd name="T25" fmla="*/ 6 h 29"/>
                <a:gd name="T26" fmla="*/ 12 w 83"/>
                <a:gd name="T27" fmla="*/ 8 h 29"/>
                <a:gd name="T28" fmla="*/ 12 w 83"/>
                <a:gd name="T29" fmla="*/ 10 h 29"/>
                <a:gd name="T30" fmla="*/ 7 w 83"/>
                <a:gd name="T31" fmla="*/ 10 h 29"/>
                <a:gd name="T32" fmla="*/ 18 w 83"/>
                <a:gd name="T33" fmla="*/ 13 h 29"/>
                <a:gd name="T34" fmla="*/ 30 w 83"/>
                <a:gd name="T35" fmla="*/ 16 h 29"/>
                <a:gd name="T36" fmla="*/ 36 w 83"/>
                <a:gd name="T37" fmla="*/ 12 h 29"/>
                <a:gd name="T38" fmla="*/ 36 w 83"/>
                <a:gd name="T39" fmla="*/ 12 h 29"/>
                <a:gd name="T40" fmla="*/ 37 w 83"/>
                <a:gd name="T41" fmla="*/ 12 h 29"/>
                <a:gd name="T42" fmla="*/ 39 w 83"/>
                <a:gd name="T43" fmla="*/ 11 h 29"/>
                <a:gd name="T44" fmla="*/ 43 w 83"/>
                <a:gd name="T45" fmla="*/ 13 h 29"/>
                <a:gd name="T46" fmla="*/ 49 w 83"/>
                <a:gd name="T47" fmla="*/ 12 h 29"/>
                <a:gd name="T48" fmla="*/ 53 w 83"/>
                <a:gd name="T49" fmla="*/ 13 h 29"/>
                <a:gd name="T50" fmla="*/ 53 w 83"/>
                <a:gd name="T51" fmla="*/ 13 h 29"/>
                <a:gd name="T52" fmla="*/ 38 w 83"/>
                <a:gd name="T53" fmla="*/ 20 h 29"/>
                <a:gd name="T54" fmla="*/ 55 w 83"/>
                <a:gd name="T55" fmla="*/ 19 h 29"/>
                <a:gd name="T56" fmla="*/ 47 w 83"/>
                <a:gd name="T57" fmla="*/ 20 h 29"/>
                <a:gd name="T58" fmla="*/ 34 w 83"/>
                <a:gd name="T59" fmla="*/ 24 h 29"/>
                <a:gd name="T60" fmla="*/ 57 w 83"/>
                <a:gd name="T61" fmla="*/ 29 h 29"/>
                <a:gd name="T62" fmla="*/ 72 w 83"/>
                <a:gd name="T63" fmla="*/ 16 h 29"/>
                <a:gd name="T64" fmla="*/ 59 w 83"/>
                <a:gd name="T65" fmla="*/ 4 h 29"/>
                <a:gd name="T66" fmla="*/ 58 w 83"/>
                <a:gd name="T67" fmla="*/ 4 h 29"/>
                <a:gd name="T68" fmla="*/ 50 w 83"/>
                <a:gd name="T6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" h="29">
                  <a:moveTo>
                    <a:pt x="50" y="0"/>
                  </a:moveTo>
                  <a:cubicBezTo>
                    <a:pt x="45" y="0"/>
                    <a:pt x="40" y="2"/>
                    <a:pt x="40" y="4"/>
                  </a:cubicBezTo>
                  <a:cubicBezTo>
                    <a:pt x="41" y="7"/>
                    <a:pt x="43" y="9"/>
                    <a:pt x="42" y="9"/>
                  </a:cubicBezTo>
                  <a:cubicBezTo>
                    <a:pt x="42" y="9"/>
                    <a:pt x="42" y="8"/>
                    <a:pt x="41" y="8"/>
                  </a:cubicBezTo>
                  <a:cubicBezTo>
                    <a:pt x="38" y="8"/>
                    <a:pt x="39" y="6"/>
                    <a:pt x="37" y="4"/>
                  </a:cubicBezTo>
                  <a:cubicBezTo>
                    <a:pt x="36" y="3"/>
                    <a:pt x="34" y="3"/>
                    <a:pt x="32" y="3"/>
                  </a:cubicBezTo>
                  <a:cubicBezTo>
                    <a:pt x="30" y="3"/>
                    <a:pt x="28" y="3"/>
                    <a:pt x="27" y="4"/>
                  </a:cubicBezTo>
                  <a:cubicBezTo>
                    <a:pt x="26" y="5"/>
                    <a:pt x="26" y="6"/>
                    <a:pt x="26" y="6"/>
                  </a:cubicBezTo>
                  <a:cubicBezTo>
                    <a:pt x="25" y="6"/>
                    <a:pt x="25" y="6"/>
                    <a:pt x="24" y="5"/>
                  </a:cubicBezTo>
                  <a:cubicBezTo>
                    <a:pt x="22" y="5"/>
                    <a:pt x="20" y="4"/>
                    <a:pt x="21" y="4"/>
                  </a:cubicBezTo>
                  <a:cubicBezTo>
                    <a:pt x="22" y="4"/>
                    <a:pt x="21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3"/>
                    <a:pt x="27" y="2"/>
                    <a:pt x="21" y="1"/>
                  </a:cubicBezTo>
                  <a:cubicBezTo>
                    <a:pt x="20" y="1"/>
                    <a:pt x="18" y="1"/>
                    <a:pt x="17" y="1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10" y="2"/>
                    <a:pt x="10" y="3"/>
                    <a:pt x="9" y="3"/>
                  </a:cubicBezTo>
                  <a:cubicBezTo>
                    <a:pt x="9" y="3"/>
                    <a:pt x="8" y="2"/>
                    <a:pt x="7" y="2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4" y="2"/>
                    <a:pt x="2" y="3"/>
                    <a:pt x="1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11" y="7"/>
                    <a:pt x="12" y="8"/>
                  </a:cubicBezTo>
                  <a:cubicBezTo>
                    <a:pt x="12" y="9"/>
                    <a:pt x="13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9" y="10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8" y="10"/>
                    <a:pt x="12" y="11"/>
                  </a:cubicBezTo>
                  <a:cubicBezTo>
                    <a:pt x="15" y="12"/>
                    <a:pt x="19" y="13"/>
                    <a:pt x="18" y="13"/>
                  </a:cubicBezTo>
                  <a:cubicBezTo>
                    <a:pt x="17" y="13"/>
                    <a:pt x="19" y="16"/>
                    <a:pt x="27" y="16"/>
                  </a:cubicBezTo>
                  <a:cubicBezTo>
                    <a:pt x="28" y="16"/>
                    <a:pt x="29" y="16"/>
                    <a:pt x="30" y="16"/>
                  </a:cubicBezTo>
                  <a:cubicBezTo>
                    <a:pt x="39" y="15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7" y="12"/>
                  </a:cubicBezTo>
                  <a:cubicBezTo>
                    <a:pt x="37" y="12"/>
                    <a:pt x="37" y="12"/>
                    <a:pt x="38" y="11"/>
                  </a:cubicBezTo>
                  <a:cubicBezTo>
                    <a:pt x="38" y="11"/>
                    <a:pt x="38" y="11"/>
                    <a:pt x="39" y="11"/>
                  </a:cubicBezTo>
                  <a:cubicBezTo>
                    <a:pt x="39" y="11"/>
                    <a:pt x="40" y="11"/>
                    <a:pt x="40" y="12"/>
                  </a:cubicBezTo>
                  <a:cubicBezTo>
                    <a:pt x="41" y="13"/>
                    <a:pt x="41" y="13"/>
                    <a:pt x="43" y="13"/>
                  </a:cubicBezTo>
                  <a:cubicBezTo>
                    <a:pt x="43" y="13"/>
                    <a:pt x="44" y="13"/>
                    <a:pt x="45" y="13"/>
                  </a:cubicBezTo>
                  <a:cubicBezTo>
                    <a:pt x="47" y="12"/>
                    <a:pt x="48" y="12"/>
                    <a:pt x="49" y="12"/>
                  </a:cubicBezTo>
                  <a:cubicBezTo>
                    <a:pt x="50" y="12"/>
                    <a:pt x="51" y="12"/>
                    <a:pt x="50" y="12"/>
                  </a:cubicBezTo>
                  <a:cubicBezTo>
                    <a:pt x="50" y="13"/>
                    <a:pt x="51" y="13"/>
                    <a:pt x="53" y="13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5" y="13"/>
                    <a:pt x="50" y="14"/>
                    <a:pt x="42" y="15"/>
                  </a:cubicBezTo>
                  <a:cubicBezTo>
                    <a:pt x="35" y="17"/>
                    <a:pt x="32" y="20"/>
                    <a:pt x="38" y="20"/>
                  </a:cubicBezTo>
                  <a:cubicBezTo>
                    <a:pt x="39" y="20"/>
                    <a:pt x="40" y="20"/>
                    <a:pt x="40" y="20"/>
                  </a:cubicBezTo>
                  <a:cubicBezTo>
                    <a:pt x="47" y="19"/>
                    <a:pt x="53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5" y="19"/>
                    <a:pt x="51" y="19"/>
                    <a:pt x="47" y="20"/>
                  </a:cubicBezTo>
                  <a:cubicBezTo>
                    <a:pt x="42" y="20"/>
                    <a:pt x="41" y="21"/>
                    <a:pt x="44" y="21"/>
                  </a:cubicBezTo>
                  <a:cubicBezTo>
                    <a:pt x="46" y="21"/>
                    <a:pt x="28" y="21"/>
                    <a:pt x="34" y="24"/>
                  </a:cubicBezTo>
                  <a:cubicBezTo>
                    <a:pt x="41" y="27"/>
                    <a:pt x="50" y="28"/>
                    <a:pt x="52" y="29"/>
                  </a:cubicBezTo>
                  <a:cubicBezTo>
                    <a:pt x="53" y="29"/>
                    <a:pt x="55" y="29"/>
                    <a:pt x="57" y="29"/>
                  </a:cubicBezTo>
                  <a:cubicBezTo>
                    <a:pt x="60" y="29"/>
                    <a:pt x="64" y="29"/>
                    <a:pt x="64" y="27"/>
                  </a:cubicBezTo>
                  <a:cubicBezTo>
                    <a:pt x="66" y="25"/>
                    <a:pt x="69" y="19"/>
                    <a:pt x="72" y="16"/>
                  </a:cubicBezTo>
                  <a:cubicBezTo>
                    <a:pt x="76" y="12"/>
                    <a:pt x="83" y="9"/>
                    <a:pt x="74" y="7"/>
                  </a:cubicBezTo>
                  <a:cubicBezTo>
                    <a:pt x="66" y="5"/>
                    <a:pt x="61" y="4"/>
                    <a:pt x="59" y="4"/>
                  </a:cubicBezTo>
                  <a:cubicBezTo>
                    <a:pt x="59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8" y="3"/>
                    <a:pt x="55" y="1"/>
                  </a:cubicBezTo>
                  <a:cubicBezTo>
                    <a:pt x="54" y="1"/>
                    <a:pt x="52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66" name="Freeform 69"/>
            <p:cNvSpPr>
              <a:spLocks/>
            </p:cNvSpPr>
            <p:nvPr/>
          </p:nvSpPr>
          <p:spPr bwMode="auto">
            <a:xfrm>
              <a:off x="6202363" y="4370388"/>
              <a:ext cx="31750" cy="7937"/>
            </a:xfrm>
            <a:custGeom>
              <a:avLst/>
              <a:gdLst>
                <a:gd name="T0" fmla="*/ 2 w 12"/>
                <a:gd name="T1" fmla="*/ 0 h 3"/>
                <a:gd name="T2" fmla="*/ 1 w 12"/>
                <a:gd name="T3" fmla="*/ 1 h 3"/>
                <a:gd name="T4" fmla="*/ 8 w 12"/>
                <a:gd name="T5" fmla="*/ 3 h 3"/>
                <a:gd name="T6" fmla="*/ 10 w 12"/>
                <a:gd name="T7" fmla="*/ 3 h 3"/>
                <a:gd name="T8" fmla="*/ 7 w 12"/>
                <a:gd name="T9" fmla="*/ 1 h 3"/>
                <a:gd name="T10" fmla="*/ 2 w 1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3">
                  <a:moveTo>
                    <a:pt x="2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3" y="2"/>
                    <a:pt x="5" y="2"/>
                    <a:pt x="8" y="3"/>
                  </a:cubicBezTo>
                  <a:cubicBezTo>
                    <a:pt x="9" y="3"/>
                    <a:pt x="10" y="3"/>
                    <a:pt x="10" y="3"/>
                  </a:cubicBezTo>
                  <a:cubicBezTo>
                    <a:pt x="12" y="3"/>
                    <a:pt x="10" y="2"/>
                    <a:pt x="7" y="1"/>
                  </a:cubicBezTo>
                  <a:cubicBezTo>
                    <a:pt x="5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67" name="Freeform 70"/>
            <p:cNvSpPr>
              <a:spLocks/>
            </p:cNvSpPr>
            <p:nvPr/>
          </p:nvSpPr>
          <p:spPr bwMode="auto">
            <a:xfrm>
              <a:off x="6424613" y="4368800"/>
              <a:ext cx="46038" cy="9525"/>
            </a:xfrm>
            <a:custGeom>
              <a:avLst/>
              <a:gdLst>
                <a:gd name="T0" fmla="*/ 9 w 17"/>
                <a:gd name="T1" fmla="*/ 0 h 4"/>
                <a:gd name="T2" fmla="*/ 8 w 17"/>
                <a:gd name="T3" fmla="*/ 1 h 4"/>
                <a:gd name="T4" fmla="*/ 1 w 17"/>
                <a:gd name="T5" fmla="*/ 3 h 4"/>
                <a:gd name="T6" fmla="*/ 8 w 17"/>
                <a:gd name="T7" fmla="*/ 4 h 4"/>
                <a:gd name="T8" fmla="*/ 12 w 17"/>
                <a:gd name="T9" fmla="*/ 4 h 4"/>
                <a:gd name="T10" fmla="*/ 17 w 17"/>
                <a:gd name="T11" fmla="*/ 2 h 4"/>
                <a:gd name="T12" fmla="*/ 9 w 17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">
                  <a:moveTo>
                    <a:pt x="9" y="0"/>
                  </a:moveTo>
                  <a:cubicBezTo>
                    <a:pt x="9" y="0"/>
                    <a:pt x="8" y="1"/>
                    <a:pt x="8" y="1"/>
                  </a:cubicBezTo>
                  <a:cubicBezTo>
                    <a:pt x="2" y="1"/>
                    <a:pt x="0" y="3"/>
                    <a:pt x="1" y="3"/>
                  </a:cubicBezTo>
                  <a:cubicBezTo>
                    <a:pt x="3" y="4"/>
                    <a:pt x="5" y="4"/>
                    <a:pt x="8" y="4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4" y="3"/>
                    <a:pt x="15" y="3"/>
                    <a:pt x="17" y="2"/>
                  </a:cubicBezTo>
                  <a:cubicBezTo>
                    <a:pt x="15" y="1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68" name="Freeform 71"/>
            <p:cNvSpPr>
              <a:spLocks/>
            </p:cNvSpPr>
            <p:nvPr/>
          </p:nvSpPr>
          <p:spPr bwMode="auto">
            <a:xfrm>
              <a:off x="8216900" y="4259263"/>
              <a:ext cx="123825" cy="38100"/>
            </a:xfrm>
            <a:custGeom>
              <a:avLst/>
              <a:gdLst>
                <a:gd name="T0" fmla="*/ 4 w 46"/>
                <a:gd name="T1" fmla="*/ 0 h 14"/>
                <a:gd name="T2" fmla="*/ 4 w 46"/>
                <a:gd name="T3" fmla="*/ 0 h 14"/>
                <a:gd name="T4" fmla="*/ 2 w 46"/>
                <a:gd name="T5" fmla="*/ 1 h 14"/>
                <a:gd name="T6" fmla="*/ 1 w 46"/>
                <a:gd name="T7" fmla="*/ 1 h 14"/>
                <a:gd name="T8" fmla="*/ 1 w 46"/>
                <a:gd name="T9" fmla="*/ 1 h 14"/>
                <a:gd name="T10" fmla="*/ 0 w 46"/>
                <a:gd name="T11" fmla="*/ 1 h 14"/>
                <a:gd name="T12" fmla="*/ 4 w 46"/>
                <a:gd name="T13" fmla="*/ 4 h 14"/>
                <a:gd name="T14" fmla="*/ 6 w 46"/>
                <a:gd name="T15" fmla="*/ 10 h 14"/>
                <a:gd name="T16" fmla="*/ 11 w 46"/>
                <a:gd name="T17" fmla="*/ 14 h 14"/>
                <a:gd name="T18" fmla="*/ 15 w 46"/>
                <a:gd name="T19" fmla="*/ 14 h 14"/>
                <a:gd name="T20" fmla="*/ 37 w 46"/>
                <a:gd name="T21" fmla="*/ 10 h 14"/>
                <a:gd name="T22" fmla="*/ 40 w 46"/>
                <a:gd name="T23" fmla="*/ 4 h 14"/>
                <a:gd name="T24" fmla="*/ 18 w 46"/>
                <a:gd name="T25" fmla="*/ 1 h 14"/>
                <a:gd name="T26" fmla="*/ 15 w 46"/>
                <a:gd name="T27" fmla="*/ 1 h 14"/>
                <a:gd name="T28" fmla="*/ 15 w 46"/>
                <a:gd name="T29" fmla="*/ 1 h 14"/>
                <a:gd name="T30" fmla="*/ 10 w 46"/>
                <a:gd name="T31" fmla="*/ 0 h 14"/>
                <a:gd name="T32" fmla="*/ 4 w 46"/>
                <a:gd name="T3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14">
                  <a:moveTo>
                    <a:pt x="4" y="0"/>
                  </a:moveTo>
                  <a:cubicBezTo>
                    <a:pt x="3" y="0"/>
                    <a:pt x="3" y="0"/>
                    <a:pt x="4" y="0"/>
                  </a:cubicBezTo>
                  <a:cubicBezTo>
                    <a:pt x="5" y="0"/>
                    <a:pt x="4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2" y="3"/>
                    <a:pt x="4" y="4"/>
                  </a:cubicBezTo>
                  <a:cubicBezTo>
                    <a:pt x="6" y="5"/>
                    <a:pt x="6" y="8"/>
                    <a:pt x="6" y="10"/>
                  </a:cubicBezTo>
                  <a:cubicBezTo>
                    <a:pt x="6" y="11"/>
                    <a:pt x="8" y="13"/>
                    <a:pt x="11" y="14"/>
                  </a:cubicBezTo>
                  <a:cubicBezTo>
                    <a:pt x="12" y="14"/>
                    <a:pt x="13" y="14"/>
                    <a:pt x="15" y="14"/>
                  </a:cubicBezTo>
                  <a:cubicBezTo>
                    <a:pt x="21" y="14"/>
                    <a:pt x="33" y="12"/>
                    <a:pt x="37" y="10"/>
                  </a:cubicBezTo>
                  <a:cubicBezTo>
                    <a:pt x="46" y="7"/>
                    <a:pt x="45" y="5"/>
                    <a:pt x="40" y="4"/>
                  </a:cubicBezTo>
                  <a:cubicBezTo>
                    <a:pt x="32" y="2"/>
                    <a:pt x="23" y="1"/>
                    <a:pt x="18" y="1"/>
                  </a:cubicBezTo>
                  <a:cubicBezTo>
                    <a:pt x="16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3" y="1"/>
                    <a:pt x="10" y="0"/>
                  </a:cubicBezTo>
                  <a:cubicBezTo>
                    <a:pt x="7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69" name="Freeform 72"/>
            <p:cNvSpPr>
              <a:spLocks/>
            </p:cNvSpPr>
            <p:nvPr/>
          </p:nvSpPr>
          <p:spPr bwMode="auto">
            <a:xfrm>
              <a:off x="8383588" y="4278313"/>
              <a:ext cx="11113" cy="3175"/>
            </a:xfrm>
            <a:custGeom>
              <a:avLst/>
              <a:gdLst>
                <a:gd name="T0" fmla="*/ 3 w 4"/>
                <a:gd name="T1" fmla="*/ 0 h 1"/>
                <a:gd name="T2" fmla="*/ 2 w 4"/>
                <a:gd name="T3" fmla="*/ 0 h 1"/>
                <a:gd name="T4" fmla="*/ 2 w 4"/>
                <a:gd name="T5" fmla="*/ 1 h 1"/>
                <a:gd name="T6" fmla="*/ 4 w 4"/>
                <a:gd name="T7" fmla="*/ 0 h 1"/>
                <a:gd name="T8" fmla="*/ 3 w 4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70" name="Freeform 73"/>
            <p:cNvSpPr>
              <a:spLocks/>
            </p:cNvSpPr>
            <p:nvPr/>
          </p:nvSpPr>
          <p:spPr bwMode="auto">
            <a:xfrm>
              <a:off x="8401050" y="4278313"/>
              <a:ext cx="20638" cy="3175"/>
            </a:xfrm>
            <a:custGeom>
              <a:avLst/>
              <a:gdLst>
                <a:gd name="T0" fmla="*/ 6 w 8"/>
                <a:gd name="T1" fmla="*/ 0 h 1"/>
                <a:gd name="T2" fmla="*/ 5 w 8"/>
                <a:gd name="T3" fmla="*/ 0 h 1"/>
                <a:gd name="T4" fmla="*/ 0 w 8"/>
                <a:gd name="T5" fmla="*/ 1 h 1"/>
                <a:gd name="T6" fmla="*/ 6 w 8"/>
                <a:gd name="T7" fmla="*/ 1 h 1"/>
                <a:gd name="T8" fmla="*/ 6 w 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">
                  <a:moveTo>
                    <a:pt x="6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4" y="1"/>
                    <a:pt x="6" y="1"/>
                  </a:cubicBezTo>
                  <a:cubicBezTo>
                    <a:pt x="8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71" name="Freeform 74"/>
            <p:cNvSpPr>
              <a:spLocks/>
            </p:cNvSpPr>
            <p:nvPr/>
          </p:nvSpPr>
          <p:spPr bwMode="auto">
            <a:xfrm>
              <a:off x="8267700" y="4346575"/>
              <a:ext cx="30163" cy="3175"/>
            </a:xfrm>
            <a:custGeom>
              <a:avLst/>
              <a:gdLst>
                <a:gd name="T0" fmla="*/ 5 w 11"/>
                <a:gd name="T1" fmla="*/ 0 h 1"/>
                <a:gd name="T2" fmla="*/ 4 w 11"/>
                <a:gd name="T3" fmla="*/ 1 h 1"/>
                <a:gd name="T4" fmla="*/ 0 w 11"/>
                <a:gd name="T5" fmla="*/ 1 h 1"/>
                <a:gd name="T6" fmla="*/ 1 w 11"/>
                <a:gd name="T7" fmla="*/ 1 h 1"/>
                <a:gd name="T8" fmla="*/ 4 w 11"/>
                <a:gd name="T9" fmla="*/ 1 h 1"/>
                <a:gd name="T10" fmla="*/ 6 w 11"/>
                <a:gd name="T11" fmla="*/ 1 h 1"/>
                <a:gd name="T12" fmla="*/ 7 w 11"/>
                <a:gd name="T13" fmla="*/ 1 h 1"/>
                <a:gd name="T14" fmla="*/ 5 w 1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">
                  <a:moveTo>
                    <a:pt x="5" y="0"/>
                  </a:moveTo>
                  <a:cubicBezTo>
                    <a:pt x="5" y="0"/>
                    <a:pt x="4" y="0"/>
                    <a:pt x="4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11" y="1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72" name="Freeform 75"/>
            <p:cNvSpPr>
              <a:spLocks/>
            </p:cNvSpPr>
            <p:nvPr/>
          </p:nvSpPr>
          <p:spPr bwMode="auto">
            <a:xfrm>
              <a:off x="8102600" y="4392613"/>
              <a:ext cx="19050" cy="3175"/>
            </a:xfrm>
            <a:custGeom>
              <a:avLst/>
              <a:gdLst>
                <a:gd name="T0" fmla="*/ 2 w 7"/>
                <a:gd name="T1" fmla="*/ 0 h 1"/>
                <a:gd name="T2" fmla="*/ 3 w 7"/>
                <a:gd name="T3" fmla="*/ 1 h 1"/>
                <a:gd name="T4" fmla="*/ 3 w 7"/>
                <a:gd name="T5" fmla="*/ 1 h 1"/>
                <a:gd name="T6" fmla="*/ 7 w 7"/>
                <a:gd name="T7" fmla="*/ 0 h 1"/>
                <a:gd name="T8" fmla="*/ 6 w 7"/>
                <a:gd name="T9" fmla="*/ 0 h 1"/>
                <a:gd name="T10" fmla="*/ 2 w 7"/>
                <a:gd name="T11" fmla="*/ 0 h 1"/>
                <a:gd name="T12" fmla="*/ 2 w 7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">
                  <a:moveTo>
                    <a:pt x="2" y="0"/>
                  </a:moveTo>
                  <a:cubicBezTo>
                    <a:pt x="0" y="0"/>
                    <a:pt x="0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5" y="1"/>
                    <a:pt x="5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73" name="Freeform 76"/>
            <p:cNvSpPr>
              <a:spLocks noEditPoints="1"/>
            </p:cNvSpPr>
            <p:nvPr/>
          </p:nvSpPr>
          <p:spPr bwMode="auto">
            <a:xfrm>
              <a:off x="8010525" y="4244975"/>
              <a:ext cx="195263" cy="33337"/>
            </a:xfrm>
            <a:custGeom>
              <a:avLst/>
              <a:gdLst>
                <a:gd name="T0" fmla="*/ 32 w 72"/>
                <a:gd name="T1" fmla="*/ 3 h 12"/>
                <a:gd name="T2" fmla="*/ 32 w 72"/>
                <a:gd name="T3" fmla="*/ 3 h 12"/>
                <a:gd name="T4" fmla="*/ 32 w 72"/>
                <a:gd name="T5" fmla="*/ 3 h 12"/>
                <a:gd name="T6" fmla="*/ 32 w 72"/>
                <a:gd name="T7" fmla="*/ 3 h 12"/>
                <a:gd name="T8" fmla="*/ 32 w 72"/>
                <a:gd name="T9" fmla="*/ 3 h 12"/>
                <a:gd name="T10" fmla="*/ 32 w 72"/>
                <a:gd name="T11" fmla="*/ 3 h 12"/>
                <a:gd name="T12" fmla="*/ 20 w 72"/>
                <a:gd name="T13" fmla="*/ 0 h 12"/>
                <a:gd name="T14" fmla="*/ 8 w 72"/>
                <a:gd name="T15" fmla="*/ 1 h 12"/>
                <a:gd name="T16" fmla="*/ 3 w 72"/>
                <a:gd name="T17" fmla="*/ 5 h 12"/>
                <a:gd name="T18" fmla="*/ 1 w 72"/>
                <a:gd name="T19" fmla="*/ 9 h 12"/>
                <a:gd name="T20" fmla="*/ 24 w 72"/>
                <a:gd name="T21" fmla="*/ 11 h 12"/>
                <a:gd name="T22" fmla="*/ 44 w 72"/>
                <a:gd name="T23" fmla="*/ 12 h 12"/>
                <a:gd name="T24" fmla="*/ 46 w 72"/>
                <a:gd name="T25" fmla="*/ 12 h 12"/>
                <a:gd name="T26" fmla="*/ 65 w 72"/>
                <a:gd name="T27" fmla="*/ 11 h 12"/>
                <a:gd name="T28" fmla="*/ 57 w 72"/>
                <a:gd name="T29" fmla="*/ 7 h 12"/>
                <a:gd name="T30" fmla="*/ 57 w 72"/>
                <a:gd name="T31" fmla="*/ 7 h 12"/>
                <a:gd name="T32" fmla="*/ 50 w 72"/>
                <a:gd name="T33" fmla="*/ 2 h 12"/>
                <a:gd name="T34" fmla="*/ 40 w 72"/>
                <a:gd name="T35" fmla="*/ 1 h 12"/>
                <a:gd name="T36" fmla="*/ 32 w 72"/>
                <a:gd name="T37" fmla="*/ 3 h 12"/>
                <a:gd name="T38" fmla="*/ 32 w 72"/>
                <a:gd name="T39" fmla="*/ 3 h 12"/>
                <a:gd name="T40" fmla="*/ 26 w 72"/>
                <a:gd name="T41" fmla="*/ 0 h 12"/>
                <a:gd name="T42" fmla="*/ 20 w 72"/>
                <a:gd name="T4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" h="12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moveTo>
                    <a:pt x="20" y="0"/>
                  </a:moveTo>
                  <a:cubicBezTo>
                    <a:pt x="16" y="0"/>
                    <a:pt x="12" y="0"/>
                    <a:pt x="8" y="1"/>
                  </a:cubicBezTo>
                  <a:cubicBezTo>
                    <a:pt x="2" y="3"/>
                    <a:pt x="3" y="4"/>
                    <a:pt x="3" y="5"/>
                  </a:cubicBezTo>
                  <a:cubicBezTo>
                    <a:pt x="4" y="7"/>
                    <a:pt x="0" y="9"/>
                    <a:pt x="1" y="9"/>
                  </a:cubicBezTo>
                  <a:cubicBezTo>
                    <a:pt x="2" y="10"/>
                    <a:pt x="12" y="10"/>
                    <a:pt x="24" y="11"/>
                  </a:cubicBezTo>
                  <a:cubicBezTo>
                    <a:pt x="30" y="12"/>
                    <a:pt x="37" y="12"/>
                    <a:pt x="44" y="12"/>
                  </a:cubicBezTo>
                  <a:cubicBezTo>
                    <a:pt x="44" y="12"/>
                    <a:pt x="45" y="12"/>
                    <a:pt x="46" y="12"/>
                  </a:cubicBezTo>
                  <a:cubicBezTo>
                    <a:pt x="54" y="12"/>
                    <a:pt x="62" y="12"/>
                    <a:pt x="65" y="11"/>
                  </a:cubicBezTo>
                  <a:cubicBezTo>
                    <a:pt x="72" y="9"/>
                    <a:pt x="58" y="7"/>
                    <a:pt x="57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7"/>
                    <a:pt x="57" y="5"/>
                    <a:pt x="50" y="2"/>
                  </a:cubicBezTo>
                  <a:cubicBezTo>
                    <a:pt x="47" y="1"/>
                    <a:pt x="43" y="1"/>
                    <a:pt x="40" y="1"/>
                  </a:cubicBezTo>
                  <a:cubicBezTo>
                    <a:pt x="36" y="1"/>
                    <a:pt x="32" y="2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2"/>
                    <a:pt x="30" y="1"/>
                    <a:pt x="26" y="0"/>
                  </a:cubicBezTo>
                  <a:cubicBezTo>
                    <a:pt x="24" y="0"/>
                    <a:pt x="22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74" name="Freeform 77"/>
            <p:cNvSpPr>
              <a:spLocks/>
            </p:cNvSpPr>
            <p:nvPr/>
          </p:nvSpPr>
          <p:spPr bwMode="auto">
            <a:xfrm>
              <a:off x="8470900" y="4297363"/>
              <a:ext cx="11113" cy="4762"/>
            </a:xfrm>
            <a:custGeom>
              <a:avLst/>
              <a:gdLst>
                <a:gd name="T0" fmla="*/ 2 w 4"/>
                <a:gd name="T1" fmla="*/ 0 h 2"/>
                <a:gd name="T2" fmla="*/ 0 w 4"/>
                <a:gd name="T3" fmla="*/ 1 h 2"/>
                <a:gd name="T4" fmla="*/ 1 w 4"/>
                <a:gd name="T5" fmla="*/ 2 h 2"/>
                <a:gd name="T6" fmla="*/ 3 w 4"/>
                <a:gd name="T7" fmla="*/ 1 h 2"/>
                <a:gd name="T8" fmla="*/ 2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1"/>
                    <a:pt x="4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75" name="Freeform 78"/>
            <p:cNvSpPr>
              <a:spLocks/>
            </p:cNvSpPr>
            <p:nvPr/>
          </p:nvSpPr>
          <p:spPr bwMode="auto">
            <a:xfrm>
              <a:off x="10309225" y="4357688"/>
              <a:ext cx="11113" cy="1587"/>
            </a:xfrm>
            <a:custGeom>
              <a:avLst/>
              <a:gdLst>
                <a:gd name="T0" fmla="*/ 2 w 4"/>
                <a:gd name="T1" fmla="*/ 0 h 1"/>
                <a:gd name="T2" fmla="*/ 0 w 4"/>
                <a:gd name="T3" fmla="*/ 1 h 1"/>
                <a:gd name="T4" fmla="*/ 3 w 4"/>
                <a:gd name="T5" fmla="*/ 1 h 1"/>
                <a:gd name="T6" fmla="*/ 4 w 4"/>
                <a:gd name="T7" fmla="*/ 1 h 1"/>
                <a:gd name="T8" fmla="*/ 2 w 4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4" y="1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76" name="Freeform 79"/>
            <p:cNvSpPr>
              <a:spLocks/>
            </p:cNvSpPr>
            <p:nvPr/>
          </p:nvSpPr>
          <p:spPr bwMode="auto">
            <a:xfrm>
              <a:off x="9569450" y="4370388"/>
              <a:ext cx="20638" cy="6350"/>
            </a:xfrm>
            <a:custGeom>
              <a:avLst/>
              <a:gdLst>
                <a:gd name="T0" fmla="*/ 3 w 8"/>
                <a:gd name="T1" fmla="*/ 0 h 2"/>
                <a:gd name="T2" fmla="*/ 1 w 8"/>
                <a:gd name="T3" fmla="*/ 0 h 2"/>
                <a:gd name="T4" fmla="*/ 3 w 8"/>
                <a:gd name="T5" fmla="*/ 2 h 2"/>
                <a:gd name="T6" fmla="*/ 6 w 8"/>
                <a:gd name="T7" fmla="*/ 1 h 2"/>
                <a:gd name="T8" fmla="*/ 3 w 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1"/>
                    <a:pt x="3" y="1"/>
                    <a:pt x="3" y="2"/>
                  </a:cubicBezTo>
                  <a:cubicBezTo>
                    <a:pt x="3" y="1"/>
                    <a:pt x="5" y="1"/>
                    <a:pt x="6" y="1"/>
                  </a:cubicBezTo>
                  <a:cubicBezTo>
                    <a:pt x="8" y="1"/>
                    <a:pt x="6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77" name="Freeform 80"/>
            <p:cNvSpPr>
              <a:spLocks/>
            </p:cNvSpPr>
            <p:nvPr/>
          </p:nvSpPr>
          <p:spPr bwMode="auto">
            <a:xfrm>
              <a:off x="8755063" y="4354513"/>
              <a:ext cx="60325" cy="11112"/>
            </a:xfrm>
            <a:custGeom>
              <a:avLst/>
              <a:gdLst>
                <a:gd name="T0" fmla="*/ 10 w 22"/>
                <a:gd name="T1" fmla="*/ 0 h 4"/>
                <a:gd name="T2" fmla="*/ 5 w 22"/>
                <a:gd name="T3" fmla="*/ 4 h 4"/>
                <a:gd name="T4" fmla="*/ 10 w 22"/>
                <a:gd name="T5" fmla="*/ 4 h 4"/>
                <a:gd name="T6" fmla="*/ 15 w 22"/>
                <a:gd name="T7" fmla="*/ 0 h 4"/>
                <a:gd name="T8" fmla="*/ 10 w 2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">
                  <a:moveTo>
                    <a:pt x="10" y="0"/>
                  </a:moveTo>
                  <a:cubicBezTo>
                    <a:pt x="0" y="0"/>
                    <a:pt x="2" y="3"/>
                    <a:pt x="5" y="4"/>
                  </a:cubicBezTo>
                  <a:cubicBezTo>
                    <a:pt x="7" y="4"/>
                    <a:pt x="9" y="4"/>
                    <a:pt x="10" y="4"/>
                  </a:cubicBezTo>
                  <a:cubicBezTo>
                    <a:pt x="21" y="4"/>
                    <a:pt x="22" y="1"/>
                    <a:pt x="15" y="0"/>
                  </a:cubicBezTo>
                  <a:cubicBezTo>
                    <a:pt x="13" y="0"/>
                    <a:pt x="12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78" name="Freeform 81"/>
            <p:cNvSpPr>
              <a:spLocks/>
            </p:cNvSpPr>
            <p:nvPr/>
          </p:nvSpPr>
          <p:spPr bwMode="auto">
            <a:xfrm>
              <a:off x="8072438" y="4406900"/>
              <a:ext cx="11113" cy="1587"/>
            </a:xfrm>
            <a:custGeom>
              <a:avLst/>
              <a:gdLst>
                <a:gd name="T0" fmla="*/ 3 w 4"/>
                <a:gd name="T1" fmla="*/ 0 h 1"/>
                <a:gd name="T2" fmla="*/ 1 w 4"/>
                <a:gd name="T3" fmla="*/ 0 h 1"/>
                <a:gd name="T4" fmla="*/ 2 w 4"/>
                <a:gd name="T5" fmla="*/ 1 h 1"/>
                <a:gd name="T6" fmla="*/ 2 w 4"/>
                <a:gd name="T7" fmla="*/ 1 h 1"/>
                <a:gd name="T8" fmla="*/ 4 w 4"/>
                <a:gd name="T9" fmla="*/ 0 h 1"/>
                <a:gd name="T10" fmla="*/ 3 w 4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79" name="Freeform 82"/>
            <p:cNvSpPr>
              <a:spLocks/>
            </p:cNvSpPr>
            <p:nvPr/>
          </p:nvSpPr>
          <p:spPr bwMode="auto">
            <a:xfrm>
              <a:off x="9498013" y="4308475"/>
              <a:ext cx="90488" cy="15875"/>
            </a:xfrm>
            <a:custGeom>
              <a:avLst/>
              <a:gdLst>
                <a:gd name="T0" fmla="*/ 19 w 33"/>
                <a:gd name="T1" fmla="*/ 0 h 6"/>
                <a:gd name="T2" fmla="*/ 17 w 33"/>
                <a:gd name="T3" fmla="*/ 0 h 6"/>
                <a:gd name="T4" fmla="*/ 6 w 33"/>
                <a:gd name="T5" fmla="*/ 6 h 6"/>
                <a:gd name="T6" fmla="*/ 23 w 33"/>
                <a:gd name="T7" fmla="*/ 5 h 6"/>
                <a:gd name="T8" fmla="*/ 19 w 33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">
                  <a:moveTo>
                    <a:pt x="19" y="0"/>
                  </a:moveTo>
                  <a:cubicBezTo>
                    <a:pt x="19" y="0"/>
                    <a:pt x="18" y="0"/>
                    <a:pt x="17" y="0"/>
                  </a:cubicBezTo>
                  <a:cubicBezTo>
                    <a:pt x="7" y="1"/>
                    <a:pt x="0" y="3"/>
                    <a:pt x="6" y="6"/>
                  </a:cubicBezTo>
                  <a:cubicBezTo>
                    <a:pt x="11" y="5"/>
                    <a:pt x="17" y="5"/>
                    <a:pt x="23" y="5"/>
                  </a:cubicBezTo>
                  <a:cubicBezTo>
                    <a:pt x="33" y="4"/>
                    <a:pt x="33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80" name="Freeform 83"/>
            <p:cNvSpPr>
              <a:spLocks/>
            </p:cNvSpPr>
            <p:nvPr/>
          </p:nvSpPr>
          <p:spPr bwMode="auto">
            <a:xfrm>
              <a:off x="9102725" y="4349750"/>
              <a:ext cx="14288" cy="1587"/>
            </a:xfrm>
            <a:custGeom>
              <a:avLst/>
              <a:gdLst>
                <a:gd name="T0" fmla="*/ 3 w 5"/>
                <a:gd name="T1" fmla="*/ 0 h 1"/>
                <a:gd name="T2" fmla="*/ 2 w 5"/>
                <a:gd name="T3" fmla="*/ 0 h 1"/>
                <a:gd name="T4" fmla="*/ 3 w 5"/>
                <a:gd name="T5" fmla="*/ 1 h 1"/>
                <a:gd name="T6" fmla="*/ 3 w 5"/>
                <a:gd name="T7" fmla="*/ 1 h 1"/>
                <a:gd name="T8" fmla="*/ 5 w 5"/>
                <a:gd name="T9" fmla="*/ 0 h 1"/>
                <a:gd name="T10" fmla="*/ 3 w 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0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81" name="Freeform 84"/>
            <p:cNvSpPr>
              <a:spLocks/>
            </p:cNvSpPr>
            <p:nvPr/>
          </p:nvSpPr>
          <p:spPr bwMode="auto">
            <a:xfrm>
              <a:off x="9023350" y="4373563"/>
              <a:ext cx="14288" cy="3175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1 w 5"/>
                <a:gd name="T5" fmla="*/ 1 h 1"/>
                <a:gd name="T6" fmla="*/ 1 w 5"/>
                <a:gd name="T7" fmla="*/ 1 h 1"/>
                <a:gd name="T8" fmla="*/ 3 w 5"/>
                <a:gd name="T9" fmla="*/ 1 h 1"/>
                <a:gd name="T10" fmla="*/ 3 w 5"/>
                <a:gd name="T11" fmla="*/ 1 h 1"/>
                <a:gd name="T12" fmla="*/ 3 w 5"/>
                <a:gd name="T13" fmla="*/ 0 h 1"/>
                <a:gd name="T14" fmla="*/ 2 w 5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5" y="1"/>
                    <a:pt x="5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82" name="Freeform 85"/>
            <p:cNvSpPr>
              <a:spLocks/>
            </p:cNvSpPr>
            <p:nvPr/>
          </p:nvSpPr>
          <p:spPr bwMode="auto">
            <a:xfrm>
              <a:off x="7915275" y="4224338"/>
              <a:ext cx="134938" cy="30162"/>
            </a:xfrm>
            <a:custGeom>
              <a:avLst/>
              <a:gdLst>
                <a:gd name="T0" fmla="*/ 15 w 50"/>
                <a:gd name="T1" fmla="*/ 0 h 11"/>
                <a:gd name="T2" fmla="*/ 2 w 50"/>
                <a:gd name="T3" fmla="*/ 2 h 11"/>
                <a:gd name="T4" fmla="*/ 2 w 50"/>
                <a:gd name="T5" fmla="*/ 6 h 11"/>
                <a:gd name="T6" fmla="*/ 3 w 50"/>
                <a:gd name="T7" fmla="*/ 9 h 11"/>
                <a:gd name="T8" fmla="*/ 25 w 50"/>
                <a:gd name="T9" fmla="*/ 11 h 11"/>
                <a:gd name="T10" fmla="*/ 28 w 50"/>
                <a:gd name="T11" fmla="*/ 11 h 11"/>
                <a:gd name="T12" fmla="*/ 47 w 50"/>
                <a:gd name="T13" fmla="*/ 8 h 11"/>
                <a:gd name="T14" fmla="*/ 33 w 50"/>
                <a:gd name="T15" fmla="*/ 2 h 11"/>
                <a:gd name="T16" fmla="*/ 15 w 50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1">
                  <a:moveTo>
                    <a:pt x="15" y="0"/>
                  </a:moveTo>
                  <a:cubicBezTo>
                    <a:pt x="9" y="0"/>
                    <a:pt x="4" y="1"/>
                    <a:pt x="2" y="2"/>
                  </a:cubicBezTo>
                  <a:cubicBezTo>
                    <a:pt x="0" y="3"/>
                    <a:pt x="0" y="5"/>
                    <a:pt x="2" y="6"/>
                  </a:cubicBezTo>
                  <a:cubicBezTo>
                    <a:pt x="2" y="7"/>
                    <a:pt x="3" y="8"/>
                    <a:pt x="3" y="9"/>
                  </a:cubicBezTo>
                  <a:cubicBezTo>
                    <a:pt x="4" y="10"/>
                    <a:pt x="13" y="11"/>
                    <a:pt x="25" y="11"/>
                  </a:cubicBezTo>
                  <a:cubicBezTo>
                    <a:pt x="26" y="11"/>
                    <a:pt x="27" y="11"/>
                    <a:pt x="28" y="11"/>
                  </a:cubicBezTo>
                  <a:cubicBezTo>
                    <a:pt x="36" y="11"/>
                    <a:pt x="43" y="10"/>
                    <a:pt x="47" y="8"/>
                  </a:cubicBezTo>
                  <a:cubicBezTo>
                    <a:pt x="50" y="5"/>
                    <a:pt x="42" y="3"/>
                    <a:pt x="33" y="2"/>
                  </a:cubicBezTo>
                  <a:cubicBezTo>
                    <a:pt x="27" y="0"/>
                    <a:pt x="20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83" name="Freeform 86"/>
            <p:cNvSpPr>
              <a:spLocks noEditPoints="1"/>
            </p:cNvSpPr>
            <p:nvPr/>
          </p:nvSpPr>
          <p:spPr bwMode="auto">
            <a:xfrm>
              <a:off x="7321550" y="4370388"/>
              <a:ext cx="290513" cy="95250"/>
            </a:xfrm>
            <a:custGeom>
              <a:avLst/>
              <a:gdLst>
                <a:gd name="T0" fmla="*/ 15 w 107"/>
                <a:gd name="T1" fmla="*/ 29 h 35"/>
                <a:gd name="T2" fmla="*/ 14 w 107"/>
                <a:gd name="T3" fmla="*/ 28 h 35"/>
                <a:gd name="T4" fmla="*/ 14 w 107"/>
                <a:gd name="T5" fmla="*/ 28 h 35"/>
                <a:gd name="T6" fmla="*/ 15 w 107"/>
                <a:gd name="T7" fmla="*/ 29 h 35"/>
                <a:gd name="T8" fmla="*/ 95 w 107"/>
                <a:gd name="T9" fmla="*/ 0 h 35"/>
                <a:gd name="T10" fmla="*/ 79 w 107"/>
                <a:gd name="T11" fmla="*/ 3 h 35"/>
                <a:gd name="T12" fmla="*/ 53 w 107"/>
                <a:gd name="T13" fmla="*/ 9 h 35"/>
                <a:gd name="T14" fmla="*/ 53 w 107"/>
                <a:gd name="T15" fmla="*/ 9 h 35"/>
                <a:gd name="T16" fmla="*/ 50 w 107"/>
                <a:gd name="T17" fmla="*/ 9 h 35"/>
                <a:gd name="T18" fmla="*/ 47 w 107"/>
                <a:gd name="T19" fmla="*/ 9 h 35"/>
                <a:gd name="T20" fmla="*/ 42 w 107"/>
                <a:gd name="T21" fmla="*/ 9 h 35"/>
                <a:gd name="T22" fmla="*/ 37 w 107"/>
                <a:gd name="T23" fmla="*/ 11 h 35"/>
                <a:gd name="T24" fmla="*/ 37 w 107"/>
                <a:gd name="T25" fmla="*/ 11 h 35"/>
                <a:gd name="T26" fmla="*/ 37 w 107"/>
                <a:gd name="T27" fmla="*/ 11 h 35"/>
                <a:gd name="T28" fmla="*/ 30 w 107"/>
                <a:gd name="T29" fmla="*/ 13 h 35"/>
                <a:gd name="T30" fmla="*/ 17 w 107"/>
                <a:gd name="T31" fmla="*/ 19 h 35"/>
                <a:gd name="T32" fmla="*/ 7 w 107"/>
                <a:gd name="T33" fmla="*/ 23 h 35"/>
                <a:gd name="T34" fmla="*/ 13 w 107"/>
                <a:gd name="T35" fmla="*/ 24 h 35"/>
                <a:gd name="T36" fmla="*/ 11 w 107"/>
                <a:gd name="T37" fmla="*/ 25 h 35"/>
                <a:gd name="T38" fmla="*/ 11 w 107"/>
                <a:gd name="T39" fmla="*/ 26 h 35"/>
                <a:gd name="T40" fmla="*/ 10 w 107"/>
                <a:gd name="T41" fmla="*/ 27 h 35"/>
                <a:gd name="T42" fmla="*/ 10 w 107"/>
                <a:gd name="T43" fmla="*/ 27 h 35"/>
                <a:gd name="T44" fmla="*/ 10 w 107"/>
                <a:gd name="T45" fmla="*/ 27 h 35"/>
                <a:gd name="T46" fmla="*/ 11 w 107"/>
                <a:gd name="T47" fmla="*/ 27 h 35"/>
                <a:gd name="T48" fmla="*/ 14 w 107"/>
                <a:gd name="T49" fmla="*/ 28 h 35"/>
                <a:gd name="T50" fmla="*/ 13 w 107"/>
                <a:gd name="T51" fmla="*/ 28 h 35"/>
                <a:gd name="T52" fmla="*/ 10 w 107"/>
                <a:gd name="T53" fmla="*/ 29 h 35"/>
                <a:gd name="T54" fmla="*/ 5 w 107"/>
                <a:gd name="T55" fmla="*/ 30 h 35"/>
                <a:gd name="T56" fmla="*/ 5 w 107"/>
                <a:gd name="T57" fmla="*/ 33 h 35"/>
                <a:gd name="T58" fmla="*/ 6 w 107"/>
                <a:gd name="T59" fmla="*/ 33 h 35"/>
                <a:gd name="T60" fmla="*/ 9 w 107"/>
                <a:gd name="T61" fmla="*/ 33 h 35"/>
                <a:gd name="T62" fmla="*/ 11 w 107"/>
                <a:gd name="T63" fmla="*/ 33 h 35"/>
                <a:gd name="T64" fmla="*/ 10 w 107"/>
                <a:gd name="T65" fmla="*/ 33 h 35"/>
                <a:gd name="T66" fmla="*/ 14 w 107"/>
                <a:gd name="T67" fmla="*/ 35 h 35"/>
                <a:gd name="T68" fmla="*/ 16 w 107"/>
                <a:gd name="T69" fmla="*/ 35 h 35"/>
                <a:gd name="T70" fmla="*/ 18 w 107"/>
                <a:gd name="T71" fmla="*/ 35 h 35"/>
                <a:gd name="T72" fmla="*/ 21 w 107"/>
                <a:gd name="T73" fmla="*/ 35 h 35"/>
                <a:gd name="T74" fmla="*/ 25 w 107"/>
                <a:gd name="T75" fmla="*/ 35 h 35"/>
                <a:gd name="T76" fmla="*/ 36 w 107"/>
                <a:gd name="T77" fmla="*/ 33 h 35"/>
                <a:gd name="T78" fmla="*/ 34 w 107"/>
                <a:gd name="T79" fmla="*/ 30 h 35"/>
                <a:gd name="T80" fmla="*/ 34 w 107"/>
                <a:gd name="T81" fmla="*/ 30 h 35"/>
                <a:gd name="T82" fmla="*/ 35 w 107"/>
                <a:gd name="T83" fmla="*/ 30 h 35"/>
                <a:gd name="T84" fmla="*/ 36 w 107"/>
                <a:gd name="T85" fmla="*/ 29 h 35"/>
                <a:gd name="T86" fmla="*/ 36 w 107"/>
                <a:gd name="T87" fmla="*/ 28 h 35"/>
                <a:gd name="T88" fmla="*/ 37 w 107"/>
                <a:gd name="T89" fmla="*/ 28 h 35"/>
                <a:gd name="T90" fmla="*/ 38 w 107"/>
                <a:gd name="T91" fmla="*/ 28 h 35"/>
                <a:gd name="T92" fmla="*/ 39 w 107"/>
                <a:gd name="T93" fmla="*/ 26 h 35"/>
                <a:gd name="T94" fmla="*/ 39 w 107"/>
                <a:gd name="T95" fmla="*/ 25 h 35"/>
                <a:gd name="T96" fmla="*/ 39 w 107"/>
                <a:gd name="T97" fmla="*/ 25 h 35"/>
                <a:gd name="T98" fmla="*/ 40 w 107"/>
                <a:gd name="T99" fmla="*/ 25 h 35"/>
                <a:gd name="T100" fmla="*/ 41 w 107"/>
                <a:gd name="T101" fmla="*/ 24 h 35"/>
                <a:gd name="T102" fmla="*/ 43 w 107"/>
                <a:gd name="T103" fmla="*/ 23 h 35"/>
                <a:gd name="T104" fmla="*/ 44 w 107"/>
                <a:gd name="T105" fmla="*/ 23 h 35"/>
                <a:gd name="T106" fmla="*/ 46 w 107"/>
                <a:gd name="T107" fmla="*/ 23 h 35"/>
                <a:gd name="T108" fmla="*/ 48 w 107"/>
                <a:gd name="T109" fmla="*/ 23 h 35"/>
                <a:gd name="T110" fmla="*/ 53 w 107"/>
                <a:gd name="T111" fmla="*/ 21 h 35"/>
                <a:gd name="T112" fmla="*/ 79 w 107"/>
                <a:gd name="T113" fmla="*/ 13 h 35"/>
                <a:gd name="T114" fmla="*/ 104 w 107"/>
                <a:gd name="T115" fmla="*/ 3 h 35"/>
                <a:gd name="T116" fmla="*/ 95 w 107"/>
                <a:gd name="T1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7" h="35">
                  <a:moveTo>
                    <a:pt x="15" y="29"/>
                  </a:moveTo>
                  <a:cubicBezTo>
                    <a:pt x="15" y="29"/>
                    <a:pt x="15" y="29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9"/>
                    <a:pt x="16" y="29"/>
                    <a:pt x="15" y="29"/>
                  </a:cubicBezTo>
                  <a:moveTo>
                    <a:pt x="95" y="0"/>
                  </a:moveTo>
                  <a:cubicBezTo>
                    <a:pt x="90" y="0"/>
                    <a:pt x="84" y="2"/>
                    <a:pt x="79" y="3"/>
                  </a:cubicBezTo>
                  <a:cubicBezTo>
                    <a:pt x="67" y="7"/>
                    <a:pt x="53" y="8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2" y="9"/>
                    <a:pt x="51" y="9"/>
                    <a:pt x="50" y="9"/>
                  </a:cubicBezTo>
                  <a:cubicBezTo>
                    <a:pt x="49" y="9"/>
                    <a:pt x="48" y="9"/>
                    <a:pt x="47" y="9"/>
                  </a:cubicBezTo>
                  <a:cubicBezTo>
                    <a:pt x="45" y="9"/>
                    <a:pt x="44" y="9"/>
                    <a:pt x="42" y="9"/>
                  </a:cubicBezTo>
                  <a:cubicBezTo>
                    <a:pt x="38" y="10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6" y="11"/>
                    <a:pt x="34" y="12"/>
                    <a:pt x="30" y="13"/>
                  </a:cubicBezTo>
                  <a:cubicBezTo>
                    <a:pt x="27" y="14"/>
                    <a:pt x="23" y="17"/>
                    <a:pt x="17" y="19"/>
                  </a:cubicBezTo>
                  <a:cubicBezTo>
                    <a:pt x="12" y="20"/>
                    <a:pt x="3" y="22"/>
                    <a:pt x="7" y="23"/>
                  </a:cubicBezTo>
                  <a:cubicBezTo>
                    <a:pt x="11" y="24"/>
                    <a:pt x="16" y="24"/>
                    <a:pt x="13" y="24"/>
                  </a:cubicBezTo>
                  <a:cubicBezTo>
                    <a:pt x="10" y="24"/>
                    <a:pt x="9" y="25"/>
                    <a:pt x="11" y="25"/>
                  </a:cubicBezTo>
                  <a:cubicBezTo>
                    <a:pt x="13" y="25"/>
                    <a:pt x="13" y="26"/>
                    <a:pt x="11" y="26"/>
                  </a:cubicBezTo>
                  <a:cubicBezTo>
                    <a:pt x="9" y="26"/>
                    <a:pt x="8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2" y="27"/>
                    <a:pt x="12" y="27"/>
                    <a:pt x="11" y="27"/>
                  </a:cubicBezTo>
                  <a:cubicBezTo>
                    <a:pt x="10" y="28"/>
                    <a:pt x="12" y="28"/>
                    <a:pt x="14" y="28"/>
                  </a:cubicBezTo>
                  <a:cubicBezTo>
                    <a:pt x="14" y="28"/>
                    <a:pt x="13" y="28"/>
                    <a:pt x="13" y="28"/>
                  </a:cubicBezTo>
                  <a:cubicBezTo>
                    <a:pt x="12" y="28"/>
                    <a:pt x="11" y="28"/>
                    <a:pt x="10" y="29"/>
                  </a:cubicBezTo>
                  <a:cubicBezTo>
                    <a:pt x="8" y="29"/>
                    <a:pt x="8" y="30"/>
                    <a:pt x="5" y="30"/>
                  </a:cubicBezTo>
                  <a:cubicBezTo>
                    <a:pt x="0" y="32"/>
                    <a:pt x="1" y="33"/>
                    <a:pt x="5" y="33"/>
                  </a:cubicBezTo>
                  <a:cubicBezTo>
                    <a:pt x="5" y="33"/>
                    <a:pt x="5" y="33"/>
                    <a:pt x="6" y="33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3"/>
                    <a:pt x="10" y="33"/>
                    <a:pt x="11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4"/>
                    <a:pt x="10" y="35"/>
                    <a:pt x="14" y="35"/>
                  </a:cubicBezTo>
                  <a:cubicBezTo>
                    <a:pt x="14" y="35"/>
                    <a:pt x="15" y="35"/>
                    <a:pt x="16" y="35"/>
                  </a:cubicBezTo>
                  <a:cubicBezTo>
                    <a:pt x="16" y="35"/>
                    <a:pt x="17" y="35"/>
                    <a:pt x="18" y="35"/>
                  </a:cubicBezTo>
                  <a:cubicBezTo>
                    <a:pt x="19" y="35"/>
                    <a:pt x="20" y="35"/>
                    <a:pt x="21" y="35"/>
                  </a:cubicBezTo>
                  <a:cubicBezTo>
                    <a:pt x="22" y="35"/>
                    <a:pt x="23" y="35"/>
                    <a:pt x="25" y="35"/>
                  </a:cubicBezTo>
                  <a:cubicBezTo>
                    <a:pt x="30" y="35"/>
                    <a:pt x="36" y="34"/>
                    <a:pt x="36" y="33"/>
                  </a:cubicBezTo>
                  <a:cubicBezTo>
                    <a:pt x="38" y="31"/>
                    <a:pt x="33" y="30"/>
                    <a:pt x="34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7" y="30"/>
                    <a:pt x="36" y="30"/>
                    <a:pt x="36" y="29"/>
                  </a:cubicBezTo>
                  <a:cubicBezTo>
                    <a:pt x="35" y="28"/>
                    <a:pt x="35" y="28"/>
                    <a:pt x="36" y="28"/>
                  </a:cubicBezTo>
                  <a:cubicBezTo>
                    <a:pt x="36" y="28"/>
                    <a:pt x="36" y="28"/>
                    <a:pt x="37" y="28"/>
                  </a:cubicBezTo>
                  <a:cubicBezTo>
                    <a:pt x="37" y="28"/>
                    <a:pt x="37" y="28"/>
                    <a:pt x="38" y="28"/>
                  </a:cubicBezTo>
                  <a:cubicBezTo>
                    <a:pt x="39" y="28"/>
                    <a:pt x="39" y="27"/>
                    <a:pt x="39" y="26"/>
                  </a:cubicBezTo>
                  <a:cubicBezTo>
                    <a:pt x="38" y="25"/>
                    <a:pt x="38" y="25"/>
                    <a:pt x="39" y="2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5"/>
                    <a:pt x="40" y="25"/>
                    <a:pt x="40" y="25"/>
                  </a:cubicBezTo>
                  <a:cubicBezTo>
                    <a:pt x="41" y="25"/>
                    <a:pt x="42" y="24"/>
                    <a:pt x="41" y="24"/>
                  </a:cubicBezTo>
                  <a:cubicBezTo>
                    <a:pt x="41" y="23"/>
                    <a:pt x="42" y="23"/>
                    <a:pt x="43" y="23"/>
                  </a:cubicBezTo>
                  <a:cubicBezTo>
                    <a:pt x="43" y="23"/>
                    <a:pt x="44" y="23"/>
                    <a:pt x="44" y="23"/>
                  </a:cubicBezTo>
                  <a:cubicBezTo>
                    <a:pt x="45" y="23"/>
                    <a:pt x="45" y="23"/>
                    <a:pt x="46" y="23"/>
                  </a:cubicBezTo>
                  <a:cubicBezTo>
                    <a:pt x="47" y="23"/>
                    <a:pt x="49" y="23"/>
                    <a:pt x="48" y="23"/>
                  </a:cubicBezTo>
                  <a:cubicBezTo>
                    <a:pt x="47" y="23"/>
                    <a:pt x="51" y="22"/>
                    <a:pt x="53" y="21"/>
                  </a:cubicBezTo>
                  <a:cubicBezTo>
                    <a:pt x="55" y="20"/>
                    <a:pt x="66" y="17"/>
                    <a:pt x="79" y="13"/>
                  </a:cubicBezTo>
                  <a:cubicBezTo>
                    <a:pt x="93" y="10"/>
                    <a:pt x="107" y="5"/>
                    <a:pt x="104" y="3"/>
                  </a:cubicBezTo>
                  <a:cubicBezTo>
                    <a:pt x="101" y="1"/>
                    <a:pt x="98" y="0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84" name="Freeform 87"/>
            <p:cNvSpPr>
              <a:spLocks/>
            </p:cNvSpPr>
            <p:nvPr/>
          </p:nvSpPr>
          <p:spPr bwMode="auto">
            <a:xfrm>
              <a:off x="7381875" y="4406900"/>
              <a:ext cx="9525" cy="1587"/>
            </a:xfrm>
            <a:custGeom>
              <a:avLst/>
              <a:gdLst>
                <a:gd name="T0" fmla="*/ 3 w 4"/>
                <a:gd name="T1" fmla="*/ 0 h 1"/>
                <a:gd name="T2" fmla="*/ 2 w 4"/>
                <a:gd name="T3" fmla="*/ 0 h 1"/>
                <a:gd name="T4" fmla="*/ 1 w 4"/>
                <a:gd name="T5" fmla="*/ 1 h 1"/>
                <a:gd name="T6" fmla="*/ 3 w 4"/>
                <a:gd name="T7" fmla="*/ 0 h 1"/>
                <a:gd name="T8" fmla="*/ 3 w 4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85" name="Freeform 88"/>
            <p:cNvSpPr>
              <a:spLocks/>
            </p:cNvSpPr>
            <p:nvPr/>
          </p:nvSpPr>
          <p:spPr bwMode="auto">
            <a:xfrm>
              <a:off x="7527925" y="4521200"/>
              <a:ext cx="61913" cy="12700"/>
            </a:xfrm>
            <a:custGeom>
              <a:avLst/>
              <a:gdLst>
                <a:gd name="T0" fmla="*/ 7 w 23"/>
                <a:gd name="T1" fmla="*/ 0 h 5"/>
                <a:gd name="T2" fmla="*/ 3 w 23"/>
                <a:gd name="T3" fmla="*/ 1 h 5"/>
                <a:gd name="T4" fmla="*/ 1 w 23"/>
                <a:gd name="T5" fmla="*/ 1 h 5"/>
                <a:gd name="T6" fmla="*/ 1 w 23"/>
                <a:gd name="T7" fmla="*/ 1 h 5"/>
                <a:gd name="T8" fmla="*/ 9 w 23"/>
                <a:gd name="T9" fmla="*/ 3 h 5"/>
                <a:gd name="T10" fmla="*/ 23 w 23"/>
                <a:gd name="T11" fmla="*/ 5 h 5"/>
                <a:gd name="T12" fmla="*/ 13 w 23"/>
                <a:gd name="T13" fmla="*/ 1 h 5"/>
                <a:gd name="T14" fmla="*/ 7 w 23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5">
                  <a:moveTo>
                    <a:pt x="7" y="0"/>
                  </a:moveTo>
                  <a:cubicBezTo>
                    <a:pt x="6" y="0"/>
                    <a:pt x="4" y="0"/>
                    <a:pt x="3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2" y="2"/>
                    <a:pt x="9" y="3"/>
                  </a:cubicBezTo>
                  <a:cubicBezTo>
                    <a:pt x="13" y="4"/>
                    <a:pt x="17" y="4"/>
                    <a:pt x="23" y="5"/>
                  </a:cubicBezTo>
                  <a:cubicBezTo>
                    <a:pt x="23" y="4"/>
                    <a:pt x="18" y="2"/>
                    <a:pt x="13" y="1"/>
                  </a:cubicBezTo>
                  <a:cubicBezTo>
                    <a:pt x="11" y="0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86" name="Freeform 89"/>
            <p:cNvSpPr>
              <a:spLocks/>
            </p:cNvSpPr>
            <p:nvPr/>
          </p:nvSpPr>
          <p:spPr bwMode="auto">
            <a:xfrm>
              <a:off x="7351713" y="4506913"/>
              <a:ext cx="19050" cy="4762"/>
            </a:xfrm>
            <a:custGeom>
              <a:avLst/>
              <a:gdLst>
                <a:gd name="T0" fmla="*/ 2 w 7"/>
                <a:gd name="T1" fmla="*/ 0 h 2"/>
                <a:gd name="T2" fmla="*/ 2 w 7"/>
                <a:gd name="T3" fmla="*/ 2 h 2"/>
                <a:gd name="T4" fmla="*/ 6 w 7"/>
                <a:gd name="T5" fmla="*/ 2 h 2"/>
                <a:gd name="T6" fmla="*/ 7 w 7"/>
                <a:gd name="T7" fmla="*/ 2 h 2"/>
                <a:gd name="T8" fmla="*/ 7 w 7"/>
                <a:gd name="T9" fmla="*/ 1 h 2"/>
                <a:gd name="T10" fmla="*/ 2 w 7"/>
                <a:gd name="T11" fmla="*/ 0 h 2"/>
                <a:gd name="T12" fmla="*/ 2 w 7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">
                  <a:moveTo>
                    <a:pt x="2" y="0"/>
                  </a:moveTo>
                  <a:cubicBezTo>
                    <a:pt x="0" y="0"/>
                    <a:pt x="0" y="1"/>
                    <a:pt x="2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5" y="1"/>
                    <a:pt x="4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87" name="Freeform 90"/>
            <p:cNvSpPr>
              <a:spLocks/>
            </p:cNvSpPr>
            <p:nvPr/>
          </p:nvSpPr>
          <p:spPr bwMode="auto">
            <a:xfrm>
              <a:off x="7842250" y="4225925"/>
              <a:ext cx="23813" cy="6350"/>
            </a:xfrm>
            <a:custGeom>
              <a:avLst/>
              <a:gdLst>
                <a:gd name="T0" fmla="*/ 5 w 9"/>
                <a:gd name="T1" fmla="*/ 0 h 2"/>
                <a:gd name="T2" fmla="*/ 3 w 9"/>
                <a:gd name="T3" fmla="*/ 0 h 2"/>
                <a:gd name="T4" fmla="*/ 3 w 9"/>
                <a:gd name="T5" fmla="*/ 2 h 2"/>
                <a:gd name="T6" fmla="*/ 7 w 9"/>
                <a:gd name="T7" fmla="*/ 1 h 2"/>
                <a:gd name="T8" fmla="*/ 5 w 9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">
                  <a:moveTo>
                    <a:pt x="5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1"/>
                    <a:pt x="4" y="2"/>
                    <a:pt x="3" y="2"/>
                  </a:cubicBezTo>
                  <a:cubicBezTo>
                    <a:pt x="4" y="2"/>
                    <a:pt x="5" y="2"/>
                    <a:pt x="7" y="1"/>
                  </a:cubicBezTo>
                  <a:cubicBezTo>
                    <a:pt x="9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88" name="Freeform 91"/>
            <p:cNvSpPr>
              <a:spLocks/>
            </p:cNvSpPr>
            <p:nvPr/>
          </p:nvSpPr>
          <p:spPr bwMode="auto">
            <a:xfrm>
              <a:off x="7558088" y="4537075"/>
              <a:ext cx="12700" cy="3175"/>
            </a:xfrm>
            <a:custGeom>
              <a:avLst/>
              <a:gdLst>
                <a:gd name="T0" fmla="*/ 0 w 5"/>
                <a:gd name="T1" fmla="*/ 0 h 1"/>
                <a:gd name="T2" fmla="*/ 2 w 5"/>
                <a:gd name="T3" fmla="*/ 1 h 1"/>
                <a:gd name="T4" fmla="*/ 4 w 5"/>
                <a:gd name="T5" fmla="*/ 1 h 1"/>
                <a:gd name="T6" fmla="*/ 3 w 5"/>
                <a:gd name="T7" fmla="*/ 1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5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89" name="Freeform 92"/>
            <p:cNvSpPr>
              <a:spLocks/>
            </p:cNvSpPr>
            <p:nvPr/>
          </p:nvSpPr>
          <p:spPr bwMode="auto">
            <a:xfrm>
              <a:off x="7294563" y="4465638"/>
              <a:ext cx="200025" cy="55562"/>
            </a:xfrm>
            <a:custGeom>
              <a:avLst/>
              <a:gdLst>
                <a:gd name="T0" fmla="*/ 27 w 74"/>
                <a:gd name="T1" fmla="*/ 0 h 20"/>
                <a:gd name="T2" fmla="*/ 22 w 74"/>
                <a:gd name="T3" fmla="*/ 0 h 20"/>
                <a:gd name="T4" fmla="*/ 10 w 74"/>
                <a:gd name="T5" fmla="*/ 5 h 20"/>
                <a:gd name="T6" fmla="*/ 10 w 74"/>
                <a:gd name="T7" fmla="*/ 6 h 20"/>
                <a:gd name="T8" fmla="*/ 10 w 74"/>
                <a:gd name="T9" fmla="*/ 6 h 20"/>
                <a:gd name="T10" fmla="*/ 12 w 74"/>
                <a:gd name="T11" fmla="*/ 6 h 20"/>
                <a:gd name="T12" fmla="*/ 12 w 74"/>
                <a:gd name="T13" fmla="*/ 6 h 20"/>
                <a:gd name="T14" fmla="*/ 12 w 74"/>
                <a:gd name="T15" fmla="*/ 7 h 20"/>
                <a:gd name="T16" fmla="*/ 13 w 74"/>
                <a:gd name="T17" fmla="*/ 6 h 20"/>
                <a:gd name="T18" fmla="*/ 14 w 74"/>
                <a:gd name="T19" fmla="*/ 6 h 20"/>
                <a:gd name="T20" fmla="*/ 16 w 74"/>
                <a:gd name="T21" fmla="*/ 7 h 20"/>
                <a:gd name="T22" fmla="*/ 15 w 74"/>
                <a:gd name="T23" fmla="*/ 9 h 20"/>
                <a:gd name="T24" fmla="*/ 7 w 74"/>
                <a:gd name="T25" fmla="*/ 14 h 20"/>
                <a:gd name="T26" fmla="*/ 13 w 74"/>
                <a:gd name="T27" fmla="*/ 15 h 20"/>
                <a:gd name="T28" fmla="*/ 18 w 74"/>
                <a:gd name="T29" fmla="*/ 14 h 20"/>
                <a:gd name="T30" fmla="*/ 22 w 74"/>
                <a:gd name="T31" fmla="*/ 13 h 20"/>
                <a:gd name="T32" fmla="*/ 22 w 74"/>
                <a:gd name="T33" fmla="*/ 13 h 20"/>
                <a:gd name="T34" fmla="*/ 24 w 74"/>
                <a:gd name="T35" fmla="*/ 14 h 20"/>
                <a:gd name="T36" fmla="*/ 25 w 74"/>
                <a:gd name="T37" fmla="*/ 14 h 20"/>
                <a:gd name="T38" fmla="*/ 26 w 74"/>
                <a:gd name="T39" fmla="*/ 14 h 20"/>
                <a:gd name="T40" fmla="*/ 31 w 74"/>
                <a:gd name="T41" fmla="*/ 15 h 20"/>
                <a:gd name="T42" fmla="*/ 34 w 74"/>
                <a:gd name="T43" fmla="*/ 17 h 20"/>
                <a:gd name="T44" fmla="*/ 43 w 74"/>
                <a:gd name="T45" fmla="*/ 19 h 20"/>
                <a:gd name="T46" fmla="*/ 51 w 74"/>
                <a:gd name="T47" fmla="*/ 20 h 20"/>
                <a:gd name="T48" fmla="*/ 51 w 74"/>
                <a:gd name="T49" fmla="*/ 20 h 20"/>
                <a:gd name="T50" fmla="*/ 51 w 74"/>
                <a:gd name="T51" fmla="*/ 19 h 20"/>
                <a:gd name="T52" fmla="*/ 56 w 74"/>
                <a:gd name="T53" fmla="*/ 20 h 20"/>
                <a:gd name="T54" fmla="*/ 63 w 74"/>
                <a:gd name="T55" fmla="*/ 20 h 20"/>
                <a:gd name="T56" fmla="*/ 64 w 74"/>
                <a:gd name="T57" fmla="*/ 20 h 20"/>
                <a:gd name="T58" fmla="*/ 64 w 74"/>
                <a:gd name="T59" fmla="*/ 20 h 20"/>
                <a:gd name="T60" fmla="*/ 67 w 74"/>
                <a:gd name="T61" fmla="*/ 20 h 20"/>
                <a:gd name="T62" fmla="*/ 70 w 74"/>
                <a:gd name="T63" fmla="*/ 20 h 20"/>
                <a:gd name="T64" fmla="*/ 71 w 74"/>
                <a:gd name="T65" fmla="*/ 20 h 20"/>
                <a:gd name="T66" fmla="*/ 70 w 74"/>
                <a:gd name="T67" fmla="*/ 19 h 20"/>
                <a:gd name="T68" fmla="*/ 49 w 74"/>
                <a:gd name="T69" fmla="*/ 13 h 20"/>
                <a:gd name="T70" fmla="*/ 42 w 74"/>
                <a:gd name="T71" fmla="*/ 8 h 20"/>
                <a:gd name="T72" fmla="*/ 39 w 74"/>
                <a:gd name="T73" fmla="*/ 3 h 20"/>
                <a:gd name="T74" fmla="*/ 39 w 74"/>
                <a:gd name="T75" fmla="*/ 1 h 20"/>
                <a:gd name="T76" fmla="*/ 27 w 74"/>
                <a:gd name="T7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4" h="20">
                  <a:moveTo>
                    <a:pt x="27" y="0"/>
                  </a:moveTo>
                  <a:cubicBezTo>
                    <a:pt x="25" y="0"/>
                    <a:pt x="24" y="0"/>
                    <a:pt x="22" y="0"/>
                  </a:cubicBezTo>
                  <a:cubicBezTo>
                    <a:pt x="12" y="0"/>
                    <a:pt x="12" y="4"/>
                    <a:pt x="10" y="5"/>
                  </a:cubicBezTo>
                  <a:cubicBezTo>
                    <a:pt x="8" y="5"/>
                    <a:pt x="9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6"/>
                    <a:pt x="12" y="6"/>
                  </a:cubicBezTo>
                  <a:cubicBezTo>
                    <a:pt x="11" y="6"/>
                    <a:pt x="11" y="7"/>
                    <a:pt x="12" y="7"/>
                  </a:cubicBezTo>
                  <a:cubicBezTo>
                    <a:pt x="12" y="7"/>
                    <a:pt x="13" y="7"/>
                    <a:pt x="13" y="6"/>
                  </a:cubicBezTo>
                  <a:cubicBezTo>
                    <a:pt x="13" y="6"/>
                    <a:pt x="14" y="6"/>
                    <a:pt x="14" y="6"/>
                  </a:cubicBezTo>
                  <a:cubicBezTo>
                    <a:pt x="15" y="6"/>
                    <a:pt x="16" y="7"/>
                    <a:pt x="16" y="7"/>
                  </a:cubicBezTo>
                  <a:cubicBezTo>
                    <a:pt x="17" y="8"/>
                    <a:pt x="15" y="8"/>
                    <a:pt x="15" y="9"/>
                  </a:cubicBezTo>
                  <a:cubicBezTo>
                    <a:pt x="14" y="9"/>
                    <a:pt x="0" y="11"/>
                    <a:pt x="7" y="14"/>
                  </a:cubicBezTo>
                  <a:cubicBezTo>
                    <a:pt x="9" y="14"/>
                    <a:pt x="11" y="15"/>
                    <a:pt x="13" y="15"/>
                  </a:cubicBezTo>
                  <a:cubicBezTo>
                    <a:pt x="15" y="15"/>
                    <a:pt x="17" y="14"/>
                    <a:pt x="18" y="14"/>
                  </a:cubicBezTo>
                  <a:cubicBezTo>
                    <a:pt x="20" y="14"/>
                    <a:pt x="21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4"/>
                    <a:pt x="23" y="14"/>
                    <a:pt x="24" y="14"/>
                  </a:cubicBezTo>
                  <a:cubicBezTo>
                    <a:pt x="24" y="14"/>
                    <a:pt x="25" y="14"/>
                    <a:pt x="25" y="14"/>
                  </a:cubicBezTo>
                  <a:cubicBezTo>
                    <a:pt x="25" y="14"/>
                    <a:pt x="25" y="14"/>
                    <a:pt x="26" y="14"/>
                  </a:cubicBezTo>
                  <a:cubicBezTo>
                    <a:pt x="27" y="14"/>
                    <a:pt x="29" y="14"/>
                    <a:pt x="31" y="15"/>
                  </a:cubicBezTo>
                  <a:cubicBezTo>
                    <a:pt x="34" y="15"/>
                    <a:pt x="35" y="16"/>
                    <a:pt x="34" y="17"/>
                  </a:cubicBezTo>
                  <a:cubicBezTo>
                    <a:pt x="33" y="17"/>
                    <a:pt x="37" y="18"/>
                    <a:pt x="43" y="19"/>
                  </a:cubicBezTo>
                  <a:cubicBezTo>
                    <a:pt x="47" y="19"/>
                    <a:pt x="50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19"/>
                    <a:pt x="51" y="19"/>
                    <a:pt x="51" y="19"/>
                  </a:cubicBezTo>
                  <a:cubicBezTo>
                    <a:pt x="52" y="19"/>
                    <a:pt x="54" y="19"/>
                    <a:pt x="56" y="20"/>
                  </a:cubicBezTo>
                  <a:cubicBezTo>
                    <a:pt x="59" y="20"/>
                    <a:pt x="61" y="20"/>
                    <a:pt x="63" y="20"/>
                  </a:cubicBezTo>
                  <a:cubicBezTo>
                    <a:pt x="64" y="20"/>
                    <a:pt x="65" y="20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5" y="20"/>
                    <a:pt x="66" y="20"/>
                    <a:pt x="67" y="20"/>
                  </a:cubicBezTo>
                  <a:cubicBezTo>
                    <a:pt x="68" y="20"/>
                    <a:pt x="69" y="20"/>
                    <a:pt x="70" y="20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4" y="17"/>
                    <a:pt x="57" y="15"/>
                    <a:pt x="49" y="13"/>
                  </a:cubicBezTo>
                  <a:cubicBezTo>
                    <a:pt x="45" y="11"/>
                    <a:pt x="43" y="10"/>
                    <a:pt x="42" y="8"/>
                  </a:cubicBezTo>
                  <a:cubicBezTo>
                    <a:pt x="40" y="5"/>
                    <a:pt x="37" y="3"/>
                    <a:pt x="39" y="3"/>
                  </a:cubicBezTo>
                  <a:cubicBezTo>
                    <a:pt x="42" y="2"/>
                    <a:pt x="38" y="1"/>
                    <a:pt x="39" y="1"/>
                  </a:cubicBezTo>
                  <a:cubicBezTo>
                    <a:pt x="41" y="1"/>
                    <a:pt x="35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90" name="Freeform 93"/>
            <p:cNvSpPr>
              <a:spLocks/>
            </p:cNvSpPr>
            <p:nvPr/>
          </p:nvSpPr>
          <p:spPr bwMode="auto">
            <a:xfrm>
              <a:off x="7964488" y="4457700"/>
              <a:ext cx="20638" cy="6350"/>
            </a:xfrm>
            <a:custGeom>
              <a:avLst/>
              <a:gdLst>
                <a:gd name="T0" fmla="*/ 4 w 8"/>
                <a:gd name="T1" fmla="*/ 0 h 2"/>
                <a:gd name="T2" fmla="*/ 2 w 8"/>
                <a:gd name="T3" fmla="*/ 0 h 2"/>
                <a:gd name="T4" fmla="*/ 0 w 8"/>
                <a:gd name="T5" fmla="*/ 2 h 2"/>
                <a:gd name="T6" fmla="*/ 6 w 8"/>
                <a:gd name="T7" fmla="*/ 1 h 2"/>
                <a:gd name="T8" fmla="*/ 4 w 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4" y="0"/>
                  </a:moveTo>
                  <a:cubicBezTo>
                    <a:pt x="4" y="0"/>
                    <a:pt x="3" y="0"/>
                    <a:pt x="2" y="0"/>
                  </a:cubicBezTo>
                  <a:cubicBezTo>
                    <a:pt x="0" y="1"/>
                    <a:pt x="1" y="2"/>
                    <a:pt x="0" y="2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8" y="0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91" name="Freeform 94"/>
            <p:cNvSpPr>
              <a:spLocks/>
            </p:cNvSpPr>
            <p:nvPr/>
          </p:nvSpPr>
          <p:spPr bwMode="auto">
            <a:xfrm>
              <a:off x="7969250" y="4267200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92" name="Freeform 95"/>
            <p:cNvSpPr>
              <a:spLocks/>
            </p:cNvSpPr>
            <p:nvPr/>
          </p:nvSpPr>
          <p:spPr bwMode="auto">
            <a:xfrm>
              <a:off x="7278688" y="4545013"/>
              <a:ext cx="47625" cy="11112"/>
            </a:xfrm>
            <a:custGeom>
              <a:avLst/>
              <a:gdLst>
                <a:gd name="T0" fmla="*/ 6 w 18"/>
                <a:gd name="T1" fmla="*/ 0 h 4"/>
                <a:gd name="T2" fmla="*/ 1 w 18"/>
                <a:gd name="T3" fmla="*/ 3 h 4"/>
                <a:gd name="T4" fmla="*/ 4 w 18"/>
                <a:gd name="T5" fmla="*/ 4 h 4"/>
                <a:gd name="T6" fmla="*/ 11 w 18"/>
                <a:gd name="T7" fmla="*/ 4 h 4"/>
                <a:gd name="T8" fmla="*/ 16 w 18"/>
                <a:gd name="T9" fmla="*/ 3 h 4"/>
                <a:gd name="T10" fmla="*/ 16 w 18"/>
                <a:gd name="T11" fmla="*/ 3 h 4"/>
                <a:gd name="T12" fmla="*/ 17 w 18"/>
                <a:gd name="T13" fmla="*/ 3 h 4"/>
                <a:gd name="T14" fmla="*/ 17 w 18"/>
                <a:gd name="T15" fmla="*/ 2 h 4"/>
                <a:gd name="T16" fmla="*/ 6 w 1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4">
                  <a:moveTo>
                    <a:pt x="6" y="0"/>
                  </a:moveTo>
                  <a:cubicBezTo>
                    <a:pt x="2" y="0"/>
                    <a:pt x="0" y="1"/>
                    <a:pt x="1" y="3"/>
                  </a:cubicBezTo>
                  <a:cubicBezTo>
                    <a:pt x="1" y="4"/>
                    <a:pt x="2" y="4"/>
                    <a:pt x="4" y="4"/>
                  </a:cubicBezTo>
                  <a:cubicBezTo>
                    <a:pt x="6" y="4"/>
                    <a:pt x="9" y="4"/>
                    <a:pt x="11" y="4"/>
                  </a:cubicBezTo>
                  <a:cubicBezTo>
                    <a:pt x="13" y="3"/>
                    <a:pt x="15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7" y="3"/>
                  </a:cubicBezTo>
                  <a:cubicBezTo>
                    <a:pt x="17" y="3"/>
                    <a:pt x="18" y="3"/>
                    <a:pt x="17" y="2"/>
                  </a:cubicBezTo>
                  <a:cubicBezTo>
                    <a:pt x="12" y="0"/>
                    <a:pt x="9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93" name="Freeform 96"/>
            <p:cNvSpPr>
              <a:spLocks/>
            </p:cNvSpPr>
            <p:nvPr/>
          </p:nvSpPr>
          <p:spPr bwMode="auto">
            <a:xfrm>
              <a:off x="7864475" y="4449763"/>
              <a:ext cx="15875" cy="4762"/>
            </a:xfrm>
            <a:custGeom>
              <a:avLst/>
              <a:gdLst>
                <a:gd name="T0" fmla="*/ 6 w 6"/>
                <a:gd name="T1" fmla="*/ 0 h 2"/>
                <a:gd name="T2" fmla="*/ 2 w 6"/>
                <a:gd name="T3" fmla="*/ 1 h 2"/>
                <a:gd name="T4" fmla="*/ 4 w 6"/>
                <a:gd name="T5" fmla="*/ 2 h 2"/>
                <a:gd name="T6" fmla="*/ 5 w 6"/>
                <a:gd name="T7" fmla="*/ 1 h 2"/>
                <a:gd name="T8" fmla="*/ 6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5" y="1"/>
                    <a:pt x="0" y="1"/>
                    <a:pt x="2" y="1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94" name="Freeform 97"/>
            <p:cNvSpPr>
              <a:spLocks/>
            </p:cNvSpPr>
            <p:nvPr/>
          </p:nvSpPr>
          <p:spPr bwMode="auto">
            <a:xfrm>
              <a:off x="7872413" y="4438650"/>
              <a:ext cx="12700" cy="3175"/>
            </a:xfrm>
            <a:custGeom>
              <a:avLst/>
              <a:gdLst>
                <a:gd name="T0" fmla="*/ 5 w 5"/>
                <a:gd name="T1" fmla="*/ 0 h 1"/>
                <a:gd name="T2" fmla="*/ 2 w 5"/>
                <a:gd name="T3" fmla="*/ 0 h 1"/>
                <a:gd name="T4" fmla="*/ 1 w 5"/>
                <a:gd name="T5" fmla="*/ 1 h 1"/>
                <a:gd name="T6" fmla="*/ 2 w 5"/>
                <a:gd name="T7" fmla="*/ 1 h 1"/>
                <a:gd name="T8" fmla="*/ 5 w 5"/>
                <a:gd name="T9" fmla="*/ 0 h 1"/>
                <a:gd name="T10" fmla="*/ 5 w 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3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95" name="Freeform 98"/>
            <p:cNvSpPr>
              <a:spLocks/>
            </p:cNvSpPr>
            <p:nvPr/>
          </p:nvSpPr>
          <p:spPr bwMode="auto">
            <a:xfrm>
              <a:off x="7900988" y="4445000"/>
              <a:ext cx="17463" cy="1587"/>
            </a:xfrm>
            <a:custGeom>
              <a:avLst/>
              <a:gdLst>
                <a:gd name="T0" fmla="*/ 3 w 6"/>
                <a:gd name="T1" fmla="*/ 0 h 1"/>
                <a:gd name="T2" fmla="*/ 2 w 6"/>
                <a:gd name="T3" fmla="*/ 1 h 1"/>
                <a:gd name="T4" fmla="*/ 5 w 6"/>
                <a:gd name="T5" fmla="*/ 1 h 1"/>
                <a:gd name="T6" fmla="*/ 6 w 6"/>
                <a:gd name="T7" fmla="*/ 1 h 1"/>
                <a:gd name="T8" fmla="*/ 4 w 6"/>
                <a:gd name="T9" fmla="*/ 0 h 1"/>
                <a:gd name="T10" fmla="*/ 3 w 6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">
                  <a:moveTo>
                    <a:pt x="3" y="0"/>
                  </a:moveTo>
                  <a:cubicBezTo>
                    <a:pt x="2" y="0"/>
                    <a:pt x="0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96" name="Freeform 99"/>
            <p:cNvSpPr>
              <a:spLocks/>
            </p:cNvSpPr>
            <p:nvPr/>
          </p:nvSpPr>
          <p:spPr bwMode="auto">
            <a:xfrm>
              <a:off x="3046413" y="4311650"/>
              <a:ext cx="57150" cy="7937"/>
            </a:xfrm>
            <a:custGeom>
              <a:avLst/>
              <a:gdLst>
                <a:gd name="T0" fmla="*/ 16 w 21"/>
                <a:gd name="T1" fmla="*/ 0 h 3"/>
                <a:gd name="T2" fmla="*/ 11 w 21"/>
                <a:gd name="T3" fmla="*/ 0 h 3"/>
                <a:gd name="T4" fmla="*/ 2 w 21"/>
                <a:gd name="T5" fmla="*/ 3 h 3"/>
                <a:gd name="T6" fmla="*/ 4 w 21"/>
                <a:gd name="T7" fmla="*/ 3 h 3"/>
                <a:gd name="T8" fmla="*/ 16 w 21"/>
                <a:gd name="T9" fmla="*/ 1 h 3"/>
                <a:gd name="T10" fmla="*/ 16 w 2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">
                  <a:moveTo>
                    <a:pt x="16" y="0"/>
                  </a:moveTo>
                  <a:cubicBezTo>
                    <a:pt x="15" y="0"/>
                    <a:pt x="13" y="0"/>
                    <a:pt x="11" y="0"/>
                  </a:cubicBezTo>
                  <a:cubicBezTo>
                    <a:pt x="4" y="1"/>
                    <a:pt x="0" y="2"/>
                    <a:pt x="2" y="3"/>
                  </a:cubicBezTo>
                  <a:cubicBezTo>
                    <a:pt x="2" y="3"/>
                    <a:pt x="3" y="3"/>
                    <a:pt x="4" y="3"/>
                  </a:cubicBezTo>
                  <a:cubicBezTo>
                    <a:pt x="7" y="3"/>
                    <a:pt x="12" y="2"/>
                    <a:pt x="16" y="1"/>
                  </a:cubicBezTo>
                  <a:cubicBezTo>
                    <a:pt x="21" y="0"/>
                    <a:pt x="20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97" name="Freeform 100"/>
            <p:cNvSpPr>
              <a:spLocks/>
            </p:cNvSpPr>
            <p:nvPr/>
          </p:nvSpPr>
          <p:spPr bwMode="auto">
            <a:xfrm>
              <a:off x="3475038" y="4397375"/>
              <a:ext cx="180975" cy="44450"/>
            </a:xfrm>
            <a:custGeom>
              <a:avLst/>
              <a:gdLst>
                <a:gd name="T0" fmla="*/ 41 w 67"/>
                <a:gd name="T1" fmla="*/ 0 h 16"/>
                <a:gd name="T2" fmla="*/ 31 w 67"/>
                <a:gd name="T3" fmla="*/ 1 h 16"/>
                <a:gd name="T4" fmla="*/ 27 w 67"/>
                <a:gd name="T5" fmla="*/ 2 h 16"/>
                <a:gd name="T6" fmla="*/ 26 w 67"/>
                <a:gd name="T7" fmla="*/ 2 h 16"/>
                <a:gd name="T8" fmla="*/ 26 w 67"/>
                <a:gd name="T9" fmla="*/ 2 h 16"/>
                <a:gd name="T10" fmla="*/ 11 w 67"/>
                <a:gd name="T11" fmla="*/ 8 h 16"/>
                <a:gd name="T12" fmla="*/ 2 w 67"/>
                <a:gd name="T13" fmla="*/ 15 h 16"/>
                <a:gd name="T14" fmla="*/ 4 w 67"/>
                <a:gd name="T15" fmla="*/ 16 h 16"/>
                <a:gd name="T16" fmla="*/ 5 w 67"/>
                <a:gd name="T17" fmla="*/ 16 h 16"/>
                <a:gd name="T18" fmla="*/ 19 w 67"/>
                <a:gd name="T19" fmla="*/ 14 h 16"/>
                <a:gd name="T20" fmla="*/ 22 w 67"/>
                <a:gd name="T21" fmla="*/ 11 h 16"/>
                <a:gd name="T22" fmla="*/ 22 w 67"/>
                <a:gd name="T23" fmla="*/ 11 h 16"/>
                <a:gd name="T24" fmla="*/ 30 w 67"/>
                <a:gd name="T25" fmla="*/ 11 h 16"/>
                <a:gd name="T26" fmla="*/ 41 w 67"/>
                <a:gd name="T27" fmla="*/ 12 h 16"/>
                <a:gd name="T28" fmla="*/ 58 w 67"/>
                <a:gd name="T29" fmla="*/ 8 h 16"/>
                <a:gd name="T30" fmla="*/ 48 w 67"/>
                <a:gd name="T31" fmla="*/ 0 h 16"/>
                <a:gd name="T32" fmla="*/ 41 w 67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16">
                  <a:moveTo>
                    <a:pt x="41" y="0"/>
                  </a:moveTo>
                  <a:cubicBezTo>
                    <a:pt x="36" y="0"/>
                    <a:pt x="33" y="1"/>
                    <a:pt x="31" y="1"/>
                  </a:cubicBezTo>
                  <a:cubicBezTo>
                    <a:pt x="29" y="2"/>
                    <a:pt x="27" y="2"/>
                    <a:pt x="27" y="2"/>
                  </a:cubicBezTo>
                  <a:cubicBezTo>
                    <a:pt x="27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3" y="2"/>
                    <a:pt x="17" y="5"/>
                    <a:pt x="11" y="8"/>
                  </a:cubicBezTo>
                  <a:cubicBezTo>
                    <a:pt x="5" y="12"/>
                    <a:pt x="4" y="15"/>
                    <a:pt x="2" y="15"/>
                  </a:cubicBezTo>
                  <a:cubicBezTo>
                    <a:pt x="0" y="16"/>
                    <a:pt x="1" y="16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9" y="16"/>
                    <a:pt x="15" y="16"/>
                    <a:pt x="19" y="14"/>
                  </a:cubicBezTo>
                  <a:cubicBezTo>
                    <a:pt x="24" y="13"/>
                    <a:pt x="23" y="11"/>
                    <a:pt x="22" y="11"/>
                  </a:cubicBezTo>
                  <a:cubicBezTo>
                    <a:pt x="21" y="11"/>
                    <a:pt x="21" y="11"/>
                    <a:pt x="22" y="11"/>
                  </a:cubicBezTo>
                  <a:cubicBezTo>
                    <a:pt x="23" y="11"/>
                    <a:pt x="26" y="11"/>
                    <a:pt x="30" y="11"/>
                  </a:cubicBezTo>
                  <a:cubicBezTo>
                    <a:pt x="34" y="11"/>
                    <a:pt x="38" y="12"/>
                    <a:pt x="41" y="12"/>
                  </a:cubicBezTo>
                  <a:cubicBezTo>
                    <a:pt x="47" y="11"/>
                    <a:pt x="53" y="9"/>
                    <a:pt x="58" y="8"/>
                  </a:cubicBezTo>
                  <a:cubicBezTo>
                    <a:pt x="67" y="6"/>
                    <a:pt x="64" y="2"/>
                    <a:pt x="48" y="0"/>
                  </a:cubicBezTo>
                  <a:cubicBezTo>
                    <a:pt x="45" y="0"/>
                    <a:pt x="43" y="0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98" name="Freeform 101"/>
            <p:cNvSpPr>
              <a:spLocks/>
            </p:cNvSpPr>
            <p:nvPr/>
          </p:nvSpPr>
          <p:spPr bwMode="auto">
            <a:xfrm>
              <a:off x="3616325" y="4491038"/>
              <a:ext cx="20638" cy="4762"/>
            </a:xfrm>
            <a:custGeom>
              <a:avLst/>
              <a:gdLst>
                <a:gd name="T0" fmla="*/ 4 w 8"/>
                <a:gd name="T1" fmla="*/ 0 h 2"/>
                <a:gd name="T2" fmla="*/ 2 w 8"/>
                <a:gd name="T3" fmla="*/ 2 h 2"/>
                <a:gd name="T4" fmla="*/ 4 w 8"/>
                <a:gd name="T5" fmla="*/ 2 h 2"/>
                <a:gd name="T6" fmla="*/ 7 w 8"/>
                <a:gd name="T7" fmla="*/ 1 h 2"/>
                <a:gd name="T8" fmla="*/ 4 w 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4" y="0"/>
                  </a:moveTo>
                  <a:cubicBezTo>
                    <a:pt x="4" y="1"/>
                    <a:pt x="0" y="1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6" y="2"/>
                    <a:pt x="8" y="1"/>
                    <a:pt x="7" y="1"/>
                  </a:cubicBezTo>
                  <a:cubicBezTo>
                    <a:pt x="5" y="1"/>
                    <a:pt x="4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99" name="Freeform 102"/>
            <p:cNvSpPr>
              <a:spLocks/>
            </p:cNvSpPr>
            <p:nvPr/>
          </p:nvSpPr>
          <p:spPr bwMode="auto">
            <a:xfrm>
              <a:off x="3563938" y="4529138"/>
              <a:ext cx="15875" cy="4762"/>
            </a:xfrm>
            <a:custGeom>
              <a:avLst/>
              <a:gdLst>
                <a:gd name="T0" fmla="*/ 2 w 6"/>
                <a:gd name="T1" fmla="*/ 0 h 2"/>
                <a:gd name="T2" fmla="*/ 1 w 6"/>
                <a:gd name="T3" fmla="*/ 0 h 2"/>
                <a:gd name="T4" fmla="*/ 2 w 6"/>
                <a:gd name="T5" fmla="*/ 2 h 2"/>
                <a:gd name="T6" fmla="*/ 3 w 6"/>
                <a:gd name="T7" fmla="*/ 2 h 2"/>
                <a:gd name="T8" fmla="*/ 4 w 6"/>
                <a:gd name="T9" fmla="*/ 1 h 2"/>
                <a:gd name="T10" fmla="*/ 2 w 6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1"/>
                    <a:pt x="0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1"/>
                    <a:pt x="6" y="1"/>
                    <a:pt x="4" y="1"/>
                  </a:cubicBezTo>
                  <a:cubicBezTo>
                    <a:pt x="3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00" name="Freeform 103"/>
            <p:cNvSpPr>
              <a:spLocks/>
            </p:cNvSpPr>
            <p:nvPr/>
          </p:nvSpPr>
          <p:spPr bwMode="auto">
            <a:xfrm>
              <a:off x="3908425" y="4635500"/>
              <a:ext cx="19050" cy="4762"/>
            </a:xfrm>
            <a:custGeom>
              <a:avLst/>
              <a:gdLst>
                <a:gd name="T0" fmla="*/ 0 w 7"/>
                <a:gd name="T1" fmla="*/ 0 h 2"/>
                <a:gd name="T2" fmla="*/ 1 w 7"/>
                <a:gd name="T3" fmla="*/ 1 h 2"/>
                <a:gd name="T4" fmla="*/ 1 w 7"/>
                <a:gd name="T5" fmla="*/ 2 h 2"/>
                <a:gd name="T6" fmla="*/ 3 w 7"/>
                <a:gd name="T7" fmla="*/ 1 h 2"/>
                <a:gd name="T8" fmla="*/ 0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2" y="1"/>
                    <a:pt x="7" y="1"/>
                    <a:pt x="3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01" name="Freeform 104"/>
            <p:cNvSpPr>
              <a:spLocks/>
            </p:cNvSpPr>
            <p:nvPr/>
          </p:nvSpPr>
          <p:spPr bwMode="auto">
            <a:xfrm>
              <a:off x="3311525" y="4392613"/>
              <a:ext cx="185738" cy="57150"/>
            </a:xfrm>
            <a:custGeom>
              <a:avLst/>
              <a:gdLst>
                <a:gd name="T0" fmla="*/ 38 w 68"/>
                <a:gd name="T1" fmla="*/ 0 h 21"/>
                <a:gd name="T2" fmla="*/ 32 w 68"/>
                <a:gd name="T3" fmla="*/ 1 h 21"/>
                <a:gd name="T4" fmla="*/ 30 w 68"/>
                <a:gd name="T5" fmla="*/ 3 h 21"/>
                <a:gd name="T6" fmla="*/ 30 w 68"/>
                <a:gd name="T7" fmla="*/ 3 h 21"/>
                <a:gd name="T8" fmla="*/ 28 w 68"/>
                <a:gd name="T9" fmla="*/ 3 h 21"/>
                <a:gd name="T10" fmla="*/ 25 w 68"/>
                <a:gd name="T11" fmla="*/ 4 h 21"/>
                <a:gd name="T12" fmla="*/ 34 w 68"/>
                <a:gd name="T13" fmla="*/ 6 h 21"/>
                <a:gd name="T14" fmla="*/ 26 w 68"/>
                <a:gd name="T15" fmla="*/ 7 h 21"/>
                <a:gd name="T16" fmla="*/ 25 w 68"/>
                <a:gd name="T17" fmla="*/ 8 h 21"/>
                <a:gd name="T18" fmla="*/ 19 w 68"/>
                <a:gd name="T19" fmla="*/ 7 h 21"/>
                <a:gd name="T20" fmla="*/ 11 w 68"/>
                <a:gd name="T21" fmla="*/ 6 h 21"/>
                <a:gd name="T22" fmla="*/ 6 w 68"/>
                <a:gd name="T23" fmla="*/ 7 h 21"/>
                <a:gd name="T24" fmla="*/ 3 w 68"/>
                <a:gd name="T25" fmla="*/ 12 h 21"/>
                <a:gd name="T26" fmla="*/ 14 w 68"/>
                <a:gd name="T27" fmla="*/ 19 h 21"/>
                <a:gd name="T28" fmla="*/ 23 w 68"/>
                <a:gd name="T29" fmla="*/ 21 h 21"/>
                <a:gd name="T30" fmla="*/ 38 w 68"/>
                <a:gd name="T31" fmla="*/ 19 h 21"/>
                <a:gd name="T32" fmla="*/ 51 w 68"/>
                <a:gd name="T33" fmla="*/ 16 h 21"/>
                <a:gd name="T34" fmla="*/ 54 w 68"/>
                <a:gd name="T35" fmla="*/ 15 h 21"/>
                <a:gd name="T36" fmla="*/ 59 w 68"/>
                <a:gd name="T37" fmla="*/ 13 h 21"/>
                <a:gd name="T38" fmla="*/ 58 w 68"/>
                <a:gd name="T39" fmla="*/ 12 h 21"/>
                <a:gd name="T40" fmla="*/ 57 w 68"/>
                <a:gd name="T41" fmla="*/ 12 h 21"/>
                <a:gd name="T42" fmla="*/ 57 w 68"/>
                <a:gd name="T43" fmla="*/ 12 h 21"/>
                <a:gd name="T44" fmla="*/ 55 w 68"/>
                <a:gd name="T45" fmla="*/ 9 h 21"/>
                <a:gd name="T46" fmla="*/ 55 w 68"/>
                <a:gd name="T47" fmla="*/ 7 h 21"/>
                <a:gd name="T48" fmla="*/ 63 w 68"/>
                <a:gd name="T49" fmla="*/ 4 h 21"/>
                <a:gd name="T50" fmla="*/ 58 w 68"/>
                <a:gd name="T51" fmla="*/ 1 h 21"/>
                <a:gd name="T52" fmla="*/ 42 w 68"/>
                <a:gd name="T53" fmla="*/ 0 h 21"/>
                <a:gd name="T54" fmla="*/ 42 w 68"/>
                <a:gd name="T55" fmla="*/ 0 h 21"/>
                <a:gd name="T56" fmla="*/ 42 w 68"/>
                <a:gd name="T57" fmla="*/ 0 h 21"/>
                <a:gd name="T58" fmla="*/ 41 w 68"/>
                <a:gd name="T59" fmla="*/ 0 h 21"/>
                <a:gd name="T60" fmla="*/ 38 w 68"/>
                <a:gd name="T6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" h="21">
                  <a:moveTo>
                    <a:pt x="38" y="0"/>
                  </a:moveTo>
                  <a:cubicBezTo>
                    <a:pt x="36" y="0"/>
                    <a:pt x="33" y="0"/>
                    <a:pt x="32" y="1"/>
                  </a:cubicBezTo>
                  <a:cubicBezTo>
                    <a:pt x="30" y="2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6" y="3"/>
                    <a:pt x="24" y="3"/>
                    <a:pt x="25" y="4"/>
                  </a:cubicBezTo>
                  <a:cubicBezTo>
                    <a:pt x="27" y="5"/>
                    <a:pt x="33" y="5"/>
                    <a:pt x="34" y="6"/>
                  </a:cubicBezTo>
                  <a:cubicBezTo>
                    <a:pt x="34" y="6"/>
                    <a:pt x="29" y="6"/>
                    <a:pt x="26" y="7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3" y="8"/>
                    <a:pt x="22" y="7"/>
                    <a:pt x="19" y="7"/>
                  </a:cubicBezTo>
                  <a:cubicBezTo>
                    <a:pt x="17" y="7"/>
                    <a:pt x="14" y="6"/>
                    <a:pt x="11" y="6"/>
                  </a:cubicBezTo>
                  <a:cubicBezTo>
                    <a:pt x="9" y="6"/>
                    <a:pt x="8" y="6"/>
                    <a:pt x="6" y="7"/>
                  </a:cubicBezTo>
                  <a:cubicBezTo>
                    <a:pt x="1" y="7"/>
                    <a:pt x="0" y="9"/>
                    <a:pt x="3" y="12"/>
                  </a:cubicBezTo>
                  <a:cubicBezTo>
                    <a:pt x="5" y="14"/>
                    <a:pt x="9" y="17"/>
                    <a:pt x="14" y="19"/>
                  </a:cubicBezTo>
                  <a:cubicBezTo>
                    <a:pt x="17" y="21"/>
                    <a:pt x="20" y="21"/>
                    <a:pt x="23" y="21"/>
                  </a:cubicBezTo>
                  <a:cubicBezTo>
                    <a:pt x="28" y="21"/>
                    <a:pt x="32" y="20"/>
                    <a:pt x="38" y="19"/>
                  </a:cubicBezTo>
                  <a:cubicBezTo>
                    <a:pt x="47" y="19"/>
                    <a:pt x="49" y="16"/>
                    <a:pt x="51" y="16"/>
                  </a:cubicBezTo>
                  <a:cubicBezTo>
                    <a:pt x="52" y="15"/>
                    <a:pt x="53" y="15"/>
                    <a:pt x="54" y="15"/>
                  </a:cubicBezTo>
                  <a:cubicBezTo>
                    <a:pt x="56" y="14"/>
                    <a:pt x="57" y="14"/>
                    <a:pt x="59" y="13"/>
                  </a:cubicBezTo>
                  <a:cubicBezTo>
                    <a:pt x="60" y="12"/>
                    <a:pt x="60" y="12"/>
                    <a:pt x="58" y="12"/>
                  </a:cubicBezTo>
                  <a:cubicBezTo>
                    <a:pt x="58" y="12"/>
                    <a:pt x="58" y="12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6" y="12"/>
                    <a:pt x="58" y="11"/>
                    <a:pt x="55" y="9"/>
                  </a:cubicBezTo>
                  <a:cubicBezTo>
                    <a:pt x="52" y="8"/>
                    <a:pt x="49" y="8"/>
                    <a:pt x="55" y="7"/>
                  </a:cubicBezTo>
                  <a:cubicBezTo>
                    <a:pt x="62" y="6"/>
                    <a:pt x="62" y="4"/>
                    <a:pt x="63" y="4"/>
                  </a:cubicBezTo>
                  <a:cubicBezTo>
                    <a:pt x="63" y="4"/>
                    <a:pt x="68" y="2"/>
                    <a:pt x="58" y="1"/>
                  </a:cubicBezTo>
                  <a:cubicBezTo>
                    <a:pt x="50" y="1"/>
                    <a:pt x="44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02" name="Freeform 105"/>
            <p:cNvSpPr>
              <a:spLocks/>
            </p:cNvSpPr>
            <p:nvPr/>
          </p:nvSpPr>
          <p:spPr bwMode="auto">
            <a:xfrm>
              <a:off x="3208338" y="4495800"/>
              <a:ext cx="14288" cy="3175"/>
            </a:xfrm>
            <a:custGeom>
              <a:avLst/>
              <a:gdLst>
                <a:gd name="T0" fmla="*/ 4 w 5"/>
                <a:gd name="T1" fmla="*/ 0 h 1"/>
                <a:gd name="T2" fmla="*/ 2 w 5"/>
                <a:gd name="T3" fmla="*/ 0 h 1"/>
                <a:gd name="T4" fmla="*/ 0 w 5"/>
                <a:gd name="T5" fmla="*/ 1 h 1"/>
                <a:gd name="T6" fmla="*/ 5 w 5"/>
                <a:gd name="T7" fmla="*/ 0 h 1"/>
                <a:gd name="T8" fmla="*/ 4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4" y="1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03" name="Freeform 106"/>
            <p:cNvSpPr>
              <a:spLocks/>
            </p:cNvSpPr>
            <p:nvPr/>
          </p:nvSpPr>
          <p:spPr bwMode="auto">
            <a:xfrm>
              <a:off x="3360738" y="4492625"/>
              <a:ext cx="15875" cy="3175"/>
            </a:xfrm>
            <a:custGeom>
              <a:avLst/>
              <a:gdLst>
                <a:gd name="T0" fmla="*/ 4 w 6"/>
                <a:gd name="T1" fmla="*/ 0 h 1"/>
                <a:gd name="T2" fmla="*/ 2 w 6"/>
                <a:gd name="T3" fmla="*/ 0 h 1"/>
                <a:gd name="T4" fmla="*/ 2 w 6"/>
                <a:gd name="T5" fmla="*/ 1 h 1"/>
                <a:gd name="T6" fmla="*/ 4 w 6"/>
                <a:gd name="T7" fmla="*/ 1 h 1"/>
                <a:gd name="T8" fmla="*/ 5 w 6"/>
                <a:gd name="T9" fmla="*/ 0 h 1"/>
                <a:gd name="T10" fmla="*/ 4 w 6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1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04" name="Freeform 107"/>
            <p:cNvSpPr>
              <a:spLocks/>
            </p:cNvSpPr>
            <p:nvPr/>
          </p:nvSpPr>
          <p:spPr bwMode="auto">
            <a:xfrm>
              <a:off x="3843338" y="4511675"/>
              <a:ext cx="14288" cy="3175"/>
            </a:xfrm>
            <a:custGeom>
              <a:avLst/>
              <a:gdLst>
                <a:gd name="T0" fmla="*/ 4 w 5"/>
                <a:gd name="T1" fmla="*/ 0 h 1"/>
                <a:gd name="T2" fmla="*/ 2 w 5"/>
                <a:gd name="T3" fmla="*/ 0 h 1"/>
                <a:gd name="T4" fmla="*/ 1 w 5"/>
                <a:gd name="T5" fmla="*/ 1 h 1"/>
                <a:gd name="T6" fmla="*/ 3 w 5"/>
                <a:gd name="T7" fmla="*/ 1 h 1"/>
                <a:gd name="T8" fmla="*/ 4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cubicBezTo>
                    <a:pt x="4" y="0"/>
                    <a:pt x="3" y="0"/>
                    <a:pt x="2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05" name="Freeform 108"/>
            <p:cNvSpPr>
              <a:spLocks/>
            </p:cNvSpPr>
            <p:nvPr/>
          </p:nvSpPr>
          <p:spPr bwMode="auto">
            <a:xfrm>
              <a:off x="3211513" y="4483100"/>
              <a:ext cx="11113" cy="1587"/>
            </a:xfrm>
            <a:custGeom>
              <a:avLst/>
              <a:gdLst>
                <a:gd name="T0" fmla="*/ 3 w 4"/>
                <a:gd name="T1" fmla="*/ 0 h 1"/>
                <a:gd name="T2" fmla="*/ 2 w 4"/>
                <a:gd name="T3" fmla="*/ 1 h 1"/>
                <a:gd name="T4" fmla="*/ 0 w 4"/>
                <a:gd name="T5" fmla="*/ 1 h 1"/>
                <a:gd name="T6" fmla="*/ 4 w 4"/>
                <a:gd name="T7" fmla="*/ 1 h 1"/>
                <a:gd name="T8" fmla="*/ 3 w 4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1" y="1"/>
                    <a:pt x="3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06" name="Freeform 109"/>
            <p:cNvSpPr>
              <a:spLocks/>
            </p:cNvSpPr>
            <p:nvPr/>
          </p:nvSpPr>
          <p:spPr bwMode="auto">
            <a:xfrm>
              <a:off x="3870325" y="4521200"/>
              <a:ext cx="15875" cy="4762"/>
            </a:xfrm>
            <a:custGeom>
              <a:avLst/>
              <a:gdLst>
                <a:gd name="T0" fmla="*/ 2 w 6"/>
                <a:gd name="T1" fmla="*/ 0 h 2"/>
                <a:gd name="T2" fmla="*/ 0 w 6"/>
                <a:gd name="T3" fmla="*/ 0 h 2"/>
                <a:gd name="T4" fmla="*/ 2 w 6"/>
                <a:gd name="T5" fmla="*/ 2 h 2"/>
                <a:gd name="T6" fmla="*/ 5 w 6"/>
                <a:gd name="T7" fmla="*/ 1 h 2"/>
                <a:gd name="T8" fmla="*/ 2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2" y="1"/>
                    <a:pt x="2" y="2"/>
                  </a:cubicBezTo>
                  <a:cubicBezTo>
                    <a:pt x="2" y="1"/>
                    <a:pt x="4" y="1"/>
                    <a:pt x="5" y="1"/>
                  </a:cubicBezTo>
                  <a:cubicBezTo>
                    <a:pt x="6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07" name="Freeform 110"/>
            <p:cNvSpPr>
              <a:spLocks/>
            </p:cNvSpPr>
            <p:nvPr/>
          </p:nvSpPr>
          <p:spPr bwMode="auto">
            <a:xfrm>
              <a:off x="3813175" y="4540250"/>
              <a:ext cx="98425" cy="19050"/>
            </a:xfrm>
            <a:custGeom>
              <a:avLst/>
              <a:gdLst>
                <a:gd name="T0" fmla="*/ 22 w 36"/>
                <a:gd name="T1" fmla="*/ 0 h 7"/>
                <a:gd name="T2" fmla="*/ 18 w 36"/>
                <a:gd name="T3" fmla="*/ 0 h 7"/>
                <a:gd name="T4" fmla="*/ 10 w 36"/>
                <a:gd name="T5" fmla="*/ 7 h 7"/>
                <a:gd name="T6" fmla="*/ 18 w 36"/>
                <a:gd name="T7" fmla="*/ 6 h 7"/>
                <a:gd name="T8" fmla="*/ 22 w 3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">
                  <a:moveTo>
                    <a:pt x="22" y="0"/>
                  </a:moveTo>
                  <a:cubicBezTo>
                    <a:pt x="21" y="0"/>
                    <a:pt x="19" y="0"/>
                    <a:pt x="18" y="0"/>
                  </a:cubicBezTo>
                  <a:cubicBezTo>
                    <a:pt x="9" y="1"/>
                    <a:pt x="0" y="7"/>
                    <a:pt x="10" y="7"/>
                  </a:cubicBezTo>
                  <a:cubicBezTo>
                    <a:pt x="12" y="7"/>
                    <a:pt x="15" y="6"/>
                    <a:pt x="18" y="6"/>
                  </a:cubicBezTo>
                  <a:cubicBezTo>
                    <a:pt x="31" y="4"/>
                    <a:pt x="36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08" name="Freeform 111"/>
            <p:cNvSpPr>
              <a:spLocks/>
            </p:cNvSpPr>
            <p:nvPr/>
          </p:nvSpPr>
          <p:spPr bwMode="auto">
            <a:xfrm>
              <a:off x="3792538" y="4506913"/>
              <a:ext cx="20638" cy="3175"/>
            </a:xfrm>
            <a:custGeom>
              <a:avLst/>
              <a:gdLst>
                <a:gd name="T0" fmla="*/ 3 w 8"/>
                <a:gd name="T1" fmla="*/ 0 h 1"/>
                <a:gd name="T2" fmla="*/ 2 w 8"/>
                <a:gd name="T3" fmla="*/ 0 h 1"/>
                <a:gd name="T4" fmla="*/ 1 w 8"/>
                <a:gd name="T5" fmla="*/ 1 h 1"/>
                <a:gd name="T6" fmla="*/ 4 w 8"/>
                <a:gd name="T7" fmla="*/ 1 h 1"/>
                <a:gd name="T8" fmla="*/ 6 w 8"/>
                <a:gd name="T9" fmla="*/ 1 h 1"/>
                <a:gd name="T10" fmla="*/ 5 w 8"/>
                <a:gd name="T11" fmla="*/ 0 h 1"/>
                <a:gd name="T12" fmla="*/ 3 w 8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3" y="1"/>
                    <a:pt x="4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8" y="1"/>
                    <a:pt x="5" y="1"/>
                    <a:pt x="5" y="0"/>
                  </a:cubicBezTo>
                  <a:cubicBezTo>
                    <a:pt x="6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09" name="Freeform 112"/>
            <p:cNvSpPr>
              <a:spLocks/>
            </p:cNvSpPr>
            <p:nvPr/>
          </p:nvSpPr>
          <p:spPr bwMode="auto">
            <a:xfrm>
              <a:off x="3908425" y="4545013"/>
              <a:ext cx="26988" cy="4762"/>
            </a:xfrm>
            <a:custGeom>
              <a:avLst/>
              <a:gdLst>
                <a:gd name="T0" fmla="*/ 2 w 10"/>
                <a:gd name="T1" fmla="*/ 0 h 2"/>
                <a:gd name="T2" fmla="*/ 3 w 10"/>
                <a:gd name="T3" fmla="*/ 2 h 2"/>
                <a:gd name="T4" fmla="*/ 5 w 10"/>
                <a:gd name="T5" fmla="*/ 2 h 2"/>
                <a:gd name="T6" fmla="*/ 8 w 10"/>
                <a:gd name="T7" fmla="*/ 1 h 2"/>
                <a:gd name="T8" fmla="*/ 2 w 1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">
                  <a:moveTo>
                    <a:pt x="2" y="0"/>
                  </a:moveTo>
                  <a:cubicBezTo>
                    <a:pt x="3" y="1"/>
                    <a:pt x="0" y="1"/>
                    <a:pt x="3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8" y="2"/>
                    <a:pt x="10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10" name="Freeform 113"/>
            <p:cNvSpPr>
              <a:spLocks/>
            </p:cNvSpPr>
            <p:nvPr/>
          </p:nvSpPr>
          <p:spPr bwMode="auto">
            <a:xfrm>
              <a:off x="3805238" y="4518025"/>
              <a:ext cx="41275" cy="4762"/>
            </a:xfrm>
            <a:custGeom>
              <a:avLst/>
              <a:gdLst>
                <a:gd name="T0" fmla="*/ 13 w 15"/>
                <a:gd name="T1" fmla="*/ 0 h 2"/>
                <a:gd name="T2" fmla="*/ 11 w 15"/>
                <a:gd name="T3" fmla="*/ 0 h 2"/>
                <a:gd name="T4" fmla="*/ 11 w 15"/>
                <a:gd name="T5" fmla="*/ 0 h 2"/>
                <a:gd name="T6" fmla="*/ 3 w 15"/>
                <a:gd name="T7" fmla="*/ 1 h 2"/>
                <a:gd name="T8" fmla="*/ 4 w 15"/>
                <a:gd name="T9" fmla="*/ 2 h 2"/>
                <a:gd name="T10" fmla="*/ 7 w 15"/>
                <a:gd name="T11" fmla="*/ 2 h 2"/>
                <a:gd name="T12" fmla="*/ 13 w 1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">
                  <a:moveTo>
                    <a:pt x="13" y="0"/>
                  </a:move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1"/>
                    <a:pt x="5" y="1"/>
                    <a:pt x="3" y="1"/>
                  </a:cubicBezTo>
                  <a:cubicBezTo>
                    <a:pt x="0" y="2"/>
                    <a:pt x="1" y="2"/>
                    <a:pt x="4" y="2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12" y="1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11" name="Freeform 114"/>
            <p:cNvSpPr>
              <a:spLocks/>
            </p:cNvSpPr>
            <p:nvPr/>
          </p:nvSpPr>
          <p:spPr bwMode="auto">
            <a:xfrm>
              <a:off x="3905250" y="4530725"/>
              <a:ext cx="7938" cy="9525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2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2" y="1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12" name="Freeform 115"/>
            <p:cNvSpPr>
              <a:spLocks/>
            </p:cNvSpPr>
            <p:nvPr/>
          </p:nvSpPr>
          <p:spPr bwMode="auto">
            <a:xfrm>
              <a:off x="3440113" y="4340225"/>
              <a:ext cx="34925" cy="3175"/>
            </a:xfrm>
            <a:custGeom>
              <a:avLst/>
              <a:gdLst>
                <a:gd name="T0" fmla="*/ 10 w 13"/>
                <a:gd name="T1" fmla="*/ 0 h 1"/>
                <a:gd name="T2" fmla="*/ 8 w 13"/>
                <a:gd name="T3" fmla="*/ 0 h 1"/>
                <a:gd name="T4" fmla="*/ 0 w 13"/>
                <a:gd name="T5" fmla="*/ 1 h 1"/>
                <a:gd name="T6" fmla="*/ 9 w 13"/>
                <a:gd name="T7" fmla="*/ 1 h 1"/>
                <a:gd name="T8" fmla="*/ 10 w 1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">
                  <a:moveTo>
                    <a:pt x="10" y="0"/>
                  </a:moveTo>
                  <a:cubicBezTo>
                    <a:pt x="10" y="0"/>
                    <a:pt x="9" y="0"/>
                    <a:pt x="8" y="0"/>
                  </a:cubicBezTo>
                  <a:cubicBezTo>
                    <a:pt x="6" y="1"/>
                    <a:pt x="3" y="1"/>
                    <a:pt x="0" y="1"/>
                  </a:cubicBezTo>
                  <a:cubicBezTo>
                    <a:pt x="3" y="1"/>
                    <a:pt x="6" y="1"/>
                    <a:pt x="9" y="1"/>
                  </a:cubicBezTo>
                  <a:cubicBezTo>
                    <a:pt x="13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13" name="Freeform 116"/>
            <p:cNvSpPr>
              <a:spLocks/>
            </p:cNvSpPr>
            <p:nvPr/>
          </p:nvSpPr>
          <p:spPr bwMode="auto">
            <a:xfrm>
              <a:off x="3379788" y="4351338"/>
              <a:ext cx="26988" cy="6350"/>
            </a:xfrm>
            <a:custGeom>
              <a:avLst/>
              <a:gdLst>
                <a:gd name="T0" fmla="*/ 5 w 10"/>
                <a:gd name="T1" fmla="*/ 0 h 2"/>
                <a:gd name="T2" fmla="*/ 3 w 10"/>
                <a:gd name="T3" fmla="*/ 0 h 2"/>
                <a:gd name="T4" fmla="*/ 0 w 10"/>
                <a:gd name="T5" fmla="*/ 2 h 2"/>
                <a:gd name="T6" fmla="*/ 8 w 10"/>
                <a:gd name="T7" fmla="*/ 1 h 2"/>
                <a:gd name="T8" fmla="*/ 5 w 1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">
                  <a:moveTo>
                    <a:pt x="5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4" y="1"/>
                    <a:pt x="7" y="2"/>
                    <a:pt x="8" y="1"/>
                  </a:cubicBezTo>
                  <a:cubicBezTo>
                    <a:pt x="10" y="0"/>
                    <a:pt x="8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14" name="Freeform 117"/>
            <p:cNvSpPr>
              <a:spLocks/>
            </p:cNvSpPr>
            <p:nvPr/>
          </p:nvSpPr>
          <p:spPr bwMode="auto">
            <a:xfrm>
              <a:off x="3441700" y="4338638"/>
              <a:ext cx="30163" cy="0"/>
            </a:xfrm>
            <a:custGeom>
              <a:avLst/>
              <a:gdLst>
                <a:gd name="T0" fmla="*/ 9 w 11"/>
                <a:gd name="T1" fmla="*/ 8 w 11"/>
                <a:gd name="T2" fmla="*/ 0 w 11"/>
                <a:gd name="T3" fmla="*/ 8 w 11"/>
                <a:gd name="T4" fmla="*/ 9 w 11"/>
                <a:gd name="T5" fmla="*/ 11 w 11"/>
                <a:gd name="T6" fmla="*/ 9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1">
                  <a:moveTo>
                    <a:pt x="9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5" y="0"/>
                    <a:pt x="2" y="0"/>
                    <a:pt x="0" y="0"/>
                  </a:cubicBezTo>
                  <a:cubicBezTo>
                    <a:pt x="4" y="0"/>
                    <a:pt x="6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15" name="Freeform 118"/>
            <p:cNvSpPr>
              <a:spLocks/>
            </p:cNvSpPr>
            <p:nvPr/>
          </p:nvSpPr>
          <p:spPr bwMode="auto">
            <a:xfrm>
              <a:off x="3506788" y="4378325"/>
              <a:ext cx="22225" cy="3175"/>
            </a:xfrm>
            <a:custGeom>
              <a:avLst/>
              <a:gdLst>
                <a:gd name="T0" fmla="*/ 6 w 8"/>
                <a:gd name="T1" fmla="*/ 0 h 1"/>
                <a:gd name="T2" fmla="*/ 2 w 8"/>
                <a:gd name="T3" fmla="*/ 1 h 1"/>
                <a:gd name="T4" fmla="*/ 1 w 8"/>
                <a:gd name="T5" fmla="*/ 1 h 1"/>
                <a:gd name="T6" fmla="*/ 1 w 8"/>
                <a:gd name="T7" fmla="*/ 1 h 1"/>
                <a:gd name="T8" fmla="*/ 4 w 8"/>
                <a:gd name="T9" fmla="*/ 1 h 1"/>
                <a:gd name="T10" fmla="*/ 5 w 8"/>
                <a:gd name="T11" fmla="*/ 1 h 1"/>
                <a:gd name="T12" fmla="*/ 6 w 8"/>
                <a:gd name="T13" fmla="*/ 0 h 1"/>
                <a:gd name="T14" fmla="*/ 6 w 8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">
                  <a:moveTo>
                    <a:pt x="6" y="0"/>
                  </a:moveTo>
                  <a:cubicBezTo>
                    <a:pt x="5" y="0"/>
                    <a:pt x="3" y="1"/>
                    <a:pt x="2" y="1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8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16" name="Freeform 119"/>
            <p:cNvSpPr>
              <a:spLocks/>
            </p:cNvSpPr>
            <p:nvPr/>
          </p:nvSpPr>
          <p:spPr bwMode="auto">
            <a:xfrm>
              <a:off x="3448050" y="4389438"/>
              <a:ext cx="49213" cy="6350"/>
            </a:xfrm>
            <a:custGeom>
              <a:avLst/>
              <a:gdLst>
                <a:gd name="T0" fmla="*/ 9 w 18"/>
                <a:gd name="T1" fmla="*/ 0 h 2"/>
                <a:gd name="T2" fmla="*/ 5 w 18"/>
                <a:gd name="T3" fmla="*/ 0 h 2"/>
                <a:gd name="T4" fmla="*/ 2 w 18"/>
                <a:gd name="T5" fmla="*/ 1 h 2"/>
                <a:gd name="T6" fmla="*/ 10 w 18"/>
                <a:gd name="T7" fmla="*/ 2 h 2"/>
                <a:gd name="T8" fmla="*/ 10 w 18"/>
                <a:gd name="T9" fmla="*/ 2 h 2"/>
                <a:gd name="T10" fmla="*/ 14 w 18"/>
                <a:gd name="T11" fmla="*/ 0 h 2"/>
                <a:gd name="T12" fmla="*/ 9 w 1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">
                  <a:moveTo>
                    <a:pt x="9" y="0"/>
                  </a:moveTo>
                  <a:cubicBezTo>
                    <a:pt x="7" y="0"/>
                    <a:pt x="6" y="0"/>
                    <a:pt x="5" y="0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0" y="1"/>
                    <a:pt x="3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6" y="2"/>
                    <a:pt x="18" y="1"/>
                    <a:pt x="14" y="0"/>
                  </a:cubicBezTo>
                  <a:cubicBezTo>
                    <a:pt x="12" y="0"/>
                    <a:pt x="10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17" name="Freeform 120"/>
            <p:cNvSpPr>
              <a:spLocks/>
            </p:cNvSpPr>
            <p:nvPr/>
          </p:nvSpPr>
          <p:spPr bwMode="auto">
            <a:xfrm>
              <a:off x="3257550" y="4483100"/>
              <a:ext cx="106363" cy="26987"/>
            </a:xfrm>
            <a:custGeom>
              <a:avLst/>
              <a:gdLst>
                <a:gd name="T0" fmla="*/ 25 w 39"/>
                <a:gd name="T1" fmla="*/ 0 h 10"/>
                <a:gd name="T2" fmla="*/ 22 w 39"/>
                <a:gd name="T3" fmla="*/ 1 h 10"/>
                <a:gd name="T4" fmla="*/ 18 w 39"/>
                <a:gd name="T5" fmla="*/ 2 h 10"/>
                <a:gd name="T6" fmla="*/ 17 w 39"/>
                <a:gd name="T7" fmla="*/ 2 h 10"/>
                <a:gd name="T8" fmla="*/ 17 w 39"/>
                <a:gd name="T9" fmla="*/ 2 h 10"/>
                <a:gd name="T10" fmla="*/ 6 w 39"/>
                <a:gd name="T11" fmla="*/ 4 h 10"/>
                <a:gd name="T12" fmla="*/ 1 w 39"/>
                <a:gd name="T13" fmla="*/ 6 h 10"/>
                <a:gd name="T14" fmla="*/ 1 w 39"/>
                <a:gd name="T15" fmla="*/ 6 h 10"/>
                <a:gd name="T16" fmla="*/ 2 w 39"/>
                <a:gd name="T17" fmla="*/ 6 h 10"/>
                <a:gd name="T18" fmla="*/ 7 w 39"/>
                <a:gd name="T19" fmla="*/ 7 h 10"/>
                <a:gd name="T20" fmla="*/ 10 w 39"/>
                <a:gd name="T21" fmla="*/ 9 h 10"/>
                <a:gd name="T22" fmla="*/ 24 w 39"/>
                <a:gd name="T23" fmla="*/ 10 h 10"/>
                <a:gd name="T24" fmla="*/ 25 w 39"/>
                <a:gd name="T25" fmla="*/ 10 h 10"/>
                <a:gd name="T26" fmla="*/ 37 w 39"/>
                <a:gd name="T27" fmla="*/ 7 h 10"/>
                <a:gd name="T28" fmla="*/ 37 w 39"/>
                <a:gd name="T29" fmla="*/ 7 h 10"/>
                <a:gd name="T30" fmla="*/ 35 w 39"/>
                <a:gd name="T31" fmla="*/ 7 h 10"/>
                <a:gd name="T32" fmla="*/ 35 w 39"/>
                <a:gd name="T33" fmla="*/ 7 h 10"/>
                <a:gd name="T34" fmla="*/ 34 w 39"/>
                <a:gd name="T35" fmla="*/ 4 h 10"/>
                <a:gd name="T36" fmla="*/ 26 w 39"/>
                <a:gd name="T37" fmla="*/ 1 h 10"/>
                <a:gd name="T38" fmla="*/ 25 w 39"/>
                <a:gd name="T3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10">
                  <a:moveTo>
                    <a:pt x="25" y="0"/>
                  </a:moveTo>
                  <a:cubicBezTo>
                    <a:pt x="24" y="0"/>
                    <a:pt x="23" y="0"/>
                    <a:pt x="22" y="1"/>
                  </a:cubicBezTo>
                  <a:cubicBezTo>
                    <a:pt x="20" y="2"/>
                    <a:pt x="19" y="2"/>
                    <a:pt x="18" y="2"/>
                  </a:cubicBezTo>
                  <a:cubicBezTo>
                    <a:pt x="18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2"/>
                    <a:pt x="12" y="3"/>
                    <a:pt x="6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3" y="6"/>
                    <a:pt x="4" y="6"/>
                    <a:pt x="7" y="7"/>
                  </a:cubicBezTo>
                  <a:cubicBezTo>
                    <a:pt x="8" y="7"/>
                    <a:pt x="9" y="8"/>
                    <a:pt x="10" y="9"/>
                  </a:cubicBezTo>
                  <a:cubicBezTo>
                    <a:pt x="13" y="10"/>
                    <a:pt x="18" y="10"/>
                    <a:pt x="24" y="10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34" y="10"/>
                    <a:pt x="35" y="8"/>
                    <a:pt x="37" y="7"/>
                  </a:cubicBezTo>
                  <a:cubicBezTo>
                    <a:pt x="39" y="7"/>
                    <a:pt x="38" y="7"/>
                    <a:pt x="37" y="7"/>
                  </a:cubicBezTo>
                  <a:cubicBezTo>
                    <a:pt x="36" y="7"/>
                    <a:pt x="36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7"/>
                    <a:pt x="35" y="6"/>
                    <a:pt x="34" y="4"/>
                  </a:cubicBezTo>
                  <a:cubicBezTo>
                    <a:pt x="33" y="3"/>
                    <a:pt x="26" y="2"/>
                    <a:pt x="26" y="1"/>
                  </a:cubicBezTo>
                  <a:cubicBezTo>
                    <a:pt x="27" y="1"/>
                    <a:pt x="26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18" name="Freeform 121"/>
            <p:cNvSpPr>
              <a:spLocks/>
            </p:cNvSpPr>
            <p:nvPr/>
          </p:nvSpPr>
          <p:spPr bwMode="auto">
            <a:xfrm>
              <a:off x="3471863" y="4414838"/>
              <a:ext cx="11113" cy="1587"/>
            </a:xfrm>
            <a:custGeom>
              <a:avLst/>
              <a:gdLst>
                <a:gd name="T0" fmla="*/ 4 w 4"/>
                <a:gd name="T1" fmla="*/ 0 h 1"/>
                <a:gd name="T2" fmla="*/ 0 w 4"/>
                <a:gd name="T3" fmla="*/ 1 h 1"/>
                <a:gd name="T4" fmla="*/ 1 w 4"/>
                <a:gd name="T5" fmla="*/ 1 h 1"/>
                <a:gd name="T6" fmla="*/ 2 w 4"/>
                <a:gd name="T7" fmla="*/ 1 h 1"/>
                <a:gd name="T8" fmla="*/ 4 w 4"/>
                <a:gd name="T9" fmla="*/ 1 h 1"/>
                <a:gd name="T10" fmla="*/ 4 w 4"/>
                <a:gd name="T11" fmla="*/ 1 h 1"/>
                <a:gd name="T12" fmla="*/ 4 w 4"/>
                <a:gd name="T13" fmla="*/ 0 h 1"/>
                <a:gd name="T14" fmla="*/ 4 w 4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cubicBezTo>
                    <a:pt x="3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19" name="Freeform 122"/>
            <p:cNvSpPr>
              <a:spLocks/>
            </p:cNvSpPr>
            <p:nvPr/>
          </p:nvSpPr>
          <p:spPr bwMode="auto">
            <a:xfrm>
              <a:off x="3152775" y="4495800"/>
              <a:ext cx="7938" cy="6350"/>
            </a:xfrm>
            <a:custGeom>
              <a:avLst/>
              <a:gdLst>
                <a:gd name="T0" fmla="*/ 3 w 3"/>
                <a:gd name="T1" fmla="*/ 0 h 2"/>
                <a:gd name="T2" fmla="*/ 1 w 3"/>
                <a:gd name="T3" fmla="*/ 1 h 2"/>
                <a:gd name="T4" fmla="*/ 2 w 3"/>
                <a:gd name="T5" fmla="*/ 2 h 2"/>
                <a:gd name="T6" fmla="*/ 2 w 3"/>
                <a:gd name="T7" fmla="*/ 1 h 2"/>
                <a:gd name="T8" fmla="*/ 3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0"/>
                    <a:pt x="2" y="1"/>
                    <a:pt x="1" y="1"/>
                  </a:cubicBezTo>
                  <a:cubicBezTo>
                    <a:pt x="0" y="1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3" y="1"/>
                    <a:pt x="2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20" name="Freeform 123"/>
            <p:cNvSpPr>
              <a:spLocks/>
            </p:cNvSpPr>
            <p:nvPr/>
          </p:nvSpPr>
          <p:spPr bwMode="auto">
            <a:xfrm>
              <a:off x="2946400" y="4510088"/>
              <a:ext cx="7938" cy="0"/>
            </a:xfrm>
            <a:custGeom>
              <a:avLst/>
              <a:gdLst>
                <a:gd name="T0" fmla="*/ 2 w 3"/>
                <a:gd name="T1" fmla="*/ 2 w 3"/>
                <a:gd name="T2" fmla="*/ 0 w 3"/>
                <a:gd name="T3" fmla="*/ 1 w 3"/>
                <a:gd name="T4" fmla="*/ 3 w 3"/>
                <a:gd name="T5" fmla="*/ 2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21" name="Freeform 124"/>
            <p:cNvSpPr>
              <a:spLocks/>
            </p:cNvSpPr>
            <p:nvPr/>
          </p:nvSpPr>
          <p:spPr bwMode="auto">
            <a:xfrm>
              <a:off x="3273425" y="4460875"/>
              <a:ext cx="9525" cy="3175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1 h 1"/>
                <a:gd name="T4" fmla="*/ 2 w 3"/>
                <a:gd name="T5" fmla="*/ 1 h 1"/>
                <a:gd name="T6" fmla="*/ 3 w 3"/>
                <a:gd name="T7" fmla="*/ 1 h 1"/>
                <a:gd name="T8" fmla="*/ 2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22" name="Freeform 125"/>
            <p:cNvSpPr>
              <a:spLocks/>
            </p:cNvSpPr>
            <p:nvPr/>
          </p:nvSpPr>
          <p:spPr bwMode="auto">
            <a:xfrm>
              <a:off x="2789238" y="4378325"/>
              <a:ext cx="455613" cy="114300"/>
            </a:xfrm>
            <a:custGeom>
              <a:avLst/>
              <a:gdLst>
                <a:gd name="T0" fmla="*/ 81 w 168"/>
                <a:gd name="T1" fmla="*/ 0 h 42"/>
                <a:gd name="T2" fmla="*/ 18 w 168"/>
                <a:gd name="T3" fmla="*/ 9 h 42"/>
                <a:gd name="T4" fmla="*/ 33 w 168"/>
                <a:gd name="T5" fmla="*/ 13 h 42"/>
                <a:gd name="T6" fmla="*/ 44 w 168"/>
                <a:gd name="T7" fmla="*/ 14 h 42"/>
                <a:gd name="T8" fmla="*/ 40 w 168"/>
                <a:gd name="T9" fmla="*/ 14 h 42"/>
                <a:gd name="T10" fmla="*/ 39 w 168"/>
                <a:gd name="T11" fmla="*/ 14 h 42"/>
                <a:gd name="T12" fmla="*/ 17 w 168"/>
                <a:gd name="T13" fmla="*/ 15 h 42"/>
                <a:gd name="T14" fmla="*/ 49 w 168"/>
                <a:gd name="T15" fmla="*/ 22 h 42"/>
                <a:gd name="T16" fmla="*/ 36 w 168"/>
                <a:gd name="T17" fmla="*/ 24 h 42"/>
                <a:gd name="T18" fmla="*/ 1 w 168"/>
                <a:gd name="T19" fmla="*/ 27 h 42"/>
                <a:gd name="T20" fmla="*/ 22 w 168"/>
                <a:gd name="T21" fmla="*/ 35 h 42"/>
                <a:gd name="T22" fmla="*/ 52 w 168"/>
                <a:gd name="T23" fmla="*/ 40 h 42"/>
                <a:gd name="T24" fmla="*/ 101 w 168"/>
                <a:gd name="T25" fmla="*/ 35 h 42"/>
                <a:gd name="T26" fmla="*/ 101 w 168"/>
                <a:gd name="T27" fmla="*/ 36 h 42"/>
                <a:gd name="T28" fmla="*/ 109 w 168"/>
                <a:gd name="T29" fmla="*/ 40 h 42"/>
                <a:gd name="T30" fmla="*/ 112 w 168"/>
                <a:gd name="T31" fmla="*/ 40 h 42"/>
                <a:gd name="T32" fmla="*/ 119 w 168"/>
                <a:gd name="T33" fmla="*/ 41 h 42"/>
                <a:gd name="T34" fmla="*/ 136 w 168"/>
                <a:gd name="T35" fmla="*/ 42 h 42"/>
                <a:gd name="T36" fmla="*/ 140 w 168"/>
                <a:gd name="T37" fmla="*/ 38 h 42"/>
                <a:gd name="T38" fmla="*/ 134 w 168"/>
                <a:gd name="T39" fmla="*/ 38 h 42"/>
                <a:gd name="T40" fmla="*/ 138 w 168"/>
                <a:gd name="T41" fmla="*/ 36 h 42"/>
                <a:gd name="T42" fmla="*/ 143 w 168"/>
                <a:gd name="T43" fmla="*/ 37 h 42"/>
                <a:gd name="T44" fmla="*/ 152 w 168"/>
                <a:gd name="T45" fmla="*/ 35 h 42"/>
                <a:gd name="T46" fmla="*/ 154 w 168"/>
                <a:gd name="T47" fmla="*/ 36 h 42"/>
                <a:gd name="T48" fmla="*/ 157 w 168"/>
                <a:gd name="T49" fmla="*/ 36 h 42"/>
                <a:gd name="T50" fmla="*/ 160 w 168"/>
                <a:gd name="T51" fmla="*/ 36 h 42"/>
                <a:gd name="T52" fmla="*/ 161 w 168"/>
                <a:gd name="T53" fmla="*/ 37 h 42"/>
                <a:gd name="T54" fmla="*/ 168 w 168"/>
                <a:gd name="T55" fmla="*/ 33 h 42"/>
                <a:gd name="T56" fmla="*/ 156 w 168"/>
                <a:gd name="T57" fmla="*/ 28 h 42"/>
                <a:gd name="T58" fmla="*/ 156 w 168"/>
                <a:gd name="T59" fmla="*/ 28 h 42"/>
                <a:gd name="T60" fmla="*/ 158 w 168"/>
                <a:gd name="T61" fmla="*/ 16 h 42"/>
                <a:gd name="T62" fmla="*/ 154 w 168"/>
                <a:gd name="T63" fmla="*/ 5 h 42"/>
                <a:gd name="T64" fmla="*/ 138 w 168"/>
                <a:gd name="T65" fmla="*/ 11 h 42"/>
                <a:gd name="T66" fmla="*/ 127 w 168"/>
                <a:gd name="T67" fmla="*/ 19 h 42"/>
                <a:gd name="T68" fmla="*/ 126 w 168"/>
                <a:gd name="T69" fmla="*/ 12 h 42"/>
                <a:gd name="T70" fmla="*/ 121 w 168"/>
                <a:gd name="T71" fmla="*/ 8 h 42"/>
                <a:gd name="T72" fmla="*/ 120 w 168"/>
                <a:gd name="T73" fmla="*/ 9 h 42"/>
                <a:gd name="T74" fmla="*/ 119 w 168"/>
                <a:gd name="T75" fmla="*/ 10 h 42"/>
                <a:gd name="T76" fmla="*/ 114 w 168"/>
                <a:gd name="T77" fmla="*/ 11 h 42"/>
                <a:gd name="T78" fmla="*/ 102 w 168"/>
                <a:gd name="T79" fmla="*/ 10 h 42"/>
                <a:gd name="T80" fmla="*/ 98 w 168"/>
                <a:gd name="T81" fmla="*/ 4 h 42"/>
                <a:gd name="T82" fmla="*/ 86 w 168"/>
                <a:gd name="T83" fmla="*/ 5 h 42"/>
                <a:gd name="T84" fmla="*/ 87 w 168"/>
                <a:gd name="T85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8" h="42">
                  <a:moveTo>
                    <a:pt x="85" y="0"/>
                  </a:moveTo>
                  <a:cubicBezTo>
                    <a:pt x="84" y="0"/>
                    <a:pt x="83" y="0"/>
                    <a:pt x="81" y="0"/>
                  </a:cubicBezTo>
                  <a:cubicBezTo>
                    <a:pt x="76" y="1"/>
                    <a:pt x="65" y="1"/>
                    <a:pt x="54" y="2"/>
                  </a:cubicBezTo>
                  <a:cubicBezTo>
                    <a:pt x="40" y="4"/>
                    <a:pt x="25" y="7"/>
                    <a:pt x="18" y="9"/>
                  </a:cubicBezTo>
                  <a:cubicBezTo>
                    <a:pt x="12" y="11"/>
                    <a:pt x="24" y="12"/>
                    <a:pt x="21" y="12"/>
                  </a:cubicBezTo>
                  <a:cubicBezTo>
                    <a:pt x="19" y="12"/>
                    <a:pt x="24" y="13"/>
                    <a:pt x="33" y="13"/>
                  </a:cubicBezTo>
                  <a:cubicBezTo>
                    <a:pt x="42" y="14"/>
                    <a:pt x="47" y="14"/>
                    <a:pt x="44" y="14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2" y="14"/>
                    <a:pt x="41" y="14"/>
                    <a:pt x="40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1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4"/>
                    <a:pt x="38" y="14"/>
                  </a:cubicBezTo>
                  <a:cubicBezTo>
                    <a:pt x="34" y="14"/>
                    <a:pt x="25" y="14"/>
                    <a:pt x="17" y="15"/>
                  </a:cubicBezTo>
                  <a:cubicBezTo>
                    <a:pt x="9" y="16"/>
                    <a:pt x="9" y="18"/>
                    <a:pt x="23" y="20"/>
                  </a:cubicBezTo>
                  <a:cubicBezTo>
                    <a:pt x="32" y="21"/>
                    <a:pt x="41" y="21"/>
                    <a:pt x="49" y="22"/>
                  </a:cubicBezTo>
                  <a:cubicBezTo>
                    <a:pt x="60" y="23"/>
                    <a:pt x="56" y="25"/>
                    <a:pt x="45" y="25"/>
                  </a:cubicBezTo>
                  <a:cubicBezTo>
                    <a:pt x="42" y="25"/>
                    <a:pt x="39" y="25"/>
                    <a:pt x="36" y="24"/>
                  </a:cubicBezTo>
                  <a:cubicBezTo>
                    <a:pt x="28" y="24"/>
                    <a:pt x="21" y="23"/>
                    <a:pt x="15" y="23"/>
                  </a:cubicBezTo>
                  <a:cubicBezTo>
                    <a:pt x="6" y="23"/>
                    <a:pt x="0" y="24"/>
                    <a:pt x="1" y="27"/>
                  </a:cubicBezTo>
                  <a:cubicBezTo>
                    <a:pt x="4" y="31"/>
                    <a:pt x="17" y="30"/>
                    <a:pt x="20" y="32"/>
                  </a:cubicBezTo>
                  <a:cubicBezTo>
                    <a:pt x="23" y="33"/>
                    <a:pt x="23" y="34"/>
                    <a:pt x="22" y="35"/>
                  </a:cubicBezTo>
                  <a:cubicBezTo>
                    <a:pt x="20" y="37"/>
                    <a:pt x="34" y="40"/>
                    <a:pt x="51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9" y="40"/>
                    <a:pt x="66" y="39"/>
                    <a:pt x="72" y="39"/>
                  </a:cubicBezTo>
                  <a:cubicBezTo>
                    <a:pt x="90" y="38"/>
                    <a:pt x="100" y="35"/>
                    <a:pt x="101" y="35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1" y="35"/>
                    <a:pt x="101" y="36"/>
                    <a:pt x="101" y="36"/>
                  </a:cubicBezTo>
                  <a:cubicBezTo>
                    <a:pt x="100" y="37"/>
                    <a:pt x="102" y="38"/>
                    <a:pt x="106" y="38"/>
                  </a:cubicBezTo>
                  <a:cubicBezTo>
                    <a:pt x="109" y="39"/>
                    <a:pt x="111" y="39"/>
                    <a:pt x="109" y="40"/>
                  </a:cubicBezTo>
                  <a:cubicBezTo>
                    <a:pt x="108" y="40"/>
                    <a:pt x="109" y="40"/>
                    <a:pt x="111" y="40"/>
                  </a:cubicBezTo>
                  <a:cubicBezTo>
                    <a:pt x="111" y="40"/>
                    <a:pt x="112" y="40"/>
                    <a:pt x="112" y="40"/>
                  </a:cubicBezTo>
                  <a:cubicBezTo>
                    <a:pt x="112" y="40"/>
                    <a:pt x="112" y="40"/>
                    <a:pt x="112" y="40"/>
                  </a:cubicBezTo>
                  <a:cubicBezTo>
                    <a:pt x="113" y="40"/>
                    <a:pt x="116" y="41"/>
                    <a:pt x="119" y="41"/>
                  </a:cubicBezTo>
                  <a:cubicBezTo>
                    <a:pt x="123" y="42"/>
                    <a:pt x="127" y="42"/>
                    <a:pt x="133" y="42"/>
                  </a:cubicBezTo>
                  <a:cubicBezTo>
                    <a:pt x="134" y="42"/>
                    <a:pt x="135" y="42"/>
                    <a:pt x="136" y="42"/>
                  </a:cubicBezTo>
                  <a:cubicBezTo>
                    <a:pt x="148" y="42"/>
                    <a:pt x="144" y="38"/>
                    <a:pt x="140" y="38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37" y="38"/>
                    <a:pt x="136" y="39"/>
                    <a:pt x="135" y="39"/>
                  </a:cubicBezTo>
                  <a:cubicBezTo>
                    <a:pt x="134" y="39"/>
                    <a:pt x="134" y="38"/>
                    <a:pt x="134" y="38"/>
                  </a:cubicBezTo>
                  <a:cubicBezTo>
                    <a:pt x="136" y="38"/>
                    <a:pt x="136" y="37"/>
                    <a:pt x="137" y="36"/>
                  </a:cubicBezTo>
                  <a:cubicBezTo>
                    <a:pt x="137" y="36"/>
                    <a:pt x="137" y="36"/>
                    <a:pt x="138" y="36"/>
                  </a:cubicBezTo>
                  <a:cubicBezTo>
                    <a:pt x="139" y="36"/>
                    <a:pt x="140" y="36"/>
                    <a:pt x="142" y="37"/>
                  </a:cubicBezTo>
                  <a:cubicBezTo>
                    <a:pt x="142" y="37"/>
                    <a:pt x="142" y="37"/>
                    <a:pt x="143" y="37"/>
                  </a:cubicBezTo>
                  <a:cubicBezTo>
                    <a:pt x="144" y="37"/>
                    <a:pt x="146" y="36"/>
                    <a:pt x="148" y="35"/>
                  </a:cubicBezTo>
                  <a:cubicBezTo>
                    <a:pt x="150" y="35"/>
                    <a:pt x="151" y="35"/>
                    <a:pt x="152" y="35"/>
                  </a:cubicBezTo>
                  <a:cubicBezTo>
                    <a:pt x="152" y="35"/>
                    <a:pt x="153" y="35"/>
                    <a:pt x="153" y="35"/>
                  </a:cubicBezTo>
                  <a:cubicBezTo>
                    <a:pt x="154" y="35"/>
                    <a:pt x="154" y="35"/>
                    <a:pt x="154" y="36"/>
                  </a:cubicBezTo>
                  <a:cubicBezTo>
                    <a:pt x="154" y="36"/>
                    <a:pt x="154" y="36"/>
                    <a:pt x="155" y="36"/>
                  </a:cubicBezTo>
                  <a:cubicBezTo>
                    <a:pt x="156" y="36"/>
                    <a:pt x="156" y="36"/>
                    <a:pt x="157" y="36"/>
                  </a:cubicBezTo>
                  <a:cubicBezTo>
                    <a:pt x="158" y="36"/>
                    <a:pt x="159" y="36"/>
                    <a:pt x="160" y="3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59" y="37"/>
                    <a:pt x="160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cubicBezTo>
                    <a:pt x="162" y="37"/>
                    <a:pt x="166" y="37"/>
                    <a:pt x="167" y="36"/>
                  </a:cubicBezTo>
                  <a:cubicBezTo>
                    <a:pt x="167" y="35"/>
                    <a:pt x="168" y="34"/>
                    <a:pt x="168" y="33"/>
                  </a:cubicBezTo>
                  <a:cubicBezTo>
                    <a:pt x="164" y="33"/>
                    <a:pt x="162" y="32"/>
                    <a:pt x="160" y="31"/>
                  </a:cubicBezTo>
                  <a:cubicBezTo>
                    <a:pt x="158" y="30"/>
                    <a:pt x="157" y="28"/>
                    <a:pt x="156" y="28"/>
                  </a:cubicBezTo>
                  <a:cubicBezTo>
                    <a:pt x="156" y="28"/>
                    <a:pt x="156" y="28"/>
                    <a:pt x="156" y="28"/>
                  </a:cubicBezTo>
                  <a:cubicBezTo>
                    <a:pt x="156" y="28"/>
                    <a:pt x="156" y="28"/>
                    <a:pt x="156" y="28"/>
                  </a:cubicBezTo>
                  <a:cubicBezTo>
                    <a:pt x="154" y="28"/>
                    <a:pt x="148" y="26"/>
                    <a:pt x="149" y="23"/>
                  </a:cubicBezTo>
                  <a:cubicBezTo>
                    <a:pt x="150" y="20"/>
                    <a:pt x="153" y="18"/>
                    <a:pt x="158" y="16"/>
                  </a:cubicBezTo>
                  <a:cubicBezTo>
                    <a:pt x="162" y="15"/>
                    <a:pt x="164" y="13"/>
                    <a:pt x="165" y="10"/>
                  </a:cubicBezTo>
                  <a:cubicBezTo>
                    <a:pt x="166" y="7"/>
                    <a:pt x="155" y="6"/>
                    <a:pt x="154" y="5"/>
                  </a:cubicBezTo>
                  <a:cubicBezTo>
                    <a:pt x="153" y="5"/>
                    <a:pt x="153" y="5"/>
                    <a:pt x="153" y="5"/>
                  </a:cubicBezTo>
                  <a:cubicBezTo>
                    <a:pt x="150" y="5"/>
                    <a:pt x="142" y="7"/>
                    <a:pt x="138" y="11"/>
                  </a:cubicBezTo>
                  <a:cubicBezTo>
                    <a:pt x="132" y="14"/>
                    <a:pt x="129" y="18"/>
                    <a:pt x="130" y="18"/>
                  </a:cubicBezTo>
                  <a:cubicBezTo>
                    <a:pt x="131" y="18"/>
                    <a:pt x="129" y="19"/>
                    <a:pt x="127" y="19"/>
                  </a:cubicBezTo>
                  <a:cubicBezTo>
                    <a:pt x="127" y="19"/>
                    <a:pt x="127" y="19"/>
                    <a:pt x="126" y="19"/>
                  </a:cubicBezTo>
                  <a:cubicBezTo>
                    <a:pt x="124" y="19"/>
                    <a:pt x="122" y="16"/>
                    <a:pt x="126" y="12"/>
                  </a:cubicBezTo>
                  <a:cubicBezTo>
                    <a:pt x="130" y="9"/>
                    <a:pt x="123" y="7"/>
                    <a:pt x="121" y="7"/>
                  </a:cubicBezTo>
                  <a:cubicBezTo>
                    <a:pt x="121" y="7"/>
                    <a:pt x="121" y="7"/>
                    <a:pt x="121" y="8"/>
                  </a:cubicBezTo>
                  <a:cubicBezTo>
                    <a:pt x="122" y="8"/>
                    <a:pt x="121" y="9"/>
                    <a:pt x="121" y="9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20" y="9"/>
                    <a:pt x="120" y="8"/>
                    <a:pt x="120" y="8"/>
                  </a:cubicBezTo>
                  <a:cubicBezTo>
                    <a:pt x="119" y="8"/>
                    <a:pt x="119" y="9"/>
                    <a:pt x="119" y="10"/>
                  </a:cubicBezTo>
                  <a:cubicBezTo>
                    <a:pt x="119" y="10"/>
                    <a:pt x="117" y="10"/>
                    <a:pt x="11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2" y="11"/>
                    <a:pt x="110" y="10"/>
                    <a:pt x="111" y="10"/>
                  </a:cubicBezTo>
                  <a:cubicBezTo>
                    <a:pt x="111" y="10"/>
                    <a:pt x="107" y="10"/>
                    <a:pt x="102" y="10"/>
                  </a:cubicBezTo>
                  <a:cubicBezTo>
                    <a:pt x="97" y="10"/>
                    <a:pt x="104" y="10"/>
                    <a:pt x="107" y="7"/>
                  </a:cubicBezTo>
                  <a:cubicBezTo>
                    <a:pt x="109" y="6"/>
                    <a:pt x="106" y="5"/>
                    <a:pt x="98" y="4"/>
                  </a:cubicBezTo>
                  <a:cubicBezTo>
                    <a:pt x="97" y="4"/>
                    <a:pt x="97" y="4"/>
                    <a:pt x="96" y="4"/>
                  </a:cubicBezTo>
                  <a:cubicBezTo>
                    <a:pt x="93" y="4"/>
                    <a:pt x="90" y="5"/>
                    <a:pt x="86" y="5"/>
                  </a:cubicBezTo>
                  <a:cubicBezTo>
                    <a:pt x="85" y="5"/>
                    <a:pt x="84" y="6"/>
                    <a:pt x="83" y="6"/>
                  </a:cubicBezTo>
                  <a:cubicBezTo>
                    <a:pt x="81" y="6"/>
                    <a:pt x="82" y="4"/>
                    <a:pt x="87" y="3"/>
                  </a:cubicBezTo>
                  <a:cubicBezTo>
                    <a:pt x="90" y="1"/>
                    <a:pt x="91" y="0"/>
                    <a:pt x="8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23" name="Freeform 126"/>
            <p:cNvSpPr>
              <a:spLocks/>
            </p:cNvSpPr>
            <p:nvPr/>
          </p:nvSpPr>
          <p:spPr bwMode="auto">
            <a:xfrm>
              <a:off x="3233738" y="4381500"/>
              <a:ext cx="95250" cy="25400"/>
            </a:xfrm>
            <a:custGeom>
              <a:avLst/>
              <a:gdLst>
                <a:gd name="T0" fmla="*/ 10 w 35"/>
                <a:gd name="T1" fmla="*/ 0 h 9"/>
                <a:gd name="T2" fmla="*/ 7 w 35"/>
                <a:gd name="T3" fmla="*/ 9 h 9"/>
                <a:gd name="T4" fmla="*/ 22 w 35"/>
                <a:gd name="T5" fmla="*/ 2 h 9"/>
                <a:gd name="T6" fmla="*/ 10 w 3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9">
                  <a:moveTo>
                    <a:pt x="10" y="0"/>
                  </a:moveTo>
                  <a:cubicBezTo>
                    <a:pt x="0" y="0"/>
                    <a:pt x="5" y="7"/>
                    <a:pt x="7" y="9"/>
                  </a:cubicBezTo>
                  <a:cubicBezTo>
                    <a:pt x="15" y="7"/>
                    <a:pt x="35" y="4"/>
                    <a:pt x="22" y="2"/>
                  </a:cubicBezTo>
                  <a:cubicBezTo>
                    <a:pt x="17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24" name="Freeform 127"/>
            <p:cNvSpPr>
              <a:spLocks/>
            </p:cNvSpPr>
            <p:nvPr/>
          </p:nvSpPr>
          <p:spPr bwMode="auto">
            <a:xfrm>
              <a:off x="3571875" y="4365625"/>
              <a:ext cx="68263" cy="15875"/>
            </a:xfrm>
            <a:custGeom>
              <a:avLst/>
              <a:gdLst>
                <a:gd name="T0" fmla="*/ 11 w 25"/>
                <a:gd name="T1" fmla="*/ 0 h 6"/>
                <a:gd name="T2" fmla="*/ 10 w 25"/>
                <a:gd name="T3" fmla="*/ 1 h 6"/>
                <a:gd name="T4" fmla="*/ 4 w 25"/>
                <a:gd name="T5" fmla="*/ 2 h 6"/>
                <a:gd name="T6" fmla="*/ 0 w 25"/>
                <a:gd name="T7" fmla="*/ 3 h 6"/>
                <a:gd name="T8" fmla="*/ 9 w 25"/>
                <a:gd name="T9" fmla="*/ 6 h 6"/>
                <a:gd name="T10" fmla="*/ 13 w 25"/>
                <a:gd name="T11" fmla="*/ 6 h 6"/>
                <a:gd name="T12" fmla="*/ 25 w 25"/>
                <a:gd name="T13" fmla="*/ 2 h 6"/>
                <a:gd name="T14" fmla="*/ 17 w 25"/>
                <a:gd name="T15" fmla="*/ 0 h 6"/>
                <a:gd name="T16" fmla="*/ 14 w 25"/>
                <a:gd name="T17" fmla="*/ 0 h 6"/>
                <a:gd name="T18" fmla="*/ 13 w 25"/>
                <a:gd name="T19" fmla="*/ 0 h 6"/>
                <a:gd name="T20" fmla="*/ 12 w 25"/>
                <a:gd name="T21" fmla="*/ 0 h 6"/>
                <a:gd name="T22" fmla="*/ 11 w 25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6">
                  <a:moveTo>
                    <a:pt x="11" y="0"/>
                  </a:moveTo>
                  <a:cubicBezTo>
                    <a:pt x="10" y="0"/>
                    <a:pt x="10" y="0"/>
                    <a:pt x="10" y="1"/>
                  </a:cubicBezTo>
                  <a:cubicBezTo>
                    <a:pt x="9" y="1"/>
                    <a:pt x="6" y="1"/>
                    <a:pt x="4" y="2"/>
                  </a:cubicBezTo>
                  <a:cubicBezTo>
                    <a:pt x="3" y="2"/>
                    <a:pt x="2" y="2"/>
                    <a:pt x="0" y="3"/>
                  </a:cubicBezTo>
                  <a:cubicBezTo>
                    <a:pt x="2" y="4"/>
                    <a:pt x="4" y="5"/>
                    <a:pt x="9" y="6"/>
                  </a:cubicBezTo>
                  <a:cubicBezTo>
                    <a:pt x="10" y="6"/>
                    <a:pt x="12" y="6"/>
                    <a:pt x="13" y="6"/>
                  </a:cubicBezTo>
                  <a:cubicBezTo>
                    <a:pt x="19" y="6"/>
                    <a:pt x="25" y="4"/>
                    <a:pt x="25" y="2"/>
                  </a:cubicBezTo>
                  <a:cubicBezTo>
                    <a:pt x="24" y="0"/>
                    <a:pt x="20" y="0"/>
                    <a:pt x="17" y="0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25" name="Freeform 128"/>
            <p:cNvSpPr>
              <a:spLocks/>
            </p:cNvSpPr>
            <p:nvPr/>
          </p:nvSpPr>
          <p:spPr bwMode="auto">
            <a:xfrm>
              <a:off x="2935288" y="4514850"/>
              <a:ext cx="7938" cy="3175"/>
            </a:xfrm>
            <a:custGeom>
              <a:avLst/>
              <a:gdLst>
                <a:gd name="T0" fmla="*/ 3 w 3"/>
                <a:gd name="T1" fmla="*/ 0 h 1"/>
                <a:gd name="T2" fmla="*/ 1 w 3"/>
                <a:gd name="T3" fmla="*/ 0 h 1"/>
                <a:gd name="T4" fmla="*/ 2 w 3"/>
                <a:gd name="T5" fmla="*/ 1 h 1"/>
                <a:gd name="T6" fmla="*/ 2 w 3"/>
                <a:gd name="T7" fmla="*/ 1 h 1"/>
                <a:gd name="T8" fmla="*/ 2 w 3"/>
                <a:gd name="T9" fmla="*/ 0 h 1"/>
                <a:gd name="T10" fmla="*/ 3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26" name="Freeform 129"/>
            <p:cNvSpPr>
              <a:spLocks/>
            </p:cNvSpPr>
            <p:nvPr/>
          </p:nvSpPr>
          <p:spPr bwMode="auto">
            <a:xfrm>
              <a:off x="3943350" y="4673600"/>
              <a:ext cx="19050" cy="1587"/>
            </a:xfrm>
            <a:custGeom>
              <a:avLst/>
              <a:gdLst>
                <a:gd name="T0" fmla="*/ 7 w 7"/>
                <a:gd name="T1" fmla="*/ 0 h 1"/>
                <a:gd name="T2" fmla="*/ 2 w 7"/>
                <a:gd name="T3" fmla="*/ 1 h 1"/>
                <a:gd name="T4" fmla="*/ 4 w 7"/>
                <a:gd name="T5" fmla="*/ 1 h 1"/>
                <a:gd name="T6" fmla="*/ 5 w 7"/>
                <a:gd name="T7" fmla="*/ 1 h 1"/>
                <a:gd name="T8" fmla="*/ 7 w 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">
                  <a:moveTo>
                    <a:pt x="7" y="0"/>
                  </a:moveTo>
                  <a:cubicBezTo>
                    <a:pt x="6" y="0"/>
                    <a:pt x="4" y="0"/>
                    <a:pt x="2" y="1"/>
                  </a:cubicBezTo>
                  <a:cubicBezTo>
                    <a:pt x="0" y="1"/>
                    <a:pt x="2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27" name="Freeform 130"/>
            <p:cNvSpPr>
              <a:spLocks noEditPoints="1"/>
            </p:cNvSpPr>
            <p:nvPr/>
          </p:nvSpPr>
          <p:spPr bwMode="auto">
            <a:xfrm>
              <a:off x="5789613" y="4730750"/>
              <a:ext cx="241300" cy="104775"/>
            </a:xfrm>
            <a:custGeom>
              <a:avLst/>
              <a:gdLst>
                <a:gd name="T0" fmla="*/ 51 w 89"/>
                <a:gd name="T1" fmla="*/ 36 h 39"/>
                <a:gd name="T2" fmla="*/ 55 w 89"/>
                <a:gd name="T3" fmla="*/ 36 h 39"/>
                <a:gd name="T4" fmla="*/ 21 w 89"/>
                <a:gd name="T5" fmla="*/ 0 h 39"/>
                <a:gd name="T6" fmla="*/ 9 w 89"/>
                <a:gd name="T7" fmla="*/ 1 h 39"/>
                <a:gd name="T8" fmla="*/ 6 w 89"/>
                <a:gd name="T9" fmla="*/ 3 h 39"/>
                <a:gd name="T10" fmla="*/ 4 w 89"/>
                <a:gd name="T11" fmla="*/ 4 h 39"/>
                <a:gd name="T12" fmla="*/ 2 w 89"/>
                <a:gd name="T13" fmla="*/ 5 h 39"/>
                <a:gd name="T14" fmla="*/ 3 w 89"/>
                <a:gd name="T15" fmla="*/ 5 h 39"/>
                <a:gd name="T16" fmla="*/ 3 w 89"/>
                <a:gd name="T17" fmla="*/ 6 h 39"/>
                <a:gd name="T18" fmla="*/ 4 w 89"/>
                <a:gd name="T19" fmla="*/ 6 h 39"/>
                <a:gd name="T20" fmla="*/ 5 w 89"/>
                <a:gd name="T21" fmla="*/ 6 h 39"/>
                <a:gd name="T22" fmla="*/ 2 w 89"/>
                <a:gd name="T23" fmla="*/ 8 h 39"/>
                <a:gd name="T24" fmla="*/ 4 w 89"/>
                <a:gd name="T25" fmla="*/ 8 h 39"/>
                <a:gd name="T26" fmla="*/ 4 w 89"/>
                <a:gd name="T27" fmla="*/ 13 h 39"/>
                <a:gd name="T28" fmla="*/ 9 w 89"/>
                <a:gd name="T29" fmla="*/ 11 h 39"/>
                <a:gd name="T30" fmla="*/ 8 w 89"/>
                <a:gd name="T31" fmla="*/ 12 h 39"/>
                <a:gd name="T32" fmla="*/ 10 w 89"/>
                <a:gd name="T33" fmla="*/ 11 h 39"/>
                <a:gd name="T34" fmla="*/ 11 w 89"/>
                <a:gd name="T35" fmla="*/ 11 h 39"/>
                <a:gd name="T36" fmla="*/ 11 w 89"/>
                <a:gd name="T37" fmla="*/ 11 h 39"/>
                <a:gd name="T38" fmla="*/ 12 w 89"/>
                <a:gd name="T39" fmla="*/ 15 h 39"/>
                <a:gd name="T40" fmla="*/ 14 w 89"/>
                <a:gd name="T41" fmla="*/ 18 h 39"/>
                <a:gd name="T42" fmla="*/ 23 w 89"/>
                <a:gd name="T43" fmla="*/ 16 h 39"/>
                <a:gd name="T44" fmla="*/ 27 w 89"/>
                <a:gd name="T45" fmla="*/ 18 h 39"/>
                <a:gd name="T46" fmla="*/ 33 w 89"/>
                <a:gd name="T47" fmla="*/ 24 h 39"/>
                <a:gd name="T48" fmla="*/ 33 w 89"/>
                <a:gd name="T49" fmla="*/ 24 h 39"/>
                <a:gd name="T50" fmla="*/ 30 w 89"/>
                <a:gd name="T51" fmla="*/ 24 h 39"/>
                <a:gd name="T52" fmla="*/ 29 w 89"/>
                <a:gd name="T53" fmla="*/ 24 h 39"/>
                <a:gd name="T54" fmla="*/ 16 w 89"/>
                <a:gd name="T55" fmla="*/ 26 h 39"/>
                <a:gd name="T56" fmla="*/ 17 w 89"/>
                <a:gd name="T57" fmla="*/ 26 h 39"/>
                <a:gd name="T58" fmla="*/ 8 w 89"/>
                <a:gd name="T59" fmla="*/ 31 h 39"/>
                <a:gd name="T60" fmla="*/ 19 w 89"/>
                <a:gd name="T61" fmla="*/ 32 h 39"/>
                <a:gd name="T62" fmla="*/ 29 w 89"/>
                <a:gd name="T63" fmla="*/ 32 h 39"/>
                <a:gd name="T64" fmla="*/ 21 w 89"/>
                <a:gd name="T65" fmla="*/ 35 h 39"/>
                <a:gd name="T66" fmla="*/ 5 w 89"/>
                <a:gd name="T67" fmla="*/ 39 h 39"/>
                <a:gd name="T68" fmla="*/ 58 w 89"/>
                <a:gd name="T69" fmla="*/ 36 h 39"/>
                <a:gd name="T70" fmla="*/ 80 w 89"/>
                <a:gd name="T71" fmla="*/ 32 h 39"/>
                <a:gd name="T72" fmla="*/ 77 w 89"/>
                <a:gd name="T73" fmla="*/ 32 h 39"/>
                <a:gd name="T74" fmla="*/ 75 w 89"/>
                <a:gd name="T75" fmla="*/ 32 h 39"/>
                <a:gd name="T76" fmla="*/ 76 w 89"/>
                <a:gd name="T77" fmla="*/ 32 h 39"/>
                <a:gd name="T78" fmla="*/ 79 w 89"/>
                <a:gd name="T79" fmla="*/ 30 h 39"/>
                <a:gd name="T80" fmla="*/ 84 w 89"/>
                <a:gd name="T81" fmla="*/ 26 h 39"/>
                <a:gd name="T82" fmla="*/ 72 w 89"/>
                <a:gd name="T83" fmla="*/ 25 h 39"/>
                <a:gd name="T84" fmla="*/ 69 w 89"/>
                <a:gd name="T85" fmla="*/ 26 h 39"/>
                <a:gd name="T86" fmla="*/ 61 w 89"/>
                <a:gd name="T87" fmla="*/ 22 h 39"/>
                <a:gd name="T88" fmla="*/ 62 w 89"/>
                <a:gd name="T89" fmla="*/ 22 h 39"/>
                <a:gd name="T90" fmla="*/ 29 w 89"/>
                <a:gd name="T91" fmla="*/ 11 h 39"/>
                <a:gd name="T92" fmla="*/ 40 w 89"/>
                <a:gd name="T93" fmla="*/ 5 h 39"/>
                <a:gd name="T94" fmla="*/ 24 w 89"/>
                <a:gd name="T95" fmla="*/ 4 h 39"/>
                <a:gd name="T96" fmla="*/ 21 w 89"/>
                <a:gd name="T97" fmla="*/ 4 h 39"/>
                <a:gd name="T98" fmla="*/ 21 w 89"/>
                <a:gd name="T99" fmla="*/ 3 h 39"/>
                <a:gd name="T100" fmla="*/ 21 w 89"/>
                <a:gd name="T10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9" h="39">
                  <a:moveTo>
                    <a:pt x="53" y="36"/>
                  </a:moveTo>
                  <a:cubicBezTo>
                    <a:pt x="51" y="36"/>
                    <a:pt x="50" y="36"/>
                    <a:pt x="51" y="36"/>
                  </a:cubicBezTo>
                  <a:cubicBezTo>
                    <a:pt x="51" y="36"/>
                    <a:pt x="53" y="36"/>
                    <a:pt x="53" y="36"/>
                  </a:cubicBezTo>
                  <a:cubicBezTo>
                    <a:pt x="53" y="36"/>
                    <a:pt x="55" y="36"/>
                    <a:pt x="55" y="36"/>
                  </a:cubicBezTo>
                  <a:cubicBezTo>
                    <a:pt x="56" y="36"/>
                    <a:pt x="54" y="36"/>
                    <a:pt x="53" y="36"/>
                  </a:cubicBezTo>
                  <a:moveTo>
                    <a:pt x="21" y="0"/>
                  </a:moveTo>
                  <a:cubicBezTo>
                    <a:pt x="21" y="0"/>
                    <a:pt x="21" y="0"/>
                    <a:pt x="20" y="0"/>
                  </a:cubicBezTo>
                  <a:cubicBezTo>
                    <a:pt x="15" y="0"/>
                    <a:pt x="10" y="0"/>
                    <a:pt x="9" y="1"/>
                  </a:cubicBezTo>
                  <a:cubicBezTo>
                    <a:pt x="7" y="2"/>
                    <a:pt x="8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4" y="6"/>
                    <a:pt x="2" y="7"/>
                  </a:cubicBezTo>
                  <a:cubicBezTo>
                    <a:pt x="0" y="8"/>
                    <a:pt x="0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6" y="8"/>
                    <a:pt x="6" y="9"/>
                    <a:pt x="4" y="11"/>
                  </a:cubicBezTo>
                  <a:cubicBezTo>
                    <a:pt x="3" y="12"/>
                    <a:pt x="3" y="13"/>
                    <a:pt x="4" y="13"/>
                  </a:cubicBezTo>
                  <a:cubicBezTo>
                    <a:pt x="4" y="13"/>
                    <a:pt x="5" y="13"/>
                    <a:pt x="6" y="12"/>
                  </a:cubicBezTo>
                  <a:cubicBezTo>
                    <a:pt x="7" y="12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2" y="11"/>
                    <a:pt x="12" y="11"/>
                  </a:cubicBezTo>
                  <a:cubicBezTo>
                    <a:pt x="13" y="12"/>
                    <a:pt x="13" y="13"/>
                    <a:pt x="12" y="15"/>
                  </a:cubicBezTo>
                  <a:cubicBezTo>
                    <a:pt x="11" y="16"/>
                    <a:pt x="12" y="17"/>
                    <a:pt x="13" y="17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5" y="18"/>
                    <a:pt x="17" y="17"/>
                    <a:pt x="17" y="17"/>
                  </a:cubicBezTo>
                  <a:cubicBezTo>
                    <a:pt x="16" y="17"/>
                    <a:pt x="19" y="16"/>
                    <a:pt x="23" y="16"/>
                  </a:cubicBezTo>
                  <a:cubicBezTo>
                    <a:pt x="23" y="16"/>
                    <a:pt x="23" y="16"/>
                    <a:pt x="24" y="16"/>
                  </a:cubicBezTo>
                  <a:cubicBezTo>
                    <a:pt x="28" y="16"/>
                    <a:pt x="27" y="17"/>
                    <a:pt x="27" y="18"/>
                  </a:cubicBezTo>
                  <a:cubicBezTo>
                    <a:pt x="26" y="20"/>
                    <a:pt x="34" y="21"/>
                    <a:pt x="34" y="22"/>
                  </a:cubicBezTo>
                  <a:cubicBezTo>
                    <a:pt x="34" y="23"/>
                    <a:pt x="35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1" y="24"/>
                    <a:pt x="30" y="24"/>
                    <a:pt x="31" y="24"/>
                  </a:cubicBezTo>
                  <a:cubicBezTo>
                    <a:pt x="31" y="24"/>
                    <a:pt x="31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4"/>
                    <a:pt x="29" y="24"/>
                  </a:cubicBezTo>
                  <a:cubicBezTo>
                    <a:pt x="27" y="24"/>
                    <a:pt x="25" y="24"/>
                    <a:pt x="22" y="25"/>
                  </a:cubicBezTo>
                  <a:cubicBezTo>
                    <a:pt x="17" y="25"/>
                    <a:pt x="15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7" y="26"/>
                  </a:cubicBezTo>
                  <a:cubicBezTo>
                    <a:pt x="19" y="26"/>
                    <a:pt x="22" y="28"/>
                    <a:pt x="17" y="29"/>
                  </a:cubicBezTo>
                  <a:cubicBezTo>
                    <a:pt x="12" y="30"/>
                    <a:pt x="7" y="31"/>
                    <a:pt x="8" y="31"/>
                  </a:cubicBezTo>
                  <a:cubicBezTo>
                    <a:pt x="10" y="31"/>
                    <a:pt x="10" y="31"/>
                    <a:pt x="14" y="31"/>
                  </a:cubicBezTo>
                  <a:cubicBezTo>
                    <a:pt x="17" y="32"/>
                    <a:pt x="19" y="31"/>
                    <a:pt x="19" y="32"/>
                  </a:cubicBezTo>
                  <a:cubicBezTo>
                    <a:pt x="18" y="32"/>
                    <a:pt x="22" y="32"/>
                    <a:pt x="28" y="32"/>
                  </a:cubicBezTo>
                  <a:cubicBezTo>
                    <a:pt x="28" y="32"/>
                    <a:pt x="29" y="32"/>
                    <a:pt x="29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5" y="32"/>
                    <a:pt x="32" y="34"/>
                    <a:pt x="21" y="35"/>
                  </a:cubicBezTo>
                  <a:cubicBezTo>
                    <a:pt x="10" y="37"/>
                    <a:pt x="2" y="39"/>
                    <a:pt x="4" y="39"/>
                  </a:cubicBezTo>
                  <a:cubicBezTo>
                    <a:pt x="4" y="39"/>
                    <a:pt x="4" y="39"/>
                    <a:pt x="5" y="39"/>
                  </a:cubicBezTo>
                  <a:cubicBezTo>
                    <a:pt x="7" y="39"/>
                    <a:pt x="21" y="38"/>
                    <a:pt x="38" y="37"/>
                  </a:cubicBezTo>
                  <a:cubicBezTo>
                    <a:pt x="44" y="37"/>
                    <a:pt x="51" y="36"/>
                    <a:pt x="58" y="36"/>
                  </a:cubicBezTo>
                  <a:cubicBezTo>
                    <a:pt x="75" y="35"/>
                    <a:pt x="83" y="32"/>
                    <a:pt x="80" y="32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78" y="32"/>
                    <a:pt x="78" y="32"/>
                    <a:pt x="77" y="32"/>
                  </a:cubicBezTo>
                  <a:cubicBezTo>
                    <a:pt x="76" y="32"/>
                    <a:pt x="76" y="32"/>
                    <a:pt x="75" y="32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4" y="32"/>
                    <a:pt x="74" y="32"/>
                    <a:pt x="76" y="32"/>
                  </a:cubicBezTo>
                  <a:cubicBezTo>
                    <a:pt x="77" y="31"/>
                    <a:pt x="79" y="31"/>
                    <a:pt x="78" y="31"/>
                  </a:cubicBezTo>
                  <a:cubicBezTo>
                    <a:pt x="77" y="31"/>
                    <a:pt x="78" y="31"/>
                    <a:pt x="79" y="30"/>
                  </a:cubicBezTo>
                  <a:cubicBezTo>
                    <a:pt x="81" y="30"/>
                    <a:pt x="82" y="30"/>
                    <a:pt x="81" y="30"/>
                  </a:cubicBezTo>
                  <a:cubicBezTo>
                    <a:pt x="81" y="29"/>
                    <a:pt x="89" y="28"/>
                    <a:pt x="84" y="26"/>
                  </a:cubicBezTo>
                  <a:cubicBezTo>
                    <a:pt x="82" y="25"/>
                    <a:pt x="80" y="25"/>
                    <a:pt x="77" y="25"/>
                  </a:cubicBezTo>
                  <a:cubicBezTo>
                    <a:pt x="76" y="25"/>
                    <a:pt x="74" y="25"/>
                    <a:pt x="72" y="25"/>
                  </a:cubicBezTo>
                  <a:cubicBezTo>
                    <a:pt x="71" y="26"/>
                    <a:pt x="70" y="26"/>
                    <a:pt x="69" y="26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7" y="25"/>
                    <a:pt x="68" y="24"/>
                    <a:pt x="66" y="23"/>
                  </a:cubicBezTo>
                  <a:cubicBezTo>
                    <a:pt x="64" y="22"/>
                    <a:pt x="61" y="22"/>
                    <a:pt x="61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5" y="22"/>
                    <a:pt x="62" y="19"/>
                    <a:pt x="50" y="15"/>
                  </a:cubicBezTo>
                  <a:cubicBezTo>
                    <a:pt x="38" y="12"/>
                    <a:pt x="26" y="11"/>
                    <a:pt x="29" y="11"/>
                  </a:cubicBezTo>
                  <a:cubicBezTo>
                    <a:pt x="33" y="10"/>
                    <a:pt x="34" y="10"/>
                    <a:pt x="32" y="10"/>
                  </a:cubicBezTo>
                  <a:cubicBezTo>
                    <a:pt x="30" y="10"/>
                    <a:pt x="46" y="8"/>
                    <a:pt x="40" y="5"/>
                  </a:cubicBezTo>
                  <a:cubicBezTo>
                    <a:pt x="38" y="4"/>
                    <a:pt x="34" y="3"/>
                    <a:pt x="30" y="3"/>
                  </a:cubicBezTo>
                  <a:cubicBezTo>
                    <a:pt x="28" y="3"/>
                    <a:pt x="26" y="3"/>
                    <a:pt x="24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3" y="2"/>
                    <a:pt x="25" y="1"/>
                  </a:cubicBezTo>
                  <a:cubicBezTo>
                    <a:pt x="28" y="0"/>
                    <a:pt x="26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28" name="Freeform 131"/>
            <p:cNvSpPr>
              <a:spLocks noEditPoints="1"/>
            </p:cNvSpPr>
            <p:nvPr/>
          </p:nvSpPr>
          <p:spPr bwMode="auto">
            <a:xfrm>
              <a:off x="4111625" y="4629150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0 h 1"/>
                <a:gd name="T10" fmla="*/ 1 w 1"/>
                <a:gd name="T11" fmla="*/ 0 h 1"/>
                <a:gd name="T12" fmla="*/ 1 w 1"/>
                <a:gd name="T13" fmla="*/ 0 h 1"/>
                <a:gd name="T14" fmla="*/ 1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29" name="Freeform 132"/>
            <p:cNvSpPr>
              <a:spLocks/>
            </p:cNvSpPr>
            <p:nvPr/>
          </p:nvSpPr>
          <p:spPr bwMode="auto">
            <a:xfrm>
              <a:off x="4054475" y="4492625"/>
              <a:ext cx="17463" cy="3175"/>
            </a:xfrm>
            <a:custGeom>
              <a:avLst/>
              <a:gdLst>
                <a:gd name="T0" fmla="*/ 6 w 6"/>
                <a:gd name="T1" fmla="*/ 0 h 1"/>
                <a:gd name="T2" fmla="*/ 5 w 6"/>
                <a:gd name="T3" fmla="*/ 0 h 1"/>
                <a:gd name="T4" fmla="*/ 5 w 6"/>
                <a:gd name="T5" fmla="*/ 0 h 1"/>
                <a:gd name="T6" fmla="*/ 3 w 6"/>
                <a:gd name="T7" fmla="*/ 0 h 1"/>
                <a:gd name="T8" fmla="*/ 1 w 6"/>
                <a:gd name="T9" fmla="*/ 0 h 1"/>
                <a:gd name="T10" fmla="*/ 3 w 6"/>
                <a:gd name="T11" fmla="*/ 1 h 1"/>
                <a:gd name="T12" fmla="*/ 5 w 6"/>
                <a:gd name="T13" fmla="*/ 1 h 1"/>
                <a:gd name="T14" fmla="*/ 6 w 6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1" y="1"/>
                    <a:pt x="3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30" name="Freeform 133"/>
            <p:cNvSpPr>
              <a:spLocks noEditPoints="1"/>
            </p:cNvSpPr>
            <p:nvPr/>
          </p:nvSpPr>
          <p:spPr bwMode="auto">
            <a:xfrm>
              <a:off x="3571875" y="4416425"/>
              <a:ext cx="681038" cy="231775"/>
            </a:xfrm>
            <a:custGeom>
              <a:avLst/>
              <a:gdLst>
                <a:gd name="T0" fmla="*/ 74 w 251"/>
                <a:gd name="T1" fmla="*/ 0 h 85"/>
                <a:gd name="T2" fmla="*/ 11 w 251"/>
                <a:gd name="T3" fmla="*/ 21 h 85"/>
                <a:gd name="T4" fmla="*/ 20 w 251"/>
                <a:gd name="T5" fmla="*/ 26 h 85"/>
                <a:gd name="T6" fmla="*/ 35 w 251"/>
                <a:gd name="T7" fmla="*/ 28 h 85"/>
                <a:gd name="T8" fmla="*/ 70 w 251"/>
                <a:gd name="T9" fmla="*/ 31 h 85"/>
                <a:gd name="T10" fmla="*/ 101 w 251"/>
                <a:gd name="T11" fmla="*/ 30 h 85"/>
                <a:gd name="T12" fmla="*/ 121 w 251"/>
                <a:gd name="T13" fmla="*/ 39 h 85"/>
                <a:gd name="T14" fmla="*/ 134 w 251"/>
                <a:gd name="T15" fmla="*/ 44 h 85"/>
                <a:gd name="T16" fmla="*/ 144 w 251"/>
                <a:gd name="T17" fmla="*/ 49 h 85"/>
                <a:gd name="T18" fmla="*/ 106 w 251"/>
                <a:gd name="T19" fmla="*/ 64 h 85"/>
                <a:gd name="T20" fmla="*/ 86 w 251"/>
                <a:gd name="T21" fmla="*/ 64 h 85"/>
                <a:gd name="T22" fmla="*/ 101 w 251"/>
                <a:gd name="T23" fmla="*/ 69 h 85"/>
                <a:gd name="T24" fmla="*/ 108 w 251"/>
                <a:gd name="T25" fmla="*/ 70 h 85"/>
                <a:gd name="T26" fmla="*/ 122 w 251"/>
                <a:gd name="T27" fmla="*/ 75 h 85"/>
                <a:gd name="T28" fmla="*/ 157 w 251"/>
                <a:gd name="T29" fmla="*/ 77 h 85"/>
                <a:gd name="T30" fmla="*/ 173 w 251"/>
                <a:gd name="T31" fmla="*/ 79 h 85"/>
                <a:gd name="T32" fmla="*/ 180 w 251"/>
                <a:gd name="T33" fmla="*/ 81 h 85"/>
                <a:gd name="T34" fmla="*/ 190 w 251"/>
                <a:gd name="T35" fmla="*/ 81 h 85"/>
                <a:gd name="T36" fmla="*/ 195 w 251"/>
                <a:gd name="T37" fmla="*/ 73 h 85"/>
                <a:gd name="T38" fmla="*/ 185 w 251"/>
                <a:gd name="T39" fmla="*/ 69 h 85"/>
                <a:gd name="T40" fmla="*/ 176 w 251"/>
                <a:gd name="T41" fmla="*/ 65 h 85"/>
                <a:gd name="T42" fmla="*/ 184 w 251"/>
                <a:gd name="T43" fmla="*/ 60 h 85"/>
                <a:gd name="T44" fmla="*/ 199 w 251"/>
                <a:gd name="T45" fmla="*/ 62 h 85"/>
                <a:gd name="T46" fmla="*/ 208 w 251"/>
                <a:gd name="T47" fmla="*/ 63 h 85"/>
                <a:gd name="T48" fmla="*/ 205 w 251"/>
                <a:gd name="T49" fmla="*/ 65 h 85"/>
                <a:gd name="T50" fmla="*/ 207 w 251"/>
                <a:gd name="T51" fmla="*/ 68 h 85"/>
                <a:gd name="T52" fmla="*/ 216 w 251"/>
                <a:gd name="T53" fmla="*/ 70 h 85"/>
                <a:gd name="T54" fmla="*/ 231 w 251"/>
                <a:gd name="T55" fmla="*/ 65 h 85"/>
                <a:gd name="T56" fmla="*/ 236 w 251"/>
                <a:gd name="T57" fmla="*/ 63 h 85"/>
                <a:gd name="T58" fmla="*/ 243 w 251"/>
                <a:gd name="T59" fmla="*/ 62 h 85"/>
                <a:gd name="T60" fmla="*/ 245 w 251"/>
                <a:gd name="T61" fmla="*/ 62 h 85"/>
                <a:gd name="T62" fmla="*/ 244 w 251"/>
                <a:gd name="T63" fmla="*/ 58 h 85"/>
                <a:gd name="T64" fmla="*/ 235 w 251"/>
                <a:gd name="T65" fmla="*/ 58 h 85"/>
                <a:gd name="T66" fmla="*/ 230 w 251"/>
                <a:gd name="T67" fmla="*/ 57 h 85"/>
                <a:gd name="T68" fmla="*/ 226 w 251"/>
                <a:gd name="T69" fmla="*/ 54 h 85"/>
                <a:gd name="T70" fmla="*/ 216 w 251"/>
                <a:gd name="T71" fmla="*/ 53 h 85"/>
                <a:gd name="T72" fmla="*/ 209 w 251"/>
                <a:gd name="T73" fmla="*/ 51 h 85"/>
                <a:gd name="T74" fmla="*/ 202 w 251"/>
                <a:gd name="T75" fmla="*/ 49 h 85"/>
                <a:gd name="T76" fmla="*/ 192 w 251"/>
                <a:gd name="T77" fmla="*/ 46 h 85"/>
                <a:gd name="T78" fmla="*/ 200 w 251"/>
                <a:gd name="T79" fmla="*/ 44 h 85"/>
                <a:gd name="T80" fmla="*/ 199 w 251"/>
                <a:gd name="T81" fmla="*/ 42 h 85"/>
                <a:gd name="T82" fmla="*/ 212 w 251"/>
                <a:gd name="T83" fmla="*/ 35 h 85"/>
                <a:gd name="T84" fmla="*/ 186 w 251"/>
                <a:gd name="T85" fmla="*/ 36 h 85"/>
                <a:gd name="T86" fmla="*/ 204 w 251"/>
                <a:gd name="T87" fmla="*/ 31 h 85"/>
                <a:gd name="T88" fmla="*/ 180 w 251"/>
                <a:gd name="T89" fmla="*/ 33 h 85"/>
                <a:gd name="T90" fmla="*/ 178 w 251"/>
                <a:gd name="T91" fmla="*/ 32 h 85"/>
                <a:gd name="T92" fmla="*/ 178 w 251"/>
                <a:gd name="T93" fmla="*/ 30 h 85"/>
                <a:gd name="T94" fmla="*/ 181 w 251"/>
                <a:gd name="T95" fmla="*/ 28 h 85"/>
                <a:gd name="T96" fmla="*/ 170 w 251"/>
                <a:gd name="T97" fmla="*/ 25 h 85"/>
                <a:gd name="T98" fmla="*/ 166 w 251"/>
                <a:gd name="T99" fmla="*/ 23 h 85"/>
                <a:gd name="T100" fmla="*/ 157 w 251"/>
                <a:gd name="T101" fmla="*/ 22 h 85"/>
                <a:gd name="T102" fmla="*/ 151 w 251"/>
                <a:gd name="T103" fmla="*/ 21 h 85"/>
                <a:gd name="T104" fmla="*/ 147 w 251"/>
                <a:gd name="T105" fmla="*/ 14 h 85"/>
                <a:gd name="T106" fmla="*/ 126 w 251"/>
                <a:gd name="T107" fmla="*/ 16 h 85"/>
                <a:gd name="T108" fmla="*/ 121 w 251"/>
                <a:gd name="T109" fmla="*/ 16 h 85"/>
                <a:gd name="T110" fmla="*/ 113 w 251"/>
                <a:gd name="T111" fmla="*/ 16 h 85"/>
                <a:gd name="T112" fmla="*/ 110 w 251"/>
                <a:gd name="T113" fmla="*/ 13 h 85"/>
                <a:gd name="T114" fmla="*/ 94 w 251"/>
                <a:gd name="T115" fmla="*/ 4 h 85"/>
                <a:gd name="T116" fmla="*/ 77 w 251"/>
                <a:gd name="T117" fmla="*/ 6 h 85"/>
                <a:gd name="T118" fmla="*/ 70 w 251"/>
                <a:gd name="T119" fmla="*/ 13 h 85"/>
                <a:gd name="T120" fmla="*/ 50 w 251"/>
                <a:gd name="T121" fmla="*/ 2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1" h="85">
                  <a:moveTo>
                    <a:pt x="76" y="7"/>
                  </a:moveTo>
                  <a:cubicBezTo>
                    <a:pt x="76" y="7"/>
                    <a:pt x="77" y="7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6" y="8"/>
                  </a:cubicBezTo>
                  <a:cubicBezTo>
                    <a:pt x="76" y="7"/>
                    <a:pt x="76" y="7"/>
                    <a:pt x="76" y="7"/>
                  </a:cubicBezTo>
                  <a:moveTo>
                    <a:pt x="74" y="0"/>
                  </a:moveTo>
                  <a:cubicBezTo>
                    <a:pt x="69" y="0"/>
                    <a:pt x="64" y="0"/>
                    <a:pt x="59" y="0"/>
                  </a:cubicBezTo>
                  <a:cubicBezTo>
                    <a:pt x="49" y="1"/>
                    <a:pt x="41" y="3"/>
                    <a:pt x="37" y="4"/>
                  </a:cubicBezTo>
                  <a:cubicBezTo>
                    <a:pt x="33" y="5"/>
                    <a:pt x="27" y="7"/>
                    <a:pt x="24" y="8"/>
                  </a:cubicBezTo>
                  <a:cubicBezTo>
                    <a:pt x="20" y="9"/>
                    <a:pt x="0" y="13"/>
                    <a:pt x="9" y="16"/>
                  </a:cubicBezTo>
                  <a:cubicBezTo>
                    <a:pt x="17" y="19"/>
                    <a:pt x="22" y="21"/>
                    <a:pt x="18" y="21"/>
                  </a:cubicBezTo>
                  <a:cubicBezTo>
                    <a:pt x="18" y="21"/>
                    <a:pt x="17" y="21"/>
                    <a:pt x="16" y="21"/>
                  </a:cubicBezTo>
                  <a:cubicBezTo>
                    <a:pt x="15" y="21"/>
                    <a:pt x="13" y="21"/>
                    <a:pt x="11" y="21"/>
                  </a:cubicBezTo>
                  <a:cubicBezTo>
                    <a:pt x="7" y="21"/>
                    <a:pt x="3" y="21"/>
                    <a:pt x="4" y="23"/>
                  </a:cubicBezTo>
                  <a:cubicBezTo>
                    <a:pt x="6" y="24"/>
                    <a:pt x="10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11" y="26"/>
                    <a:pt x="13" y="26"/>
                  </a:cubicBezTo>
                  <a:cubicBezTo>
                    <a:pt x="15" y="26"/>
                    <a:pt x="16" y="26"/>
                    <a:pt x="17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3" y="26"/>
                    <a:pt x="25" y="26"/>
                    <a:pt x="26" y="26"/>
                  </a:cubicBezTo>
                  <a:cubicBezTo>
                    <a:pt x="26" y="26"/>
                    <a:pt x="27" y="26"/>
                    <a:pt x="27" y="26"/>
                  </a:cubicBezTo>
                  <a:cubicBezTo>
                    <a:pt x="28" y="26"/>
                    <a:pt x="28" y="26"/>
                    <a:pt x="28" y="27"/>
                  </a:cubicBezTo>
                  <a:cubicBezTo>
                    <a:pt x="27" y="28"/>
                    <a:pt x="32" y="28"/>
                    <a:pt x="35" y="28"/>
                  </a:cubicBezTo>
                  <a:cubicBezTo>
                    <a:pt x="37" y="28"/>
                    <a:pt x="38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3" y="28"/>
                    <a:pt x="43" y="30"/>
                    <a:pt x="52" y="31"/>
                  </a:cubicBezTo>
                  <a:cubicBezTo>
                    <a:pt x="55" y="31"/>
                    <a:pt x="58" y="31"/>
                    <a:pt x="60" y="31"/>
                  </a:cubicBezTo>
                  <a:cubicBezTo>
                    <a:pt x="65" y="31"/>
                    <a:pt x="66" y="31"/>
                    <a:pt x="65" y="30"/>
                  </a:cubicBezTo>
                  <a:cubicBezTo>
                    <a:pt x="64" y="30"/>
                    <a:pt x="64" y="29"/>
                    <a:pt x="64" y="29"/>
                  </a:cubicBezTo>
                  <a:cubicBezTo>
                    <a:pt x="65" y="29"/>
                    <a:pt x="67" y="30"/>
                    <a:pt x="70" y="31"/>
                  </a:cubicBezTo>
                  <a:cubicBezTo>
                    <a:pt x="74" y="32"/>
                    <a:pt x="77" y="32"/>
                    <a:pt x="78" y="32"/>
                  </a:cubicBezTo>
                  <a:cubicBezTo>
                    <a:pt x="78" y="32"/>
                    <a:pt x="78" y="32"/>
                    <a:pt x="78" y="32"/>
                  </a:cubicBezTo>
                  <a:cubicBezTo>
                    <a:pt x="78" y="32"/>
                    <a:pt x="78" y="32"/>
                    <a:pt x="79" y="32"/>
                  </a:cubicBezTo>
                  <a:cubicBezTo>
                    <a:pt x="81" y="32"/>
                    <a:pt x="84" y="32"/>
                    <a:pt x="88" y="33"/>
                  </a:cubicBezTo>
                  <a:cubicBezTo>
                    <a:pt x="91" y="33"/>
                    <a:pt x="94" y="33"/>
                    <a:pt x="96" y="33"/>
                  </a:cubicBezTo>
                  <a:cubicBezTo>
                    <a:pt x="98" y="33"/>
                    <a:pt x="99" y="33"/>
                    <a:pt x="101" y="33"/>
                  </a:cubicBezTo>
                  <a:cubicBezTo>
                    <a:pt x="105" y="32"/>
                    <a:pt x="103" y="31"/>
                    <a:pt x="101" y="30"/>
                  </a:cubicBezTo>
                  <a:cubicBezTo>
                    <a:pt x="98" y="28"/>
                    <a:pt x="101" y="28"/>
                    <a:pt x="102" y="27"/>
                  </a:cubicBezTo>
                  <a:cubicBezTo>
                    <a:pt x="102" y="27"/>
                    <a:pt x="102" y="27"/>
                    <a:pt x="103" y="27"/>
                  </a:cubicBezTo>
                  <a:cubicBezTo>
                    <a:pt x="103" y="27"/>
                    <a:pt x="103" y="28"/>
                    <a:pt x="105" y="29"/>
                  </a:cubicBezTo>
                  <a:cubicBezTo>
                    <a:pt x="107" y="31"/>
                    <a:pt x="113" y="31"/>
                    <a:pt x="112" y="32"/>
                  </a:cubicBezTo>
                  <a:cubicBezTo>
                    <a:pt x="111" y="34"/>
                    <a:pt x="111" y="35"/>
                    <a:pt x="114" y="35"/>
                  </a:cubicBezTo>
                  <a:cubicBezTo>
                    <a:pt x="117" y="35"/>
                    <a:pt x="118" y="35"/>
                    <a:pt x="116" y="35"/>
                  </a:cubicBezTo>
                  <a:cubicBezTo>
                    <a:pt x="114" y="36"/>
                    <a:pt x="121" y="37"/>
                    <a:pt x="121" y="39"/>
                  </a:cubicBezTo>
                  <a:cubicBezTo>
                    <a:pt x="121" y="41"/>
                    <a:pt x="118" y="41"/>
                    <a:pt x="121" y="41"/>
                  </a:cubicBezTo>
                  <a:cubicBezTo>
                    <a:pt x="121" y="41"/>
                    <a:pt x="122" y="41"/>
                    <a:pt x="123" y="41"/>
                  </a:cubicBezTo>
                  <a:cubicBezTo>
                    <a:pt x="126" y="41"/>
                    <a:pt x="129" y="41"/>
                    <a:pt x="129" y="41"/>
                  </a:cubicBezTo>
                  <a:cubicBezTo>
                    <a:pt x="130" y="41"/>
                    <a:pt x="130" y="41"/>
                    <a:pt x="130" y="41"/>
                  </a:cubicBezTo>
                  <a:cubicBezTo>
                    <a:pt x="129" y="42"/>
                    <a:pt x="129" y="42"/>
                    <a:pt x="131" y="43"/>
                  </a:cubicBezTo>
                  <a:cubicBezTo>
                    <a:pt x="132" y="43"/>
                    <a:pt x="133" y="44"/>
                    <a:pt x="133" y="44"/>
                  </a:cubicBezTo>
                  <a:cubicBezTo>
                    <a:pt x="134" y="44"/>
                    <a:pt x="134" y="44"/>
                    <a:pt x="134" y="44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7" y="44"/>
                    <a:pt x="138" y="44"/>
                  </a:cubicBezTo>
                  <a:cubicBezTo>
                    <a:pt x="139" y="45"/>
                    <a:pt x="138" y="46"/>
                    <a:pt x="140" y="46"/>
                  </a:cubicBezTo>
                  <a:cubicBezTo>
                    <a:pt x="142" y="47"/>
                    <a:pt x="143" y="47"/>
                    <a:pt x="144" y="47"/>
                  </a:cubicBezTo>
                  <a:cubicBezTo>
                    <a:pt x="144" y="47"/>
                    <a:pt x="145" y="47"/>
                    <a:pt x="145" y="47"/>
                  </a:cubicBezTo>
                  <a:cubicBezTo>
                    <a:pt x="145" y="47"/>
                    <a:pt x="145" y="47"/>
                    <a:pt x="145" y="47"/>
                  </a:cubicBezTo>
                  <a:cubicBezTo>
                    <a:pt x="146" y="47"/>
                    <a:pt x="145" y="48"/>
                    <a:pt x="144" y="49"/>
                  </a:cubicBezTo>
                  <a:cubicBezTo>
                    <a:pt x="144" y="50"/>
                    <a:pt x="144" y="51"/>
                    <a:pt x="143" y="52"/>
                  </a:cubicBezTo>
                  <a:cubicBezTo>
                    <a:pt x="143" y="53"/>
                    <a:pt x="140" y="54"/>
                    <a:pt x="138" y="54"/>
                  </a:cubicBezTo>
                  <a:cubicBezTo>
                    <a:pt x="133" y="55"/>
                    <a:pt x="119" y="57"/>
                    <a:pt x="115" y="59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0" y="64"/>
                    <a:pt x="109" y="64"/>
                    <a:pt x="108" y="64"/>
                  </a:cubicBezTo>
                  <a:cubicBezTo>
                    <a:pt x="108" y="64"/>
                    <a:pt x="107" y="64"/>
                    <a:pt x="106" y="64"/>
                  </a:cubicBezTo>
                  <a:cubicBezTo>
                    <a:pt x="105" y="64"/>
                    <a:pt x="103" y="65"/>
                    <a:pt x="103" y="65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01" y="65"/>
                    <a:pt x="101" y="64"/>
                    <a:pt x="101" y="64"/>
                  </a:cubicBezTo>
                  <a:cubicBezTo>
                    <a:pt x="101" y="64"/>
                    <a:pt x="101" y="64"/>
                    <a:pt x="101" y="64"/>
                  </a:cubicBezTo>
                  <a:cubicBezTo>
                    <a:pt x="101" y="64"/>
                    <a:pt x="100" y="64"/>
                    <a:pt x="98" y="64"/>
                  </a:cubicBezTo>
                  <a:cubicBezTo>
                    <a:pt x="96" y="65"/>
                    <a:pt x="94" y="65"/>
                    <a:pt x="92" y="65"/>
                  </a:cubicBezTo>
                  <a:cubicBezTo>
                    <a:pt x="90" y="65"/>
                    <a:pt x="88" y="65"/>
                    <a:pt x="86" y="64"/>
                  </a:cubicBezTo>
                  <a:cubicBezTo>
                    <a:pt x="82" y="64"/>
                    <a:pt x="78" y="64"/>
                    <a:pt x="74" y="64"/>
                  </a:cubicBezTo>
                  <a:cubicBezTo>
                    <a:pt x="70" y="64"/>
                    <a:pt x="67" y="64"/>
                    <a:pt x="65" y="65"/>
                  </a:cubicBezTo>
                  <a:cubicBezTo>
                    <a:pt x="61" y="66"/>
                    <a:pt x="58" y="67"/>
                    <a:pt x="59" y="68"/>
                  </a:cubicBezTo>
                  <a:cubicBezTo>
                    <a:pt x="61" y="69"/>
                    <a:pt x="66" y="70"/>
                    <a:pt x="71" y="70"/>
                  </a:cubicBezTo>
                  <a:cubicBezTo>
                    <a:pt x="80" y="70"/>
                    <a:pt x="88" y="69"/>
                    <a:pt x="93" y="69"/>
                  </a:cubicBezTo>
                  <a:cubicBezTo>
                    <a:pt x="96" y="69"/>
                    <a:pt x="98" y="69"/>
                    <a:pt x="100" y="69"/>
                  </a:cubicBezTo>
                  <a:cubicBezTo>
                    <a:pt x="101" y="69"/>
                    <a:pt x="102" y="69"/>
                    <a:pt x="101" y="69"/>
                  </a:cubicBezTo>
                  <a:cubicBezTo>
                    <a:pt x="101" y="70"/>
                    <a:pt x="101" y="70"/>
                    <a:pt x="102" y="70"/>
                  </a:cubicBezTo>
                  <a:cubicBezTo>
                    <a:pt x="102" y="70"/>
                    <a:pt x="102" y="70"/>
                    <a:pt x="103" y="70"/>
                  </a:cubicBezTo>
                  <a:cubicBezTo>
                    <a:pt x="104" y="70"/>
                    <a:pt x="104" y="69"/>
                    <a:pt x="105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6" y="69"/>
                    <a:pt x="106" y="70"/>
                    <a:pt x="106" y="70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7" y="70"/>
                    <a:pt x="108" y="70"/>
                    <a:pt x="108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10" y="70"/>
                    <a:pt x="110" y="70"/>
                    <a:pt x="112" y="71"/>
                  </a:cubicBezTo>
                  <a:cubicBezTo>
                    <a:pt x="113" y="72"/>
                    <a:pt x="117" y="73"/>
                    <a:pt x="117" y="74"/>
                  </a:cubicBezTo>
                  <a:cubicBezTo>
                    <a:pt x="117" y="74"/>
                    <a:pt x="117" y="75"/>
                    <a:pt x="118" y="75"/>
                  </a:cubicBezTo>
                  <a:cubicBezTo>
                    <a:pt x="118" y="75"/>
                    <a:pt x="118" y="74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20" y="74"/>
                    <a:pt x="121" y="74"/>
                    <a:pt x="122" y="75"/>
                  </a:cubicBezTo>
                  <a:cubicBezTo>
                    <a:pt x="124" y="75"/>
                    <a:pt x="124" y="76"/>
                    <a:pt x="121" y="76"/>
                  </a:cubicBezTo>
                  <a:cubicBezTo>
                    <a:pt x="118" y="76"/>
                    <a:pt x="119" y="78"/>
                    <a:pt x="126" y="80"/>
                  </a:cubicBezTo>
                  <a:cubicBezTo>
                    <a:pt x="132" y="81"/>
                    <a:pt x="143" y="83"/>
                    <a:pt x="153" y="85"/>
                  </a:cubicBezTo>
                  <a:cubicBezTo>
                    <a:pt x="155" y="85"/>
                    <a:pt x="157" y="85"/>
                    <a:pt x="159" y="85"/>
                  </a:cubicBezTo>
                  <a:cubicBezTo>
                    <a:pt x="166" y="85"/>
                    <a:pt x="170" y="83"/>
                    <a:pt x="163" y="81"/>
                  </a:cubicBezTo>
                  <a:cubicBezTo>
                    <a:pt x="156" y="79"/>
                    <a:pt x="154" y="77"/>
                    <a:pt x="156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60" y="77"/>
                    <a:pt x="162" y="77"/>
                    <a:pt x="163" y="77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64" y="77"/>
                    <a:pt x="166" y="78"/>
                    <a:pt x="168" y="78"/>
                  </a:cubicBezTo>
                  <a:cubicBezTo>
                    <a:pt x="169" y="79"/>
                    <a:pt x="171" y="80"/>
                    <a:pt x="172" y="80"/>
                  </a:cubicBezTo>
                  <a:cubicBezTo>
                    <a:pt x="172" y="80"/>
                    <a:pt x="172" y="79"/>
                    <a:pt x="173" y="79"/>
                  </a:cubicBezTo>
                  <a:cubicBezTo>
                    <a:pt x="173" y="79"/>
                    <a:pt x="173" y="79"/>
                    <a:pt x="173" y="79"/>
                  </a:cubicBezTo>
                  <a:cubicBezTo>
                    <a:pt x="174" y="79"/>
                    <a:pt x="174" y="79"/>
                    <a:pt x="175" y="79"/>
                  </a:cubicBezTo>
                  <a:cubicBezTo>
                    <a:pt x="176" y="80"/>
                    <a:pt x="177" y="80"/>
                    <a:pt x="178" y="80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8" y="80"/>
                    <a:pt x="179" y="80"/>
                    <a:pt x="179" y="80"/>
                  </a:cubicBezTo>
                  <a:cubicBezTo>
                    <a:pt x="179" y="81"/>
                    <a:pt x="179" y="81"/>
                    <a:pt x="180" y="81"/>
                  </a:cubicBezTo>
                  <a:cubicBezTo>
                    <a:pt x="180" y="81"/>
                    <a:pt x="180" y="81"/>
                    <a:pt x="180" y="81"/>
                  </a:cubicBezTo>
                  <a:cubicBezTo>
                    <a:pt x="180" y="81"/>
                    <a:pt x="180" y="81"/>
                    <a:pt x="180" y="81"/>
                  </a:cubicBezTo>
                  <a:cubicBezTo>
                    <a:pt x="181" y="81"/>
                    <a:pt x="182" y="81"/>
                    <a:pt x="183" y="81"/>
                  </a:cubicBezTo>
                  <a:cubicBezTo>
                    <a:pt x="183" y="82"/>
                    <a:pt x="185" y="82"/>
                    <a:pt x="186" y="83"/>
                  </a:cubicBezTo>
                  <a:cubicBezTo>
                    <a:pt x="187" y="83"/>
                    <a:pt x="187" y="83"/>
                    <a:pt x="188" y="83"/>
                  </a:cubicBezTo>
                  <a:cubicBezTo>
                    <a:pt x="188" y="83"/>
                    <a:pt x="189" y="83"/>
                    <a:pt x="188" y="82"/>
                  </a:cubicBezTo>
                  <a:cubicBezTo>
                    <a:pt x="188" y="82"/>
                    <a:pt x="188" y="81"/>
                    <a:pt x="189" y="81"/>
                  </a:cubicBezTo>
                  <a:cubicBezTo>
                    <a:pt x="189" y="81"/>
                    <a:pt x="190" y="81"/>
                    <a:pt x="190" y="81"/>
                  </a:cubicBezTo>
                  <a:cubicBezTo>
                    <a:pt x="190" y="81"/>
                    <a:pt x="190" y="81"/>
                    <a:pt x="190" y="81"/>
                  </a:cubicBezTo>
                  <a:cubicBezTo>
                    <a:pt x="191" y="81"/>
                    <a:pt x="193" y="80"/>
                    <a:pt x="193" y="79"/>
                  </a:cubicBezTo>
                  <a:cubicBezTo>
                    <a:pt x="193" y="78"/>
                    <a:pt x="193" y="78"/>
                    <a:pt x="193" y="78"/>
                  </a:cubicBezTo>
                  <a:cubicBezTo>
                    <a:pt x="193" y="78"/>
                    <a:pt x="193" y="78"/>
                    <a:pt x="194" y="78"/>
                  </a:cubicBezTo>
                  <a:cubicBezTo>
                    <a:pt x="194" y="78"/>
                    <a:pt x="195" y="79"/>
                    <a:pt x="195" y="79"/>
                  </a:cubicBezTo>
                  <a:cubicBezTo>
                    <a:pt x="197" y="79"/>
                    <a:pt x="199" y="78"/>
                    <a:pt x="198" y="76"/>
                  </a:cubicBezTo>
                  <a:cubicBezTo>
                    <a:pt x="197" y="74"/>
                    <a:pt x="193" y="73"/>
                    <a:pt x="195" y="73"/>
                  </a:cubicBezTo>
                  <a:cubicBezTo>
                    <a:pt x="197" y="73"/>
                    <a:pt x="196" y="72"/>
                    <a:pt x="194" y="72"/>
                  </a:cubicBezTo>
                  <a:cubicBezTo>
                    <a:pt x="192" y="72"/>
                    <a:pt x="191" y="72"/>
                    <a:pt x="192" y="71"/>
                  </a:cubicBezTo>
                  <a:cubicBezTo>
                    <a:pt x="193" y="71"/>
                    <a:pt x="192" y="71"/>
                    <a:pt x="191" y="71"/>
                  </a:cubicBezTo>
                  <a:cubicBezTo>
                    <a:pt x="190" y="71"/>
                    <a:pt x="190" y="71"/>
                    <a:pt x="189" y="71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87" y="71"/>
                    <a:pt x="187" y="70"/>
                    <a:pt x="187" y="70"/>
                  </a:cubicBezTo>
                  <a:cubicBezTo>
                    <a:pt x="187" y="69"/>
                    <a:pt x="186" y="69"/>
                    <a:pt x="185" y="69"/>
                  </a:cubicBezTo>
                  <a:cubicBezTo>
                    <a:pt x="184" y="69"/>
                    <a:pt x="184" y="69"/>
                    <a:pt x="184" y="69"/>
                  </a:cubicBezTo>
                  <a:cubicBezTo>
                    <a:pt x="184" y="69"/>
                    <a:pt x="184" y="69"/>
                    <a:pt x="184" y="69"/>
                  </a:cubicBezTo>
                  <a:cubicBezTo>
                    <a:pt x="183" y="69"/>
                    <a:pt x="181" y="69"/>
                    <a:pt x="181" y="68"/>
                  </a:cubicBezTo>
                  <a:cubicBezTo>
                    <a:pt x="180" y="67"/>
                    <a:pt x="182" y="66"/>
                    <a:pt x="180" y="66"/>
                  </a:cubicBezTo>
                  <a:cubicBezTo>
                    <a:pt x="178" y="66"/>
                    <a:pt x="179" y="65"/>
                    <a:pt x="177" y="65"/>
                  </a:cubicBezTo>
                  <a:cubicBezTo>
                    <a:pt x="177" y="65"/>
                    <a:pt x="177" y="65"/>
                    <a:pt x="176" y="65"/>
                  </a:cubicBezTo>
                  <a:cubicBezTo>
                    <a:pt x="176" y="65"/>
                    <a:pt x="176" y="65"/>
                    <a:pt x="176" y="65"/>
                  </a:cubicBezTo>
                  <a:cubicBezTo>
                    <a:pt x="174" y="65"/>
                    <a:pt x="178" y="64"/>
                    <a:pt x="175" y="63"/>
                  </a:cubicBezTo>
                  <a:cubicBezTo>
                    <a:pt x="174" y="62"/>
                    <a:pt x="172" y="61"/>
                    <a:pt x="173" y="61"/>
                  </a:cubicBezTo>
                  <a:cubicBezTo>
                    <a:pt x="173" y="61"/>
                    <a:pt x="174" y="61"/>
                    <a:pt x="176" y="62"/>
                  </a:cubicBezTo>
                  <a:cubicBezTo>
                    <a:pt x="179" y="62"/>
                    <a:pt x="181" y="62"/>
                    <a:pt x="182" y="62"/>
                  </a:cubicBezTo>
                  <a:cubicBezTo>
                    <a:pt x="184" y="62"/>
                    <a:pt x="184" y="62"/>
                    <a:pt x="184" y="61"/>
                  </a:cubicBezTo>
                  <a:cubicBezTo>
                    <a:pt x="183" y="61"/>
                    <a:pt x="183" y="60"/>
                    <a:pt x="183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5" y="61"/>
                    <a:pt x="185" y="61"/>
                    <a:pt x="186" y="61"/>
                  </a:cubicBezTo>
                  <a:cubicBezTo>
                    <a:pt x="186" y="61"/>
                    <a:pt x="186" y="61"/>
                    <a:pt x="187" y="61"/>
                  </a:cubicBezTo>
                  <a:cubicBezTo>
                    <a:pt x="187" y="61"/>
                    <a:pt x="188" y="60"/>
                    <a:pt x="186" y="60"/>
                  </a:cubicBezTo>
                  <a:cubicBezTo>
                    <a:pt x="185" y="60"/>
                    <a:pt x="186" y="59"/>
                    <a:pt x="187" y="59"/>
                  </a:cubicBezTo>
                  <a:cubicBezTo>
                    <a:pt x="187" y="59"/>
                    <a:pt x="188" y="59"/>
                    <a:pt x="188" y="59"/>
                  </a:cubicBezTo>
                  <a:cubicBezTo>
                    <a:pt x="190" y="60"/>
                    <a:pt x="189" y="61"/>
                    <a:pt x="194" y="62"/>
                  </a:cubicBezTo>
                  <a:cubicBezTo>
                    <a:pt x="196" y="62"/>
                    <a:pt x="197" y="62"/>
                    <a:pt x="199" y="62"/>
                  </a:cubicBezTo>
                  <a:cubicBezTo>
                    <a:pt x="200" y="62"/>
                    <a:pt x="200" y="62"/>
                    <a:pt x="201" y="62"/>
                  </a:cubicBezTo>
                  <a:cubicBezTo>
                    <a:pt x="201" y="62"/>
                    <a:pt x="202" y="62"/>
                    <a:pt x="202" y="62"/>
                  </a:cubicBezTo>
                  <a:cubicBezTo>
                    <a:pt x="202" y="62"/>
                    <a:pt x="202" y="62"/>
                    <a:pt x="201" y="62"/>
                  </a:cubicBezTo>
                  <a:cubicBezTo>
                    <a:pt x="200" y="63"/>
                    <a:pt x="201" y="63"/>
                    <a:pt x="202" y="63"/>
                  </a:cubicBezTo>
                  <a:cubicBezTo>
                    <a:pt x="203" y="63"/>
                    <a:pt x="204" y="63"/>
                    <a:pt x="206" y="62"/>
                  </a:cubicBezTo>
                  <a:cubicBezTo>
                    <a:pt x="208" y="62"/>
                    <a:pt x="210" y="62"/>
                    <a:pt x="210" y="62"/>
                  </a:cubicBezTo>
                  <a:cubicBezTo>
                    <a:pt x="211" y="62"/>
                    <a:pt x="211" y="62"/>
                    <a:pt x="208" y="63"/>
                  </a:cubicBezTo>
                  <a:cubicBezTo>
                    <a:pt x="205" y="64"/>
                    <a:pt x="203" y="65"/>
                    <a:pt x="204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6" y="65"/>
                    <a:pt x="206" y="65"/>
                    <a:pt x="205" y="65"/>
                  </a:cubicBezTo>
                  <a:cubicBezTo>
                    <a:pt x="204" y="65"/>
                    <a:pt x="203" y="65"/>
                    <a:pt x="204" y="65"/>
                  </a:cubicBezTo>
                  <a:cubicBezTo>
                    <a:pt x="204" y="65"/>
                    <a:pt x="204" y="65"/>
                    <a:pt x="204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6" y="65"/>
                    <a:pt x="206" y="66"/>
                    <a:pt x="205" y="66"/>
                  </a:cubicBezTo>
                  <a:cubicBezTo>
                    <a:pt x="203" y="66"/>
                    <a:pt x="204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6" y="67"/>
                  </a:cubicBezTo>
                  <a:cubicBezTo>
                    <a:pt x="207" y="67"/>
                    <a:pt x="206" y="67"/>
                    <a:pt x="206" y="68"/>
                  </a:cubicBezTo>
                  <a:cubicBezTo>
                    <a:pt x="206" y="68"/>
                    <a:pt x="206" y="68"/>
                    <a:pt x="207" y="68"/>
                  </a:cubicBezTo>
                  <a:cubicBezTo>
                    <a:pt x="207" y="68"/>
                    <a:pt x="207" y="68"/>
                    <a:pt x="207" y="68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9" y="68"/>
                    <a:pt x="209" y="68"/>
                    <a:pt x="209" y="69"/>
                  </a:cubicBezTo>
                  <a:cubicBezTo>
                    <a:pt x="209" y="69"/>
                    <a:pt x="210" y="69"/>
                    <a:pt x="211" y="69"/>
                  </a:cubicBezTo>
                  <a:cubicBezTo>
                    <a:pt x="211" y="69"/>
                    <a:pt x="211" y="69"/>
                    <a:pt x="212" y="69"/>
                  </a:cubicBezTo>
                  <a:cubicBezTo>
                    <a:pt x="212" y="69"/>
                    <a:pt x="212" y="69"/>
                    <a:pt x="212" y="69"/>
                  </a:cubicBezTo>
                  <a:cubicBezTo>
                    <a:pt x="213" y="69"/>
                    <a:pt x="214" y="69"/>
                    <a:pt x="215" y="70"/>
                  </a:cubicBezTo>
                  <a:cubicBezTo>
                    <a:pt x="215" y="70"/>
                    <a:pt x="215" y="70"/>
                    <a:pt x="216" y="70"/>
                  </a:cubicBezTo>
                  <a:cubicBezTo>
                    <a:pt x="217" y="70"/>
                    <a:pt x="218" y="70"/>
                    <a:pt x="219" y="69"/>
                  </a:cubicBezTo>
                  <a:cubicBezTo>
                    <a:pt x="220" y="68"/>
                    <a:pt x="219" y="66"/>
                    <a:pt x="220" y="66"/>
                  </a:cubicBezTo>
                  <a:cubicBezTo>
                    <a:pt x="221" y="65"/>
                    <a:pt x="221" y="65"/>
                    <a:pt x="222" y="65"/>
                  </a:cubicBezTo>
                  <a:cubicBezTo>
                    <a:pt x="223" y="65"/>
                    <a:pt x="224" y="65"/>
                    <a:pt x="225" y="66"/>
                  </a:cubicBezTo>
                  <a:cubicBezTo>
                    <a:pt x="226" y="66"/>
                    <a:pt x="227" y="66"/>
                    <a:pt x="228" y="66"/>
                  </a:cubicBezTo>
                  <a:cubicBezTo>
                    <a:pt x="229" y="66"/>
                    <a:pt x="230" y="66"/>
                    <a:pt x="230" y="66"/>
                  </a:cubicBezTo>
                  <a:cubicBezTo>
                    <a:pt x="229" y="65"/>
                    <a:pt x="230" y="65"/>
                    <a:pt x="231" y="65"/>
                  </a:cubicBezTo>
                  <a:cubicBezTo>
                    <a:pt x="231" y="65"/>
                    <a:pt x="231" y="65"/>
                    <a:pt x="231" y="65"/>
                  </a:cubicBezTo>
                  <a:cubicBezTo>
                    <a:pt x="232" y="65"/>
                    <a:pt x="232" y="65"/>
                    <a:pt x="232" y="65"/>
                  </a:cubicBezTo>
                  <a:cubicBezTo>
                    <a:pt x="233" y="65"/>
                    <a:pt x="234" y="65"/>
                    <a:pt x="233" y="64"/>
                  </a:cubicBezTo>
                  <a:cubicBezTo>
                    <a:pt x="232" y="64"/>
                    <a:pt x="232" y="64"/>
                    <a:pt x="233" y="64"/>
                  </a:cubicBezTo>
                  <a:cubicBezTo>
                    <a:pt x="234" y="64"/>
                    <a:pt x="234" y="64"/>
                    <a:pt x="235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7" y="64"/>
                    <a:pt x="237" y="64"/>
                    <a:pt x="236" y="63"/>
                  </a:cubicBezTo>
                  <a:cubicBezTo>
                    <a:pt x="235" y="63"/>
                    <a:pt x="234" y="63"/>
                    <a:pt x="234" y="63"/>
                  </a:cubicBezTo>
                  <a:cubicBezTo>
                    <a:pt x="234" y="63"/>
                    <a:pt x="235" y="63"/>
                    <a:pt x="235" y="63"/>
                  </a:cubicBezTo>
                  <a:cubicBezTo>
                    <a:pt x="235" y="63"/>
                    <a:pt x="235" y="63"/>
                    <a:pt x="236" y="63"/>
                  </a:cubicBezTo>
                  <a:cubicBezTo>
                    <a:pt x="237" y="63"/>
                    <a:pt x="238" y="62"/>
                    <a:pt x="237" y="62"/>
                  </a:cubicBezTo>
                  <a:cubicBezTo>
                    <a:pt x="237" y="62"/>
                    <a:pt x="237" y="62"/>
                    <a:pt x="237" y="62"/>
                  </a:cubicBezTo>
                  <a:cubicBezTo>
                    <a:pt x="238" y="62"/>
                    <a:pt x="239" y="62"/>
                    <a:pt x="242" y="62"/>
                  </a:cubicBezTo>
                  <a:cubicBezTo>
                    <a:pt x="242" y="62"/>
                    <a:pt x="243" y="62"/>
                    <a:pt x="243" y="62"/>
                  </a:cubicBezTo>
                  <a:cubicBezTo>
                    <a:pt x="244" y="62"/>
                    <a:pt x="245" y="62"/>
                    <a:pt x="245" y="62"/>
                  </a:cubicBezTo>
                  <a:cubicBezTo>
                    <a:pt x="246" y="62"/>
                    <a:pt x="246" y="62"/>
                    <a:pt x="246" y="62"/>
                  </a:cubicBezTo>
                  <a:cubicBezTo>
                    <a:pt x="246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4" y="62"/>
                    <a:pt x="244" y="62"/>
                  </a:cubicBezTo>
                  <a:cubicBezTo>
                    <a:pt x="244" y="62"/>
                    <a:pt x="244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6" y="62"/>
                    <a:pt x="247" y="61"/>
                    <a:pt x="245" y="61"/>
                  </a:cubicBezTo>
                  <a:cubicBezTo>
                    <a:pt x="244" y="61"/>
                    <a:pt x="244" y="60"/>
                    <a:pt x="246" y="60"/>
                  </a:cubicBezTo>
                  <a:cubicBezTo>
                    <a:pt x="246" y="60"/>
                    <a:pt x="246" y="60"/>
                    <a:pt x="247" y="61"/>
                  </a:cubicBezTo>
                  <a:cubicBezTo>
                    <a:pt x="248" y="61"/>
                    <a:pt x="249" y="61"/>
                    <a:pt x="251" y="61"/>
                  </a:cubicBezTo>
                  <a:cubicBezTo>
                    <a:pt x="250" y="61"/>
                    <a:pt x="250" y="60"/>
                    <a:pt x="249" y="59"/>
                  </a:cubicBezTo>
                  <a:cubicBezTo>
                    <a:pt x="248" y="59"/>
                    <a:pt x="245" y="58"/>
                    <a:pt x="244" y="58"/>
                  </a:cubicBezTo>
                  <a:cubicBezTo>
                    <a:pt x="243" y="58"/>
                    <a:pt x="242" y="58"/>
                    <a:pt x="242" y="58"/>
                  </a:cubicBezTo>
                  <a:cubicBezTo>
                    <a:pt x="241" y="59"/>
                    <a:pt x="241" y="59"/>
                    <a:pt x="240" y="59"/>
                  </a:cubicBezTo>
                  <a:cubicBezTo>
                    <a:pt x="240" y="59"/>
                    <a:pt x="240" y="59"/>
                    <a:pt x="239" y="59"/>
                  </a:cubicBezTo>
                  <a:cubicBezTo>
                    <a:pt x="239" y="59"/>
                    <a:pt x="239" y="58"/>
                    <a:pt x="238" y="58"/>
                  </a:cubicBezTo>
                  <a:cubicBezTo>
                    <a:pt x="237" y="58"/>
                    <a:pt x="236" y="59"/>
                    <a:pt x="236" y="59"/>
                  </a:cubicBezTo>
                  <a:cubicBezTo>
                    <a:pt x="236" y="59"/>
                    <a:pt x="235" y="59"/>
                    <a:pt x="235" y="59"/>
                  </a:cubicBezTo>
                  <a:cubicBezTo>
                    <a:pt x="235" y="59"/>
                    <a:pt x="234" y="59"/>
                    <a:pt x="235" y="58"/>
                  </a:cubicBezTo>
                  <a:cubicBezTo>
                    <a:pt x="236" y="58"/>
                    <a:pt x="236" y="58"/>
                    <a:pt x="235" y="58"/>
                  </a:cubicBezTo>
                  <a:cubicBezTo>
                    <a:pt x="235" y="58"/>
                    <a:pt x="234" y="58"/>
                    <a:pt x="233" y="58"/>
                  </a:cubicBezTo>
                  <a:cubicBezTo>
                    <a:pt x="232" y="58"/>
                    <a:pt x="232" y="58"/>
                    <a:pt x="232" y="58"/>
                  </a:cubicBezTo>
                  <a:cubicBezTo>
                    <a:pt x="231" y="58"/>
                    <a:pt x="232" y="58"/>
                    <a:pt x="233" y="57"/>
                  </a:cubicBezTo>
                  <a:cubicBezTo>
                    <a:pt x="235" y="57"/>
                    <a:pt x="236" y="56"/>
                    <a:pt x="235" y="56"/>
                  </a:cubicBezTo>
                  <a:cubicBezTo>
                    <a:pt x="234" y="56"/>
                    <a:pt x="234" y="56"/>
                    <a:pt x="233" y="57"/>
                  </a:cubicBezTo>
                  <a:cubicBezTo>
                    <a:pt x="231" y="57"/>
                    <a:pt x="230" y="57"/>
                    <a:pt x="230" y="57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30" y="56"/>
                    <a:pt x="229" y="56"/>
                    <a:pt x="226" y="56"/>
                  </a:cubicBezTo>
                  <a:cubicBezTo>
                    <a:pt x="226" y="56"/>
                    <a:pt x="226" y="56"/>
                    <a:pt x="226" y="56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2" y="56"/>
                    <a:pt x="222" y="56"/>
                    <a:pt x="224" y="56"/>
                  </a:cubicBezTo>
                  <a:cubicBezTo>
                    <a:pt x="226" y="56"/>
                    <a:pt x="227" y="56"/>
                    <a:pt x="226" y="56"/>
                  </a:cubicBezTo>
                  <a:cubicBezTo>
                    <a:pt x="225" y="55"/>
                    <a:pt x="226" y="55"/>
                    <a:pt x="226" y="54"/>
                  </a:cubicBezTo>
                  <a:cubicBezTo>
                    <a:pt x="226" y="53"/>
                    <a:pt x="224" y="53"/>
                    <a:pt x="222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3"/>
                    <a:pt x="221" y="53"/>
                    <a:pt x="221" y="53"/>
                  </a:cubicBezTo>
                  <a:cubicBezTo>
                    <a:pt x="220" y="53"/>
                    <a:pt x="219" y="52"/>
                    <a:pt x="221" y="52"/>
                  </a:cubicBezTo>
                  <a:cubicBezTo>
                    <a:pt x="221" y="51"/>
                    <a:pt x="221" y="51"/>
                    <a:pt x="221" y="51"/>
                  </a:cubicBezTo>
                  <a:cubicBezTo>
                    <a:pt x="221" y="51"/>
                    <a:pt x="220" y="52"/>
                    <a:pt x="218" y="52"/>
                  </a:cubicBezTo>
                  <a:cubicBezTo>
                    <a:pt x="217" y="52"/>
                    <a:pt x="216" y="53"/>
                    <a:pt x="216" y="53"/>
                  </a:cubicBezTo>
                  <a:cubicBezTo>
                    <a:pt x="215" y="53"/>
                    <a:pt x="215" y="52"/>
                    <a:pt x="216" y="52"/>
                  </a:cubicBezTo>
                  <a:cubicBezTo>
                    <a:pt x="216" y="52"/>
                    <a:pt x="216" y="51"/>
                    <a:pt x="215" y="51"/>
                  </a:cubicBezTo>
                  <a:cubicBezTo>
                    <a:pt x="215" y="51"/>
                    <a:pt x="214" y="52"/>
                    <a:pt x="213" y="52"/>
                  </a:cubicBezTo>
                  <a:cubicBezTo>
                    <a:pt x="211" y="52"/>
                    <a:pt x="210" y="53"/>
                    <a:pt x="210" y="53"/>
                  </a:cubicBezTo>
                  <a:cubicBezTo>
                    <a:pt x="210" y="53"/>
                    <a:pt x="210" y="52"/>
                    <a:pt x="210" y="52"/>
                  </a:cubicBezTo>
                  <a:cubicBezTo>
                    <a:pt x="211" y="51"/>
                    <a:pt x="211" y="51"/>
                    <a:pt x="210" y="51"/>
                  </a:cubicBezTo>
                  <a:cubicBezTo>
                    <a:pt x="210" y="51"/>
                    <a:pt x="210" y="51"/>
                    <a:pt x="209" y="51"/>
                  </a:cubicBezTo>
                  <a:cubicBezTo>
                    <a:pt x="209" y="51"/>
                    <a:pt x="209" y="51"/>
                    <a:pt x="209" y="51"/>
                  </a:cubicBezTo>
                  <a:cubicBezTo>
                    <a:pt x="208" y="51"/>
                    <a:pt x="209" y="51"/>
                    <a:pt x="208" y="50"/>
                  </a:cubicBezTo>
                  <a:cubicBezTo>
                    <a:pt x="206" y="49"/>
                    <a:pt x="201" y="49"/>
                    <a:pt x="202" y="49"/>
                  </a:cubicBezTo>
                  <a:cubicBezTo>
                    <a:pt x="203" y="49"/>
                    <a:pt x="203" y="49"/>
                    <a:pt x="202" y="49"/>
                  </a:cubicBezTo>
                  <a:cubicBezTo>
                    <a:pt x="202" y="49"/>
                    <a:pt x="201" y="49"/>
                    <a:pt x="200" y="49"/>
                  </a:cubicBezTo>
                  <a:cubicBezTo>
                    <a:pt x="200" y="49"/>
                    <a:pt x="200" y="49"/>
                    <a:pt x="199" y="49"/>
                  </a:cubicBezTo>
                  <a:cubicBezTo>
                    <a:pt x="199" y="49"/>
                    <a:pt x="200" y="49"/>
                    <a:pt x="202" y="49"/>
                  </a:cubicBezTo>
                  <a:cubicBezTo>
                    <a:pt x="205" y="48"/>
                    <a:pt x="208" y="48"/>
                    <a:pt x="208" y="48"/>
                  </a:cubicBezTo>
                  <a:cubicBezTo>
                    <a:pt x="208" y="48"/>
                    <a:pt x="207" y="48"/>
                    <a:pt x="204" y="48"/>
                  </a:cubicBezTo>
                  <a:cubicBezTo>
                    <a:pt x="204" y="48"/>
                    <a:pt x="204" y="48"/>
                    <a:pt x="204" y="48"/>
                  </a:cubicBezTo>
                  <a:cubicBezTo>
                    <a:pt x="204" y="48"/>
                    <a:pt x="203" y="48"/>
                    <a:pt x="203" y="48"/>
                  </a:cubicBezTo>
                  <a:cubicBezTo>
                    <a:pt x="201" y="48"/>
                    <a:pt x="199" y="47"/>
                    <a:pt x="199" y="47"/>
                  </a:cubicBezTo>
                  <a:cubicBezTo>
                    <a:pt x="200" y="47"/>
                    <a:pt x="197" y="47"/>
                    <a:pt x="194" y="47"/>
                  </a:cubicBezTo>
                  <a:cubicBezTo>
                    <a:pt x="192" y="47"/>
                    <a:pt x="191" y="46"/>
                    <a:pt x="192" y="46"/>
                  </a:cubicBezTo>
                  <a:cubicBezTo>
                    <a:pt x="193" y="46"/>
                    <a:pt x="193" y="46"/>
                    <a:pt x="193" y="46"/>
                  </a:cubicBezTo>
                  <a:cubicBezTo>
                    <a:pt x="194" y="46"/>
                    <a:pt x="194" y="46"/>
                    <a:pt x="194" y="46"/>
                  </a:cubicBezTo>
                  <a:cubicBezTo>
                    <a:pt x="195" y="46"/>
                    <a:pt x="194" y="46"/>
                    <a:pt x="192" y="45"/>
                  </a:cubicBezTo>
                  <a:cubicBezTo>
                    <a:pt x="190" y="45"/>
                    <a:pt x="190" y="45"/>
                    <a:pt x="192" y="45"/>
                  </a:cubicBezTo>
                  <a:cubicBezTo>
                    <a:pt x="193" y="45"/>
                    <a:pt x="193" y="45"/>
                    <a:pt x="195" y="45"/>
                  </a:cubicBezTo>
                  <a:cubicBezTo>
                    <a:pt x="195" y="45"/>
                    <a:pt x="196" y="45"/>
                    <a:pt x="197" y="45"/>
                  </a:cubicBezTo>
                  <a:cubicBezTo>
                    <a:pt x="200" y="45"/>
                    <a:pt x="202" y="45"/>
                    <a:pt x="200" y="44"/>
                  </a:cubicBezTo>
                  <a:cubicBezTo>
                    <a:pt x="199" y="44"/>
                    <a:pt x="199" y="44"/>
                    <a:pt x="200" y="44"/>
                  </a:cubicBezTo>
                  <a:cubicBezTo>
                    <a:pt x="200" y="44"/>
                    <a:pt x="201" y="44"/>
                    <a:pt x="201" y="44"/>
                  </a:cubicBezTo>
                  <a:cubicBezTo>
                    <a:pt x="201" y="44"/>
                    <a:pt x="201" y="44"/>
                    <a:pt x="201" y="44"/>
                  </a:cubicBezTo>
                  <a:cubicBezTo>
                    <a:pt x="203" y="44"/>
                    <a:pt x="202" y="43"/>
                    <a:pt x="199" y="43"/>
                  </a:cubicBezTo>
                  <a:cubicBezTo>
                    <a:pt x="196" y="43"/>
                    <a:pt x="195" y="43"/>
                    <a:pt x="197" y="42"/>
                  </a:cubicBezTo>
                  <a:cubicBezTo>
                    <a:pt x="200" y="42"/>
                    <a:pt x="201" y="42"/>
                    <a:pt x="200" y="42"/>
                  </a:cubicBezTo>
                  <a:cubicBezTo>
                    <a:pt x="199" y="42"/>
                    <a:pt x="199" y="42"/>
                    <a:pt x="199" y="42"/>
                  </a:cubicBezTo>
                  <a:cubicBezTo>
                    <a:pt x="199" y="42"/>
                    <a:pt x="199" y="42"/>
                    <a:pt x="199" y="42"/>
                  </a:cubicBezTo>
                  <a:cubicBezTo>
                    <a:pt x="200" y="42"/>
                    <a:pt x="200" y="42"/>
                    <a:pt x="200" y="42"/>
                  </a:cubicBezTo>
                  <a:cubicBezTo>
                    <a:pt x="201" y="42"/>
                    <a:pt x="204" y="42"/>
                    <a:pt x="207" y="42"/>
                  </a:cubicBezTo>
                  <a:cubicBezTo>
                    <a:pt x="208" y="42"/>
                    <a:pt x="208" y="42"/>
                    <a:pt x="209" y="42"/>
                  </a:cubicBezTo>
                  <a:cubicBezTo>
                    <a:pt x="213" y="42"/>
                    <a:pt x="215" y="41"/>
                    <a:pt x="208" y="40"/>
                  </a:cubicBezTo>
                  <a:cubicBezTo>
                    <a:pt x="201" y="39"/>
                    <a:pt x="203" y="39"/>
                    <a:pt x="212" y="37"/>
                  </a:cubicBezTo>
                  <a:cubicBezTo>
                    <a:pt x="219" y="36"/>
                    <a:pt x="223" y="35"/>
                    <a:pt x="212" y="35"/>
                  </a:cubicBezTo>
                  <a:cubicBezTo>
                    <a:pt x="212" y="35"/>
                    <a:pt x="212" y="35"/>
                    <a:pt x="212" y="35"/>
                  </a:cubicBezTo>
                  <a:cubicBezTo>
                    <a:pt x="211" y="35"/>
                    <a:pt x="206" y="36"/>
                    <a:pt x="200" y="37"/>
                  </a:cubicBezTo>
                  <a:cubicBezTo>
                    <a:pt x="196" y="37"/>
                    <a:pt x="194" y="37"/>
                    <a:pt x="193" y="37"/>
                  </a:cubicBezTo>
                  <a:cubicBezTo>
                    <a:pt x="193" y="37"/>
                    <a:pt x="193" y="37"/>
                    <a:pt x="195" y="37"/>
                  </a:cubicBezTo>
                  <a:cubicBezTo>
                    <a:pt x="199" y="36"/>
                    <a:pt x="199" y="36"/>
                    <a:pt x="196" y="36"/>
                  </a:cubicBezTo>
                  <a:cubicBezTo>
                    <a:pt x="196" y="36"/>
                    <a:pt x="195" y="36"/>
                    <a:pt x="193" y="36"/>
                  </a:cubicBezTo>
                  <a:cubicBezTo>
                    <a:pt x="189" y="36"/>
                    <a:pt x="187" y="36"/>
                    <a:pt x="186" y="36"/>
                  </a:cubicBezTo>
                  <a:cubicBezTo>
                    <a:pt x="186" y="36"/>
                    <a:pt x="186" y="36"/>
                    <a:pt x="187" y="36"/>
                  </a:cubicBezTo>
                  <a:cubicBezTo>
                    <a:pt x="188" y="36"/>
                    <a:pt x="189" y="36"/>
                    <a:pt x="188" y="36"/>
                  </a:cubicBezTo>
                  <a:cubicBezTo>
                    <a:pt x="187" y="36"/>
                    <a:pt x="191" y="35"/>
                    <a:pt x="197" y="35"/>
                  </a:cubicBezTo>
                  <a:cubicBezTo>
                    <a:pt x="202" y="34"/>
                    <a:pt x="205" y="34"/>
                    <a:pt x="207" y="34"/>
                  </a:cubicBezTo>
                  <a:cubicBezTo>
                    <a:pt x="207" y="34"/>
                    <a:pt x="207" y="34"/>
                    <a:pt x="207" y="34"/>
                  </a:cubicBezTo>
                  <a:cubicBezTo>
                    <a:pt x="207" y="34"/>
                    <a:pt x="207" y="34"/>
                    <a:pt x="207" y="34"/>
                  </a:cubicBezTo>
                  <a:cubicBezTo>
                    <a:pt x="208" y="34"/>
                    <a:pt x="211" y="32"/>
                    <a:pt x="204" y="31"/>
                  </a:cubicBezTo>
                  <a:cubicBezTo>
                    <a:pt x="202" y="31"/>
                    <a:pt x="200" y="31"/>
                    <a:pt x="199" y="31"/>
                  </a:cubicBezTo>
                  <a:cubicBezTo>
                    <a:pt x="197" y="31"/>
                    <a:pt x="196" y="31"/>
                    <a:pt x="195" y="31"/>
                  </a:cubicBezTo>
                  <a:cubicBezTo>
                    <a:pt x="194" y="31"/>
                    <a:pt x="194" y="31"/>
                    <a:pt x="194" y="31"/>
                  </a:cubicBezTo>
                  <a:cubicBezTo>
                    <a:pt x="193" y="31"/>
                    <a:pt x="194" y="31"/>
                    <a:pt x="194" y="31"/>
                  </a:cubicBezTo>
                  <a:cubicBezTo>
                    <a:pt x="195" y="31"/>
                    <a:pt x="195" y="30"/>
                    <a:pt x="194" y="30"/>
                  </a:cubicBezTo>
                  <a:cubicBezTo>
                    <a:pt x="193" y="30"/>
                    <a:pt x="190" y="31"/>
                    <a:pt x="186" y="32"/>
                  </a:cubicBezTo>
                  <a:cubicBezTo>
                    <a:pt x="182" y="33"/>
                    <a:pt x="180" y="33"/>
                    <a:pt x="180" y="33"/>
                  </a:cubicBezTo>
                  <a:cubicBezTo>
                    <a:pt x="180" y="33"/>
                    <a:pt x="180" y="33"/>
                    <a:pt x="180" y="33"/>
                  </a:cubicBezTo>
                  <a:cubicBezTo>
                    <a:pt x="182" y="32"/>
                    <a:pt x="183" y="32"/>
                    <a:pt x="183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2" y="32"/>
                    <a:pt x="182" y="32"/>
                    <a:pt x="181" y="32"/>
                  </a:cubicBezTo>
                  <a:cubicBezTo>
                    <a:pt x="181" y="32"/>
                    <a:pt x="180" y="32"/>
                    <a:pt x="180" y="32"/>
                  </a:cubicBezTo>
                  <a:cubicBezTo>
                    <a:pt x="179" y="32"/>
                    <a:pt x="178" y="32"/>
                    <a:pt x="178" y="32"/>
                  </a:cubicBezTo>
                  <a:cubicBezTo>
                    <a:pt x="178" y="32"/>
                    <a:pt x="178" y="32"/>
                    <a:pt x="178" y="32"/>
                  </a:cubicBezTo>
                  <a:cubicBezTo>
                    <a:pt x="178" y="32"/>
                    <a:pt x="178" y="32"/>
                    <a:pt x="178" y="32"/>
                  </a:cubicBezTo>
                  <a:cubicBezTo>
                    <a:pt x="178" y="32"/>
                    <a:pt x="178" y="32"/>
                    <a:pt x="179" y="32"/>
                  </a:cubicBezTo>
                  <a:cubicBezTo>
                    <a:pt x="179" y="32"/>
                    <a:pt x="180" y="32"/>
                    <a:pt x="181" y="32"/>
                  </a:cubicBezTo>
                  <a:cubicBezTo>
                    <a:pt x="182" y="32"/>
                    <a:pt x="183" y="31"/>
                    <a:pt x="185" y="31"/>
                  </a:cubicBezTo>
                  <a:cubicBezTo>
                    <a:pt x="190" y="30"/>
                    <a:pt x="191" y="29"/>
                    <a:pt x="190" y="29"/>
                  </a:cubicBezTo>
                  <a:cubicBezTo>
                    <a:pt x="190" y="29"/>
                    <a:pt x="190" y="29"/>
                    <a:pt x="189" y="29"/>
                  </a:cubicBezTo>
                  <a:cubicBezTo>
                    <a:pt x="187" y="30"/>
                    <a:pt x="182" y="30"/>
                    <a:pt x="178" y="30"/>
                  </a:cubicBezTo>
                  <a:cubicBezTo>
                    <a:pt x="178" y="30"/>
                    <a:pt x="178" y="30"/>
                    <a:pt x="178" y="30"/>
                  </a:cubicBezTo>
                  <a:cubicBezTo>
                    <a:pt x="174" y="30"/>
                    <a:pt x="172" y="30"/>
                    <a:pt x="173" y="30"/>
                  </a:cubicBezTo>
                  <a:cubicBezTo>
                    <a:pt x="175" y="29"/>
                    <a:pt x="175" y="29"/>
                    <a:pt x="174" y="28"/>
                  </a:cubicBezTo>
                  <a:cubicBezTo>
                    <a:pt x="173" y="28"/>
                    <a:pt x="176" y="28"/>
                    <a:pt x="179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9" y="28"/>
                    <a:pt x="180" y="28"/>
                    <a:pt x="180" y="28"/>
                  </a:cubicBezTo>
                  <a:cubicBezTo>
                    <a:pt x="181" y="28"/>
                    <a:pt x="181" y="28"/>
                    <a:pt x="181" y="28"/>
                  </a:cubicBezTo>
                  <a:cubicBezTo>
                    <a:pt x="184" y="28"/>
                    <a:pt x="186" y="27"/>
                    <a:pt x="188" y="27"/>
                  </a:cubicBezTo>
                  <a:cubicBezTo>
                    <a:pt x="191" y="25"/>
                    <a:pt x="186" y="24"/>
                    <a:pt x="181" y="24"/>
                  </a:cubicBezTo>
                  <a:cubicBezTo>
                    <a:pt x="179" y="24"/>
                    <a:pt x="176" y="25"/>
                    <a:pt x="174" y="25"/>
                  </a:cubicBezTo>
                  <a:cubicBezTo>
                    <a:pt x="172" y="26"/>
                    <a:pt x="170" y="27"/>
                    <a:pt x="170" y="27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71" y="26"/>
                    <a:pt x="171" y="25"/>
                    <a:pt x="171" y="25"/>
                  </a:cubicBezTo>
                  <a:cubicBezTo>
                    <a:pt x="171" y="25"/>
                    <a:pt x="171" y="25"/>
                    <a:pt x="170" y="25"/>
                  </a:cubicBezTo>
                  <a:cubicBezTo>
                    <a:pt x="170" y="25"/>
                    <a:pt x="168" y="26"/>
                    <a:pt x="166" y="26"/>
                  </a:cubicBezTo>
                  <a:cubicBezTo>
                    <a:pt x="165" y="26"/>
                    <a:pt x="165" y="26"/>
                    <a:pt x="165" y="26"/>
                  </a:cubicBezTo>
                  <a:cubicBezTo>
                    <a:pt x="164" y="26"/>
                    <a:pt x="164" y="26"/>
                    <a:pt x="166" y="25"/>
                  </a:cubicBezTo>
                  <a:cubicBezTo>
                    <a:pt x="167" y="24"/>
                    <a:pt x="167" y="24"/>
                    <a:pt x="167" y="24"/>
                  </a:cubicBezTo>
                  <a:cubicBezTo>
                    <a:pt x="166" y="24"/>
                    <a:pt x="166" y="24"/>
                    <a:pt x="165" y="24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3" y="25"/>
                    <a:pt x="164" y="24"/>
                    <a:pt x="166" y="23"/>
                  </a:cubicBezTo>
                  <a:cubicBezTo>
                    <a:pt x="167" y="23"/>
                    <a:pt x="167" y="23"/>
                    <a:pt x="166" y="23"/>
                  </a:cubicBezTo>
                  <a:cubicBezTo>
                    <a:pt x="165" y="23"/>
                    <a:pt x="163" y="23"/>
                    <a:pt x="161" y="23"/>
                  </a:cubicBezTo>
                  <a:cubicBezTo>
                    <a:pt x="157" y="24"/>
                    <a:pt x="154" y="24"/>
                    <a:pt x="154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5" y="24"/>
                    <a:pt x="156" y="23"/>
                    <a:pt x="158" y="23"/>
                  </a:cubicBezTo>
                  <a:cubicBezTo>
                    <a:pt x="159" y="23"/>
                    <a:pt x="159" y="22"/>
                    <a:pt x="158" y="22"/>
                  </a:cubicBezTo>
                  <a:cubicBezTo>
                    <a:pt x="158" y="22"/>
                    <a:pt x="157" y="22"/>
                    <a:pt x="157" y="22"/>
                  </a:cubicBezTo>
                  <a:cubicBezTo>
                    <a:pt x="156" y="22"/>
                    <a:pt x="155" y="23"/>
                    <a:pt x="155" y="23"/>
                  </a:cubicBezTo>
                  <a:cubicBezTo>
                    <a:pt x="155" y="23"/>
                    <a:pt x="155" y="22"/>
                    <a:pt x="156" y="22"/>
                  </a:cubicBezTo>
                  <a:cubicBezTo>
                    <a:pt x="158" y="22"/>
                    <a:pt x="158" y="22"/>
                    <a:pt x="162" y="21"/>
                  </a:cubicBezTo>
                  <a:cubicBezTo>
                    <a:pt x="164" y="20"/>
                    <a:pt x="163" y="20"/>
                    <a:pt x="160" y="20"/>
                  </a:cubicBezTo>
                  <a:cubicBezTo>
                    <a:pt x="159" y="20"/>
                    <a:pt x="157" y="20"/>
                    <a:pt x="156" y="20"/>
                  </a:cubicBezTo>
                  <a:cubicBezTo>
                    <a:pt x="154" y="20"/>
                    <a:pt x="152" y="20"/>
                    <a:pt x="152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0"/>
                    <a:pt x="152" y="20"/>
                    <a:pt x="153" y="20"/>
                  </a:cubicBezTo>
                  <a:cubicBezTo>
                    <a:pt x="156" y="19"/>
                    <a:pt x="156" y="19"/>
                    <a:pt x="154" y="19"/>
                  </a:cubicBezTo>
                  <a:cubicBezTo>
                    <a:pt x="154" y="19"/>
                    <a:pt x="154" y="19"/>
                    <a:pt x="154" y="19"/>
                  </a:cubicBezTo>
                  <a:cubicBezTo>
                    <a:pt x="154" y="19"/>
                    <a:pt x="154" y="19"/>
                    <a:pt x="154" y="19"/>
                  </a:cubicBezTo>
                  <a:cubicBezTo>
                    <a:pt x="152" y="19"/>
                    <a:pt x="170" y="17"/>
                    <a:pt x="154" y="15"/>
                  </a:cubicBezTo>
                  <a:cubicBezTo>
                    <a:pt x="152" y="15"/>
                    <a:pt x="149" y="15"/>
                    <a:pt x="147" y="14"/>
                  </a:cubicBezTo>
                  <a:cubicBezTo>
                    <a:pt x="145" y="14"/>
                    <a:pt x="143" y="14"/>
                    <a:pt x="141" y="14"/>
                  </a:cubicBezTo>
                  <a:cubicBezTo>
                    <a:pt x="137" y="14"/>
                    <a:pt x="136" y="15"/>
                    <a:pt x="136" y="15"/>
                  </a:cubicBezTo>
                  <a:cubicBezTo>
                    <a:pt x="135" y="16"/>
                    <a:pt x="136" y="16"/>
                    <a:pt x="135" y="16"/>
                  </a:cubicBezTo>
                  <a:cubicBezTo>
                    <a:pt x="135" y="16"/>
                    <a:pt x="135" y="16"/>
                    <a:pt x="135" y="16"/>
                  </a:cubicBezTo>
                  <a:cubicBezTo>
                    <a:pt x="131" y="16"/>
                    <a:pt x="128" y="15"/>
                    <a:pt x="128" y="15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28" y="15"/>
                    <a:pt x="126" y="15"/>
                    <a:pt x="126" y="16"/>
                  </a:cubicBezTo>
                  <a:cubicBezTo>
                    <a:pt x="126" y="17"/>
                    <a:pt x="127" y="17"/>
                    <a:pt x="127" y="17"/>
                  </a:cubicBezTo>
                  <a:cubicBezTo>
                    <a:pt x="127" y="17"/>
                    <a:pt x="126" y="17"/>
                    <a:pt x="126" y="17"/>
                  </a:cubicBezTo>
                  <a:cubicBezTo>
                    <a:pt x="126" y="17"/>
                    <a:pt x="126" y="17"/>
                    <a:pt x="125" y="17"/>
                  </a:cubicBezTo>
                  <a:cubicBezTo>
                    <a:pt x="124" y="17"/>
                    <a:pt x="123" y="17"/>
                    <a:pt x="123" y="17"/>
                  </a:cubicBezTo>
                  <a:cubicBezTo>
                    <a:pt x="122" y="18"/>
                    <a:pt x="121" y="18"/>
                    <a:pt x="120" y="18"/>
                  </a:cubicBezTo>
                  <a:cubicBezTo>
                    <a:pt x="120" y="18"/>
                    <a:pt x="119" y="18"/>
                    <a:pt x="119" y="18"/>
                  </a:cubicBezTo>
                  <a:cubicBezTo>
                    <a:pt x="118" y="18"/>
                    <a:pt x="120" y="17"/>
                    <a:pt x="121" y="16"/>
                  </a:cubicBezTo>
                  <a:cubicBezTo>
                    <a:pt x="122" y="15"/>
                    <a:pt x="121" y="14"/>
                    <a:pt x="120" y="14"/>
                  </a:cubicBezTo>
                  <a:cubicBezTo>
                    <a:pt x="120" y="14"/>
                    <a:pt x="120" y="14"/>
                    <a:pt x="120" y="15"/>
                  </a:cubicBezTo>
                  <a:cubicBezTo>
                    <a:pt x="120" y="15"/>
                    <a:pt x="119" y="15"/>
                    <a:pt x="119" y="15"/>
                  </a:cubicBezTo>
                  <a:cubicBezTo>
                    <a:pt x="118" y="15"/>
                    <a:pt x="117" y="15"/>
                    <a:pt x="117" y="14"/>
                  </a:cubicBezTo>
                  <a:cubicBezTo>
                    <a:pt x="118" y="14"/>
                    <a:pt x="117" y="14"/>
                    <a:pt x="117" y="14"/>
                  </a:cubicBezTo>
                  <a:cubicBezTo>
                    <a:pt x="116" y="14"/>
                    <a:pt x="115" y="14"/>
                    <a:pt x="115" y="15"/>
                  </a:cubicBezTo>
                  <a:cubicBezTo>
                    <a:pt x="115" y="15"/>
                    <a:pt x="114" y="16"/>
                    <a:pt x="113" y="16"/>
                  </a:cubicBezTo>
                  <a:cubicBezTo>
                    <a:pt x="113" y="16"/>
                    <a:pt x="113" y="16"/>
                    <a:pt x="112" y="15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1" y="15"/>
                    <a:pt x="109" y="15"/>
                    <a:pt x="108" y="16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3" y="17"/>
                    <a:pt x="103" y="16"/>
                    <a:pt x="103" y="16"/>
                  </a:cubicBezTo>
                  <a:cubicBezTo>
                    <a:pt x="104" y="16"/>
                    <a:pt x="105" y="15"/>
                    <a:pt x="108" y="14"/>
                  </a:cubicBezTo>
                  <a:cubicBezTo>
                    <a:pt x="110" y="13"/>
                    <a:pt x="111" y="13"/>
                    <a:pt x="110" y="13"/>
                  </a:cubicBezTo>
                  <a:cubicBezTo>
                    <a:pt x="110" y="13"/>
                    <a:pt x="109" y="13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7" y="13"/>
                    <a:pt x="112" y="12"/>
                    <a:pt x="116" y="10"/>
                  </a:cubicBezTo>
                  <a:cubicBezTo>
                    <a:pt x="119" y="8"/>
                    <a:pt x="121" y="6"/>
                    <a:pt x="119" y="5"/>
                  </a:cubicBezTo>
                  <a:cubicBezTo>
                    <a:pt x="117" y="4"/>
                    <a:pt x="110" y="3"/>
                    <a:pt x="104" y="3"/>
                  </a:cubicBezTo>
                  <a:cubicBezTo>
                    <a:pt x="104" y="3"/>
                    <a:pt x="104" y="3"/>
                    <a:pt x="104" y="3"/>
                  </a:cubicBezTo>
                  <a:cubicBezTo>
                    <a:pt x="99" y="3"/>
                    <a:pt x="96" y="3"/>
                    <a:pt x="94" y="4"/>
                  </a:cubicBezTo>
                  <a:cubicBezTo>
                    <a:pt x="92" y="4"/>
                    <a:pt x="91" y="5"/>
                    <a:pt x="90" y="5"/>
                  </a:cubicBezTo>
                  <a:cubicBezTo>
                    <a:pt x="90" y="5"/>
                    <a:pt x="89" y="5"/>
                    <a:pt x="89" y="5"/>
                  </a:cubicBezTo>
                  <a:cubicBezTo>
                    <a:pt x="88" y="4"/>
                    <a:pt x="87" y="4"/>
                    <a:pt x="86" y="4"/>
                  </a:cubicBezTo>
                  <a:cubicBezTo>
                    <a:pt x="83" y="4"/>
                    <a:pt x="79" y="5"/>
                    <a:pt x="81" y="6"/>
                  </a:cubicBezTo>
                  <a:cubicBezTo>
                    <a:pt x="83" y="6"/>
                    <a:pt x="83" y="7"/>
                    <a:pt x="82" y="7"/>
                  </a:cubicBezTo>
                  <a:cubicBezTo>
                    <a:pt x="81" y="7"/>
                    <a:pt x="80" y="6"/>
                    <a:pt x="79" y="6"/>
                  </a:cubicBezTo>
                  <a:cubicBezTo>
                    <a:pt x="78" y="6"/>
                    <a:pt x="78" y="6"/>
                    <a:pt x="77" y="6"/>
                  </a:cubicBezTo>
                  <a:cubicBezTo>
                    <a:pt x="75" y="6"/>
                    <a:pt x="74" y="7"/>
                    <a:pt x="76" y="7"/>
                  </a:cubicBezTo>
                  <a:cubicBezTo>
                    <a:pt x="75" y="7"/>
                    <a:pt x="74" y="7"/>
                    <a:pt x="73" y="7"/>
                  </a:cubicBezTo>
                  <a:cubicBezTo>
                    <a:pt x="72" y="7"/>
                    <a:pt x="70" y="7"/>
                    <a:pt x="68" y="8"/>
                  </a:cubicBezTo>
                  <a:cubicBezTo>
                    <a:pt x="61" y="9"/>
                    <a:pt x="67" y="11"/>
                    <a:pt x="69" y="11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2" y="11"/>
                    <a:pt x="71" y="12"/>
                    <a:pt x="70" y="13"/>
                  </a:cubicBezTo>
                  <a:cubicBezTo>
                    <a:pt x="68" y="13"/>
                    <a:pt x="67" y="13"/>
                    <a:pt x="66" y="13"/>
                  </a:cubicBezTo>
                  <a:cubicBezTo>
                    <a:pt x="65" y="13"/>
                    <a:pt x="64" y="13"/>
                    <a:pt x="64" y="13"/>
                  </a:cubicBezTo>
                  <a:cubicBezTo>
                    <a:pt x="64" y="13"/>
                    <a:pt x="63" y="12"/>
                    <a:pt x="62" y="12"/>
                  </a:cubicBezTo>
                  <a:cubicBezTo>
                    <a:pt x="61" y="12"/>
                    <a:pt x="59" y="13"/>
                    <a:pt x="58" y="13"/>
                  </a:cubicBezTo>
                  <a:cubicBezTo>
                    <a:pt x="56" y="14"/>
                    <a:pt x="60" y="16"/>
                    <a:pt x="58" y="19"/>
                  </a:cubicBezTo>
                  <a:cubicBezTo>
                    <a:pt x="56" y="21"/>
                    <a:pt x="51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1" y="22"/>
                    <a:pt x="51" y="21"/>
                    <a:pt x="49" y="21"/>
                  </a:cubicBezTo>
                  <a:cubicBezTo>
                    <a:pt x="47" y="21"/>
                    <a:pt x="48" y="20"/>
                    <a:pt x="50" y="20"/>
                  </a:cubicBezTo>
                  <a:cubicBezTo>
                    <a:pt x="52" y="20"/>
                    <a:pt x="47" y="16"/>
                    <a:pt x="51" y="12"/>
                  </a:cubicBezTo>
                  <a:cubicBezTo>
                    <a:pt x="53" y="9"/>
                    <a:pt x="59" y="7"/>
                    <a:pt x="68" y="4"/>
                  </a:cubicBezTo>
                  <a:cubicBezTo>
                    <a:pt x="73" y="3"/>
                    <a:pt x="100" y="0"/>
                    <a:pt x="77" y="0"/>
                  </a:cubicBezTo>
                  <a:cubicBezTo>
                    <a:pt x="76" y="0"/>
                    <a:pt x="75" y="0"/>
                    <a:pt x="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31" name="Freeform 134"/>
            <p:cNvSpPr>
              <a:spLocks/>
            </p:cNvSpPr>
            <p:nvPr/>
          </p:nvSpPr>
          <p:spPr bwMode="auto">
            <a:xfrm>
              <a:off x="4076700" y="4645025"/>
              <a:ext cx="19050" cy="3175"/>
            </a:xfrm>
            <a:custGeom>
              <a:avLst/>
              <a:gdLst>
                <a:gd name="T0" fmla="*/ 4 w 7"/>
                <a:gd name="T1" fmla="*/ 0 h 1"/>
                <a:gd name="T2" fmla="*/ 1 w 7"/>
                <a:gd name="T3" fmla="*/ 1 h 1"/>
                <a:gd name="T4" fmla="*/ 3 w 7"/>
                <a:gd name="T5" fmla="*/ 1 h 1"/>
                <a:gd name="T6" fmla="*/ 6 w 7"/>
                <a:gd name="T7" fmla="*/ 1 h 1"/>
                <a:gd name="T8" fmla="*/ 4 w 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">
                  <a:moveTo>
                    <a:pt x="4" y="0"/>
                  </a:moveTo>
                  <a:cubicBezTo>
                    <a:pt x="4" y="1"/>
                    <a:pt x="0" y="1"/>
                    <a:pt x="1" y="1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7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32" name="Freeform 135"/>
            <p:cNvSpPr>
              <a:spLocks/>
            </p:cNvSpPr>
            <p:nvPr/>
          </p:nvSpPr>
          <p:spPr bwMode="auto">
            <a:xfrm>
              <a:off x="4052888" y="4659313"/>
              <a:ext cx="19050" cy="3175"/>
            </a:xfrm>
            <a:custGeom>
              <a:avLst/>
              <a:gdLst>
                <a:gd name="T0" fmla="*/ 0 w 7"/>
                <a:gd name="T1" fmla="*/ 0 h 1"/>
                <a:gd name="T2" fmla="*/ 2 w 7"/>
                <a:gd name="T3" fmla="*/ 1 h 1"/>
                <a:gd name="T4" fmla="*/ 4 w 7"/>
                <a:gd name="T5" fmla="*/ 1 h 1"/>
                <a:gd name="T6" fmla="*/ 6 w 7"/>
                <a:gd name="T7" fmla="*/ 1 h 1"/>
                <a:gd name="T8" fmla="*/ 4 w 7"/>
                <a:gd name="T9" fmla="*/ 0 h 1"/>
                <a:gd name="T10" fmla="*/ 0 w 7"/>
                <a:gd name="T11" fmla="*/ 0 h 1"/>
                <a:gd name="T12" fmla="*/ 0 w 7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2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33" name="Freeform 136"/>
            <p:cNvSpPr>
              <a:spLocks/>
            </p:cNvSpPr>
            <p:nvPr/>
          </p:nvSpPr>
          <p:spPr bwMode="auto">
            <a:xfrm>
              <a:off x="4060825" y="4656138"/>
              <a:ext cx="7938" cy="3175"/>
            </a:xfrm>
            <a:custGeom>
              <a:avLst/>
              <a:gdLst>
                <a:gd name="T0" fmla="*/ 1 w 3"/>
                <a:gd name="T1" fmla="*/ 0 h 1"/>
                <a:gd name="T2" fmla="*/ 1 w 3"/>
                <a:gd name="T3" fmla="*/ 0 h 1"/>
                <a:gd name="T4" fmla="*/ 3 w 3"/>
                <a:gd name="T5" fmla="*/ 1 h 1"/>
                <a:gd name="T6" fmla="*/ 3 w 3"/>
                <a:gd name="T7" fmla="*/ 0 h 1"/>
                <a:gd name="T8" fmla="*/ 1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34" name="Freeform 137"/>
            <p:cNvSpPr>
              <a:spLocks/>
            </p:cNvSpPr>
            <p:nvPr/>
          </p:nvSpPr>
          <p:spPr bwMode="auto">
            <a:xfrm>
              <a:off x="3840163" y="4216400"/>
              <a:ext cx="228600" cy="92075"/>
            </a:xfrm>
            <a:custGeom>
              <a:avLst/>
              <a:gdLst>
                <a:gd name="T0" fmla="*/ 61 w 84"/>
                <a:gd name="T1" fmla="*/ 2 h 34"/>
                <a:gd name="T2" fmla="*/ 53 w 84"/>
                <a:gd name="T3" fmla="*/ 3 h 34"/>
                <a:gd name="T4" fmla="*/ 51 w 84"/>
                <a:gd name="T5" fmla="*/ 3 h 34"/>
                <a:gd name="T6" fmla="*/ 37 w 84"/>
                <a:gd name="T7" fmla="*/ 8 h 34"/>
                <a:gd name="T8" fmla="*/ 34 w 84"/>
                <a:gd name="T9" fmla="*/ 8 h 34"/>
                <a:gd name="T10" fmla="*/ 27 w 84"/>
                <a:gd name="T11" fmla="*/ 9 h 34"/>
                <a:gd name="T12" fmla="*/ 24 w 84"/>
                <a:gd name="T13" fmla="*/ 8 h 34"/>
                <a:gd name="T14" fmla="*/ 26 w 84"/>
                <a:gd name="T15" fmla="*/ 11 h 34"/>
                <a:gd name="T16" fmla="*/ 29 w 84"/>
                <a:gd name="T17" fmla="*/ 14 h 34"/>
                <a:gd name="T18" fmla="*/ 19 w 84"/>
                <a:gd name="T19" fmla="*/ 13 h 34"/>
                <a:gd name="T20" fmla="*/ 9 w 84"/>
                <a:gd name="T21" fmla="*/ 18 h 34"/>
                <a:gd name="T22" fmla="*/ 9 w 84"/>
                <a:gd name="T23" fmla="*/ 21 h 34"/>
                <a:gd name="T24" fmla="*/ 11 w 84"/>
                <a:gd name="T25" fmla="*/ 21 h 34"/>
                <a:gd name="T26" fmla="*/ 14 w 84"/>
                <a:gd name="T27" fmla="*/ 21 h 34"/>
                <a:gd name="T28" fmla="*/ 19 w 84"/>
                <a:gd name="T29" fmla="*/ 22 h 34"/>
                <a:gd name="T30" fmla="*/ 29 w 84"/>
                <a:gd name="T31" fmla="*/ 24 h 34"/>
                <a:gd name="T32" fmla="*/ 27 w 84"/>
                <a:gd name="T33" fmla="*/ 24 h 34"/>
                <a:gd name="T34" fmla="*/ 29 w 84"/>
                <a:gd name="T35" fmla="*/ 25 h 34"/>
                <a:gd name="T36" fmla="*/ 13 w 84"/>
                <a:gd name="T37" fmla="*/ 24 h 34"/>
                <a:gd name="T38" fmla="*/ 4 w 84"/>
                <a:gd name="T39" fmla="*/ 27 h 34"/>
                <a:gd name="T40" fmla="*/ 2 w 84"/>
                <a:gd name="T41" fmla="*/ 26 h 34"/>
                <a:gd name="T42" fmla="*/ 4 w 84"/>
                <a:gd name="T43" fmla="*/ 28 h 34"/>
                <a:gd name="T44" fmla="*/ 0 w 84"/>
                <a:gd name="T45" fmla="*/ 30 h 34"/>
                <a:gd name="T46" fmla="*/ 3 w 84"/>
                <a:gd name="T47" fmla="*/ 31 h 34"/>
                <a:gd name="T48" fmla="*/ 9 w 84"/>
                <a:gd name="T49" fmla="*/ 34 h 34"/>
                <a:gd name="T50" fmla="*/ 15 w 84"/>
                <a:gd name="T51" fmla="*/ 34 h 34"/>
                <a:gd name="T52" fmla="*/ 19 w 84"/>
                <a:gd name="T53" fmla="*/ 34 h 34"/>
                <a:gd name="T54" fmla="*/ 24 w 84"/>
                <a:gd name="T55" fmla="*/ 32 h 34"/>
                <a:gd name="T56" fmla="*/ 26 w 84"/>
                <a:gd name="T57" fmla="*/ 33 h 34"/>
                <a:gd name="T58" fmla="*/ 31 w 84"/>
                <a:gd name="T59" fmla="*/ 34 h 34"/>
                <a:gd name="T60" fmla="*/ 37 w 84"/>
                <a:gd name="T61" fmla="*/ 32 h 34"/>
                <a:gd name="T62" fmla="*/ 42 w 84"/>
                <a:gd name="T63" fmla="*/ 30 h 34"/>
                <a:gd name="T64" fmla="*/ 47 w 84"/>
                <a:gd name="T65" fmla="*/ 29 h 34"/>
                <a:gd name="T66" fmla="*/ 53 w 84"/>
                <a:gd name="T67" fmla="*/ 29 h 34"/>
                <a:gd name="T68" fmla="*/ 59 w 84"/>
                <a:gd name="T69" fmla="*/ 28 h 34"/>
                <a:gd name="T70" fmla="*/ 76 w 84"/>
                <a:gd name="T71" fmla="*/ 26 h 34"/>
                <a:gd name="T72" fmla="*/ 77 w 84"/>
                <a:gd name="T73" fmla="*/ 23 h 34"/>
                <a:gd name="T74" fmla="*/ 75 w 84"/>
                <a:gd name="T75" fmla="*/ 21 h 34"/>
                <a:gd name="T76" fmla="*/ 80 w 84"/>
                <a:gd name="T77" fmla="*/ 16 h 34"/>
                <a:gd name="T78" fmla="*/ 80 w 84"/>
                <a:gd name="T79" fmla="*/ 16 h 34"/>
                <a:gd name="T80" fmla="*/ 82 w 84"/>
                <a:gd name="T81" fmla="*/ 13 h 34"/>
                <a:gd name="T82" fmla="*/ 78 w 84"/>
                <a:gd name="T83" fmla="*/ 14 h 34"/>
                <a:gd name="T84" fmla="*/ 66 w 84"/>
                <a:gd name="T85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34">
                  <a:moveTo>
                    <a:pt x="62" y="0"/>
                  </a:moveTo>
                  <a:cubicBezTo>
                    <a:pt x="61" y="0"/>
                    <a:pt x="60" y="1"/>
                    <a:pt x="61" y="2"/>
                  </a:cubicBezTo>
                  <a:cubicBezTo>
                    <a:pt x="62" y="3"/>
                    <a:pt x="59" y="3"/>
                    <a:pt x="55" y="3"/>
                  </a:cubicBezTo>
                  <a:cubicBezTo>
                    <a:pt x="54" y="3"/>
                    <a:pt x="54" y="3"/>
                    <a:pt x="53" y="3"/>
                  </a:cubicBezTo>
                  <a:cubicBezTo>
                    <a:pt x="52" y="3"/>
                    <a:pt x="51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2" y="4"/>
                    <a:pt x="44" y="3"/>
                    <a:pt x="41" y="5"/>
                  </a:cubicBezTo>
                  <a:cubicBezTo>
                    <a:pt x="38" y="7"/>
                    <a:pt x="39" y="8"/>
                    <a:pt x="37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8"/>
                    <a:pt x="35" y="8"/>
                    <a:pt x="34" y="8"/>
                  </a:cubicBezTo>
                  <a:cubicBezTo>
                    <a:pt x="33" y="8"/>
                    <a:pt x="31" y="8"/>
                    <a:pt x="30" y="8"/>
                  </a:cubicBezTo>
                  <a:cubicBezTo>
                    <a:pt x="29" y="8"/>
                    <a:pt x="28" y="9"/>
                    <a:pt x="27" y="9"/>
                  </a:cubicBezTo>
                  <a:cubicBezTo>
                    <a:pt x="27" y="9"/>
                    <a:pt x="26" y="9"/>
                    <a:pt x="26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2" y="8"/>
                    <a:pt x="21" y="9"/>
                    <a:pt x="23" y="10"/>
                  </a:cubicBezTo>
                  <a:cubicBezTo>
                    <a:pt x="25" y="11"/>
                    <a:pt x="27" y="11"/>
                    <a:pt x="26" y="11"/>
                  </a:cubicBezTo>
                  <a:cubicBezTo>
                    <a:pt x="25" y="11"/>
                    <a:pt x="27" y="12"/>
                    <a:pt x="30" y="12"/>
                  </a:cubicBezTo>
                  <a:cubicBezTo>
                    <a:pt x="33" y="12"/>
                    <a:pt x="33" y="14"/>
                    <a:pt x="29" y="14"/>
                  </a:cubicBezTo>
                  <a:cubicBezTo>
                    <a:pt x="28" y="14"/>
                    <a:pt x="27" y="14"/>
                    <a:pt x="27" y="14"/>
                  </a:cubicBezTo>
                  <a:cubicBezTo>
                    <a:pt x="24" y="13"/>
                    <a:pt x="21" y="13"/>
                    <a:pt x="19" y="13"/>
                  </a:cubicBezTo>
                  <a:cubicBezTo>
                    <a:pt x="15" y="13"/>
                    <a:pt x="11" y="14"/>
                    <a:pt x="11" y="15"/>
                  </a:cubicBezTo>
                  <a:cubicBezTo>
                    <a:pt x="11" y="17"/>
                    <a:pt x="14" y="17"/>
                    <a:pt x="9" y="18"/>
                  </a:cubicBezTo>
                  <a:cubicBezTo>
                    <a:pt x="4" y="19"/>
                    <a:pt x="7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2" y="20"/>
                    <a:pt x="12" y="21"/>
                    <a:pt x="11" y="21"/>
                  </a:cubicBezTo>
                  <a:cubicBezTo>
                    <a:pt x="10" y="21"/>
                    <a:pt x="11" y="21"/>
                    <a:pt x="13" y="21"/>
                  </a:cubicBezTo>
                  <a:cubicBezTo>
                    <a:pt x="13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7" y="21"/>
                    <a:pt x="19" y="22"/>
                    <a:pt x="19" y="22"/>
                  </a:cubicBezTo>
                  <a:cubicBezTo>
                    <a:pt x="20" y="22"/>
                    <a:pt x="24" y="23"/>
                    <a:pt x="28" y="23"/>
                  </a:cubicBezTo>
                  <a:cubicBezTo>
                    <a:pt x="32" y="24"/>
                    <a:pt x="32" y="24"/>
                    <a:pt x="29" y="24"/>
                  </a:cubicBezTo>
                  <a:cubicBezTo>
                    <a:pt x="29" y="24"/>
                    <a:pt x="29" y="24"/>
                    <a:pt x="28" y="24"/>
                  </a:cubicBezTo>
                  <a:cubicBezTo>
                    <a:pt x="28" y="24"/>
                    <a:pt x="28" y="24"/>
                    <a:pt x="27" y="24"/>
                  </a:cubicBezTo>
                  <a:cubicBezTo>
                    <a:pt x="24" y="24"/>
                    <a:pt x="25" y="24"/>
                    <a:pt x="29" y="24"/>
                  </a:cubicBezTo>
                  <a:cubicBezTo>
                    <a:pt x="30" y="25"/>
                    <a:pt x="30" y="25"/>
                    <a:pt x="29" y="25"/>
                  </a:cubicBezTo>
                  <a:cubicBezTo>
                    <a:pt x="28" y="25"/>
                    <a:pt x="23" y="24"/>
                    <a:pt x="15" y="24"/>
                  </a:cubicBezTo>
                  <a:cubicBezTo>
                    <a:pt x="15" y="24"/>
                    <a:pt x="14" y="24"/>
                    <a:pt x="13" y="24"/>
                  </a:cubicBezTo>
                  <a:cubicBezTo>
                    <a:pt x="9" y="24"/>
                    <a:pt x="7" y="25"/>
                    <a:pt x="6" y="25"/>
                  </a:cubicBezTo>
                  <a:cubicBezTo>
                    <a:pt x="5" y="26"/>
                    <a:pt x="5" y="27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5" y="27"/>
                    <a:pt x="4" y="28"/>
                    <a:pt x="4" y="28"/>
                  </a:cubicBezTo>
                  <a:cubicBezTo>
                    <a:pt x="4" y="29"/>
                    <a:pt x="7" y="29"/>
                    <a:pt x="5" y="29"/>
                  </a:cubicBezTo>
                  <a:cubicBezTo>
                    <a:pt x="2" y="29"/>
                    <a:pt x="0" y="30"/>
                    <a:pt x="0" y="30"/>
                  </a:cubicBezTo>
                  <a:cubicBezTo>
                    <a:pt x="0" y="31"/>
                    <a:pt x="0" y="31"/>
                    <a:pt x="1" y="31"/>
                  </a:cubicBezTo>
                  <a:cubicBezTo>
                    <a:pt x="1" y="31"/>
                    <a:pt x="2" y="31"/>
                    <a:pt x="3" y="31"/>
                  </a:cubicBezTo>
                  <a:cubicBezTo>
                    <a:pt x="2" y="31"/>
                    <a:pt x="2" y="31"/>
                    <a:pt x="2" y="32"/>
                  </a:cubicBezTo>
                  <a:cubicBezTo>
                    <a:pt x="1" y="32"/>
                    <a:pt x="4" y="33"/>
                    <a:pt x="9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3" y="34"/>
                    <a:pt x="14" y="34"/>
                    <a:pt x="15" y="34"/>
                  </a:cubicBezTo>
                  <a:cubicBezTo>
                    <a:pt x="16" y="34"/>
                    <a:pt x="17" y="34"/>
                    <a:pt x="17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1" y="34"/>
                    <a:pt x="22" y="33"/>
                    <a:pt x="24" y="32"/>
                  </a:cubicBezTo>
                  <a:cubicBezTo>
                    <a:pt x="25" y="32"/>
                    <a:pt x="26" y="31"/>
                    <a:pt x="26" y="31"/>
                  </a:cubicBezTo>
                  <a:cubicBezTo>
                    <a:pt x="26" y="31"/>
                    <a:pt x="26" y="32"/>
                    <a:pt x="26" y="33"/>
                  </a:cubicBezTo>
                  <a:cubicBezTo>
                    <a:pt x="26" y="34"/>
                    <a:pt x="27" y="34"/>
                    <a:pt x="28" y="34"/>
                  </a:cubicBezTo>
                  <a:cubicBezTo>
                    <a:pt x="29" y="34"/>
                    <a:pt x="30" y="34"/>
                    <a:pt x="31" y="34"/>
                  </a:cubicBezTo>
                  <a:cubicBezTo>
                    <a:pt x="34" y="33"/>
                    <a:pt x="36" y="32"/>
                    <a:pt x="36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6" y="33"/>
                    <a:pt x="37" y="33"/>
                    <a:pt x="37" y="33"/>
                  </a:cubicBezTo>
                  <a:cubicBezTo>
                    <a:pt x="37" y="33"/>
                    <a:pt x="41" y="32"/>
                    <a:pt x="42" y="30"/>
                  </a:cubicBezTo>
                  <a:cubicBezTo>
                    <a:pt x="44" y="29"/>
                    <a:pt x="45" y="28"/>
                    <a:pt x="46" y="28"/>
                  </a:cubicBezTo>
                  <a:cubicBezTo>
                    <a:pt x="47" y="28"/>
                    <a:pt x="48" y="29"/>
                    <a:pt x="47" y="29"/>
                  </a:cubicBezTo>
                  <a:cubicBezTo>
                    <a:pt x="47" y="30"/>
                    <a:pt x="47" y="30"/>
                    <a:pt x="48" y="30"/>
                  </a:cubicBezTo>
                  <a:cubicBezTo>
                    <a:pt x="49" y="30"/>
                    <a:pt x="51" y="30"/>
                    <a:pt x="53" y="29"/>
                  </a:cubicBezTo>
                  <a:cubicBezTo>
                    <a:pt x="56" y="28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8"/>
                    <a:pt x="60" y="28"/>
                    <a:pt x="62" y="28"/>
                  </a:cubicBezTo>
                  <a:cubicBezTo>
                    <a:pt x="65" y="28"/>
                    <a:pt x="71" y="28"/>
                    <a:pt x="76" y="26"/>
                  </a:cubicBezTo>
                  <a:cubicBezTo>
                    <a:pt x="84" y="25"/>
                    <a:pt x="80" y="23"/>
                    <a:pt x="78" y="23"/>
                  </a:cubicBezTo>
                  <a:cubicBezTo>
                    <a:pt x="78" y="23"/>
                    <a:pt x="77" y="23"/>
                    <a:pt x="77" y="2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6" y="23"/>
                    <a:pt x="79" y="22"/>
                    <a:pt x="75" y="21"/>
                  </a:cubicBezTo>
                  <a:cubicBezTo>
                    <a:pt x="70" y="20"/>
                    <a:pt x="70" y="21"/>
                    <a:pt x="76" y="19"/>
                  </a:cubicBezTo>
                  <a:cubicBezTo>
                    <a:pt x="81" y="18"/>
                    <a:pt x="82" y="16"/>
                    <a:pt x="80" y="1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79" y="16"/>
                    <a:pt x="81" y="15"/>
                    <a:pt x="82" y="14"/>
                  </a:cubicBezTo>
                  <a:cubicBezTo>
                    <a:pt x="83" y="14"/>
                    <a:pt x="83" y="13"/>
                    <a:pt x="82" y="13"/>
                  </a:cubicBezTo>
                  <a:cubicBezTo>
                    <a:pt x="82" y="13"/>
                    <a:pt x="81" y="14"/>
                    <a:pt x="80" y="14"/>
                  </a:cubicBezTo>
                  <a:cubicBezTo>
                    <a:pt x="79" y="14"/>
                    <a:pt x="78" y="14"/>
                    <a:pt x="78" y="14"/>
                  </a:cubicBezTo>
                  <a:cubicBezTo>
                    <a:pt x="77" y="14"/>
                    <a:pt x="77" y="14"/>
                    <a:pt x="77" y="13"/>
                  </a:cubicBezTo>
                  <a:cubicBezTo>
                    <a:pt x="77" y="11"/>
                    <a:pt x="69" y="8"/>
                    <a:pt x="66" y="3"/>
                  </a:cubicBezTo>
                  <a:cubicBezTo>
                    <a:pt x="65" y="1"/>
                    <a:pt x="63" y="0"/>
                    <a:pt x="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35" name="Freeform 138"/>
            <p:cNvSpPr>
              <a:spLocks/>
            </p:cNvSpPr>
            <p:nvPr/>
          </p:nvSpPr>
          <p:spPr bwMode="auto">
            <a:xfrm>
              <a:off x="4173538" y="4857750"/>
              <a:ext cx="3175" cy="6350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0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36" name="Freeform 139"/>
            <p:cNvSpPr>
              <a:spLocks/>
            </p:cNvSpPr>
            <p:nvPr/>
          </p:nvSpPr>
          <p:spPr bwMode="auto">
            <a:xfrm>
              <a:off x="4008438" y="4292600"/>
              <a:ext cx="25400" cy="1587"/>
            </a:xfrm>
            <a:custGeom>
              <a:avLst/>
              <a:gdLst>
                <a:gd name="T0" fmla="*/ 3 w 9"/>
                <a:gd name="T1" fmla="*/ 0 h 1"/>
                <a:gd name="T2" fmla="*/ 4 w 9"/>
                <a:gd name="T3" fmla="*/ 1 h 1"/>
                <a:gd name="T4" fmla="*/ 7 w 9"/>
                <a:gd name="T5" fmla="*/ 1 h 1"/>
                <a:gd name="T6" fmla="*/ 4 w 9"/>
                <a:gd name="T7" fmla="*/ 0 h 1"/>
                <a:gd name="T8" fmla="*/ 3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3" y="0"/>
                  </a:moveTo>
                  <a:cubicBezTo>
                    <a:pt x="0" y="0"/>
                    <a:pt x="3" y="1"/>
                    <a:pt x="4" y="1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9" y="1"/>
                    <a:pt x="7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37" name="Freeform 140"/>
            <p:cNvSpPr>
              <a:spLocks/>
            </p:cNvSpPr>
            <p:nvPr/>
          </p:nvSpPr>
          <p:spPr bwMode="auto">
            <a:xfrm>
              <a:off x="3819525" y="4186238"/>
              <a:ext cx="920750" cy="187325"/>
            </a:xfrm>
            <a:custGeom>
              <a:avLst/>
              <a:gdLst>
                <a:gd name="T0" fmla="*/ 229 w 340"/>
                <a:gd name="T1" fmla="*/ 3 h 69"/>
                <a:gd name="T2" fmla="*/ 221 w 340"/>
                <a:gd name="T3" fmla="*/ 1 h 69"/>
                <a:gd name="T4" fmla="*/ 214 w 340"/>
                <a:gd name="T5" fmla="*/ 1 h 69"/>
                <a:gd name="T6" fmla="*/ 207 w 340"/>
                <a:gd name="T7" fmla="*/ 5 h 69"/>
                <a:gd name="T8" fmla="*/ 190 w 340"/>
                <a:gd name="T9" fmla="*/ 3 h 69"/>
                <a:gd name="T10" fmla="*/ 163 w 340"/>
                <a:gd name="T11" fmla="*/ 3 h 69"/>
                <a:gd name="T12" fmla="*/ 148 w 340"/>
                <a:gd name="T13" fmla="*/ 9 h 69"/>
                <a:gd name="T14" fmla="*/ 138 w 340"/>
                <a:gd name="T15" fmla="*/ 8 h 69"/>
                <a:gd name="T16" fmla="*/ 123 w 340"/>
                <a:gd name="T17" fmla="*/ 8 h 69"/>
                <a:gd name="T18" fmla="*/ 118 w 340"/>
                <a:gd name="T19" fmla="*/ 8 h 69"/>
                <a:gd name="T20" fmla="*/ 101 w 340"/>
                <a:gd name="T21" fmla="*/ 10 h 69"/>
                <a:gd name="T22" fmla="*/ 102 w 340"/>
                <a:gd name="T23" fmla="*/ 13 h 69"/>
                <a:gd name="T24" fmla="*/ 96 w 340"/>
                <a:gd name="T25" fmla="*/ 16 h 69"/>
                <a:gd name="T26" fmla="*/ 112 w 340"/>
                <a:gd name="T27" fmla="*/ 18 h 69"/>
                <a:gd name="T28" fmla="*/ 134 w 340"/>
                <a:gd name="T29" fmla="*/ 19 h 69"/>
                <a:gd name="T30" fmla="*/ 121 w 340"/>
                <a:gd name="T31" fmla="*/ 25 h 69"/>
                <a:gd name="T32" fmla="*/ 142 w 340"/>
                <a:gd name="T33" fmla="*/ 24 h 69"/>
                <a:gd name="T34" fmla="*/ 159 w 340"/>
                <a:gd name="T35" fmla="*/ 26 h 69"/>
                <a:gd name="T36" fmla="*/ 181 w 340"/>
                <a:gd name="T37" fmla="*/ 27 h 69"/>
                <a:gd name="T38" fmla="*/ 153 w 340"/>
                <a:gd name="T39" fmla="*/ 28 h 69"/>
                <a:gd name="T40" fmla="*/ 133 w 340"/>
                <a:gd name="T41" fmla="*/ 35 h 69"/>
                <a:gd name="T42" fmla="*/ 91 w 340"/>
                <a:gd name="T43" fmla="*/ 35 h 69"/>
                <a:gd name="T44" fmla="*/ 103 w 340"/>
                <a:gd name="T45" fmla="*/ 42 h 69"/>
                <a:gd name="T46" fmla="*/ 101 w 340"/>
                <a:gd name="T47" fmla="*/ 45 h 69"/>
                <a:gd name="T48" fmla="*/ 68 w 340"/>
                <a:gd name="T49" fmla="*/ 42 h 69"/>
                <a:gd name="T50" fmla="*/ 61 w 340"/>
                <a:gd name="T51" fmla="*/ 49 h 69"/>
                <a:gd name="T52" fmla="*/ 62 w 340"/>
                <a:gd name="T53" fmla="*/ 51 h 69"/>
                <a:gd name="T54" fmla="*/ 64 w 340"/>
                <a:gd name="T55" fmla="*/ 53 h 69"/>
                <a:gd name="T56" fmla="*/ 80 w 340"/>
                <a:gd name="T57" fmla="*/ 54 h 69"/>
                <a:gd name="T58" fmla="*/ 35 w 340"/>
                <a:gd name="T59" fmla="*/ 51 h 69"/>
                <a:gd name="T60" fmla="*/ 4 w 340"/>
                <a:gd name="T61" fmla="*/ 61 h 69"/>
                <a:gd name="T62" fmla="*/ 8 w 340"/>
                <a:gd name="T63" fmla="*/ 61 h 69"/>
                <a:gd name="T64" fmla="*/ 18 w 340"/>
                <a:gd name="T65" fmla="*/ 63 h 69"/>
                <a:gd name="T66" fmla="*/ 37 w 340"/>
                <a:gd name="T67" fmla="*/ 64 h 69"/>
                <a:gd name="T68" fmla="*/ 46 w 340"/>
                <a:gd name="T69" fmla="*/ 63 h 69"/>
                <a:gd name="T70" fmla="*/ 55 w 340"/>
                <a:gd name="T71" fmla="*/ 65 h 69"/>
                <a:gd name="T72" fmla="*/ 68 w 340"/>
                <a:gd name="T73" fmla="*/ 65 h 69"/>
                <a:gd name="T74" fmla="*/ 94 w 340"/>
                <a:gd name="T75" fmla="*/ 67 h 69"/>
                <a:gd name="T76" fmla="*/ 100 w 340"/>
                <a:gd name="T77" fmla="*/ 64 h 69"/>
                <a:gd name="T78" fmla="*/ 77 w 340"/>
                <a:gd name="T79" fmla="*/ 59 h 69"/>
                <a:gd name="T80" fmla="*/ 84 w 340"/>
                <a:gd name="T81" fmla="*/ 56 h 69"/>
                <a:gd name="T82" fmla="*/ 133 w 340"/>
                <a:gd name="T83" fmla="*/ 55 h 69"/>
                <a:gd name="T84" fmla="*/ 144 w 340"/>
                <a:gd name="T85" fmla="*/ 53 h 69"/>
                <a:gd name="T86" fmla="*/ 149 w 340"/>
                <a:gd name="T87" fmla="*/ 43 h 69"/>
                <a:gd name="T88" fmla="*/ 162 w 340"/>
                <a:gd name="T89" fmla="*/ 44 h 69"/>
                <a:gd name="T90" fmla="*/ 156 w 340"/>
                <a:gd name="T91" fmla="*/ 40 h 69"/>
                <a:gd name="T92" fmla="*/ 181 w 340"/>
                <a:gd name="T93" fmla="*/ 41 h 69"/>
                <a:gd name="T94" fmla="*/ 203 w 340"/>
                <a:gd name="T95" fmla="*/ 40 h 69"/>
                <a:gd name="T96" fmla="*/ 213 w 340"/>
                <a:gd name="T97" fmla="*/ 36 h 69"/>
                <a:gd name="T98" fmla="*/ 274 w 340"/>
                <a:gd name="T99" fmla="*/ 26 h 69"/>
                <a:gd name="T100" fmla="*/ 271 w 340"/>
                <a:gd name="T101" fmla="*/ 23 h 69"/>
                <a:gd name="T102" fmla="*/ 281 w 340"/>
                <a:gd name="T103" fmla="*/ 23 h 69"/>
                <a:gd name="T104" fmla="*/ 300 w 340"/>
                <a:gd name="T105" fmla="*/ 23 h 69"/>
                <a:gd name="T106" fmla="*/ 330 w 340"/>
                <a:gd name="T107" fmla="*/ 10 h 69"/>
                <a:gd name="T108" fmla="*/ 323 w 340"/>
                <a:gd name="T109" fmla="*/ 9 h 69"/>
                <a:gd name="T110" fmla="*/ 304 w 340"/>
                <a:gd name="T111" fmla="*/ 10 h 69"/>
                <a:gd name="T112" fmla="*/ 298 w 340"/>
                <a:gd name="T113" fmla="*/ 5 h 69"/>
                <a:gd name="T114" fmla="*/ 280 w 340"/>
                <a:gd name="T115" fmla="*/ 3 h 69"/>
                <a:gd name="T116" fmla="*/ 267 w 340"/>
                <a:gd name="T117" fmla="*/ 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0" h="69">
                  <a:moveTo>
                    <a:pt x="244" y="0"/>
                  </a:moveTo>
                  <a:cubicBezTo>
                    <a:pt x="242" y="0"/>
                    <a:pt x="241" y="0"/>
                    <a:pt x="240" y="0"/>
                  </a:cubicBezTo>
                  <a:cubicBezTo>
                    <a:pt x="236" y="0"/>
                    <a:pt x="235" y="1"/>
                    <a:pt x="234" y="2"/>
                  </a:cubicBezTo>
                  <a:cubicBezTo>
                    <a:pt x="232" y="3"/>
                    <a:pt x="231" y="4"/>
                    <a:pt x="230" y="4"/>
                  </a:cubicBezTo>
                  <a:cubicBezTo>
                    <a:pt x="229" y="4"/>
                    <a:pt x="229" y="3"/>
                    <a:pt x="229" y="3"/>
                  </a:cubicBezTo>
                  <a:cubicBezTo>
                    <a:pt x="228" y="2"/>
                    <a:pt x="228" y="2"/>
                    <a:pt x="227" y="2"/>
                  </a:cubicBezTo>
                  <a:cubicBezTo>
                    <a:pt x="227" y="2"/>
                    <a:pt x="226" y="2"/>
                    <a:pt x="226" y="2"/>
                  </a:cubicBezTo>
                  <a:cubicBezTo>
                    <a:pt x="226" y="2"/>
                    <a:pt x="225" y="2"/>
                    <a:pt x="225" y="2"/>
                  </a:cubicBezTo>
                  <a:cubicBezTo>
                    <a:pt x="224" y="2"/>
                    <a:pt x="223" y="2"/>
                    <a:pt x="223" y="2"/>
                  </a:cubicBezTo>
                  <a:cubicBezTo>
                    <a:pt x="223" y="1"/>
                    <a:pt x="222" y="1"/>
                    <a:pt x="221" y="1"/>
                  </a:cubicBezTo>
                  <a:cubicBezTo>
                    <a:pt x="221" y="1"/>
                    <a:pt x="220" y="1"/>
                    <a:pt x="220" y="2"/>
                  </a:cubicBezTo>
                  <a:cubicBezTo>
                    <a:pt x="220" y="2"/>
                    <a:pt x="220" y="2"/>
                    <a:pt x="219" y="2"/>
                  </a:cubicBezTo>
                  <a:cubicBezTo>
                    <a:pt x="219" y="2"/>
                    <a:pt x="219" y="1"/>
                    <a:pt x="218" y="1"/>
                  </a:cubicBezTo>
                  <a:cubicBezTo>
                    <a:pt x="217" y="1"/>
                    <a:pt x="216" y="1"/>
                    <a:pt x="215" y="1"/>
                  </a:cubicBezTo>
                  <a:cubicBezTo>
                    <a:pt x="214" y="1"/>
                    <a:pt x="214" y="1"/>
                    <a:pt x="214" y="1"/>
                  </a:cubicBezTo>
                  <a:cubicBezTo>
                    <a:pt x="209" y="1"/>
                    <a:pt x="207" y="1"/>
                    <a:pt x="208" y="1"/>
                  </a:cubicBezTo>
                  <a:cubicBezTo>
                    <a:pt x="210" y="1"/>
                    <a:pt x="210" y="2"/>
                    <a:pt x="211" y="3"/>
                  </a:cubicBezTo>
                  <a:cubicBezTo>
                    <a:pt x="212" y="4"/>
                    <a:pt x="213" y="5"/>
                    <a:pt x="212" y="5"/>
                  </a:cubicBezTo>
                  <a:cubicBezTo>
                    <a:pt x="211" y="5"/>
                    <a:pt x="210" y="5"/>
                    <a:pt x="209" y="5"/>
                  </a:cubicBezTo>
                  <a:cubicBezTo>
                    <a:pt x="208" y="5"/>
                    <a:pt x="208" y="5"/>
                    <a:pt x="207" y="5"/>
                  </a:cubicBezTo>
                  <a:cubicBezTo>
                    <a:pt x="205" y="5"/>
                    <a:pt x="205" y="4"/>
                    <a:pt x="201" y="3"/>
                  </a:cubicBezTo>
                  <a:cubicBezTo>
                    <a:pt x="200" y="2"/>
                    <a:pt x="199" y="2"/>
                    <a:pt x="198" y="2"/>
                  </a:cubicBezTo>
                  <a:cubicBezTo>
                    <a:pt x="196" y="2"/>
                    <a:pt x="195" y="3"/>
                    <a:pt x="195" y="4"/>
                  </a:cubicBezTo>
                  <a:cubicBezTo>
                    <a:pt x="195" y="4"/>
                    <a:pt x="195" y="5"/>
                    <a:pt x="194" y="5"/>
                  </a:cubicBezTo>
                  <a:cubicBezTo>
                    <a:pt x="194" y="5"/>
                    <a:pt x="193" y="4"/>
                    <a:pt x="190" y="3"/>
                  </a:cubicBezTo>
                  <a:cubicBezTo>
                    <a:pt x="189" y="3"/>
                    <a:pt x="188" y="3"/>
                    <a:pt x="188" y="3"/>
                  </a:cubicBezTo>
                  <a:cubicBezTo>
                    <a:pt x="185" y="3"/>
                    <a:pt x="183" y="6"/>
                    <a:pt x="179" y="7"/>
                  </a:cubicBezTo>
                  <a:cubicBezTo>
                    <a:pt x="178" y="7"/>
                    <a:pt x="178" y="7"/>
                    <a:pt x="177" y="7"/>
                  </a:cubicBezTo>
                  <a:cubicBezTo>
                    <a:pt x="174" y="7"/>
                    <a:pt x="173" y="4"/>
                    <a:pt x="164" y="3"/>
                  </a:cubicBezTo>
                  <a:cubicBezTo>
                    <a:pt x="163" y="3"/>
                    <a:pt x="163" y="3"/>
                    <a:pt x="163" y="3"/>
                  </a:cubicBezTo>
                  <a:cubicBezTo>
                    <a:pt x="153" y="3"/>
                    <a:pt x="148" y="6"/>
                    <a:pt x="149" y="8"/>
                  </a:cubicBezTo>
                  <a:cubicBezTo>
                    <a:pt x="151" y="9"/>
                    <a:pt x="151" y="10"/>
                    <a:pt x="153" y="10"/>
                  </a:cubicBezTo>
                  <a:cubicBezTo>
                    <a:pt x="154" y="10"/>
                    <a:pt x="153" y="10"/>
                    <a:pt x="152" y="10"/>
                  </a:cubicBezTo>
                  <a:cubicBezTo>
                    <a:pt x="150" y="10"/>
                    <a:pt x="149" y="10"/>
                    <a:pt x="149" y="10"/>
                  </a:cubicBezTo>
                  <a:cubicBezTo>
                    <a:pt x="149" y="9"/>
                    <a:pt x="148" y="9"/>
                    <a:pt x="148" y="9"/>
                  </a:cubicBezTo>
                  <a:cubicBezTo>
                    <a:pt x="147" y="9"/>
                    <a:pt x="147" y="9"/>
                    <a:pt x="147" y="9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5" y="10"/>
                    <a:pt x="144" y="9"/>
                    <a:pt x="143" y="9"/>
                  </a:cubicBezTo>
                  <a:cubicBezTo>
                    <a:pt x="143" y="8"/>
                    <a:pt x="142" y="8"/>
                    <a:pt x="141" y="8"/>
                  </a:cubicBezTo>
                  <a:cubicBezTo>
                    <a:pt x="140" y="8"/>
                    <a:pt x="139" y="8"/>
                    <a:pt x="138" y="8"/>
                  </a:cubicBezTo>
                  <a:cubicBezTo>
                    <a:pt x="138" y="9"/>
                    <a:pt x="137" y="9"/>
                    <a:pt x="137" y="9"/>
                  </a:cubicBezTo>
                  <a:cubicBezTo>
                    <a:pt x="136" y="9"/>
                    <a:pt x="135" y="8"/>
                    <a:pt x="134" y="8"/>
                  </a:cubicBezTo>
                  <a:cubicBezTo>
                    <a:pt x="133" y="7"/>
                    <a:pt x="131" y="6"/>
                    <a:pt x="129" y="6"/>
                  </a:cubicBezTo>
                  <a:cubicBezTo>
                    <a:pt x="128" y="6"/>
                    <a:pt x="127" y="7"/>
                    <a:pt x="126" y="7"/>
                  </a:cubicBezTo>
                  <a:cubicBezTo>
                    <a:pt x="124" y="8"/>
                    <a:pt x="123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2" y="8"/>
                    <a:pt x="122" y="8"/>
                  </a:cubicBezTo>
                  <a:cubicBezTo>
                    <a:pt x="122" y="8"/>
                    <a:pt x="121" y="8"/>
                    <a:pt x="120" y="8"/>
                  </a:cubicBezTo>
                  <a:cubicBezTo>
                    <a:pt x="120" y="8"/>
                    <a:pt x="120" y="9"/>
                    <a:pt x="119" y="9"/>
                  </a:cubicBezTo>
                  <a:cubicBezTo>
                    <a:pt x="119" y="9"/>
                    <a:pt x="118" y="8"/>
                    <a:pt x="118" y="8"/>
                  </a:cubicBezTo>
                  <a:cubicBezTo>
                    <a:pt x="119" y="7"/>
                    <a:pt x="116" y="7"/>
                    <a:pt x="112" y="7"/>
                  </a:cubicBezTo>
                  <a:cubicBezTo>
                    <a:pt x="109" y="7"/>
                    <a:pt x="107" y="7"/>
                    <a:pt x="104" y="7"/>
                  </a:cubicBezTo>
                  <a:cubicBezTo>
                    <a:pt x="99" y="8"/>
                    <a:pt x="94" y="9"/>
                    <a:pt x="94" y="10"/>
                  </a:cubicBezTo>
                  <a:cubicBezTo>
                    <a:pt x="95" y="10"/>
                    <a:pt x="97" y="10"/>
                    <a:pt x="99" y="10"/>
                  </a:cubicBezTo>
                  <a:cubicBezTo>
                    <a:pt x="99" y="10"/>
                    <a:pt x="100" y="10"/>
                    <a:pt x="101" y="10"/>
                  </a:cubicBezTo>
                  <a:cubicBezTo>
                    <a:pt x="102" y="10"/>
                    <a:pt x="103" y="10"/>
                    <a:pt x="104" y="10"/>
                  </a:cubicBezTo>
                  <a:cubicBezTo>
                    <a:pt x="105" y="10"/>
                    <a:pt x="105" y="10"/>
                    <a:pt x="107" y="10"/>
                  </a:cubicBezTo>
                  <a:cubicBezTo>
                    <a:pt x="109" y="10"/>
                    <a:pt x="108" y="11"/>
                    <a:pt x="104" y="11"/>
                  </a:cubicBezTo>
                  <a:cubicBezTo>
                    <a:pt x="100" y="11"/>
                    <a:pt x="98" y="12"/>
                    <a:pt x="98" y="12"/>
                  </a:cubicBezTo>
                  <a:cubicBezTo>
                    <a:pt x="98" y="13"/>
                    <a:pt x="100" y="13"/>
                    <a:pt x="102" y="13"/>
                  </a:cubicBezTo>
                  <a:cubicBezTo>
                    <a:pt x="103" y="13"/>
                    <a:pt x="106" y="13"/>
                    <a:pt x="108" y="12"/>
                  </a:cubicBezTo>
                  <a:cubicBezTo>
                    <a:pt x="110" y="12"/>
                    <a:pt x="111" y="12"/>
                    <a:pt x="112" y="12"/>
                  </a:cubicBezTo>
                  <a:cubicBezTo>
                    <a:pt x="114" y="12"/>
                    <a:pt x="113" y="13"/>
                    <a:pt x="109" y="13"/>
                  </a:cubicBezTo>
                  <a:cubicBezTo>
                    <a:pt x="103" y="13"/>
                    <a:pt x="100" y="14"/>
                    <a:pt x="102" y="14"/>
                  </a:cubicBezTo>
                  <a:cubicBezTo>
                    <a:pt x="104" y="15"/>
                    <a:pt x="91" y="15"/>
                    <a:pt x="96" y="16"/>
                  </a:cubicBezTo>
                  <a:cubicBezTo>
                    <a:pt x="98" y="16"/>
                    <a:pt x="102" y="17"/>
                    <a:pt x="108" y="17"/>
                  </a:cubicBezTo>
                  <a:cubicBezTo>
                    <a:pt x="112" y="17"/>
                    <a:pt x="116" y="18"/>
                    <a:pt x="120" y="18"/>
                  </a:cubicBezTo>
                  <a:cubicBezTo>
                    <a:pt x="121" y="18"/>
                    <a:pt x="122" y="18"/>
                    <a:pt x="123" y="18"/>
                  </a:cubicBezTo>
                  <a:cubicBezTo>
                    <a:pt x="126" y="17"/>
                    <a:pt x="127" y="17"/>
                    <a:pt x="127" y="17"/>
                  </a:cubicBezTo>
                  <a:cubicBezTo>
                    <a:pt x="128" y="17"/>
                    <a:pt x="122" y="18"/>
                    <a:pt x="112" y="18"/>
                  </a:cubicBezTo>
                  <a:cubicBezTo>
                    <a:pt x="99" y="18"/>
                    <a:pt x="87" y="19"/>
                    <a:pt x="95" y="21"/>
                  </a:cubicBezTo>
                  <a:cubicBezTo>
                    <a:pt x="98" y="22"/>
                    <a:pt x="101" y="22"/>
                    <a:pt x="104" y="22"/>
                  </a:cubicBezTo>
                  <a:cubicBezTo>
                    <a:pt x="109" y="22"/>
                    <a:pt x="113" y="21"/>
                    <a:pt x="118" y="20"/>
                  </a:cubicBezTo>
                  <a:cubicBezTo>
                    <a:pt x="120" y="19"/>
                    <a:pt x="123" y="19"/>
                    <a:pt x="127" y="19"/>
                  </a:cubicBezTo>
                  <a:cubicBezTo>
                    <a:pt x="129" y="19"/>
                    <a:pt x="132" y="19"/>
                    <a:pt x="134" y="19"/>
                  </a:cubicBezTo>
                  <a:cubicBezTo>
                    <a:pt x="142" y="19"/>
                    <a:pt x="142" y="20"/>
                    <a:pt x="135" y="20"/>
                  </a:cubicBezTo>
                  <a:cubicBezTo>
                    <a:pt x="134" y="20"/>
                    <a:pt x="132" y="20"/>
                    <a:pt x="130" y="20"/>
                  </a:cubicBezTo>
                  <a:cubicBezTo>
                    <a:pt x="129" y="20"/>
                    <a:pt x="129" y="20"/>
                    <a:pt x="128" y="20"/>
                  </a:cubicBezTo>
                  <a:cubicBezTo>
                    <a:pt x="122" y="20"/>
                    <a:pt x="115" y="20"/>
                    <a:pt x="112" y="22"/>
                  </a:cubicBezTo>
                  <a:cubicBezTo>
                    <a:pt x="107" y="24"/>
                    <a:pt x="113" y="25"/>
                    <a:pt x="121" y="25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7" y="25"/>
                    <a:pt x="131" y="25"/>
                    <a:pt x="133" y="24"/>
                  </a:cubicBezTo>
                  <a:cubicBezTo>
                    <a:pt x="136" y="24"/>
                    <a:pt x="137" y="24"/>
                    <a:pt x="138" y="2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7" y="24"/>
                    <a:pt x="139" y="24"/>
                    <a:pt x="142" y="24"/>
                  </a:cubicBezTo>
                  <a:cubicBezTo>
                    <a:pt x="142" y="24"/>
                    <a:pt x="143" y="24"/>
                    <a:pt x="144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7" y="24"/>
                    <a:pt x="146" y="24"/>
                    <a:pt x="143" y="25"/>
                  </a:cubicBezTo>
                  <a:cubicBezTo>
                    <a:pt x="140" y="25"/>
                    <a:pt x="144" y="27"/>
                    <a:pt x="151" y="27"/>
                  </a:cubicBezTo>
                  <a:cubicBezTo>
                    <a:pt x="154" y="27"/>
                    <a:pt x="156" y="27"/>
                    <a:pt x="159" y="26"/>
                  </a:cubicBezTo>
                  <a:cubicBezTo>
                    <a:pt x="172" y="25"/>
                    <a:pt x="185" y="23"/>
                    <a:pt x="191" y="22"/>
                  </a:cubicBezTo>
                  <a:cubicBezTo>
                    <a:pt x="192" y="22"/>
                    <a:pt x="193" y="22"/>
                    <a:pt x="194" y="22"/>
                  </a:cubicBezTo>
                  <a:cubicBezTo>
                    <a:pt x="194" y="22"/>
                    <a:pt x="191" y="22"/>
                    <a:pt x="186" y="23"/>
                  </a:cubicBezTo>
                  <a:cubicBezTo>
                    <a:pt x="179" y="24"/>
                    <a:pt x="179" y="26"/>
                    <a:pt x="184" y="27"/>
                  </a:cubicBezTo>
                  <a:cubicBezTo>
                    <a:pt x="188" y="27"/>
                    <a:pt x="187" y="27"/>
                    <a:pt x="181" y="27"/>
                  </a:cubicBezTo>
                  <a:cubicBezTo>
                    <a:pt x="180" y="27"/>
                    <a:pt x="178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67" y="27"/>
                    <a:pt x="163" y="28"/>
                    <a:pt x="165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4" y="29"/>
                    <a:pt x="160" y="29"/>
                    <a:pt x="153" y="28"/>
                  </a:cubicBezTo>
                  <a:cubicBezTo>
                    <a:pt x="149" y="28"/>
                    <a:pt x="144" y="28"/>
                    <a:pt x="141" y="28"/>
                  </a:cubicBezTo>
                  <a:cubicBezTo>
                    <a:pt x="139" y="28"/>
                    <a:pt x="137" y="28"/>
                    <a:pt x="136" y="28"/>
                  </a:cubicBezTo>
                  <a:cubicBezTo>
                    <a:pt x="132" y="29"/>
                    <a:pt x="128" y="30"/>
                    <a:pt x="128" y="31"/>
                  </a:cubicBezTo>
                  <a:cubicBezTo>
                    <a:pt x="128" y="34"/>
                    <a:pt x="135" y="34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1" y="35"/>
                    <a:pt x="127" y="34"/>
                    <a:pt x="126" y="32"/>
                  </a:cubicBezTo>
                  <a:cubicBezTo>
                    <a:pt x="125" y="30"/>
                    <a:pt x="124" y="29"/>
                    <a:pt x="120" y="28"/>
                  </a:cubicBezTo>
                  <a:cubicBezTo>
                    <a:pt x="116" y="27"/>
                    <a:pt x="110" y="27"/>
                    <a:pt x="106" y="27"/>
                  </a:cubicBezTo>
                  <a:cubicBezTo>
                    <a:pt x="104" y="27"/>
                    <a:pt x="102" y="27"/>
                    <a:pt x="101" y="27"/>
                  </a:cubicBezTo>
                  <a:cubicBezTo>
                    <a:pt x="90" y="28"/>
                    <a:pt x="91" y="32"/>
                    <a:pt x="91" y="35"/>
                  </a:cubicBezTo>
                  <a:cubicBezTo>
                    <a:pt x="91" y="38"/>
                    <a:pt x="91" y="39"/>
                    <a:pt x="90" y="39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8" y="39"/>
                    <a:pt x="87" y="41"/>
                    <a:pt x="95" y="42"/>
                  </a:cubicBezTo>
                  <a:cubicBezTo>
                    <a:pt x="98" y="42"/>
                    <a:pt x="101" y="42"/>
                    <a:pt x="103" y="42"/>
                  </a:cubicBezTo>
                  <a:cubicBezTo>
                    <a:pt x="104" y="42"/>
                    <a:pt x="105" y="42"/>
                    <a:pt x="106" y="42"/>
                  </a:cubicBezTo>
                  <a:cubicBezTo>
                    <a:pt x="106" y="42"/>
                    <a:pt x="107" y="42"/>
                    <a:pt x="107" y="42"/>
                  </a:cubicBezTo>
                  <a:cubicBezTo>
                    <a:pt x="107" y="42"/>
                    <a:pt x="107" y="42"/>
                    <a:pt x="106" y="42"/>
                  </a:cubicBezTo>
                  <a:cubicBezTo>
                    <a:pt x="102" y="43"/>
                    <a:pt x="99" y="44"/>
                    <a:pt x="101" y="44"/>
                  </a:cubicBezTo>
                  <a:cubicBezTo>
                    <a:pt x="102" y="44"/>
                    <a:pt x="101" y="44"/>
                    <a:pt x="101" y="45"/>
                  </a:cubicBezTo>
                  <a:cubicBezTo>
                    <a:pt x="101" y="45"/>
                    <a:pt x="101" y="45"/>
                    <a:pt x="100" y="45"/>
                  </a:cubicBezTo>
                  <a:cubicBezTo>
                    <a:pt x="100" y="45"/>
                    <a:pt x="98" y="44"/>
                    <a:pt x="94" y="43"/>
                  </a:cubicBezTo>
                  <a:cubicBezTo>
                    <a:pt x="90" y="42"/>
                    <a:pt x="85" y="41"/>
                    <a:pt x="78" y="41"/>
                  </a:cubicBezTo>
                  <a:cubicBezTo>
                    <a:pt x="77" y="41"/>
                    <a:pt x="75" y="41"/>
                    <a:pt x="74" y="42"/>
                  </a:cubicBezTo>
                  <a:cubicBezTo>
                    <a:pt x="72" y="42"/>
                    <a:pt x="70" y="42"/>
                    <a:pt x="68" y="42"/>
                  </a:cubicBezTo>
                  <a:cubicBezTo>
                    <a:pt x="52" y="44"/>
                    <a:pt x="49" y="48"/>
                    <a:pt x="54" y="48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6" y="48"/>
                    <a:pt x="57" y="48"/>
                    <a:pt x="58" y="48"/>
                  </a:cubicBezTo>
                  <a:cubicBezTo>
                    <a:pt x="60" y="48"/>
                    <a:pt x="60" y="48"/>
                    <a:pt x="59" y="48"/>
                  </a:cubicBezTo>
                  <a:cubicBezTo>
                    <a:pt x="59" y="48"/>
                    <a:pt x="59" y="49"/>
                    <a:pt x="61" y="49"/>
                  </a:cubicBezTo>
                  <a:cubicBezTo>
                    <a:pt x="63" y="49"/>
                    <a:pt x="66" y="48"/>
                    <a:pt x="69" y="48"/>
                  </a:cubicBezTo>
                  <a:cubicBezTo>
                    <a:pt x="72" y="47"/>
                    <a:pt x="74" y="47"/>
                    <a:pt x="74" y="47"/>
                  </a:cubicBezTo>
                  <a:cubicBezTo>
                    <a:pt x="74" y="47"/>
                    <a:pt x="73" y="47"/>
                    <a:pt x="72" y="47"/>
                  </a:cubicBezTo>
                  <a:cubicBezTo>
                    <a:pt x="69" y="49"/>
                    <a:pt x="67" y="50"/>
                    <a:pt x="64" y="50"/>
                  </a:cubicBezTo>
                  <a:cubicBezTo>
                    <a:pt x="61" y="51"/>
                    <a:pt x="60" y="51"/>
                    <a:pt x="62" y="51"/>
                  </a:cubicBezTo>
                  <a:cubicBezTo>
                    <a:pt x="64" y="51"/>
                    <a:pt x="64" y="51"/>
                    <a:pt x="62" y="52"/>
                  </a:cubicBezTo>
                  <a:cubicBezTo>
                    <a:pt x="60" y="52"/>
                    <a:pt x="58" y="53"/>
                    <a:pt x="59" y="53"/>
                  </a:cubicBezTo>
                  <a:cubicBezTo>
                    <a:pt x="59" y="53"/>
                    <a:pt x="60" y="53"/>
                    <a:pt x="60" y="53"/>
                  </a:cubicBezTo>
                  <a:cubicBezTo>
                    <a:pt x="61" y="53"/>
                    <a:pt x="62" y="53"/>
                    <a:pt x="63" y="53"/>
                  </a:cubicBezTo>
                  <a:cubicBezTo>
                    <a:pt x="63" y="53"/>
                    <a:pt x="64" y="53"/>
                    <a:pt x="64" y="53"/>
                  </a:cubicBezTo>
                  <a:cubicBezTo>
                    <a:pt x="65" y="53"/>
                    <a:pt x="65" y="53"/>
                    <a:pt x="63" y="54"/>
                  </a:cubicBezTo>
                  <a:cubicBezTo>
                    <a:pt x="62" y="54"/>
                    <a:pt x="65" y="55"/>
                    <a:pt x="70" y="55"/>
                  </a:cubicBezTo>
                  <a:cubicBezTo>
                    <a:pt x="72" y="55"/>
                    <a:pt x="75" y="54"/>
                    <a:pt x="77" y="54"/>
                  </a:cubicBezTo>
                  <a:cubicBezTo>
                    <a:pt x="81" y="53"/>
                    <a:pt x="84" y="53"/>
                    <a:pt x="84" y="53"/>
                  </a:cubicBezTo>
                  <a:cubicBezTo>
                    <a:pt x="84" y="53"/>
                    <a:pt x="82" y="53"/>
                    <a:pt x="80" y="54"/>
                  </a:cubicBezTo>
                  <a:cubicBezTo>
                    <a:pt x="77" y="55"/>
                    <a:pt x="71" y="55"/>
                    <a:pt x="66" y="55"/>
                  </a:cubicBezTo>
                  <a:cubicBezTo>
                    <a:pt x="62" y="55"/>
                    <a:pt x="58" y="55"/>
                    <a:pt x="56" y="54"/>
                  </a:cubicBezTo>
                  <a:cubicBezTo>
                    <a:pt x="54" y="52"/>
                    <a:pt x="53" y="50"/>
                    <a:pt x="46" y="50"/>
                  </a:cubicBezTo>
                  <a:cubicBezTo>
                    <a:pt x="44" y="50"/>
                    <a:pt x="43" y="50"/>
                    <a:pt x="42" y="50"/>
                  </a:cubicBezTo>
                  <a:cubicBezTo>
                    <a:pt x="37" y="50"/>
                    <a:pt x="35" y="50"/>
                    <a:pt x="35" y="51"/>
                  </a:cubicBezTo>
                  <a:cubicBezTo>
                    <a:pt x="34" y="53"/>
                    <a:pt x="37" y="55"/>
                    <a:pt x="39" y="56"/>
                  </a:cubicBezTo>
                  <a:cubicBezTo>
                    <a:pt x="40" y="56"/>
                    <a:pt x="30" y="56"/>
                    <a:pt x="14" y="57"/>
                  </a:cubicBezTo>
                  <a:cubicBezTo>
                    <a:pt x="0" y="58"/>
                    <a:pt x="1" y="62"/>
                    <a:pt x="2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2"/>
                    <a:pt x="4" y="61"/>
                    <a:pt x="4" y="61"/>
                  </a:cubicBezTo>
                  <a:cubicBezTo>
                    <a:pt x="4" y="61"/>
                    <a:pt x="4" y="62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6" y="61"/>
                    <a:pt x="8" y="61"/>
                  </a:cubicBezTo>
                  <a:cubicBezTo>
                    <a:pt x="8" y="60"/>
                    <a:pt x="9" y="60"/>
                    <a:pt x="9" y="60"/>
                  </a:cubicBezTo>
                  <a:cubicBezTo>
                    <a:pt x="9" y="60"/>
                    <a:pt x="9" y="60"/>
                    <a:pt x="8" y="61"/>
                  </a:cubicBezTo>
                  <a:cubicBezTo>
                    <a:pt x="8" y="62"/>
                    <a:pt x="10" y="62"/>
                    <a:pt x="12" y="62"/>
                  </a:cubicBezTo>
                  <a:cubicBezTo>
                    <a:pt x="12" y="62"/>
                    <a:pt x="13" y="62"/>
                    <a:pt x="13" y="62"/>
                  </a:cubicBezTo>
                  <a:cubicBezTo>
                    <a:pt x="14" y="62"/>
                    <a:pt x="14" y="62"/>
                    <a:pt x="15" y="62"/>
                  </a:cubicBezTo>
                  <a:cubicBezTo>
                    <a:pt x="15" y="62"/>
                    <a:pt x="16" y="62"/>
                    <a:pt x="16" y="62"/>
                  </a:cubicBezTo>
                  <a:cubicBezTo>
                    <a:pt x="16" y="63"/>
                    <a:pt x="17" y="63"/>
                    <a:pt x="18" y="63"/>
                  </a:cubicBezTo>
                  <a:cubicBezTo>
                    <a:pt x="18" y="63"/>
                    <a:pt x="19" y="63"/>
                    <a:pt x="19" y="63"/>
                  </a:cubicBezTo>
                  <a:cubicBezTo>
                    <a:pt x="20" y="63"/>
                    <a:pt x="20" y="62"/>
                    <a:pt x="20" y="62"/>
                  </a:cubicBezTo>
                  <a:cubicBezTo>
                    <a:pt x="20" y="62"/>
                    <a:pt x="20" y="64"/>
                    <a:pt x="24" y="65"/>
                  </a:cubicBezTo>
                  <a:cubicBezTo>
                    <a:pt x="26" y="65"/>
                    <a:pt x="29" y="65"/>
                    <a:pt x="31" y="65"/>
                  </a:cubicBezTo>
                  <a:cubicBezTo>
                    <a:pt x="34" y="65"/>
                    <a:pt x="37" y="65"/>
                    <a:pt x="37" y="64"/>
                  </a:cubicBezTo>
                  <a:cubicBezTo>
                    <a:pt x="37" y="64"/>
                    <a:pt x="38" y="63"/>
                    <a:pt x="38" y="63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39" y="64"/>
                    <a:pt x="40" y="64"/>
                    <a:pt x="40" y="64"/>
                  </a:cubicBezTo>
                  <a:cubicBezTo>
                    <a:pt x="41" y="64"/>
                    <a:pt x="42" y="64"/>
                    <a:pt x="43" y="63"/>
                  </a:cubicBezTo>
                  <a:cubicBezTo>
                    <a:pt x="44" y="63"/>
                    <a:pt x="45" y="63"/>
                    <a:pt x="46" y="63"/>
                  </a:cubicBezTo>
                  <a:cubicBezTo>
                    <a:pt x="47" y="63"/>
                    <a:pt x="48" y="63"/>
                    <a:pt x="48" y="64"/>
                  </a:cubicBezTo>
                  <a:cubicBezTo>
                    <a:pt x="49" y="64"/>
                    <a:pt x="49" y="65"/>
                    <a:pt x="50" y="65"/>
                  </a:cubicBezTo>
                  <a:cubicBezTo>
                    <a:pt x="51" y="65"/>
                    <a:pt x="53" y="64"/>
                    <a:pt x="54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5" y="64"/>
                    <a:pt x="55" y="64"/>
                    <a:pt x="55" y="65"/>
                  </a:cubicBezTo>
                  <a:cubicBezTo>
                    <a:pt x="55" y="65"/>
                    <a:pt x="55" y="66"/>
                    <a:pt x="57" y="66"/>
                  </a:cubicBezTo>
                  <a:cubicBezTo>
                    <a:pt x="58" y="66"/>
                    <a:pt x="58" y="66"/>
                    <a:pt x="59" y="66"/>
                  </a:cubicBezTo>
                  <a:cubicBezTo>
                    <a:pt x="66" y="65"/>
                    <a:pt x="64" y="63"/>
                    <a:pt x="64" y="63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5" y="64"/>
                    <a:pt x="67" y="64"/>
                    <a:pt x="68" y="65"/>
                  </a:cubicBezTo>
                  <a:cubicBezTo>
                    <a:pt x="69" y="65"/>
                    <a:pt x="70" y="66"/>
                    <a:pt x="70" y="66"/>
                  </a:cubicBezTo>
                  <a:cubicBezTo>
                    <a:pt x="71" y="67"/>
                    <a:pt x="74" y="69"/>
                    <a:pt x="79" y="69"/>
                  </a:cubicBezTo>
                  <a:cubicBezTo>
                    <a:pt x="80" y="69"/>
                    <a:pt x="81" y="68"/>
                    <a:pt x="83" y="68"/>
                  </a:cubicBezTo>
                  <a:cubicBezTo>
                    <a:pt x="88" y="68"/>
                    <a:pt x="92" y="67"/>
                    <a:pt x="93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5" y="67"/>
                    <a:pt x="95" y="67"/>
                  </a:cubicBezTo>
                  <a:cubicBezTo>
                    <a:pt x="97" y="67"/>
                    <a:pt x="101" y="67"/>
                    <a:pt x="103" y="66"/>
                  </a:cubicBezTo>
                  <a:cubicBezTo>
                    <a:pt x="106" y="65"/>
                    <a:pt x="104" y="63"/>
                    <a:pt x="102" y="63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1" y="64"/>
                    <a:pt x="100" y="64"/>
                    <a:pt x="100" y="64"/>
                  </a:cubicBezTo>
                  <a:cubicBezTo>
                    <a:pt x="98" y="64"/>
                    <a:pt x="100" y="63"/>
                    <a:pt x="98" y="61"/>
                  </a:cubicBezTo>
                  <a:cubicBezTo>
                    <a:pt x="97" y="60"/>
                    <a:pt x="89" y="59"/>
                    <a:pt x="84" y="59"/>
                  </a:cubicBezTo>
                  <a:cubicBezTo>
                    <a:pt x="84" y="59"/>
                    <a:pt x="84" y="59"/>
                    <a:pt x="83" y="59"/>
                  </a:cubicBezTo>
                  <a:cubicBezTo>
                    <a:pt x="81" y="59"/>
                    <a:pt x="79" y="59"/>
                    <a:pt x="78" y="59"/>
                  </a:cubicBezTo>
                  <a:cubicBezTo>
                    <a:pt x="78" y="59"/>
                    <a:pt x="77" y="59"/>
                    <a:pt x="77" y="59"/>
                  </a:cubicBezTo>
                  <a:cubicBezTo>
                    <a:pt x="77" y="59"/>
                    <a:pt x="77" y="58"/>
                    <a:pt x="79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1" y="58"/>
                    <a:pt x="83" y="58"/>
                    <a:pt x="84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5" y="56"/>
                    <a:pt x="86" y="59"/>
                    <a:pt x="99" y="60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107" y="60"/>
                    <a:pt x="113" y="58"/>
                    <a:pt x="118" y="57"/>
                  </a:cubicBezTo>
                  <a:cubicBezTo>
                    <a:pt x="124" y="56"/>
                    <a:pt x="128" y="55"/>
                    <a:pt x="133" y="55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34" y="55"/>
                    <a:pt x="134" y="55"/>
                    <a:pt x="135" y="55"/>
                  </a:cubicBezTo>
                  <a:cubicBezTo>
                    <a:pt x="142" y="55"/>
                    <a:pt x="146" y="53"/>
                    <a:pt x="143" y="53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2" y="53"/>
                    <a:pt x="143" y="53"/>
                  </a:cubicBezTo>
                  <a:cubicBezTo>
                    <a:pt x="143" y="53"/>
                    <a:pt x="144" y="53"/>
                    <a:pt x="144" y="53"/>
                  </a:cubicBezTo>
                  <a:cubicBezTo>
                    <a:pt x="146" y="53"/>
                    <a:pt x="149" y="53"/>
                    <a:pt x="152" y="52"/>
                  </a:cubicBezTo>
                  <a:cubicBezTo>
                    <a:pt x="159" y="51"/>
                    <a:pt x="157" y="51"/>
                    <a:pt x="164" y="49"/>
                  </a:cubicBezTo>
                  <a:cubicBezTo>
                    <a:pt x="170" y="47"/>
                    <a:pt x="156" y="46"/>
                    <a:pt x="158" y="46"/>
                  </a:cubicBezTo>
                  <a:cubicBezTo>
                    <a:pt x="160" y="45"/>
                    <a:pt x="157" y="45"/>
                    <a:pt x="151" y="44"/>
                  </a:cubicBezTo>
                  <a:cubicBezTo>
                    <a:pt x="147" y="44"/>
                    <a:pt x="146" y="43"/>
                    <a:pt x="149" y="43"/>
                  </a:cubicBezTo>
                  <a:cubicBezTo>
                    <a:pt x="149" y="43"/>
                    <a:pt x="150" y="43"/>
                    <a:pt x="152" y="43"/>
                  </a:cubicBezTo>
                  <a:cubicBezTo>
                    <a:pt x="153" y="44"/>
                    <a:pt x="155" y="44"/>
                    <a:pt x="156" y="44"/>
                  </a:cubicBezTo>
                  <a:cubicBezTo>
                    <a:pt x="158" y="44"/>
                    <a:pt x="158" y="43"/>
                    <a:pt x="155" y="43"/>
                  </a:cubicBezTo>
                  <a:cubicBezTo>
                    <a:pt x="154" y="43"/>
                    <a:pt x="153" y="43"/>
                    <a:pt x="154" y="43"/>
                  </a:cubicBezTo>
                  <a:cubicBezTo>
                    <a:pt x="155" y="43"/>
                    <a:pt x="158" y="43"/>
                    <a:pt x="162" y="44"/>
                  </a:cubicBezTo>
                  <a:cubicBezTo>
                    <a:pt x="167" y="44"/>
                    <a:pt x="172" y="45"/>
                    <a:pt x="174" y="45"/>
                  </a:cubicBezTo>
                  <a:cubicBezTo>
                    <a:pt x="174" y="45"/>
                    <a:pt x="175" y="45"/>
                    <a:pt x="175" y="45"/>
                  </a:cubicBezTo>
                  <a:cubicBezTo>
                    <a:pt x="175" y="43"/>
                    <a:pt x="170" y="43"/>
                    <a:pt x="164" y="42"/>
                  </a:cubicBezTo>
                  <a:cubicBezTo>
                    <a:pt x="156" y="41"/>
                    <a:pt x="152" y="40"/>
                    <a:pt x="154" y="40"/>
                  </a:cubicBezTo>
                  <a:cubicBezTo>
                    <a:pt x="154" y="40"/>
                    <a:pt x="155" y="40"/>
                    <a:pt x="156" y="40"/>
                  </a:cubicBezTo>
                  <a:cubicBezTo>
                    <a:pt x="158" y="40"/>
                    <a:pt x="160" y="40"/>
                    <a:pt x="163" y="41"/>
                  </a:cubicBezTo>
                  <a:cubicBezTo>
                    <a:pt x="164" y="41"/>
                    <a:pt x="164" y="41"/>
                    <a:pt x="165" y="41"/>
                  </a:cubicBezTo>
                  <a:cubicBezTo>
                    <a:pt x="166" y="41"/>
                    <a:pt x="166" y="41"/>
                    <a:pt x="165" y="40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6" y="40"/>
                    <a:pt x="172" y="41"/>
                    <a:pt x="181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7" y="41"/>
                    <a:pt x="189" y="40"/>
                    <a:pt x="190" y="40"/>
                  </a:cubicBezTo>
                  <a:cubicBezTo>
                    <a:pt x="191" y="40"/>
                    <a:pt x="192" y="39"/>
                    <a:pt x="194" y="39"/>
                  </a:cubicBezTo>
                  <a:cubicBezTo>
                    <a:pt x="195" y="39"/>
                    <a:pt x="196" y="39"/>
                    <a:pt x="198" y="39"/>
                  </a:cubicBezTo>
                  <a:cubicBezTo>
                    <a:pt x="200" y="40"/>
                    <a:pt x="201" y="40"/>
                    <a:pt x="203" y="40"/>
                  </a:cubicBezTo>
                  <a:cubicBezTo>
                    <a:pt x="209" y="40"/>
                    <a:pt x="212" y="38"/>
                    <a:pt x="215" y="38"/>
                  </a:cubicBezTo>
                  <a:cubicBezTo>
                    <a:pt x="218" y="38"/>
                    <a:pt x="217" y="37"/>
                    <a:pt x="213" y="37"/>
                  </a:cubicBezTo>
                  <a:cubicBezTo>
                    <a:pt x="210" y="37"/>
                    <a:pt x="208" y="36"/>
                    <a:pt x="209" y="36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10" y="36"/>
                    <a:pt x="211" y="36"/>
                    <a:pt x="213" y="36"/>
                  </a:cubicBezTo>
                  <a:cubicBezTo>
                    <a:pt x="214" y="36"/>
                    <a:pt x="216" y="37"/>
                    <a:pt x="218" y="37"/>
                  </a:cubicBezTo>
                  <a:cubicBezTo>
                    <a:pt x="219" y="37"/>
                    <a:pt x="221" y="36"/>
                    <a:pt x="223" y="36"/>
                  </a:cubicBezTo>
                  <a:cubicBezTo>
                    <a:pt x="230" y="36"/>
                    <a:pt x="239" y="34"/>
                    <a:pt x="256" y="32"/>
                  </a:cubicBezTo>
                  <a:cubicBezTo>
                    <a:pt x="260" y="31"/>
                    <a:pt x="265" y="31"/>
                    <a:pt x="269" y="30"/>
                  </a:cubicBezTo>
                  <a:cubicBezTo>
                    <a:pt x="283" y="28"/>
                    <a:pt x="284" y="26"/>
                    <a:pt x="274" y="26"/>
                  </a:cubicBezTo>
                  <a:cubicBezTo>
                    <a:pt x="273" y="26"/>
                    <a:pt x="272" y="26"/>
                    <a:pt x="270" y="26"/>
                  </a:cubicBezTo>
                  <a:cubicBezTo>
                    <a:pt x="266" y="26"/>
                    <a:pt x="263" y="26"/>
                    <a:pt x="261" y="26"/>
                  </a:cubicBezTo>
                  <a:cubicBezTo>
                    <a:pt x="257" y="26"/>
                    <a:pt x="258" y="26"/>
                    <a:pt x="266" y="26"/>
                  </a:cubicBezTo>
                  <a:cubicBezTo>
                    <a:pt x="277" y="25"/>
                    <a:pt x="281" y="24"/>
                    <a:pt x="277" y="23"/>
                  </a:cubicBezTo>
                  <a:cubicBezTo>
                    <a:pt x="273" y="23"/>
                    <a:pt x="271" y="23"/>
                    <a:pt x="271" y="23"/>
                  </a:cubicBezTo>
                  <a:cubicBezTo>
                    <a:pt x="271" y="23"/>
                    <a:pt x="271" y="23"/>
                    <a:pt x="271" y="23"/>
                  </a:cubicBezTo>
                  <a:cubicBezTo>
                    <a:pt x="271" y="23"/>
                    <a:pt x="272" y="23"/>
                    <a:pt x="272" y="23"/>
                  </a:cubicBezTo>
                  <a:cubicBezTo>
                    <a:pt x="273" y="23"/>
                    <a:pt x="273" y="23"/>
                    <a:pt x="272" y="22"/>
                  </a:cubicBezTo>
                  <a:cubicBezTo>
                    <a:pt x="272" y="22"/>
                    <a:pt x="272" y="22"/>
                    <a:pt x="272" y="22"/>
                  </a:cubicBezTo>
                  <a:cubicBezTo>
                    <a:pt x="272" y="22"/>
                    <a:pt x="276" y="23"/>
                    <a:pt x="281" y="23"/>
                  </a:cubicBezTo>
                  <a:cubicBezTo>
                    <a:pt x="284" y="23"/>
                    <a:pt x="286" y="23"/>
                    <a:pt x="288" y="23"/>
                  </a:cubicBezTo>
                  <a:cubicBezTo>
                    <a:pt x="291" y="23"/>
                    <a:pt x="293" y="23"/>
                    <a:pt x="292" y="23"/>
                  </a:cubicBezTo>
                  <a:cubicBezTo>
                    <a:pt x="292" y="23"/>
                    <a:pt x="292" y="23"/>
                    <a:pt x="292" y="23"/>
                  </a:cubicBezTo>
                  <a:cubicBezTo>
                    <a:pt x="292" y="23"/>
                    <a:pt x="293" y="23"/>
                    <a:pt x="294" y="23"/>
                  </a:cubicBezTo>
                  <a:cubicBezTo>
                    <a:pt x="296" y="23"/>
                    <a:pt x="297" y="23"/>
                    <a:pt x="300" y="23"/>
                  </a:cubicBezTo>
                  <a:cubicBezTo>
                    <a:pt x="303" y="23"/>
                    <a:pt x="307" y="23"/>
                    <a:pt x="311" y="23"/>
                  </a:cubicBezTo>
                  <a:cubicBezTo>
                    <a:pt x="319" y="23"/>
                    <a:pt x="326" y="22"/>
                    <a:pt x="330" y="20"/>
                  </a:cubicBezTo>
                  <a:cubicBezTo>
                    <a:pt x="334" y="19"/>
                    <a:pt x="338" y="18"/>
                    <a:pt x="339" y="16"/>
                  </a:cubicBezTo>
                  <a:cubicBezTo>
                    <a:pt x="340" y="14"/>
                    <a:pt x="330" y="14"/>
                    <a:pt x="332" y="12"/>
                  </a:cubicBezTo>
                  <a:cubicBezTo>
                    <a:pt x="333" y="11"/>
                    <a:pt x="332" y="10"/>
                    <a:pt x="330" y="10"/>
                  </a:cubicBezTo>
                  <a:cubicBezTo>
                    <a:pt x="330" y="10"/>
                    <a:pt x="330" y="10"/>
                    <a:pt x="329" y="10"/>
                  </a:cubicBezTo>
                  <a:cubicBezTo>
                    <a:pt x="328" y="10"/>
                    <a:pt x="328" y="10"/>
                    <a:pt x="327" y="10"/>
                  </a:cubicBezTo>
                  <a:cubicBezTo>
                    <a:pt x="326" y="10"/>
                    <a:pt x="326" y="10"/>
                    <a:pt x="326" y="10"/>
                  </a:cubicBezTo>
                  <a:cubicBezTo>
                    <a:pt x="326" y="9"/>
                    <a:pt x="325" y="9"/>
                    <a:pt x="325" y="9"/>
                  </a:cubicBezTo>
                  <a:cubicBezTo>
                    <a:pt x="324" y="9"/>
                    <a:pt x="324" y="9"/>
                    <a:pt x="323" y="9"/>
                  </a:cubicBezTo>
                  <a:cubicBezTo>
                    <a:pt x="323" y="10"/>
                    <a:pt x="322" y="10"/>
                    <a:pt x="322" y="10"/>
                  </a:cubicBezTo>
                  <a:cubicBezTo>
                    <a:pt x="321" y="10"/>
                    <a:pt x="320" y="10"/>
                    <a:pt x="321" y="9"/>
                  </a:cubicBezTo>
                  <a:cubicBezTo>
                    <a:pt x="321" y="9"/>
                    <a:pt x="321" y="9"/>
                    <a:pt x="320" y="9"/>
                  </a:cubicBezTo>
                  <a:cubicBezTo>
                    <a:pt x="319" y="9"/>
                    <a:pt x="314" y="10"/>
                    <a:pt x="308" y="10"/>
                  </a:cubicBezTo>
                  <a:cubicBezTo>
                    <a:pt x="306" y="10"/>
                    <a:pt x="305" y="10"/>
                    <a:pt x="304" y="10"/>
                  </a:cubicBezTo>
                  <a:cubicBezTo>
                    <a:pt x="300" y="10"/>
                    <a:pt x="301" y="10"/>
                    <a:pt x="306" y="9"/>
                  </a:cubicBezTo>
                  <a:cubicBezTo>
                    <a:pt x="313" y="8"/>
                    <a:pt x="314" y="7"/>
                    <a:pt x="310" y="7"/>
                  </a:cubicBezTo>
                  <a:cubicBezTo>
                    <a:pt x="306" y="6"/>
                    <a:pt x="302" y="6"/>
                    <a:pt x="303" y="6"/>
                  </a:cubicBezTo>
                  <a:cubicBezTo>
                    <a:pt x="304" y="6"/>
                    <a:pt x="302" y="5"/>
                    <a:pt x="300" y="5"/>
                  </a:cubicBezTo>
                  <a:cubicBezTo>
                    <a:pt x="300" y="5"/>
                    <a:pt x="299" y="5"/>
                    <a:pt x="298" y="5"/>
                  </a:cubicBezTo>
                  <a:cubicBezTo>
                    <a:pt x="297" y="6"/>
                    <a:pt x="297" y="6"/>
                    <a:pt x="297" y="6"/>
                  </a:cubicBezTo>
                  <a:cubicBezTo>
                    <a:pt x="294" y="6"/>
                    <a:pt x="292" y="5"/>
                    <a:pt x="293" y="5"/>
                  </a:cubicBezTo>
                  <a:cubicBezTo>
                    <a:pt x="293" y="4"/>
                    <a:pt x="290" y="3"/>
                    <a:pt x="285" y="3"/>
                  </a:cubicBezTo>
                  <a:cubicBezTo>
                    <a:pt x="285" y="3"/>
                    <a:pt x="284" y="3"/>
                    <a:pt x="284" y="3"/>
                  </a:cubicBezTo>
                  <a:cubicBezTo>
                    <a:pt x="282" y="3"/>
                    <a:pt x="281" y="3"/>
                    <a:pt x="280" y="3"/>
                  </a:cubicBezTo>
                  <a:cubicBezTo>
                    <a:pt x="279" y="3"/>
                    <a:pt x="278" y="3"/>
                    <a:pt x="277" y="3"/>
                  </a:cubicBezTo>
                  <a:cubicBezTo>
                    <a:pt x="277" y="3"/>
                    <a:pt x="277" y="3"/>
                    <a:pt x="277" y="3"/>
                  </a:cubicBezTo>
                  <a:cubicBezTo>
                    <a:pt x="277" y="3"/>
                    <a:pt x="276" y="3"/>
                    <a:pt x="273" y="3"/>
                  </a:cubicBezTo>
                  <a:cubicBezTo>
                    <a:pt x="272" y="3"/>
                    <a:pt x="270" y="3"/>
                    <a:pt x="268" y="3"/>
                  </a:cubicBezTo>
                  <a:cubicBezTo>
                    <a:pt x="268" y="3"/>
                    <a:pt x="267" y="3"/>
                    <a:pt x="267" y="3"/>
                  </a:cubicBezTo>
                  <a:cubicBezTo>
                    <a:pt x="262" y="3"/>
                    <a:pt x="260" y="2"/>
                    <a:pt x="254" y="1"/>
                  </a:cubicBezTo>
                  <a:cubicBezTo>
                    <a:pt x="251" y="0"/>
                    <a:pt x="248" y="0"/>
                    <a:pt x="2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38" name="Freeform 141"/>
            <p:cNvSpPr>
              <a:spLocks/>
            </p:cNvSpPr>
            <p:nvPr/>
          </p:nvSpPr>
          <p:spPr bwMode="auto">
            <a:xfrm>
              <a:off x="4081463" y="4806950"/>
              <a:ext cx="220663" cy="57150"/>
            </a:xfrm>
            <a:custGeom>
              <a:avLst/>
              <a:gdLst>
                <a:gd name="T0" fmla="*/ 37 w 81"/>
                <a:gd name="T1" fmla="*/ 2 h 21"/>
                <a:gd name="T2" fmla="*/ 11 w 81"/>
                <a:gd name="T3" fmla="*/ 11 h 21"/>
                <a:gd name="T4" fmla="*/ 10 w 81"/>
                <a:gd name="T5" fmla="*/ 11 h 21"/>
                <a:gd name="T6" fmla="*/ 9 w 81"/>
                <a:gd name="T7" fmla="*/ 11 h 21"/>
                <a:gd name="T8" fmla="*/ 10 w 81"/>
                <a:gd name="T9" fmla="*/ 12 h 21"/>
                <a:gd name="T10" fmla="*/ 3 w 81"/>
                <a:gd name="T11" fmla="*/ 15 h 21"/>
                <a:gd name="T12" fmla="*/ 29 w 81"/>
                <a:gd name="T13" fmla="*/ 16 h 21"/>
                <a:gd name="T14" fmla="*/ 41 w 81"/>
                <a:gd name="T15" fmla="*/ 16 h 21"/>
                <a:gd name="T16" fmla="*/ 41 w 81"/>
                <a:gd name="T17" fmla="*/ 16 h 21"/>
                <a:gd name="T18" fmla="*/ 42 w 81"/>
                <a:gd name="T19" fmla="*/ 15 h 21"/>
                <a:gd name="T20" fmla="*/ 42 w 81"/>
                <a:gd name="T21" fmla="*/ 16 h 21"/>
                <a:gd name="T22" fmla="*/ 44 w 81"/>
                <a:gd name="T23" fmla="*/ 17 h 21"/>
                <a:gd name="T24" fmla="*/ 52 w 81"/>
                <a:gd name="T25" fmla="*/ 17 h 21"/>
                <a:gd name="T26" fmla="*/ 48 w 81"/>
                <a:gd name="T27" fmla="*/ 19 h 21"/>
                <a:gd name="T28" fmla="*/ 61 w 81"/>
                <a:gd name="T29" fmla="*/ 17 h 21"/>
                <a:gd name="T30" fmla="*/ 63 w 81"/>
                <a:gd name="T31" fmla="*/ 20 h 21"/>
                <a:gd name="T32" fmla="*/ 69 w 81"/>
                <a:gd name="T33" fmla="*/ 19 h 21"/>
                <a:gd name="T34" fmla="*/ 70 w 81"/>
                <a:gd name="T35" fmla="*/ 20 h 21"/>
                <a:gd name="T36" fmla="*/ 78 w 81"/>
                <a:gd name="T37" fmla="*/ 19 h 21"/>
                <a:gd name="T38" fmla="*/ 77 w 81"/>
                <a:gd name="T39" fmla="*/ 17 h 21"/>
                <a:gd name="T40" fmla="*/ 77 w 81"/>
                <a:gd name="T41" fmla="*/ 16 h 21"/>
                <a:gd name="T42" fmla="*/ 74 w 81"/>
                <a:gd name="T43" fmla="*/ 16 h 21"/>
                <a:gd name="T44" fmla="*/ 67 w 81"/>
                <a:gd name="T45" fmla="*/ 16 h 21"/>
                <a:gd name="T46" fmla="*/ 67 w 81"/>
                <a:gd name="T47" fmla="*/ 15 h 21"/>
                <a:gd name="T48" fmla="*/ 74 w 81"/>
                <a:gd name="T49" fmla="*/ 13 h 21"/>
                <a:gd name="T50" fmla="*/ 73 w 81"/>
                <a:gd name="T51" fmla="*/ 13 h 21"/>
                <a:gd name="T52" fmla="*/ 67 w 81"/>
                <a:gd name="T53" fmla="*/ 13 h 21"/>
                <a:gd name="T54" fmla="*/ 67 w 81"/>
                <a:gd name="T55" fmla="*/ 11 h 21"/>
                <a:gd name="T56" fmla="*/ 70 w 81"/>
                <a:gd name="T57" fmla="*/ 9 h 21"/>
                <a:gd name="T58" fmla="*/ 64 w 81"/>
                <a:gd name="T59" fmla="*/ 9 h 21"/>
                <a:gd name="T60" fmla="*/ 64 w 81"/>
                <a:gd name="T61" fmla="*/ 9 h 21"/>
                <a:gd name="T62" fmla="*/ 55 w 81"/>
                <a:gd name="T63" fmla="*/ 10 h 21"/>
                <a:gd name="T64" fmla="*/ 55 w 81"/>
                <a:gd name="T65" fmla="*/ 9 h 21"/>
                <a:gd name="T66" fmla="*/ 53 w 81"/>
                <a:gd name="T67" fmla="*/ 9 h 21"/>
                <a:gd name="T68" fmla="*/ 50 w 81"/>
                <a:gd name="T69" fmla="*/ 9 h 21"/>
                <a:gd name="T70" fmla="*/ 48 w 81"/>
                <a:gd name="T71" fmla="*/ 9 h 21"/>
                <a:gd name="T72" fmla="*/ 46 w 81"/>
                <a:gd name="T73" fmla="*/ 7 h 21"/>
                <a:gd name="T74" fmla="*/ 46 w 81"/>
                <a:gd name="T75" fmla="*/ 8 h 21"/>
                <a:gd name="T76" fmla="*/ 50 w 81"/>
                <a:gd name="T77" fmla="*/ 6 h 21"/>
                <a:gd name="T78" fmla="*/ 49 w 81"/>
                <a:gd name="T79" fmla="*/ 6 h 21"/>
                <a:gd name="T80" fmla="*/ 46 w 81"/>
                <a:gd name="T81" fmla="*/ 6 h 21"/>
                <a:gd name="T82" fmla="*/ 40 w 81"/>
                <a:gd name="T83" fmla="*/ 7 h 21"/>
                <a:gd name="T84" fmla="*/ 49 w 81"/>
                <a:gd name="T85" fmla="*/ 2 h 21"/>
                <a:gd name="T86" fmla="*/ 49 w 81"/>
                <a:gd name="T87" fmla="*/ 2 h 21"/>
                <a:gd name="T88" fmla="*/ 54 w 81"/>
                <a:gd name="T8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1" h="21">
                  <a:moveTo>
                    <a:pt x="54" y="0"/>
                  </a:moveTo>
                  <a:cubicBezTo>
                    <a:pt x="51" y="0"/>
                    <a:pt x="43" y="0"/>
                    <a:pt x="37" y="2"/>
                  </a:cubicBezTo>
                  <a:cubicBezTo>
                    <a:pt x="28" y="5"/>
                    <a:pt x="22" y="9"/>
                    <a:pt x="18" y="10"/>
                  </a:cubicBezTo>
                  <a:cubicBezTo>
                    <a:pt x="14" y="11"/>
                    <a:pt x="12" y="11"/>
                    <a:pt x="11" y="11"/>
                  </a:cubicBezTo>
                  <a:cubicBezTo>
                    <a:pt x="11" y="11"/>
                    <a:pt x="11" y="11"/>
                    <a:pt x="10" y="11"/>
                  </a:cubicBezTo>
                  <a:cubicBezTo>
                    <a:pt x="10" y="11"/>
                    <a:pt x="9" y="11"/>
                    <a:pt x="10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0" y="11"/>
                    <a:pt x="9" y="11"/>
                  </a:cubicBezTo>
                  <a:cubicBezTo>
                    <a:pt x="7" y="12"/>
                    <a:pt x="7" y="12"/>
                    <a:pt x="9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2" y="12"/>
                    <a:pt x="7" y="13"/>
                    <a:pt x="3" y="15"/>
                  </a:cubicBezTo>
                  <a:cubicBezTo>
                    <a:pt x="0" y="17"/>
                    <a:pt x="20" y="16"/>
                    <a:pt x="28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5" y="16"/>
                    <a:pt x="37" y="16"/>
                  </a:cubicBezTo>
                  <a:cubicBezTo>
                    <a:pt x="39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2" y="16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6"/>
                    <a:pt x="43" y="16"/>
                  </a:cubicBezTo>
                  <a:cubicBezTo>
                    <a:pt x="43" y="16"/>
                    <a:pt x="44" y="16"/>
                    <a:pt x="42" y="16"/>
                  </a:cubicBezTo>
                  <a:cubicBezTo>
                    <a:pt x="41" y="17"/>
                    <a:pt x="41" y="17"/>
                    <a:pt x="43" y="17"/>
                  </a:cubicBezTo>
                  <a:cubicBezTo>
                    <a:pt x="43" y="17"/>
                    <a:pt x="43" y="17"/>
                    <a:pt x="44" y="17"/>
                  </a:cubicBezTo>
                  <a:cubicBezTo>
                    <a:pt x="46" y="17"/>
                    <a:pt x="48" y="16"/>
                    <a:pt x="50" y="16"/>
                  </a:cubicBezTo>
                  <a:cubicBezTo>
                    <a:pt x="51" y="16"/>
                    <a:pt x="51" y="16"/>
                    <a:pt x="52" y="17"/>
                  </a:cubicBezTo>
                  <a:cubicBezTo>
                    <a:pt x="54" y="17"/>
                    <a:pt x="52" y="17"/>
                    <a:pt x="48" y="18"/>
                  </a:cubicBezTo>
                  <a:cubicBezTo>
                    <a:pt x="45" y="19"/>
                    <a:pt x="46" y="19"/>
                    <a:pt x="48" y="19"/>
                  </a:cubicBezTo>
                  <a:cubicBezTo>
                    <a:pt x="49" y="19"/>
                    <a:pt x="51" y="19"/>
                    <a:pt x="53" y="18"/>
                  </a:cubicBezTo>
                  <a:cubicBezTo>
                    <a:pt x="57" y="18"/>
                    <a:pt x="59" y="17"/>
                    <a:pt x="61" y="17"/>
                  </a:cubicBezTo>
                  <a:cubicBezTo>
                    <a:pt x="62" y="17"/>
                    <a:pt x="62" y="17"/>
                    <a:pt x="62" y="18"/>
                  </a:cubicBezTo>
                  <a:cubicBezTo>
                    <a:pt x="62" y="19"/>
                    <a:pt x="62" y="20"/>
                    <a:pt x="63" y="20"/>
                  </a:cubicBezTo>
                  <a:cubicBezTo>
                    <a:pt x="64" y="20"/>
                    <a:pt x="64" y="20"/>
                    <a:pt x="65" y="19"/>
                  </a:cubicBezTo>
                  <a:cubicBezTo>
                    <a:pt x="67" y="19"/>
                    <a:pt x="69" y="19"/>
                    <a:pt x="69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20"/>
                  </a:cubicBezTo>
                  <a:cubicBezTo>
                    <a:pt x="69" y="20"/>
                    <a:pt x="71" y="21"/>
                    <a:pt x="72" y="21"/>
                  </a:cubicBezTo>
                  <a:cubicBezTo>
                    <a:pt x="74" y="21"/>
                    <a:pt x="76" y="20"/>
                    <a:pt x="78" y="19"/>
                  </a:cubicBezTo>
                  <a:cubicBezTo>
                    <a:pt x="81" y="18"/>
                    <a:pt x="80" y="17"/>
                    <a:pt x="78" y="17"/>
                  </a:cubicBezTo>
                  <a:cubicBezTo>
                    <a:pt x="78" y="17"/>
                    <a:pt x="78" y="17"/>
                    <a:pt x="77" y="17"/>
                  </a:cubicBezTo>
                  <a:cubicBezTo>
                    <a:pt x="77" y="17"/>
                    <a:pt x="77" y="17"/>
                    <a:pt x="76" y="17"/>
                  </a:cubicBezTo>
                  <a:cubicBezTo>
                    <a:pt x="76" y="17"/>
                    <a:pt x="76" y="17"/>
                    <a:pt x="77" y="16"/>
                  </a:cubicBezTo>
                  <a:cubicBezTo>
                    <a:pt x="78" y="16"/>
                    <a:pt x="78" y="15"/>
                    <a:pt x="77" y="15"/>
                  </a:cubicBezTo>
                  <a:cubicBezTo>
                    <a:pt x="76" y="15"/>
                    <a:pt x="75" y="16"/>
                    <a:pt x="74" y="16"/>
                  </a:cubicBezTo>
                  <a:cubicBezTo>
                    <a:pt x="72" y="16"/>
                    <a:pt x="70" y="16"/>
                    <a:pt x="69" y="16"/>
                  </a:cubicBezTo>
                  <a:cubicBezTo>
                    <a:pt x="68" y="16"/>
                    <a:pt x="67" y="16"/>
                    <a:pt x="67" y="16"/>
                  </a:cubicBezTo>
                  <a:cubicBezTo>
                    <a:pt x="66" y="16"/>
                    <a:pt x="67" y="16"/>
                    <a:pt x="68" y="16"/>
                  </a:cubicBezTo>
                  <a:cubicBezTo>
                    <a:pt x="69" y="16"/>
                    <a:pt x="68" y="15"/>
                    <a:pt x="67" y="15"/>
                  </a:cubicBezTo>
                  <a:cubicBezTo>
                    <a:pt x="67" y="15"/>
                    <a:pt x="68" y="15"/>
                    <a:pt x="68" y="15"/>
                  </a:cubicBezTo>
                  <a:cubicBezTo>
                    <a:pt x="69" y="15"/>
                    <a:pt x="72" y="14"/>
                    <a:pt x="74" y="13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3"/>
                    <a:pt x="74" y="13"/>
                    <a:pt x="73" y="13"/>
                  </a:cubicBezTo>
                  <a:cubicBezTo>
                    <a:pt x="71" y="13"/>
                    <a:pt x="69" y="14"/>
                    <a:pt x="68" y="14"/>
                  </a:cubicBezTo>
                  <a:cubicBezTo>
                    <a:pt x="68" y="14"/>
                    <a:pt x="68" y="13"/>
                    <a:pt x="67" y="13"/>
                  </a:cubicBezTo>
                  <a:cubicBezTo>
                    <a:pt x="67" y="13"/>
                    <a:pt x="67" y="13"/>
                    <a:pt x="68" y="12"/>
                  </a:cubicBezTo>
                  <a:cubicBezTo>
                    <a:pt x="69" y="12"/>
                    <a:pt x="67" y="11"/>
                    <a:pt x="67" y="11"/>
                  </a:cubicBezTo>
                  <a:cubicBezTo>
                    <a:pt x="72" y="10"/>
                    <a:pt x="73" y="9"/>
                    <a:pt x="72" y="9"/>
                  </a:cubicBezTo>
                  <a:cubicBezTo>
                    <a:pt x="72" y="9"/>
                    <a:pt x="71" y="9"/>
                    <a:pt x="70" y="9"/>
                  </a:cubicBezTo>
                  <a:cubicBezTo>
                    <a:pt x="68" y="9"/>
                    <a:pt x="67" y="9"/>
                    <a:pt x="66" y="9"/>
                  </a:cubicBezTo>
                  <a:cubicBezTo>
                    <a:pt x="65" y="9"/>
                    <a:pt x="65" y="9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3" y="9"/>
                    <a:pt x="61" y="9"/>
                    <a:pt x="59" y="9"/>
                  </a:cubicBezTo>
                  <a:cubicBezTo>
                    <a:pt x="57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9"/>
                    <a:pt x="56" y="9"/>
                    <a:pt x="55" y="9"/>
                  </a:cubicBezTo>
                  <a:cubicBezTo>
                    <a:pt x="55" y="9"/>
                    <a:pt x="54" y="9"/>
                    <a:pt x="54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2" y="9"/>
                    <a:pt x="52" y="9"/>
                    <a:pt x="53" y="9"/>
                  </a:cubicBezTo>
                  <a:cubicBezTo>
                    <a:pt x="53" y="9"/>
                    <a:pt x="52" y="9"/>
                    <a:pt x="50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9"/>
                    <a:pt x="48" y="9"/>
                    <a:pt x="48" y="9"/>
                  </a:cubicBezTo>
                  <a:cubicBezTo>
                    <a:pt x="46" y="9"/>
                    <a:pt x="46" y="9"/>
                    <a:pt x="47" y="8"/>
                  </a:cubicBezTo>
                  <a:cubicBezTo>
                    <a:pt x="48" y="8"/>
                    <a:pt x="47" y="7"/>
                    <a:pt x="46" y="7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7" y="7"/>
                    <a:pt x="49" y="7"/>
                  </a:cubicBezTo>
                  <a:cubicBezTo>
                    <a:pt x="52" y="6"/>
                    <a:pt x="52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7" y="6"/>
                    <a:pt x="46" y="6"/>
                    <a:pt x="46" y="6"/>
                  </a:cubicBezTo>
                  <a:cubicBezTo>
                    <a:pt x="47" y="6"/>
                    <a:pt x="47" y="6"/>
                    <a:pt x="46" y="6"/>
                  </a:cubicBezTo>
                  <a:cubicBezTo>
                    <a:pt x="46" y="6"/>
                    <a:pt x="44" y="6"/>
                    <a:pt x="42" y="6"/>
                  </a:cubicBezTo>
                  <a:cubicBezTo>
                    <a:pt x="41" y="7"/>
                    <a:pt x="40" y="7"/>
                    <a:pt x="40" y="7"/>
                  </a:cubicBezTo>
                  <a:cubicBezTo>
                    <a:pt x="39" y="7"/>
                    <a:pt x="39" y="6"/>
                    <a:pt x="42" y="5"/>
                  </a:cubicBezTo>
                  <a:cubicBezTo>
                    <a:pt x="45" y="3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2"/>
                    <a:pt x="51" y="2"/>
                    <a:pt x="52" y="1"/>
                  </a:cubicBezTo>
                  <a:cubicBezTo>
                    <a:pt x="54" y="1"/>
                    <a:pt x="52" y="0"/>
                    <a:pt x="54" y="0"/>
                  </a:cubicBezTo>
                  <a:cubicBezTo>
                    <a:pt x="55" y="0"/>
                    <a:pt x="55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39" name="Freeform 142"/>
            <p:cNvSpPr>
              <a:spLocks/>
            </p:cNvSpPr>
            <p:nvPr/>
          </p:nvSpPr>
          <p:spPr bwMode="auto">
            <a:xfrm>
              <a:off x="5651500" y="4768850"/>
              <a:ext cx="152400" cy="46037"/>
            </a:xfrm>
            <a:custGeom>
              <a:avLst/>
              <a:gdLst>
                <a:gd name="T0" fmla="*/ 37 w 56"/>
                <a:gd name="T1" fmla="*/ 0 h 17"/>
                <a:gd name="T2" fmla="*/ 35 w 56"/>
                <a:gd name="T3" fmla="*/ 1 h 17"/>
                <a:gd name="T4" fmla="*/ 34 w 56"/>
                <a:gd name="T5" fmla="*/ 2 h 17"/>
                <a:gd name="T6" fmla="*/ 34 w 56"/>
                <a:gd name="T7" fmla="*/ 1 h 17"/>
                <a:gd name="T8" fmla="*/ 33 w 56"/>
                <a:gd name="T9" fmla="*/ 1 h 17"/>
                <a:gd name="T10" fmla="*/ 33 w 56"/>
                <a:gd name="T11" fmla="*/ 1 h 17"/>
                <a:gd name="T12" fmla="*/ 25 w 56"/>
                <a:gd name="T13" fmla="*/ 2 h 17"/>
                <a:gd name="T14" fmla="*/ 23 w 56"/>
                <a:gd name="T15" fmla="*/ 3 h 17"/>
                <a:gd name="T16" fmla="*/ 24 w 56"/>
                <a:gd name="T17" fmla="*/ 4 h 17"/>
                <a:gd name="T18" fmla="*/ 25 w 56"/>
                <a:gd name="T19" fmla="*/ 4 h 17"/>
                <a:gd name="T20" fmla="*/ 25 w 56"/>
                <a:gd name="T21" fmla="*/ 4 h 17"/>
                <a:gd name="T22" fmla="*/ 17 w 56"/>
                <a:gd name="T23" fmla="*/ 5 h 17"/>
                <a:gd name="T24" fmla="*/ 7 w 56"/>
                <a:gd name="T25" fmla="*/ 6 h 17"/>
                <a:gd name="T26" fmla="*/ 7 w 56"/>
                <a:gd name="T27" fmla="*/ 6 h 17"/>
                <a:gd name="T28" fmla="*/ 6 w 56"/>
                <a:gd name="T29" fmla="*/ 6 h 17"/>
                <a:gd name="T30" fmla="*/ 5 w 56"/>
                <a:gd name="T31" fmla="*/ 6 h 17"/>
                <a:gd name="T32" fmla="*/ 7 w 56"/>
                <a:gd name="T33" fmla="*/ 7 h 17"/>
                <a:gd name="T34" fmla="*/ 7 w 56"/>
                <a:gd name="T35" fmla="*/ 8 h 17"/>
                <a:gd name="T36" fmla="*/ 10 w 56"/>
                <a:gd name="T37" fmla="*/ 9 h 17"/>
                <a:gd name="T38" fmla="*/ 11 w 56"/>
                <a:gd name="T39" fmla="*/ 11 h 17"/>
                <a:gd name="T40" fmla="*/ 9 w 56"/>
                <a:gd name="T41" fmla="*/ 12 h 17"/>
                <a:gd name="T42" fmla="*/ 10 w 56"/>
                <a:gd name="T43" fmla="*/ 12 h 17"/>
                <a:gd name="T44" fmla="*/ 14 w 56"/>
                <a:gd name="T45" fmla="*/ 12 h 17"/>
                <a:gd name="T46" fmla="*/ 17 w 56"/>
                <a:gd name="T47" fmla="*/ 12 h 17"/>
                <a:gd name="T48" fmla="*/ 12 w 56"/>
                <a:gd name="T49" fmla="*/ 13 h 17"/>
                <a:gd name="T50" fmla="*/ 2 w 56"/>
                <a:gd name="T51" fmla="*/ 14 h 17"/>
                <a:gd name="T52" fmla="*/ 2 w 56"/>
                <a:gd name="T53" fmla="*/ 15 h 17"/>
                <a:gd name="T54" fmla="*/ 2 w 56"/>
                <a:gd name="T55" fmla="*/ 15 h 17"/>
                <a:gd name="T56" fmla="*/ 2 w 56"/>
                <a:gd name="T57" fmla="*/ 15 h 17"/>
                <a:gd name="T58" fmla="*/ 2 w 56"/>
                <a:gd name="T59" fmla="*/ 15 h 17"/>
                <a:gd name="T60" fmla="*/ 3 w 56"/>
                <a:gd name="T61" fmla="*/ 16 h 17"/>
                <a:gd name="T62" fmla="*/ 3 w 56"/>
                <a:gd name="T63" fmla="*/ 16 h 17"/>
                <a:gd name="T64" fmla="*/ 4 w 56"/>
                <a:gd name="T65" fmla="*/ 16 h 17"/>
                <a:gd name="T66" fmla="*/ 4 w 56"/>
                <a:gd name="T67" fmla="*/ 16 h 17"/>
                <a:gd name="T68" fmla="*/ 4 w 56"/>
                <a:gd name="T69" fmla="*/ 17 h 17"/>
                <a:gd name="T70" fmla="*/ 5 w 56"/>
                <a:gd name="T71" fmla="*/ 17 h 17"/>
                <a:gd name="T72" fmla="*/ 7 w 56"/>
                <a:gd name="T73" fmla="*/ 17 h 17"/>
                <a:gd name="T74" fmla="*/ 7 w 56"/>
                <a:gd name="T75" fmla="*/ 17 h 17"/>
                <a:gd name="T76" fmla="*/ 7 w 56"/>
                <a:gd name="T77" fmla="*/ 17 h 17"/>
                <a:gd name="T78" fmla="*/ 11 w 56"/>
                <a:gd name="T79" fmla="*/ 17 h 17"/>
                <a:gd name="T80" fmla="*/ 14 w 56"/>
                <a:gd name="T81" fmla="*/ 17 h 17"/>
                <a:gd name="T82" fmla="*/ 33 w 56"/>
                <a:gd name="T83" fmla="*/ 15 h 17"/>
                <a:gd name="T84" fmla="*/ 48 w 56"/>
                <a:gd name="T85" fmla="*/ 9 h 17"/>
                <a:gd name="T86" fmla="*/ 55 w 56"/>
                <a:gd name="T87" fmla="*/ 4 h 17"/>
                <a:gd name="T88" fmla="*/ 55 w 56"/>
                <a:gd name="T89" fmla="*/ 4 h 17"/>
                <a:gd name="T90" fmla="*/ 55 w 56"/>
                <a:gd name="T91" fmla="*/ 5 h 17"/>
                <a:gd name="T92" fmla="*/ 50 w 56"/>
                <a:gd name="T93" fmla="*/ 2 h 17"/>
                <a:gd name="T94" fmla="*/ 42 w 56"/>
                <a:gd name="T95" fmla="*/ 1 h 17"/>
                <a:gd name="T96" fmla="*/ 39 w 56"/>
                <a:gd name="T97" fmla="*/ 1 h 17"/>
                <a:gd name="T98" fmla="*/ 38 w 56"/>
                <a:gd name="T99" fmla="*/ 1 h 17"/>
                <a:gd name="T100" fmla="*/ 38 w 56"/>
                <a:gd name="T101" fmla="*/ 1 h 17"/>
                <a:gd name="T102" fmla="*/ 38 w 56"/>
                <a:gd name="T103" fmla="*/ 1 h 17"/>
                <a:gd name="T104" fmla="*/ 37 w 56"/>
                <a:gd name="T10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" h="17">
                  <a:moveTo>
                    <a:pt x="37" y="0"/>
                  </a:moveTo>
                  <a:cubicBezTo>
                    <a:pt x="36" y="0"/>
                    <a:pt x="35" y="1"/>
                    <a:pt x="35" y="1"/>
                  </a:cubicBezTo>
                  <a:cubicBezTo>
                    <a:pt x="34" y="1"/>
                    <a:pt x="34" y="2"/>
                    <a:pt x="34" y="2"/>
                  </a:cubicBezTo>
                  <a:cubicBezTo>
                    <a:pt x="34" y="2"/>
                    <a:pt x="34" y="1"/>
                    <a:pt x="34" y="1"/>
                  </a:cubicBezTo>
                  <a:cubicBezTo>
                    <a:pt x="34" y="1"/>
                    <a:pt x="34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29" y="1"/>
                    <a:pt x="26" y="2"/>
                    <a:pt x="25" y="2"/>
                  </a:cubicBezTo>
                  <a:cubicBezTo>
                    <a:pt x="26" y="2"/>
                    <a:pt x="24" y="3"/>
                    <a:pt x="23" y="3"/>
                  </a:cubicBezTo>
                  <a:cubicBezTo>
                    <a:pt x="22" y="3"/>
                    <a:pt x="23" y="4"/>
                    <a:pt x="24" y="4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4"/>
                    <a:pt x="23" y="5"/>
                    <a:pt x="17" y="5"/>
                  </a:cubicBezTo>
                  <a:cubicBezTo>
                    <a:pt x="10" y="5"/>
                    <a:pt x="6" y="5"/>
                    <a:pt x="7" y="6"/>
                  </a:cubicBezTo>
                  <a:cubicBezTo>
                    <a:pt x="8" y="6"/>
                    <a:pt x="7" y="6"/>
                    <a:pt x="7" y="6"/>
                  </a:cubicBezTo>
                  <a:cubicBezTo>
                    <a:pt x="7" y="6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7" y="7"/>
                  </a:cubicBezTo>
                  <a:cubicBezTo>
                    <a:pt x="9" y="7"/>
                    <a:pt x="9" y="7"/>
                    <a:pt x="7" y="8"/>
                  </a:cubicBezTo>
                  <a:cubicBezTo>
                    <a:pt x="5" y="8"/>
                    <a:pt x="7" y="9"/>
                    <a:pt x="10" y="9"/>
                  </a:cubicBezTo>
                  <a:cubicBezTo>
                    <a:pt x="14" y="10"/>
                    <a:pt x="14" y="10"/>
                    <a:pt x="11" y="11"/>
                  </a:cubicBezTo>
                  <a:cubicBezTo>
                    <a:pt x="9" y="12"/>
                    <a:pt x="8" y="12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2" y="12"/>
                    <a:pt x="13" y="12"/>
                    <a:pt x="14" y="12"/>
                  </a:cubicBezTo>
                  <a:cubicBezTo>
                    <a:pt x="15" y="12"/>
                    <a:pt x="16" y="12"/>
                    <a:pt x="17" y="12"/>
                  </a:cubicBezTo>
                  <a:cubicBezTo>
                    <a:pt x="18" y="12"/>
                    <a:pt x="15" y="13"/>
                    <a:pt x="12" y="13"/>
                  </a:cubicBezTo>
                  <a:cubicBezTo>
                    <a:pt x="9" y="14"/>
                    <a:pt x="4" y="14"/>
                    <a:pt x="2" y="14"/>
                  </a:cubicBezTo>
                  <a:cubicBezTo>
                    <a:pt x="0" y="14"/>
                    <a:pt x="0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5"/>
                    <a:pt x="4" y="15"/>
                    <a:pt x="2" y="15"/>
                  </a:cubicBezTo>
                  <a:cubicBezTo>
                    <a:pt x="0" y="15"/>
                    <a:pt x="1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" y="16"/>
                    <a:pt x="6" y="16"/>
                    <a:pt x="4" y="16"/>
                  </a:cubicBezTo>
                  <a:cubicBezTo>
                    <a:pt x="3" y="17"/>
                    <a:pt x="3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6" y="17"/>
                    <a:pt x="6" y="17"/>
                    <a:pt x="7" y="17"/>
                  </a:cubicBezTo>
                  <a:cubicBezTo>
                    <a:pt x="8" y="17"/>
                    <a:pt x="8" y="17"/>
                    <a:pt x="7" y="17"/>
                  </a:cubicBezTo>
                  <a:cubicBezTo>
                    <a:pt x="6" y="17"/>
                    <a:pt x="6" y="17"/>
                    <a:pt x="7" y="17"/>
                  </a:cubicBezTo>
                  <a:cubicBezTo>
                    <a:pt x="7" y="17"/>
                    <a:pt x="8" y="17"/>
                    <a:pt x="11" y="17"/>
                  </a:cubicBezTo>
                  <a:cubicBezTo>
                    <a:pt x="12" y="17"/>
                    <a:pt x="13" y="17"/>
                    <a:pt x="14" y="17"/>
                  </a:cubicBezTo>
                  <a:cubicBezTo>
                    <a:pt x="19" y="17"/>
                    <a:pt x="27" y="16"/>
                    <a:pt x="33" y="15"/>
                  </a:cubicBezTo>
                  <a:cubicBezTo>
                    <a:pt x="40" y="15"/>
                    <a:pt x="47" y="12"/>
                    <a:pt x="48" y="9"/>
                  </a:cubicBezTo>
                  <a:cubicBezTo>
                    <a:pt x="49" y="6"/>
                    <a:pt x="54" y="4"/>
                    <a:pt x="55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4"/>
                    <a:pt x="55" y="5"/>
                    <a:pt x="55" y="5"/>
                  </a:cubicBezTo>
                  <a:cubicBezTo>
                    <a:pt x="56" y="5"/>
                    <a:pt x="56" y="3"/>
                    <a:pt x="50" y="2"/>
                  </a:cubicBezTo>
                  <a:cubicBezTo>
                    <a:pt x="47" y="1"/>
                    <a:pt x="44" y="1"/>
                    <a:pt x="42" y="1"/>
                  </a:cubicBezTo>
                  <a:cubicBezTo>
                    <a:pt x="41" y="1"/>
                    <a:pt x="40" y="1"/>
                    <a:pt x="39" y="1"/>
                  </a:cubicBezTo>
                  <a:cubicBezTo>
                    <a:pt x="39" y="1"/>
                    <a:pt x="38" y="1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9" y="1"/>
                    <a:pt x="39" y="1"/>
                    <a:pt x="38" y="1"/>
                  </a:cubicBezTo>
                  <a:cubicBezTo>
                    <a:pt x="38" y="1"/>
                    <a:pt x="37" y="0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40" name="Freeform 143"/>
            <p:cNvSpPr>
              <a:spLocks/>
            </p:cNvSpPr>
            <p:nvPr/>
          </p:nvSpPr>
          <p:spPr bwMode="auto">
            <a:xfrm>
              <a:off x="10282238" y="5208588"/>
              <a:ext cx="49213" cy="14287"/>
            </a:xfrm>
            <a:custGeom>
              <a:avLst/>
              <a:gdLst>
                <a:gd name="T0" fmla="*/ 4 w 18"/>
                <a:gd name="T1" fmla="*/ 0 h 5"/>
                <a:gd name="T2" fmla="*/ 0 w 18"/>
                <a:gd name="T3" fmla="*/ 1 h 5"/>
                <a:gd name="T4" fmla="*/ 3 w 18"/>
                <a:gd name="T5" fmla="*/ 3 h 5"/>
                <a:gd name="T6" fmla="*/ 12 w 18"/>
                <a:gd name="T7" fmla="*/ 5 h 5"/>
                <a:gd name="T8" fmla="*/ 13 w 18"/>
                <a:gd name="T9" fmla="*/ 5 h 5"/>
                <a:gd name="T10" fmla="*/ 14 w 18"/>
                <a:gd name="T11" fmla="*/ 2 h 5"/>
                <a:gd name="T12" fmla="*/ 4 w 1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1"/>
                    <a:pt x="2" y="2"/>
                    <a:pt x="3" y="3"/>
                  </a:cubicBezTo>
                  <a:cubicBezTo>
                    <a:pt x="5" y="4"/>
                    <a:pt x="9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6" y="5"/>
                    <a:pt x="18" y="4"/>
                    <a:pt x="14" y="2"/>
                  </a:cubicBezTo>
                  <a:cubicBezTo>
                    <a:pt x="12" y="1"/>
                    <a:pt x="8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41" name="Freeform 144"/>
            <p:cNvSpPr>
              <a:spLocks/>
            </p:cNvSpPr>
            <p:nvPr/>
          </p:nvSpPr>
          <p:spPr bwMode="auto">
            <a:xfrm>
              <a:off x="10194925" y="5216525"/>
              <a:ext cx="44450" cy="11112"/>
            </a:xfrm>
            <a:custGeom>
              <a:avLst/>
              <a:gdLst>
                <a:gd name="T0" fmla="*/ 1 w 16"/>
                <a:gd name="T1" fmla="*/ 0 h 4"/>
                <a:gd name="T2" fmla="*/ 1 w 16"/>
                <a:gd name="T3" fmla="*/ 3 h 4"/>
                <a:gd name="T4" fmla="*/ 6 w 16"/>
                <a:gd name="T5" fmla="*/ 4 h 4"/>
                <a:gd name="T6" fmla="*/ 12 w 16"/>
                <a:gd name="T7" fmla="*/ 3 h 4"/>
                <a:gd name="T8" fmla="*/ 10 w 16"/>
                <a:gd name="T9" fmla="*/ 1 h 4"/>
                <a:gd name="T10" fmla="*/ 5 w 16"/>
                <a:gd name="T11" fmla="*/ 0 h 4"/>
                <a:gd name="T12" fmla="*/ 2 w 16"/>
                <a:gd name="T13" fmla="*/ 0 h 4"/>
                <a:gd name="T14" fmla="*/ 1 w 16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">
                  <a:moveTo>
                    <a:pt x="1" y="0"/>
                  </a:moveTo>
                  <a:cubicBezTo>
                    <a:pt x="0" y="0"/>
                    <a:pt x="0" y="1"/>
                    <a:pt x="1" y="3"/>
                  </a:cubicBezTo>
                  <a:cubicBezTo>
                    <a:pt x="1" y="3"/>
                    <a:pt x="4" y="4"/>
                    <a:pt x="6" y="4"/>
                  </a:cubicBezTo>
                  <a:cubicBezTo>
                    <a:pt x="8" y="4"/>
                    <a:pt x="10" y="4"/>
                    <a:pt x="12" y="3"/>
                  </a:cubicBezTo>
                  <a:cubicBezTo>
                    <a:pt x="16" y="2"/>
                    <a:pt x="14" y="1"/>
                    <a:pt x="10" y="1"/>
                  </a:cubicBezTo>
                  <a:cubicBezTo>
                    <a:pt x="9" y="1"/>
                    <a:pt x="7" y="0"/>
                    <a:pt x="5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42" name="Freeform 145"/>
            <p:cNvSpPr>
              <a:spLocks/>
            </p:cNvSpPr>
            <p:nvPr/>
          </p:nvSpPr>
          <p:spPr bwMode="auto">
            <a:xfrm>
              <a:off x="10266363" y="5410200"/>
              <a:ext cx="96838" cy="14287"/>
            </a:xfrm>
            <a:custGeom>
              <a:avLst/>
              <a:gdLst>
                <a:gd name="T0" fmla="*/ 26 w 36"/>
                <a:gd name="T1" fmla="*/ 0 h 5"/>
                <a:gd name="T2" fmla="*/ 14 w 36"/>
                <a:gd name="T3" fmla="*/ 1 h 5"/>
                <a:gd name="T4" fmla="*/ 5 w 36"/>
                <a:gd name="T5" fmla="*/ 5 h 5"/>
                <a:gd name="T6" fmla="*/ 7 w 36"/>
                <a:gd name="T7" fmla="*/ 5 h 5"/>
                <a:gd name="T8" fmla="*/ 17 w 36"/>
                <a:gd name="T9" fmla="*/ 3 h 5"/>
                <a:gd name="T10" fmla="*/ 31 w 36"/>
                <a:gd name="T11" fmla="*/ 2 h 5"/>
                <a:gd name="T12" fmla="*/ 26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26" y="0"/>
                  </a:moveTo>
                  <a:cubicBezTo>
                    <a:pt x="23" y="0"/>
                    <a:pt x="19" y="0"/>
                    <a:pt x="14" y="1"/>
                  </a:cubicBezTo>
                  <a:cubicBezTo>
                    <a:pt x="1" y="2"/>
                    <a:pt x="0" y="5"/>
                    <a:pt x="5" y="5"/>
                  </a:cubicBezTo>
                  <a:cubicBezTo>
                    <a:pt x="6" y="5"/>
                    <a:pt x="6" y="5"/>
                    <a:pt x="7" y="5"/>
                  </a:cubicBezTo>
                  <a:cubicBezTo>
                    <a:pt x="11" y="5"/>
                    <a:pt x="14" y="4"/>
                    <a:pt x="17" y="3"/>
                  </a:cubicBezTo>
                  <a:cubicBezTo>
                    <a:pt x="22" y="3"/>
                    <a:pt x="26" y="2"/>
                    <a:pt x="31" y="2"/>
                  </a:cubicBezTo>
                  <a:cubicBezTo>
                    <a:pt x="36" y="1"/>
                    <a:pt x="33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43" name="Freeform 146"/>
            <p:cNvSpPr>
              <a:spLocks/>
            </p:cNvSpPr>
            <p:nvPr/>
          </p:nvSpPr>
          <p:spPr bwMode="auto">
            <a:xfrm>
              <a:off x="10563225" y="5699125"/>
              <a:ext cx="38100" cy="4762"/>
            </a:xfrm>
            <a:custGeom>
              <a:avLst/>
              <a:gdLst>
                <a:gd name="T0" fmla="*/ 6 w 14"/>
                <a:gd name="T1" fmla="*/ 0 h 2"/>
                <a:gd name="T2" fmla="*/ 5 w 14"/>
                <a:gd name="T3" fmla="*/ 0 h 2"/>
                <a:gd name="T4" fmla="*/ 6 w 14"/>
                <a:gd name="T5" fmla="*/ 2 h 2"/>
                <a:gd name="T6" fmla="*/ 6 w 14"/>
                <a:gd name="T7" fmla="*/ 2 h 2"/>
                <a:gd name="T8" fmla="*/ 14 w 14"/>
                <a:gd name="T9" fmla="*/ 1 h 2"/>
                <a:gd name="T10" fmla="*/ 6 w 1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">
                  <a:moveTo>
                    <a:pt x="6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0" y="1"/>
                    <a:pt x="1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1" y="2"/>
                    <a:pt x="14" y="2"/>
                    <a:pt x="14" y="1"/>
                  </a:cubicBezTo>
                  <a:cubicBezTo>
                    <a:pt x="11" y="1"/>
                    <a:pt x="9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44" name="Freeform 147"/>
            <p:cNvSpPr>
              <a:spLocks/>
            </p:cNvSpPr>
            <p:nvPr/>
          </p:nvSpPr>
          <p:spPr bwMode="auto">
            <a:xfrm>
              <a:off x="10745788" y="5757863"/>
              <a:ext cx="15875" cy="3175"/>
            </a:xfrm>
            <a:custGeom>
              <a:avLst/>
              <a:gdLst>
                <a:gd name="T0" fmla="*/ 5 w 6"/>
                <a:gd name="T1" fmla="*/ 0 h 1"/>
                <a:gd name="T2" fmla="*/ 2 w 6"/>
                <a:gd name="T3" fmla="*/ 0 h 1"/>
                <a:gd name="T4" fmla="*/ 5 w 6"/>
                <a:gd name="T5" fmla="*/ 1 h 1"/>
                <a:gd name="T6" fmla="*/ 6 w 6"/>
                <a:gd name="T7" fmla="*/ 0 h 1"/>
                <a:gd name="T8" fmla="*/ 5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5" y="0"/>
                  </a:moveTo>
                  <a:cubicBezTo>
                    <a:pt x="4" y="0"/>
                    <a:pt x="2" y="0"/>
                    <a:pt x="2" y="0"/>
                  </a:cubicBezTo>
                  <a:cubicBezTo>
                    <a:pt x="0" y="1"/>
                    <a:pt x="4" y="1"/>
                    <a:pt x="5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45" name="Freeform 148"/>
            <p:cNvSpPr>
              <a:spLocks/>
            </p:cNvSpPr>
            <p:nvPr/>
          </p:nvSpPr>
          <p:spPr bwMode="auto">
            <a:xfrm>
              <a:off x="10210800" y="5241925"/>
              <a:ext cx="157163" cy="31750"/>
            </a:xfrm>
            <a:custGeom>
              <a:avLst/>
              <a:gdLst>
                <a:gd name="T0" fmla="*/ 42 w 58"/>
                <a:gd name="T1" fmla="*/ 0 h 12"/>
                <a:gd name="T2" fmla="*/ 41 w 58"/>
                <a:gd name="T3" fmla="*/ 0 h 12"/>
                <a:gd name="T4" fmla="*/ 40 w 58"/>
                <a:gd name="T5" fmla="*/ 1 h 12"/>
                <a:gd name="T6" fmla="*/ 40 w 58"/>
                <a:gd name="T7" fmla="*/ 0 h 12"/>
                <a:gd name="T8" fmla="*/ 38 w 58"/>
                <a:gd name="T9" fmla="*/ 1 h 12"/>
                <a:gd name="T10" fmla="*/ 34 w 58"/>
                <a:gd name="T11" fmla="*/ 2 h 12"/>
                <a:gd name="T12" fmla="*/ 26 w 58"/>
                <a:gd name="T13" fmla="*/ 4 h 12"/>
                <a:gd name="T14" fmla="*/ 25 w 58"/>
                <a:gd name="T15" fmla="*/ 4 h 12"/>
                <a:gd name="T16" fmla="*/ 20 w 58"/>
                <a:gd name="T17" fmla="*/ 4 h 12"/>
                <a:gd name="T18" fmla="*/ 14 w 58"/>
                <a:gd name="T19" fmla="*/ 3 h 12"/>
                <a:gd name="T20" fmla="*/ 7 w 58"/>
                <a:gd name="T21" fmla="*/ 4 h 12"/>
                <a:gd name="T22" fmla="*/ 2 w 58"/>
                <a:gd name="T23" fmla="*/ 7 h 12"/>
                <a:gd name="T24" fmla="*/ 3 w 58"/>
                <a:gd name="T25" fmla="*/ 7 h 12"/>
                <a:gd name="T26" fmla="*/ 8 w 58"/>
                <a:gd name="T27" fmla="*/ 7 h 12"/>
                <a:gd name="T28" fmla="*/ 9 w 58"/>
                <a:gd name="T29" fmla="*/ 7 h 12"/>
                <a:gd name="T30" fmla="*/ 9 w 58"/>
                <a:gd name="T31" fmla="*/ 7 h 12"/>
                <a:gd name="T32" fmla="*/ 12 w 58"/>
                <a:gd name="T33" fmla="*/ 6 h 12"/>
                <a:gd name="T34" fmla="*/ 14 w 58"/>
                <a:gd name="T35" fmla="*/ 6 h 12"/>
                <a:gd name="T36" fmla="*/ 15 w 58"/>
                <a:gd name="T37" fmla="*/ 6 h 12"/>
                <a:gd name="T38" fmla="*/ 17 w 58"/>
                <a:gd name="T39" fmla="*/ 6 h 12"/>
                <a:gd name="T40" fmla="*/ 17 w 58"/>
                <a:gd name="T41" fmla="*/ 6 h 12"/>
                <a:gd name="T42" fmla="*/ 19 w 58"/>
                <a:gd name="T43" fmla="*/ 6 h 12"/>
                <a:gd name="T44" fmla="*/ 23 w 58"/>
                <a:gd name="T45" fmla="*/ 7 h 12"/>
                <a:gd name="T46" fmla="*/ 28 w 58"/>
                <a:gd name="T47" fmla="*/ 11 h 12"/>
                <a:gd name="T48" fmla="*/ 41 w 58"/>
                <a:gd name="T49" fmla="*/ 12 h 12"/>
                <a:gd name="T50" fmla="*/ 42 w 58"/>
                <a:gd name="T51" fmla="*/ 12 h 12"/>
                <a:gd name="T52" fmla="*/ 46 w 58"/>
                <a:gd name="T53" fmla="*/ 10 h 12"/>
                <a:gd name="T54" fmla="*/ 50 w 58"/>
                <a:gd name="T55" fmla="*/ 8 h 12"/>
                <a:gd name="T56" fmla="*/ 51 w 58"/>
                <a:gd name="T57" fmla="*/ 9 h 12"/>
                <a:gd name="T58" fmla="*/ 52 w 58"/>
                <a:gd name="T59" fmla="*/ 9 h 12"/>
                <a:gd name="T60" fmla="*/ 56 w 58"/>
                <a:gd name="T61" fmla="*/ 4 h 12"/>
                <a:gd name="T62" fmla="*/ 42 w 58"/>
                <a:gd name="T6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" h="12">
                  <a:moveTo>
                    <a:pt x="42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0" y="1"/>
                    <a:pt x="40" y="1"/>
                  </a:cubicBezTo>
                  <a:cubicBezTo>
                    <a:pt x="40" y="1"/>
                    <a:pt x="40" y="1"/>
                    <a:pt x="40" y="0"/>
                  </a:cubicBezTo>
                  <a:cubicBezTo>
                    <a:pt x="39" y="1"/>
                    <a:pt x="39" y="1"/>
                    <a:pt x="38" y="1"/>
                  </a:cubicBezTo>
                  <a:cubicBezTo>
                    <a:pt x="36" y="2"/>
                    <a:pt x="34" y="1"/>
                    <a:pt x="34" y="2"/>
                  </a:cubicBezTo>
                  <a:cubicBezTo>
                    <a:pt x="34" y="3"/>
                    <a:pt x="30" y="3"/>
                    <a:pt x="26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4" y="4"/>
                    <a:pt x="22" y="4"/>
                    <a:pt x="20" y="4"/>
                  </a:cubicBezTo>
                  <a:cubicBezTo>
                    <a:pt x="18" y="3"/>
                    <a:pt x="16" y="3"/>
                    <a:pt x="14" y="3"/>
                  </a:cubicBezTo>
                  <a:cubicBezTo>
                    <a:pt x="12" y="3"/>
                    <a:pt x="9" y="3"/>
                    <a:pt x="7" y="4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6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1" y="7"/>
                    <a:pt x="12" y="6"/>
                  </a:cubicBezTo>
                  <a:cubicBezTo>
                    <a:pt x="13" y="6"/>
                    <a:pt x="13" y="6"/>
                    <a:pt x="14" y="6"/>
                  </a:cubicBezTo>
                  <a:cubicBezTo>
                    <a:pt x="14" y="6"/>
                    <a:pt x="15" y="6"/>
                    <a:pt x="15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8" y="6"/>
                    <a:pt x="19" y="6"/>
                  </a:cubicBezTo>
                  <a:cubicBezTo>
                    <a:pt x="20" y="6"/>
                    <a:pt x="22" y="6"/>
                    <a:pt x="23" y="7"/>
                  </a:cubicBezTo>
                  <a:cubicBezTo>
                    <a:pt x="26" y="7"/>
                    <a:pt x="23" y="10"/>
                    <a:pt x="28" y="11"/>
                  </a:cubicBezTo>
                  <a:cubicBezTo>
                    <a:pt x="34" y="12"/>
                    <a:pt x="42" y="12"/>
                    <a:pt x="41" y="12"/>
                  </a:cubicBezTo>
                  <a:cubicBezTo>
                    <a:pt x="41" y="12"/>
                    <a:pt x="41" y="12"/>
                    <a:pt x="42" y="12"/>
                  </a:cubicBezTo>
                  <a:cubicBezTo>
                    <a:pt x="42" y="12"/>
                    <a:pt x="45" y="12"/>
                    <a:pt x="46" y="10"/>
                  </a:cubicBezTo>
                  <a:cubicBezTo>
                    <a:pt x="47" y="9"/>
                    <a:pt x="48" y="8"/>
                    <a:pt x="50" y="8"/>
                  </a:cubicBezTo>
                  <a:cubicBezTo>
                    <a:pt x="50" y="8"/>
                    <a:pt x="51" y="9"/>
                    <a:pt x="51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5" y="9"/>
                    <a:pt x="58" y="7"/>
                    <a:pt x="56" y="4"/>
                  </a:cubicBezTo>
                  <a:cubicBezTo>
                    <a:pt x="54" y="1"/>
                    <a:pt x="46" y="0"/>
                    <a:pt x="4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46" name="Freeform 149"/>
            <p:cNvSpPr>
              <a:spLocks/>
            </p:cNvSpPr>
            <p:nvPr/>
          </p:nvSpPr>
          <p:spPr bwMode="auto">
            <a:xfrm>
              <a:off x="10804525" y="5810250"/>
              <a:ext cx="6350" cy="3175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0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47" name="Freeform 150"/>
            <p:cNvSpPr>
              <a:spLocks/>
            </p:cNvSpPr>
            <p:nvPr/>
          </p:nvSpPr>
          <p:spPr bwMode="auto">
            <a:xfrm>
              <a:off x="2252663" y="4433888"/>
              <a:ext cx="12700" cy="4762"/>
            </a:xfrm>
            <a:custGeom>
              <a:avLst/>
              <a:gdLst>
                <a:gd name="T0" fmla="*/ 1 w 5"/>
                <a:gd name="T1" fmla="*/ 0 h 2"/>
                <a:gd name="T2" fmla="*/ 1 w 5"/>
                <a:gd name="T3" fmla="*/ 0 h 2"/>
                <a:gd name="T4" fmla="*/ 0 w 5"/>
                <a:gd name="T5" fmla="*/ 1 h 2"/>
                <a:gd name="T6" fmla="*/ 4 w 5"/>
                <a:gd name="T7" fmla="*/ 2 h 2"/>
                <a:gd name="T8" fmla="*/ 4 w 5"/>
                <a:gd name="T9" fmla="*/ 2 h 2"/>
                <a:gd name="T10" fmla="*/ 4 w 5"/>
                <a:gd name="T11" fmla="*/ 1 h 2"/>
                <a:gd name="T12" fmla="*/ 1 w 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2" y="1"/>
                    <a:pt x="3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3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48" name="Freeform 151"/>
            <p:cNvSpPr>
              <a:spLocks/>
            </p:cNvSpPr>
            <p:nvPr/>
          </p:nvSpPr>
          <p:spPr bwMode="auto">
            <a:xfrm>
              <a:off x="10220325" y="5227638"/>
              <a:ext cx="34925" cy="14287"/>
            </a:xfrm>
            <a:custGeom>
              <a:avLst/>
              <a:gdLst>
                <a:gd name="T0" fmla="*/ 7 w 13"/>
                <a:gd name="T1" fmla="*/ 0 h 5"/>
                <a:gd name="T2" fmla="*/ 0 w 13"/>
                <a:gd name="T3" fmla="*/ 4 h 5"/>
                <a:gd name="T4" fmla="*/ 5 w 13"/>
                <a:gd name="T5" fmla="*/ 5 h 5"/>
                <a:gd name="T6" fmla="*/ 5 w 13"/>
                <a:gd name="T7" fmla="*/ 5 h 5"/>
                <a:gd name="T8" fmla="*/ 9 w 13"/>
                <a:gd name="T9" fmla="*/ 0 h 5"/>
                <a:gd name="T10" fmla="*/ 7 w 1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7" y="0"/>
                  </a:moveTo>
                  <a:cubicBezTo>
                    <a:pt x="5" y="0"/>
                    <a:pt x="2" y="1"/>
                    <a:pt x="0" y="4"/>
                  </a:cubicBezTo>
                  <a:cubicBezTo>
                    <a:pt x="1" y="5"/>
                    <a:pt x="3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13" y="3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49" name="Freeform 152"/>
            <p:cNvSpPr>
              <a:spLocks/>
            </p:cNvSpPr>
            <p:nvPr/>
          </p:nvSpPr>
          <p:spPr bwMode="auto">
            <a:xfrm>
              <a:off x="10118725" y="5407025"/>
              <a:ext cx="120650" cy="6350"/>
            </a:xfrm>
            <a:custGeom>
              <a:avLst/>
              <a:gdLst>
                <a:gd name="T0" fmla="*/ 18 w 44"/>
                <a:gd name="T1" fmla="*/ 0 h 2"/>
                <a:gd name="T2" fmla="*/ 2 w 44"/>
                <a:gd name="T3" fmla="*/ 0 h 2"/>
                <a:gd name="T4" fmla="*/ 15 w 44"/>
                <a:gd name="T5" fmla="*/ 2 h 2"/>
                <a:gd name="T6" fmla="*/ 34 w 44"/>
                <a:gd name="T7" fmla="*/ 1 h 2"/>
                <a:gd name="T8" fmla="*/ 41 w 44"/>
                <a:gd name="T9" fmla="*/ 1 h 2"/>
                <a:gd name="T10" fmla="*/ 23 w 44"/>
                <a:gd name="T11" fmla="*/ 0 h 2"/>
                <a:gd name="T12" fmla="*/ 18 w 4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">
                  <a:moveTo>
                    <a:pt x="18" y="0"/>
                  </a:moveTo>
                  <a:cubicBezTo>
                    <a:pt x="10" y="0"/>
                    <a:pt x="4" y="0"/>
                    <a:pt x="2" y="0"/>
                  </a:cubicBezTo>
                  <a:cubicBezTo>
                    <a:pt x="0" y="2"/>
                    <a:pt x="7" y="2"/>
                    <a:pt x="15" y="2"/>
                  </a:cubicBezTo>
                  <a:cubicBezTo>
                    <a:pt x="23" y="2"/>
                    <a:pt x="32" y="2"/>
                    <a:pt x="34" y="1"/>
                  </a:cubicBezTo>
                  <a:cubicBezTo>
                    <a:pt x="36" y="1"/>
                    <a:pt x="39" y="1"/>
                    <a:pt x="41" y="1"/>
                  </a:cubicBezTo>
                  <a:cubicBezTo>
                    <a:pt x="44" y="0"/>
                    <a:pt x="35" y="0"/>
                    <a:pt x="23" y="0"/>
                  </a:cubicBezTo>
                  <a:cubicBezTo>
                    <a:pt x="21" y="0"/>
                    <a:pt x="19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50" name="Freeform 153"/>
            <p:cNvSpPr>
              <a:spLocks/>
            </p:cNvSpPr>
            <p:nvPr/>
          </p:nvSpPr>
          <p:spPr bwMode="auto">
            <a:xfrm>
              <a:off x="10102850" y="5318125"/>
              <a:ext cx="219075" cy="57150"/>
            </a:xfrm>
            <a:custGeom>
              <a:avLst/>
              <a:gdLst>
                <a:gd name="T0" fmla="*/ 75 w 81"/>
                <a:gd name="T1" fmla="*/ 0 h 21"/>
                <a:gd name="T2" fmla="*/ 45 w 81"/>
                <a:gd name="T3" fmla="*/ 1 h 21"/>
                <a:gd name="T4" fmla="*/ 18 w 81"/>
                <a:gd name="T5" fmla="*/ 2 h 21"/>
                <a:gd name="T6" fmla="*/ 0 w 81"/>
                <a:gd name="T7" fmla="*/ 15 h 21"/>
                <a:gd name="T8" fmla="*/ 1 w 81"/>
                <a:gd name="T9" fmla="*/ 18 h 21"/>
                <a:gd name="T10" fmla="*/ 9 w 81"/>
                <a:gd name="T11" fmla="*/ 21 h 21"/>
                <a:gd name="T12" fmla="*/ 16 w 81"/>
                <a:gd name="T13" fmla="*/ 18 h 21"/>
                <a:gd name="T14" fmla="*/ 22 w 81"/>
                <a:gd name="T15" fmla="*/ 15 h 21"/>
                <a:gd name="T16" fmla="*/ 27 w 81"/>
                <a:gd name="T17" fmla="*/ 16 h 21"/>
                <a:gd name="T18" fmla="*/ 37 w 81"/>
                <a:gd name="T19" fmla="*/ 20 h 21"/>
                <a:gd name="T20" fmla="*/ 41 w 81"/>
                <a:gd name="T21" fmla="*/ 21 h 21"/>
                <a:gd name="T22" fmla="*/ 41 w 81"/>
                <a:gd name="T23" fmla="*/ 16 h 21"/>
                <a:gd name="T24" fmla="*/ 47 w 81"/>
                <a:gd name="T25" fmla="*/ 9 h 21"/>
                <a:gd name="T26" fmla="*/ 44 w 81"/>
                <a:gd name="T27" fmla="*/ 8 h 21"/>
                <a:gd name="T28" fmla="*/ 32 w 81"/>
                <a:gd name="T29" fmla="*/ 8 h 21"/>
                <a:gd name="T30" fmla="*/ 25 w 81"/>
                <a:gd name="T31" fmla="*/ 8 h 21"/>
                <a:gd name="T32" fmla="*/ 14 w 81"/>
                <a:gd name="T33" fmla="*/ 5 h 21"/>
                <a:gd name="T34" fmla="*/ 36 w 81"/>
                <a:gd name="T35" fmla="*/ 3 h 21"/>
                <a:gd name="T36" fmla="*/ 48 w 81"/>
                <a:gd name="T37" fmla="*/ 3 h 21"/>
                <a:gd name="T38" fmla="*/ 60 w 81"/>
                <a:gd name="T39" fmla="*/ 3 h 21"/>
                <a:gd name="T40" fmla="*/ 73 w 81"/>
                <a:gd name="T41" fmla="*/ 3 h 21"/>
                <a:gd name="T42" fmla="*/ 75 w 81"/>
                <a:gd name="T4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" h="21">
                  <a:moveTo>
                    <a:pt x="75" y="0"/>
                  </a:moveTo>
                  <a:cubicBezTo>
                    <a:pt x="68" y="0"/>
                    <a:pt x="54" y="1"/>
                    <a:pt x="45" y="1"/>
                  </a:cubicBezTo>
                  <a:cubicBezTo>
                    <a:pt x="37" y="1"/>
                    <a:pt x="26" y="1"/>
                    <a:pt x="18" y="2"/>
                  </a:cubicBezTo>
                  <a:cubicBezTo>
                    <a:pt x="4" y="3"/>
                    <a:pt x="0" y="10"/>
                    <a:pt x="0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2" y="20"/>
                    <a:pt x="6" y="21"/>
                    <a:pt x="9" y="21"/>
                  </a:cubicBezTo>
                  <a:cubicBezTo>
                    <a:pt x="13" y="21"/>
                    <a:pt x="16" y="20"/>
                    <a:pt x="16" y="18"/>
                  </a:cubicBezTo>
                  <a:cubicBezTo>
                    <a:pt x="17" y="16"/>
                    <a:pt x="18" y="15"/>
                    <a:pt x="22" y="15"/>
                  </a:cubicBezTo>
                  <a:cubicBezTo>
                    <a:pt x="23" y="15"/>
                    <a:pt x="25" y="15"/>
                    <a:pt x="27" y="16"/>
                  </a:cubicBezTo>
                  <a:cubicBezTo>
                    <a:pt x="36" y="18"/>
                    <a:pt x="34" y="20"/>
                    <a:pt x="37" y="20"/>
                  </a:cubicBezTo>
                  <a:cubicBezTo>
                    <a:pt x="38" y="20"/>
                    <a:pt x="40" y="21"/>
                    <a:pt x="41" y="21"/>
                  </a:cubicBezTo>
                  <a:cubicBezTo>
                    <a:pt x="46" y="21"/>
                    <a:pt x="45" y="18"/>
                    <a:pt x="41" y="16"/>
                  </a:cubicBezTo>
                  <a:cubicBezTo>
                    <a:pt x="38" y="13"/>
                    <a:pt x="39" y="11"/>
                    <a:pt x="47" y="9"/>
                  </a:cubicBezTo>
                  <a:cubicBezTo>
                    <a:pt x="52" y="8"/>
                    <a:pt x="51" y="8"/>
                    <a:pt x="44" y="8"/>
                  </a:cubicBezTo>
                  <a:cubicBezTo>
                    <a:pt x="41" y="8"/>
                    <a:pt x="37" y="8"/>
                    <a:pt x="32" y="8"/>
                  </a:cubicBezTo>
                  <a:cubicBezTo>
                    <a:pt x="29" y="8"/>
                    <a:pt x="27" y="8"/>
                    <a:pt x="25" y="8"/>
                  </a:cubicBezTo>
                  <a:cubicBezTo>
                    <a:pt x="16" y="8"/>
                    <a:pt x="11" y="8"/>
                    <a:pt x="14" y="5"/>
                  </a:cubicBezTo>
                  <a:cubicBezTo>
                    <a:pt x="17" y="3"/>
                    <a:pt x="26" y="3"/>
                    <a:pt x="36" y="3"/>
                  </a:cubicBezTo>
                  <a:cubicBezTo>
                    <a:pt x="40" y="3"/>
                    <a:pt x="44" y="3"/>
                    <a:pt x="48" y="3"/>
                  </a:cubicBezTo>
                  <a:cubicBezTo>
                    <a:pt x="52" y="3"/>
                    <a:pt x="56" y="3"/>
                    <a:pt x="60" y="3"/>
                  </a:cubicBezTo>
                  <a:cubicBezTo>
                    <a:pt x="65" y="3"/>
                    <a:pt x="70" y="3"/>
                    <a:pt x="73" y="3"/>
                  </a:cubicBezTo>
                  <a:cubicBezTo>
                    <a:pt x="81" y="0"/>
                    <a:pt x="80" y="0"/>
                    <a:pt x="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51" name="Freeform 154"/>
            <p:cNvSpPr>
              <a:spLocks/>
            </p:cNvSpPr>
            <p:nvPr/>
          </p:nvSpPr>
          <p:spPr bwMode="auto">
            <a:xfrm>
              <a:off x="6964363" y="4624388"/>
              <a:ext cx="7938" cy="1587"/>
            </a:xfrm>
            <a:custGeom>
              <a:avLst/>
              <a:gdLst>
                <a:gd name="T0" fmla="*/ 3 w 3"/>
                <a:gd name="T1" fmla="*/ 0 h 1"/>
                <a:gd name="T2" fmla="*/ 0 w 3"/>
                <a:gd name="T3" fmla="*/ 0 h 1"/>
                <a:gd name="T4" fmla="*/ 2 w 3"/>
                <a:gd name="T5" fmla="*/ 1 h 1"/>
                <a:gd name="T6" fmla="*/ 3 w 3"/>
                <a:gd name="T7" fmla="*/ 1 h 1"/>
                <a:gd name="T8" fmla="*/ 3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52" name="Freeform 155"/>
            <p:cNvSpPr>
              <a:spLocks/>
            </p:cNvSpPr>
            <p:nvPr/>
          </p:nvSpPr>
          <p:spPr bwMode="auto">
            <a:xfrm>
              <a:off x="7907338" y="4575175"/>
              <a:ext cx="22225" cy="3175"/>
            </a:xfrm>
            <a:custGeom>
              <a:avLst/>
              <a:gdLst>
                <a:gd name="T0" fmla="*/ 2 w 8"/>
                <a:gd name="T1" fmla="*/ 0 h 1"/>
                <a:gd name="T2" fmla="*/ 3 w 8"/>
                <a:gd name="T3" fmla="*/ 1 h 1"/>
                <a:gd name="T4" fmla="*/ 4 w 8"/>
                <a:gd name="T5" fmla="*/ 1 h 1"/>
                <a:gd name="T6" fmla="*/ 6 w 8"/>
                <a:gd name="T7" fmla="*/ 0 h 1"/>
                <a:gd name="T8" fmla="*/ 6 w 8"/>
                <a:gd name="T9" fmla="*/ 0 h 1"/>
                <a:gd name="T10" fmla="*/ 5 w 8"/>
                <a:gd name="T11" fmla="*/ 0 h 1"/>
                <a:gd name="T12" fmla="*/ 3 w 8"/>
                <a:gd name="T13" fmla="*/ 0 h 1"/>
                <a:gd name="T14" fmla="*/ 3 w 8"/>
                <a:gd name="T15" fmla="*/ 0 h 1"/>
                <a:gd name="T16" fmla="*/ 2 w 8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">
                  <a:moveTo>
                    <a:pt x="2" y="0"/>
                  </a:moveTo>
                  <a:cubicBezTo>
                    <a:pt x="1" y="0"/>
                    <a:pt x="0" y="0"/>
                    <a:pt x="3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6" y="1"/>
                    <a:pt x="8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53" name="Freeform 156"/>
            <p:cNvSpPr>
              <a:spLocks/>
            </p:cNvSpPr>
            <p:nvPr/>
          </p:nvSpPr>
          <p:spPr bwMode="auto">
            <a:xfrm>
              <a:off x="8105775" y="4403725"/>
              <a:ext cx="9525" cy="3175"/>
            </a:xfrm>
            <a:custGeom>
              <a:avLst/>
              <a:gdLst>
                <a:gd name="T0" fmla="*/ 1 w 4"/>
                <a:gd name="T1" fmla="*/ 0 h 1"/>
                <a:gd name="T2" fmla="*/ 0 w 4"/>
                <a:gd name="T3" fmla="*/ 0 h 1"/>
                <a:gd name="T4" fmla="*/ 0 w 4"/>
                <a:gd name="T5" fmla="*/ 1 h 1"/>
                <a:gd name="T6" fmla="*/ 3 w 4"/>
                <a:gd name="T7" fmla="*/ 0 h 1"/>
                <a:gd name="T8" fmla="*/ 1 w 4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0" y="1"/>
                  </a:cubicBezTo>
                  <a:cubicBezTo>
                    <a:pt x="1" y="1"/>
                    <a:pt x="2" y="1"/>
                    <a:pt x="3" y="0"/>
                  </a:cubicBezTo>
                  <a:cubicBezTo>
                    <a:pt x="4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54" name="Freeform 157"/>
            <p:cNvSpPr>
              <a:spLocks/>
            </p:cNvSpPr>
            <p:nvPr/>
          </p:nvSpPr>
          <p:spPr bwMode="auto">
            <a:xfrm>
              <a:off x="8186738" y="4487863"/>
              <a:ext cx="4763" cy="7937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1 h 3"/>
                <a:gd name="T4" fmla="*/ 1 w 2"/>
                <a:gd name="T5" fmla="*/ 3 h 3"/>
                <a:gd name="T6" fmla="*/ 1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55" name="Freeform 158"/>
            <p:cNvSpPr>
              <a:spLocks/>
            </p:cNvSpPr>
            <p:nvPr/>
          </p:nvSpPr>
          <p:spPr bwMode="auto">
            <a:xfrm>
              <a:off x="10748963" y="5772150"/>
              <a:ext cx="130175" cy="41275"/>
            </a:xfrm>
            <a:custGeom>
              <a:avLst/>
              <a:gdLst>
                <a:gd name="T0" fmla="*/ 9 w 48"/>
                <a:gd name="T1" fmla="*/ 0 h 15"/>
                <a:gd name="T2" fmla="*/ 4 w 48"/>
                <a:gd name="T3" fmla="*/ 4 h 15"/>
                <a:gd name="T4" fmla="*/ 5 w 48"/>
                <a:gd name="T5" fmla="*/ 9 h 15"/>
                <a:gd name="T6" fmla="*/ 4 w 48"/>
                <a:gd name="T7" fmla="*/ 9 h 15"/>
                <a:gd name="T8" fmla="*/ 4 w 48"/>
                <a:gd name="T9" fmla="*/ 9 h 15"/>
                <a:gd name="T10" fmla="*/ 7 w 48"/>
                <a:gd name="T11" fmla="*/ 14 h 15"/>
                <a:gd name="T12" fmla="*/ 13 w 48"/>
                <a:gd name="T13" fmla="*/ 15 h 15"/>
                <a:gd name="T14" fmla="*/ 22 w 48"/>
                <a:gd name="T15" fmla="*/ 14 h 15"/>
                <a:gd name="T16" fmla="*/ 22 w 48"/>
                <a:gd name="T17" fmla="*/ 14 h 15"/>
                <a:gd name="T18" fmla="*/ 22 w 48"/>
                <a:gd name="T19" fmla="*/ 14 h 15"/>
                <a:gd name="T20" fmla="*/ 22 w 48"/>
                <a:gd name="T21" fmla="*/ 14 h 15"/>
                <a:gd name="T22" fmla="*/ 23 w 48"/>
                <a:gd name="T23" fmla="*/ 14 h 15"/>
                <a:gd name="T24" fmla="*/ 28 w 48"/>
                <a:gd name="T25" fmla="*/ 13 h 15"/>
                <a:gd name="T26" fmla="*/ 29 w 48"/>
                <a:gd name="T27" fmla="*/ 13 h 15"/>
                <a:gd name="T28" fmla="*/ 30 w 48"/>
                <a:gd name="T29" fmla="*/ 13 h 15"/>
                <a:gd name="T30" fmla="*/ 30 w 48"/>
                <a:gd name="T31" fmla="*/ 13 h 15"/>
                <a:gd name="T32" fmla="*/ 36 w 48"/>
                <a:gd name="T33" fmla="*/ 11 h 15"/>
                <a:gd name="T34" fmla="*/ 41 w 48"/>
                <a:gd name="T35" fmla="*/ 9 h 15"/>
                <a:gd name="T36" fmla="*/ 42 w 48"/>
                <a:gd name="T37" fmla="*/ 9 h 15"/>
                <a:gd name="T38" fmla="*/ 42 w 48"/>
                <a:gd name="T39" fmla="*/ 9 h 15"/>
                <a:gd name="T40" fmla="*/ 46 w 48"/>
                <a:gd name="T41" fmla="*/ 6 h 15"/>
                <a:gd name="T42" fmla="*/ 46 w 48"/>
                <a:gd name="T43" fmla="*/ 2 h 15"/>
                <a:gd name="T44" fmla="*/ 28 w 48"/>
                <a:gd name="T45" fmla="*/ 3 h 15"/>
                <a:gd name="T46" fmla="*/ 28 w 48"/>
                <a:gd name="T47" fmla="*/ 3 h 15"/>
                <a:gd name="T48" fmla="*/ 9 w 48"/>
                <a:gd name="T49" fmla="*/ 0 h 15"/>
                <a:gd name="T50" fmla="*/ 9 w 48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" h="15">
                  <a:moveTo>
                    <a:pt x="9" y="0"/>
                  </a:moveTo>
                  <a:cubicBezTo>
                    <a:pt x="7" y="0"/>
                    <a:pt x="4" y="2"/>
                    <a:pt x="4" y="4"/>
                  </a:cubicBezTo>
                  <a:cubicBezTo>
                    <a:pt x="4" y="7"/>
                    <a:pt x="6" y="9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0" y="11"/>
                    <a:pt x="7" y="14"/>
                  </a:cubicBezTo>
                  <a:cubicBezTo>
                    <a:pt x="9" y="15"/>
                    <a:pt x="11" y="15"/>
                    <a:pt x="13" y="15"/>
                  </a:cubicBezTo>
                  <a:cubicBezTo>
                    <a:pt x="16" y="15"/>
                    <a:pt x="19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3" y="14"/>
                  </a:cubicBezTo>
                  <a:cubicBezTo>
                    <a:pt x="25" y="14"/>
                    <a:pt x="27" y="13"/>
                    <a:pt x="28" y="13"/>
                  </a:cubicBezTo>
                  <a:cubicBezTo>
                    <a:pt x="28" y="13"/>
                    <a:pt x="29" y="13"/>
                    <a:pt x="29" y="13"/>
                  </a:cubicBezTo>
                  <a:cubicBezTo>
                    <a:pt x="30" y="13"/>
                    <a:pt x="31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4" y="13"/>
                    <a:pt x="36" y="11"/>
                  </a:cubicBezTo>
                  <a:cubicBezTo>
                    <a:pt x="38" y="10"/>
                    <a:pt x="41" y="9"/>
                    <a:pt x="41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3" y="9"/>
                    <a:pt x="44" y="7"/>
                    <a:pt x="46" y="6"/>
                  </a:cubicBezTo>
                  <a:cubicBezTo>
                    <a:pt x="47" y="4"/>
                    <a:pt x="48" y="3"/>
                    <a:pt x="46" y="2"/>
                  </a:cubicBezTo>
                  <a:cubicBezTo>
                    <a:pt x="40" y="2"/>
                    <a:pt x="34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8" y="3"/>
                    <a:pt x="12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56" name="Freeform 159"/>
            <p:cNvSpPr>
              <a:spLocks noEditPoints="1"/>
            </p:cNvSpPr>
            <p:nvPr/>
          </p:nvSpPr>
          <p:spPr bwMode="auto">
            <a:xfrm>
              <a:off x="9807575" y="5434013"/>
              <a:ext cx="1420813" cy="315912"/>
            </a:xfrm>
            <a:custGeom>
              <a:avLst/>
              <a:gdLst>
                <a:gd name="T0" fmla="*/ 495 w 524"/>
                <a:gd name="T1" fmla="*/ 43 h 116"/>
                <a:gd name="T2" fmla="*/ 272 w 524"/>
                <a:gd name="T3" fmla="*/ 0 h 116"/>
                <a:gd name="T4" fmla="*/ 240 w 524"/>
                <a:gd name="T5" fmla="*/ 9 h 116"/>
                <a:gd name="T6" fmla="*/ 240 w 524"/>
                <a:gd name="T7" fmla="*/ 13 h 116"/>
                <a:gd name="T8" fmla="*/ 238 w 524"/>
                <a:gd name="T9" fmla="*/ 14 h 116"/>
                <a:gd name="T10" fmla="*/ 224 w 524"/>
                <a:gd name="T11" fmla="*/ 13 h 116"/>
                <a:gd name="T12" fmla="*/ 215 w 524"/>
                <a:gd name="T13" fmla="*/ 15 h 116"/>
                <a:gd name="T14" fmla="*/ 191 w 524"/>
                <a:gd name="T15" fmla="*/ 11 h 116"/>
                <a:gd name="T16" fmla="*/ 187 w 524"/>
                <a:gd name="T17" fmla="*/ 11 h 116"/>
                <a:gd name="T18" fmla="*/ 177 w 524"/>
                <a:gd name="T19" fmla="*/ 15 h 116"/>
                <a:gd name="T20" fmla="*/ 171 w 524"/>
                <a:gd name="T21" fmla="*/ 19 h 116"/>
                <a:gd name="T22" fmla="*/ 163 w 524"/>
                <a:gd name="T23" fmla="*/ 19 h 116"/>
                <a:gd name="T24" fmla="*/ 161 w 524"/>
                <a:gd name="T25" fmla="*/ 22 h 116"/>
                <a:gd name="T26" fmla="*/ 149 w 524"/>
                <a:gd name="T27" fmla="*/ 20 h 116"/>
                <a:gd name="T28" fmla="*/ 95 w 524"/>
                <a:gd name="T29" fmla="*/ 32 h 116"/>
                <a:gd name="T30" fmla="*/ 30 w 524"/>
                <a:gd name="T31" fmla="*/ 39 h 116"/>
                <a:gd name="T32" fmla="*/ 21 w 524"/>
                <a:gd name="T33" fmla="*/ 48 h 116"/>
                <a:gd name="T34" fmla="*/ 15 w 524"/>
                <a:gd name="T35" fmla="*/ 53 h 116"/>
                <a:gd name="T36" fmla="*/ 15 w 524"/>
                <a:gd name="T37" fmla="*/ 56 h 116"/>
                <a:gd name="T38" fmla="*/ 20 w 524"/>
                <a:gd name="T39" fmla="*/ 63 h 116"/>
                <a:gd name="T40" fmla="*/ 36 w 524"/>
                <a:gd name="T41" fmla="*/ 91 h 116"/>
                <a:gd name="T42" fmla="*/ 195 w 524"/>
                <a:gd name="T43" fmla="*/ 78 h 116"/>
                <a:gd name="T44" fmla="*/ 267 w 524"/>
                <a:gd name="T45" fmla="*/ 93 h 116"/>
                <a:gd name="T46" fmla="*/ 298 w 524"/>
                <a:gd name="T47" fmla="*/ 87 h 116"/>
                <a:gd name="T48" fmla="*/ 295 w 524"/>
                <a:gd name="T49" fmla="*/ 94 h 116"/>
                <a:gd name="T50" fmla="*/ 304 w 524"/>
                <a:gd name="T51" fmla="*/ 97 h 116"/>
                <a:gd name="T52" fmla="*/ 311 w 524"/>
                <a:gd name="T53" fmla="*/ 104 h 116"/>
                <a:gd name="T54" fmla="*/ 357 w 524"/>
                <a:gd name="T55" fmla="*/ 113 h 116"/>
                <a:gd name="T56" fmla="*/ 372 w 524"/>
                <a:gd name="T57" fmla="*/ 112 h 116"/>
                <a:gd name="T58" fmla="*/ 374 w 524"/>
                <a:gd name="T59" fmla="*/ 112 h 116"/>
                <a:gd name="T60" fmla="*/ 383 w 524"/>
                <a:gd name="T61" fmla="*/ 116 h 116"/>
                <a:gd name="T62" fmla="*/ 403 w 524"/>
                <a:gd name="T63" fmla="*/ 112 h 116"/>
                <a:gd name="T64" fmla="*/ 431 w 524"/>
                <a:gd name="T65" fmla="*/ 109 h 116"/>
                <a:gd name="T66" fmla="*/ 483 w 524"/>
                <a:gd name="T67" fmla="*/ 87 h 116"/>
                <a:gd name="T68" fmla="*/ 512 w 524"/>
                <a:gd name="T69" fmla="*/ 53 h 116"/>
                <a:gd name="T70" fmla="*/ 494 w 524"/>
                <a:gd name="T71" fmla="*/ 43 h 116"/>
                <a:gd name="T72" fmla="*/ 487 w 524"/>
                <a:gd name="T73" fmla="*/ 42 h 116"/>
                <a:gd name="T74" fmla="*/ 459 w 524"/>
                <a:gd name="T75" fmla="*/ 32 h 116"/>
                <a:gd name="T76" fmla="*/ 419 w 524"/>
                <a:gd name="T77" fmla="*/ 7 h 116"/>
                <a:gd name="T78" fmla="*/ 401 w 524"/>
                <a:gd name="T79" fmla="*/ 2 h 116"/>
                <a:gd name="T80" fmla="*/ 372 w 524"/>
                <a:gd name="T81" fmla="*/ 23 h 116"/>
                <a:gd name="T82" fmla="*/ 328 w 524"/>
                <a:gd name="T83" fmla="*/ 6 h 116"/>
                <a:gd name="T84" fmla="*/ 328 w 524"/>
                <a:gd name="T85" fmla="*/ 3 h 116"/>
                <a:gd name="T86" fmla="*/ 319 w 524"/>
                <a:gd name="T87" fmla="*/ 3 h 116"/>
                <a:gd name="T88" fmla="*/ 313 w 524"/>
                <a:gd name="T89" fmla="*/ 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4" h="116">
                  <a:moveTo>
                    <a:pt x="495" y="43"/>
                  </a:moveTo>
                  <a:cubicBezTo>
                    <a:pt x="495" y="43"/>
                    <a:pt x="495" y="43"/>
                    <a:pt x="495" y="43"/>
                  </a:cubicBezTo>
                  <a:cubicBezTo>
                    <a:pt x="495" y="43"/>
                    <a:pt x="495" y="43"/>
                    <a:pt x="495" y="43"/>
                  </a:cubicBezTo>
                  <a:cubicBezTo>
                    <a:pt x="495" y="43"/>
                    <a:pt x="495" y="43"/>
                    <a:pt x="495" y="43"/>
                  </a:cubicBezTo>
                  <a:moveTo>
                    <a:pt x="272" y="0"/>
                  </a:moveTo>
                  <a:cubicBezTo>
                    <a:pt x="272" y="0"/>
                    <a:pt x="272" y="0"/>
                    <a:pt x="272" y="0"/>
                  </a:cubicBezTo>
                  <a:cubicBezTo>
                    <a:pt x="273" y="1"/>
                    <a:pt x="282" y="3"/>
                    <a:pt x="273" y="3"/>
                  </a:cubicBezTo>
                  <a:cubicBezTo>
                    <a:pt x="263" y="4"/>
                    <a:pt x="252" y="5"/>
                    <a:pt x="250" y="6"/>
                  </a:cubicBezTo>
                  <a:cubicBezTo>
                    <a:pt x="248" y="7"/>
                    <a:pt x="244" y="8"/>
                    <a:pt x="240" y="9"/>
                  </a:cubicBezTo>
                  <a:cubicBezTo>
                    <a:pt x="236" y="10"/>
                    <a:pt x="235" y="11"/>
                    <a:pt x="237" y="12"/>
                  </a:cubicBezTo>
                  <a:cubicBezTo>
                    <a:pt x="238" y="12"/>
                    <a:pt x="236" y="12"/>
                    <a:pt x="238" y="13"/>
                  </a:cubicBezTo>
                  <a:cubicBezTo>
                    <a:pt x="240" y="13"/>
                    <a:pt x="241" y="13"/>
                    <a:pt x="240" y="13"/>
                  </a:cubicBezTo>
                  <a:cubicBezTo>
                    <a:pt x="240" y="13"/>
                    <a:pt x="239" y="13"/>
                    <a:pt x="239" y="13"/>
                  </a:cubicBezTo>
                  <a:cubicBezTo>
                    <a:pt x="239" y="13"/>
                    <a:pt x="238" y="13"/>
                    <a:pt x="238" y="13"/>
                  </a:cubicBezTo>
                  <a:cubicBezTo>
                    <a:pt x="237" y="13"/>
                    <a:pt x="237" y="13"/>
                    <a:pt x="238" y="14"/>
                  </a:cubicBezTo>
                  <a:cubicBezTo>
                    <a:pt x="239" y="14"/>
                    <a:pt x="239" y="14"/>
                    <a:pt x="239" y="14"/>
                  </a:cubicBezTo>
                  <a:cubicBezTo>
                    <a:pt x="238" y="14"/>
                    <a:pt x="237" y="14"/>
                    <a:pt x="236" y="14"/>
                  </a:cubicBezTo>
                  <a:cubicBezTo>
                    <a:pt x="234" y="14"/>
                    <a:pt x="229" y="13"/>
                    <a:pt x="224" y="13"/>
                  </a:cubicBezTo>
                  <a:cubicBezTo>
                    <a:pt x="224" y="13"/>
                    <a:pt x="223" y="13"/>
                    <a:pt x="223" y="13"/>
                  </a:cubicBezTo>
                  <a:cubicBezTo>
                    <a:pt x="219" y="13"/>
                    <a:pt x="218" y="15"/>
                    <a:pt x="216" y="15"/>
                  </a:cubicBezTo>
                  <a:cubicBezTo>
                    <a:pt x="216" y="15"/>
                    <a:pt x="216" y="15"/>
                    <a:pt x="215" y="15"/>
                  </a:cubicBezTo>
                  <a:cubicBezTo>
                    <a:pt x="214" y="15"/>
                    <a:pt x="222" y="13"/>
                    <a:pt x="213" y="11"/>
                  </a:cubicBezTo>
                  <a:cubicBezTo>
                    <a:pt x="208" y="10"/>
                    <a:pt x="204" y="10"/>
                    <a:pt x="200" y="10"/>
                  </a:cubicBezTo>
                  <a:cubicBezTo>
                    <a:pt x="195" y="10"/>
                    <a:pt x="192" y="11"/>
                    <a:pt x="191" y="11"/>
                  </a:cubicBezTo>
                  <a:cubicBezTo>
                    <a:pt x="190" y="12"/>
                    <a:pt x="189" y="12"/>
                    <a:pt x="189" y="12"/>
                  </a:cubicBezTo>
                  <a:cubicBezTo>
                    <a:pt x="188" y="12"/>
                    <a:pt x="188" y="12"/>
                    <a:pt x="188" y="12"/>
                  </a:cubicBezTo>
                  <a:cubicBezTo>
                    <a:pt x="188" y="11"/>
                    <a:pt x="188" y="11"/>
                    <a:pt x="187" y="11"/>
                  </a:cubicBezTo>
                  <a:cubicBezTo>
                    <a:pt x="187" y="11"/>
                    <a:pt x="186" y="12"/>
                    <a:pt x="184" y="12"/>
                  </a:cubicBezTo>
                  <a:cubicBezTo>
                    <a:pt x="182" y="13"/>
                    <a:pt x="183" y="14"/>
                    <a:pt x="180" y="14"/>
                  </a:cubicBezTo>
                  <a:cubicBezTo>
                    <a:pt x="178" y="14"/>
                    <a:pt x="176" y="15"/>
                    <a:pt x="177" y="15"/>
                  </a:cubicBezTo>
                  <a:cubicBezTo>
                    <a:pt x="179" y="15"/>
                    <a:pt x="178" y="15"/>
                    <a:pt x="175" y="15"/>
                  </a:cubicBezTo>
                  <a:cubicBezTo>
                    <a:pt x="172" y="15"/>
                    <a:pt x="172" y="16"/>
                    <a:pt x="171" y="17"/>
                  </a:cubicBezTo>
                  <a:cubicBezTo>
                    <a:pt x="169" y="18"/>
                    <a:pt x="170" y="18"/>
                    <a:pt x="171" y="19"/>
                  </a:cubicBezTo>
                  <a:cubicBezTo>
                    <a:pt x="172" y="19"/>
                    <a:pt x="172" y="19"/>
                    <a:pt x="171" y="19"/>
                  </a:cubicBezTo>
                  <a:cubicBezTo>
                    <a:pt x="171" y="19"/>
                    <a:pt x="170" y="19"/>
                    <a:pt x="170" y="19"/>
                  </a:cubicBezTo>
                  <a:cubicBezTo>
                    <a:pt x="168" y="19"/>
                    <a:pt x="166" y="19"/>
                    <a:pt x="163" y="19"/>
                  </a:cubicBezTo>
                  <a:cubicBezTo>
                    <a:pt x="163" y="19"/>
                    <a:pt x="162" y="19"/>
                    <a:pt x="161" y="19"/>
                  </a:cubicBezTo>
                  <a:cubicBezTo>
                    <a:pt x="159" y="19"/>
                    <a:pt x="159" y="19"/>
                    <a:pt x="160" y="19"/>
                  </a:cubicBezTo>
                  <a:cubicBezTo>
                    <a:pt x="161" y="20"/>
                    <a:pt x="162" y="21"/>
                    <a:pt x="161" y="22"/>
                  </a:cubicBezTo>
                  <a:cubicBezTo>
                    <a:pt x="160" y="22"/>
                    <a:pt x="160" y="22"/>
                    <a:pt x="159" y="22"/>
                  </a:cubicBezTo>
                  <a:cubicBezTo>
                    <a:pt x="158" y="22"/>
                    <a:pt x="156" y="22"/>
                    <a:pt x="154" y="21"/>
                  </a:cubicBezTo>
                  <a:cubicBezTo>
                    <a:pt x="153" y="20"/>
                    <a:pt x="151" y="20"/>
                    <a:pt x="149" y="20"/>
                  </a:cubicBezTo>
                  <a:cubicBezTo>
                    <a:pt x="146" y="20"/>
                    <a:pt x="142" y="21"/>
                    <a:pt x="140" y="22"/>
                  </a:cubicBezTo>
                  <a:cubicBezTo>
                    <a:pt x="138" y="23"/>
                    <a:pt x="136" y="25"/>
                    <a:pt x="133" y="26"/>
                  </a:cubicBezTo>
                  <a:cubicBezTo>
                    <a:pt x="121" y="31"/>
                    <a:pt x="114" y="30"/>
                    <a:pt x="95" y="32"/>
                  </a:cubicBezTo>
                  <a:cubicBezTo>
                    <a:pt x="85" y="33"/>
                    <a:pt x="69" y="33"/>
                    <a:pt x="55" y="35"/>
                  </a:cubicBezTo>
                  <a:cubicBezTo>
                    <a:pt x="40" y="37"/>
                    <a:pt x="32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28" y="39"/>
                    <a:pt x="21" y="41"/>
                    <a:pt x="21" y="45"/>
                  </a:cubicBezTo>
                  <a:cubicBezTo>
                    <a:pt x="21" y="46"/>
                    <a:pt x="21" y="47"/>
                    <a:pt x="21" y="48"/>
                  </a:cubicBezTo>
                  <a:cubicBezTo>
                    <a:pt x="23" y="52"/>
                    <a:pt x="20" y="54"/>
                    <a:pt x="18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3"/>
                    <a:pt x="15" y="53"/>
                  </a:cubicBezTo>
                  <a:cubicBezTo>
                    <a:pt x="15" y="53"/>
                    <a:pt x="15" y="54"/>
                    <a:pt x="16" y="54"/>
                  </a:cubicBezTo>
                  <a:cubicBezTo>
                    <a:pt x="17" y="55"/>
                    <a:pt x="17" y="56"/>
                    <a:pt x="16" y="56"/>
                  </a:cubicBezTo>
                  <a:cubicBezTo>
                    <a:pt x="16" y="56"/>
                    <a:pt x="15" y="56"/>
                    <a:pt x="15" y="56"/>
                  </a:cubicBezTo>
                  <a:cubicBezTo>
                    <a:pt x="13" y="55"/>
                    <a:pt x="12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9" y="58"/>
                    <a:pt x="20" y="63"/>
                  </a:cubicBezTo>
                  <a:cubicBezTo>
                    <a:pt x="22" y="67"/>
                    <a:pt x="20" y="72"/>
                    <a:pt x="26" y="76"/>
                  </a:cubicBezTo>
                  <a:cubicBezTo>
                    <a:pt x="37" y="82"/>
                    <a:pt x="0" y="84"/>
                    <a:pt x="21" y="89"/>
                  </a:cubicBezTo>
                  <a:cubicBezTo>
                    <a:pt x="26" y="91"/>
                    <a:pt x="31" y="91"/>
                    <a:pt x="36" y="91"/>
                  </a:cubicBezTo>
                  <a:cubicBezTo>
                    <a:pt x="44" y="91"/>
                    <a:pt x="52" y="90"/>
                    <a:pt x="60" y="89"/>
                  </a:cubicBezTo>
                  <a:cubicBezTo>
                    <a:pt x="74" y="87"/>
                    <a:pt x="92" y="87"/>
                    <a:pt x="107" y="87"/>
                  </a:cubicBezTo>
                  <a:cubicBezTo>
                    <a:pt x="130" y="86"/>
                    <a:pt x="161" y="79"/>
                    <a:pt x="195" y="78"/>
                  </a:cubicBezTo>
                  <a:cubicBezTo>
                    <a:pt x="196" y="78"/>
                    <a:pt x="198" y="78"/>
                    <a:pt x="199" y="78"/>
                  </a:cubicBezTo>
                  <a:cubicBezTo>
                    <a:pt x="217" y="78"/>
                    <a:pt x="249" y="81"/>
                    <a:pt x="263" y="84"/>
                  </a:cubicBezTo>
                  <a:cubicBezTo>
                    <a:pt x="275" y="88"/>
                    <a:pt x="265" y="93"/>
                    <a:pt x="267" y="93"/>
                  </a:cubicBezTo>
                  <a:cubicBezTo>
                    <a:pt x="267" y="93"/>
                    <a:pt x="268" y="93"/>
                    <a:pt x="268" y="93"/>
                  </a:cubicBezTo>
                  <a:cubicBezTo>
                    <a:pt x="271" y="93"/>
                    <a:pt x="277" y="91"/>
                    <a:pt x="288" y="88"/>
                  </a:cubicBezTo>
                  <a:cubicBezTo>
                    <a:pt x="292" y="87"/>
                    <a:pt x="296" y="87"/>
                    <a:pt x="298" y="87"/>
                  </a:cubicBezTo>
                  <a:cubicBezTo>
                    <a:pt x="301" y="87"/>
                    <a:pt x="302" y="88"/>
                    <a:pt x="298" y="90"/>
                  </a:cubicBezTo>
                  <a:cubicBezTo>
                    <a:pt x="293" y="93"/>
                    <a:pt x="290" y="95"/>
                    <a:pt x="292" y="95"/>
                  </a:cubicBezTo>
                  <a:cubicBezTo>
                    <a:pt x="293" y="95"/>
                    <a:pt x="294" y="95"/>
                    <a:pt x="295" y="94"/>
                  </a:cubicBezTo>
                  <a:cubicBezTo>
                    <a:pt x="298" y="93"/>
                    <a:pt x="301" y="93"/>
                    <a:pt x="303" y="93"/>
                  </a:cubicBezTo>
                  <a:cubicBezTo>
                    <a:pt x="304" y="93"/>
                    <a:pt x="305" y="93"/>
                    <a:pt x="304" y="94"/>
                  </a:cubicBezTo>
                  <a:cubicBezTo>
                    <a:pt x="303" y="96"/>
                    <a:pt x="301" y="97"/>
                    <a:pt x="304" y="97"/>
                  </a:cubicBezTo>
                  <a:cubicBezTo>
                    <a:pt x="305" y="97"/>
                    <a:pt x="305" y="97"/>
                    <a:pt x="305" y="97"/>
                  </a:cubicBezTo>
                  <a:cubicBezTo>
                    <a:pt x="305" y="97"/>
                    <a:pt x="305" y="97"/>
                    <a:pt x="305" y="97"/>
                  </a:cubicBezTo>
                  <a:cubicBezTo>
                    <a:pt x="310" y="97"/>
                    <a:pt x="305" y="100"/>
                    <a:pt x="311" y="104"/>
                  </a:cubicBezTo>
                  <a:cubicBezTo>
                    <a:pt x="316" y="107"/>
                    <a:pt x="324" y="110"/>
                    <a:pt x="331" y="111"/>
                  </a:cubicBezTo>
                  <a:cubicBezTo>
                    <a:pt x="340" y="113"/>
                    <a:pt x="343" y="113"/>
                    <a:pt x="347" y="113"/>
                  </a:cubicBezTo>
                  <a:cubicBezTo>
                    <a:pt x="350" y="113"/>
                    <a:pt x="353" y="113"/>
                    <a:pt x="357" y="113"/>
                  </a:cubicBezTo>
                  <a:cubicBezTo>
                    <a:pt x="362" y="113"/>
                    <a:pt x="366" y="112"/>
                    <a:pt x="368" y="111"/>
                  </a:cubicBezTo>
                  <a:cubicBezTo>
                    <a:pt x="369" y="111"/>
                    <a:pt x="369" y="111"/>
                    <a:pt x="370" y="111"/>
                  </a:cubicBezTo>
                  <a:cubicBezTo>
                    <a:pt x="371" y="111"/>
                    <a:pt x="372" y="111"/>
                    <a:pt x="372" y="112"/>
                  </a:cubicBezTo>
                  <a:cubicBezTo>
                    <a:pt x="372" y="112"/>
                    <a:pt x="373" y="112"/>
                    <a:pt x="374" y="112"/>
                  </a:cubicBezTo>
                  <a:cubicBezTo>
                    <a:pt x="374" y="112"/>
                    <a:pt x="374" y="112"/>
                    <a:pt x="374" y="112"/>
                  </a:cubicBezTo>
                  <a:cubicBezTo>
                    <a:pt x="374" y="112"/>
                    <a:pt x="374" y="112"/>
                    <a:pt x="374" y="112"/>
                  </a:cubicBezTo>
                  <a:cubicBezTo>
                    <a:pt x="376" y="112"/>
                    <a:pt x="376" y="114"/>
                    <a:pt x="378" y="115"/>
                  </a:cubicBezTo>
                  <a:cubicBezTo>
                    <a:pt x="379" y="116"/>
                    <a:pt x="381" y="116"/>
                    <a:pt x="382" y="116"/>
                  </a:cubicBezTo>
                  <a:cubicBezTo>
                    <a:pt x="383" y="116"/>
                    <a:pt x="383" y="116"/>
                    <a:pt x="383" y="116"/>
                  </a:cubicBezTo>
                  <a:cubicBezTo>
                    <a:pt x="383" y="116"/>
                    <a:pt x="389" y="115"/>
                    <a:pt x="395" y="114"/>
                  </a:cubicBezTo>
                  <a:cubicBezTo>
                    <a:pt x="401" y="113"/>
                    <a:pt x="404" y="112"/>
                    <a:pt x="403" y="112"/>
                  </a:cubicBezTo>
                  <a:cubicBezTo>
                    <a:pt x="403" y="112"/>
                    <a:pt x="403" y="112"/>
                    <a:pt x="403" y="112"/>
                  </a:cubicBezTo>
                  <a:cubicBezTo>
                    <a:pt x="403" y="112"/>
                    <a:pt x="403" y="112"/>
                    <a:pt x="403" y="112"/>
                  </a:cubicBezTo>
                  <a:cubicBezTo>
                    <a:pt x="403" y="112"/>
                    <a:pt x="403" y="112"/>
                    <a:pt x="402" y="112"/>
                  </a:cubicBezTo>
                  <a:cubicBezTo>
                    <a:pt x="401" y="111"/>
                    <a:pt x="417" y="112"/>
                    <a:pt x="431" y="109"/>
                  </a:cubicBezTo>
                  <a:cubicBezTo>
                    <a:pt x="437" y="108"/>
                    <a:pt x="438" y="106"/>
                    <a:pt x="447" y="101"/>
                  </a:cubicBezTo>
                  <a:cubicBezTo>
                    <a:pt x="452" y="99"/>
                    <a:pt x="457" y="96"/>
                    <a:pt x="464" y="93"/>
                  </a:cubicBezTo>
                  <a:cubicBezTo>
                    <a:pt x="473" y="89"/>
                    <a:pt x="484" y="87"/>
                    <a:pt x="483" y="87"/>
                  </a:cubicBezTo>
                  <a:cubicBezTo>
                    <a:pt x="482" y="87"/>
                    <a:pt x="493" y="84"/>
                    <a:pt x="501" y="80"/>
                  </a:cubicBezTo>
                  <a:cubicBezTo>
                    <a:pt x="512" y="75"/>
                    <a:pt x="520" y="69"/>
                    <a:pt x="517" y="66"/>
                  </a:cubicBezTo>
                  <a:cubicBezTo>
                    <a:pt x="514" y="62"/>
                    <a:pt x="524" y="55"/>
                    <a:pt x="512" y="53"/>
                  </a:cubicBezTo>
                  <a:cubicBezTo>
                    <a:pt x="507" y="51"/>
                    <a:pt x="502" y="50"/>
                    <a:pt x="499" y="48"/>
                  </a:cubicBezTo>
                  <a:cubicBezTo>
                    <a:pt x="495" y="45"/>
                    <a:pt x="495" y="43"/>
                    <a:pt x="495" y="43"/>
                  </a:cubicBezTo>
                  <a:cubicBezTo>
                    <a:pt x="495" y="43"/>
                    <a:pt x="494" y="43"/>
                    <a:pt x="494" y="43"/>
                  </a:cubicBezTo>
                  <a:cubicBezTo>
                    <a:pt x="493" y="43"/>
                    <a:pt x="492" y="43"/>
                    <a:pt x="491" y="42"/>
                  </a:cubicBezTo>
                  <a:cubicBezTo>
                    <a:pt x="490" y="42"/>
                    <a:pt x="489" y="42"/>
                    <a:pt x="488" y="42"/>
                  </a:cubicBezTo>
                  <a:cubicBezTo>
                    <a:pt x="487" y="42"/>
                    <a:pt x="487" y="42"/>
                    <a:pt x="487" y="42"/>
                  </a:cubicBezTo>
                  <a:cubicBezTo>
                    <a:pt x="487" y="42"/>
                    <a:pt x="487" y="42"/>
                    <a:pt x="487" y="42"/>
                  </a:cubicBezTo>
                  <a:cubicBezTo>
                    <a:pt x="486" y="42"/>
                    <a:pt x="482" y="40"/>
                    <a:pt x="477" y="36"/>
                  </a:cubicBezTo>
                  <a:cubicBezTo>
                    <a:pt x="473" y="32"/>
                    <a:pt x="458" y="32"/>
                    <a:pt x="459" y="32"/>
                  </a:cubicBezTo>
                  <a:cubicBezTo>
                    <a:pt x="460" y="31"/>
                    <a:pt x="445" y="30"/>
                    <a:pt x="443" y="25"/>
                  </a:cubicBezTo>
                  <a:cubicBezTo>
                    <a:pt x="441" y="21"/>
                    <a:pt x="444" y="16"/>
                    <a:pt x="439" y="13"/>
                  </a:cubicBezTo>
                  <a:cubicBezTo>
                    <a:pt x="429" y="9"/>
                    <a:pt x="422" y="14"/>
                    <a:pt x="419" y="7"/>
                  </a:cubicBezTo>
                  <a:cubicBezTo>
                    <a:pt x="418" y="6"/>
                    <a:pt x="417" y="4"/>
                    <a:pt x="415" y="3"/>
                  </a:cubicBezTo>
                  <a:cubicBezTo>
                    <a:pt x="413" y="2"/>
                    <a:pt x="409" y="1"/>
                    <a:pt x="406" y="1"/>
                  </a:cubicBezTo>
                  <a:cubicBezTo>
                    <a:pt x="404" y="1"/>
                    <a:pt x="402" y="1"/>
                    <a:pt x="401" y="2"/>
                  </a:cubicBezTo>
                  <a:cubicBezTo>
                    <a:pt x="398" y="4"/>
                    <a:pt x="397" y="6"/>
                    <a:pt x="396" y="7"/>
                  </a:cubicBezTo>
                  <a:cubicBezTo>
                    <a:pt x="396" y="8"/>
                    <a:pt x="392" y="12"/>
                    <a:pt x="389" y="17"/>
                  </a:cubicBezTo>
                  <a:cubicBezTo>
                    <a:pt x="387" y="20"/>
                    <a:pt x="384" y="23"/>
                    <a:pt x="372" y="23"/>
                  </a:cubicBezTo>
                  <a:cubicBezTo>
                    <a:pt x="368" y="23"/>
                    <a:pt x="364" y="23"/>
                    <a:pt x="359" y="22"/>
                  </a:cubicBezTo>
                  <a:cubicBezTo>
                    <a:pt x="350" y="21"/>
                    <a:pt x="334" y="19"/>
                    <a:pt x="325" y="17"/>
                  </a:cubicBezTo>
                  <a:cubicBezTo>
                    <a:pt x="313" y="13"/>
                    <a:pt x="323" y="8"/>
                    <a:pt x="328" y="6"/>
                  </a:cubicBezTo>
                  <a:cubicBezTo>
                    <a:pt x="334" y="5"/>
                    <a:pt x="334" y="4"/>
                    <a:pt x="332" y="3"/>
                  </a:cubicBezTo>
                  <a:cubicBezTo>
                    <a:pt x="331" y="3"/>
                    <a:pt x="330" y="3"/>
                    <a:pt x="329" y="3"/>
                  </a:cubicBezTo>
                  <a:cubicBezTo>
                    <a:pt x="328" y="3"/>
                    <a:pt x="328" y="3"/>
                    <a:pt x="328" y="3"/>
                  </a:cubicBezTo>
                  <a:cubicBezTo>
                    <a:pt x="327" y="4"/>
                    <a:pt x="325" y="4"/>
                    <a:pt x="323" y="4"/>
                  </a:cubicBezTo>
                  <a:cubicBezTo>
                    <a:pt x="323" y="4"/>
                    <a:pt x="323" y="4"/>
                    <a:pt x="322" y="4"/>
                  </a:cubicBezTo>
                  <a:cubicBezTo>
                    <a:pt x="320" y="4"/>
                    <a:pt x="318" y="4"/>
                    <a:pt x="319" y="3"/>
                  </a:cubicBezTo>
                  <a:cubicBezTo>
                    <a:pt x="319" y="3"/>
                    <a:pt x="319" y="3"/>
                    <a:pt x="318" y="3"/>
                  </a:cubicBezTo>
                  <a:cubicBezTo>
                    <a:pt x="318" y="3"/>
                    <a:pt x="317" y="3"/>
                    <a:pt x="316" y="3"/>
                  </a:cubicBezTo>
                  <a:cubicBezTo>
                    <a:pt x="315" y="3"/>
                    <a:pt x="314" y="3"/>
                    <a:pt x="313" y="3"/>
                  </a:cubicBezTo>
                  <a:cubicBezTo>
                    <a:pt x="309" y="3"/>
                    <a:pt x="302" y="3"/>
                    <a:pt x="295" y="2"/>
                  </a:cubicBezTo>
                  <a:cubicBezTo>
                    <a:pt x="283" y="1"/>
                    <a:pt x="274" y="0"/>
                    <a:pt x="2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57" name="Freeform 160"/>
            <p:cNvSpPr>
              <a:spLocks/>
            </p:cNvSpPr>
            <p:nvPr/>
          </p:nvSpPr>
          <p:spPr bwMode="auto">
            <a:xfrm>
              <a:off x="11095038" y="4392613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58" name="Freeform 161"/>
            <p:cNvSpPr>
              <a:spLocks/>
            </p:cNvSpPr>
            <p:nvPr/>
          </p:nvSpPr>
          <p:spPr bwMode="auto">
            <a:xfrm>
              <a:off x="10880725" y="5768975"/>
              <a:ext cx="15875" cy="3175"/>
            </a:xfrm>
            <a:custGeom>
              <a:avLst/>
              <a:gdLst>
                <a:gd name="T0" fmla="*/ 0 w 6"/>
                <a:gd name="T1" fmla="*/ 0 h 1"/>
                <a:gd name="T2" fmla="*/ 2 w 6"/>
                <a:gd name="T3" fmla="*/ 1 h 1"/>
                <a:gd name="T4" fmla="*/ 3 w 6"/>
                <a:gd name="T5" fmla="*/ 1 h 1"/>
                <a:gd name="T6" fmla="*/ 4 w 6"/>
                <a:gd name="T7" fmla="*/ 0 h 1"/>
                <a:gd name="T8" fmla="*/ 4 w 6"/>
                <a:gd name="T9" fmla="*/ 0 h 1"/>
                <a:gd name="T10" fmla="*/ 3 w 6"/>
                <a:gd name="T11" fmla="*/ 0 h 1"/>
                <a:gd name="T12" fmla="*/ 2 w 6"/>
                <a:gd name="T13" fmla="*/ 0 h 1"/>
                <a:gd name="T14" fmla="*/ 0 w 6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cubicBezTo>
                    <a:pt x="0" y="0"/>
                    <a:pt x="0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6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59" name="Freeform 162"/>
            <p:cNvSpPr>
              <a:spLocks/>
            </p:cNvSpPr>
            <p:nvPr/>
          </p:nvSpPr>
          <p:spPr bwMode="auto">
            <a:xfrm>
              <a:off x="7524750" y="4549775"/>
              <a:ext cx="14288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1 w 5"/>
                <a:gd name="T5" fmla="*/ 0 h 1"/>
                <a:gd name="T6" fmla="*/ 1 w 5"/>
                <a:gd name="T7" fmla="*/ 0 h 1"/>
                <a:gd name="T8" fmla="*/ 1 w 5"/>
                <a:gd name="T9" fmla="*/ 1 h 1"/>
                <a:gd name="T10" fmla="*/ 3 w 5"/>
                <a:gd name="T11" fmla="*/ 0 h 1"/>
                <a:gd name="T12" fmla="*/ 4 w 5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60" name="Freeform 163"/>
            <p:cNvSpPr>
              <a:spLocks noEditPoints="1"/>
            </p:cNvSpPr>
            <p:nvPr/>
          </p:nvSpPr>
          <p:spPr bwMode="auto">
            <a:xfrm>
              <a:off x="5391150" y="4294188"/>
              <a:ext cx="5894388" cy="1355725"/>
            </a:xfrm>
            <a:custGeom>
              <a:avLst/>
              <a:gdLst>
                <a:gd name="T0" fmla="*/ 839 w 2174"/>
                <a:gd name="T1" fmla="*/ 210 h 498"/>
                <a:gd name="T2" fmla="*/ 318 w 2174"/>
                <a:gd name="T3" fmla="*/ 182 h 498"/>
                <a:gd name="T4" fmla="*/ 1021 w 2174"/>
                <a:gd name="T5" fmla="*/ 29 h 498"/>
                <a:gd name="T6" fmla="*/ 1021 w 2174"/>
                <a:gd name="T7" fmla="*/ 72 h 498"/>
                <a:gd name="T8" fmla="*/ 979 w 2174"/>
                <a:gd name="T9" fmla="*/ 86 h 498"/>
                <a:gd name="T10" fmla="*/ 908 w 2174"/>
                <a:gd name="T11" fmla="*/ 92 h 498"/>
                <a:gd name="T12" fmla="*/ 744 w 2174"/>
                <a:gd name="T13" fmla="*/ 96 h 498"/>
                <a:gd name="T14" fmla="*/ 592 w 2174"/>
                <a:gd name="T15" fmla="*/ 121 h 498"/>
                <a:gd name="T16" fmla="*/ 551 w 2174"/>
                <a:gd name="T17" fmla="*/ 96 h 498"/>
                <a:gd name="T18" fmla="*/ 493 w 2174"/>
                <a:gd name="T19" fmla="*/ 88 h 498"/>
                <a:gd name="T20" fmla="*/ 449 w 2174"/>
                <a:gd name="T21" fmla="*/ 87 h 498"/>
                <a:gd name="T22" fmla="*/ 394 w 2174"/>
                <a:gd name="T23" fmla="*/ 99 h 498"/>
                <a:gd name="T24" fmla="*/ 363 w 2174"/>
                <a:gd name="T25" fmla="*/ 108 h 498"/>
                <a:gd name="T26" fmla="*/ 319 w 2174"/>
                <a:gd name="T27" fmla="*/ 129 h 498"/>
                <a:gd name="T28" fmla="*/ 297 w 2174"/>
                <a:gd name="T29" fmla="*/ 136 h 498"/>
                <a:gd name="T30" fmla="*/ 276 w 2174"/>
                <a:gd name="T31" fmla="*/ 146 h 498"/>
                <a:gd name="T32" fmla="*/ 276 w 2174"/>
                <a:gd name="T33" fmla="*/ 151 h 498"/>
                <a:gd name="T34" fmla="*/ 314 w 2174"/>
                <a:gd name="T35" fmla="*/ 156 h 498"/>
                <a:gd name="T36" fmla="*/ 407 w 2174"/>
                <a:gd name="T37" fmla="*/ 153 h 498"/>
                <a:gd name="T38" fmla="*/ 465 w 2174"/>
                <a:gd name="T39" fmla="*/ 151 h 498"/>
                <a:gd name="T40" fmla="*/ 447 w 2174"/>
                <a:gd name="T41" fmla="*/ 167 h 498"/>
                <a:gd name="T42" fmla="*/ 324 w 2174"/>
                <a:gd name="T43" fmla="*/ 168 h 498"/>
                <a:gd name="T44" fmla="*/ 255 w 2174"/>
                <a:gd name="T45" fmla="*/ 192 h 498"/>
                <a:gd name="T46" fmla="*/ 150 w 2174"/>
                <a:gd name="T47" fmla="*/ 225 h 498"/>
                <a:gd name="T48" fmla="*/ 272 w 2174"/>
                <a:gd name="T49" fmla="*/ 226 h 498"/>
                <a:gd name="T50" fmla="*/ 407 w 2174"/>
                <a:gd name="T51" fmla="*/ 225 h 498"/>
                <a:gd name="T52" fmla="*/ 498 w 2174"/>
                <a:gd name="T53" fmla="*/ 248 h 498"/>
                <a:gd name="T54" fmla="*/ 589 w 2174"/>
                <a:gd name="T55" fmla="*/ 212 h 498"/>
                <a:gd name="T56" fmla="*/ 662 w 2174"/>
                <a:gd name="T57" fmla="*/ 215 h 498"/>
                <a:gd name="T58" fmla="*/ 536 w 2174"/>
                <a:gd name="T59" fmla="*/ 245 h 498"/>
                <a:gd name="T60" fmla="*/ 617 w 2174"/>
                <a:gd name="T61" fmla="*/ 273 h 498"/>
                <a:gd name="T62" fmla="*/ 341 w 2174"/>
                <a:gd name="T63" fmla="*/ 252 h 498"/>
                <a:gd name="T64" fmla="*/ 8 w 2174"/>
                <a:gd name="T65" fmla="*/ 337 h 498"/>
                <a:gd name="T66" fmla="*/ 344 w 2174"/>
                <a:gd name="T67" fmla="*/ 390 h 498"/>
                <a:gd name="T68" fmla="*/ 658 w 2174"/>
                <a:gd name="T69" fmla="*/ 458 h 498"/>
                <a:gd name="T70" fmla="*/ 746 w 2174"/>
                <a:gd name="T71" fmla="*/ 333 h 498"/>
                <a:gd name="T72" fmla="*/ 731 w 2174"/>
                <a:gd name="T73" fmla="*/ 313 h 498"/>
                <a:gd name="T74" fmla="*/ 814 w 2174"/>
                <a:gd name="T75" fmla="*/ 277 h 498"/>
                <a:gd name="T76" fmla="*/ 1104 w 2174"/>
                <a:gd name="T77" fmla="*/ 301 h 498"/>
                <a:gd name="T78" fmla="*/ 1340 w 2174"/>
                <a:gd name="T79" fmla="*/ 305 h 498"/>
                <a:gd name="T80" fmla="*/ 1383 w 2174"/>
                <a:gd name="T81" fmla="*/ 308 h 498"/>
                <a:gd name="T82" fmla="*/ 1427 w 2174"/>
                <a:gd name="T83" fmla="*/ 325 h 498"/>
                <a:gd name="T84" fmla="*/ 1543 w 2174"/>
                <a:gd name="T85" fmla="*/ 368 h 498"/>
                <a:gd name="T86" fmla="*/ 1579 w 2174"/>
                <a:gd name="T87" fmla="*/ 344 h 498"/>
                <a:gd name="T88" fmla="*/ 1656 w 2174"/>
                <a:gd name="T89" fmla="*/ 301 h 498"/>
                <a:gd name="T90" fmla="*/ 1727 w 2174"/>
                <a:gd name="T91" fmla="*/ 282 h 498"/>
                <a:gd name="T92" fmla="*/ 1698 w 2174"/>
                <a:gd name="T93" fmla="*/ 252 h 498"/>
                <a:gd name="T94" fmla="*/ 1746 w 2174"/>
                <a:gd name="T95" fmla="*/ 227 h 498"/>
                <a:gd name="T96" fmla="*/ 1836 w 2174"/>
                <a:gd name="T97" fmla="*/ 209 h 498"/>
                <a:gd name="T98" fmla="*/ 1838 w 2174"/>
                <a:gd name="T99" fmla="*/ 112 h 498"/>
                <a:gd name="T100" fmla="*/ 1959 w 2174"/>
                <a:gd name="T101" fmla="*/ 85 h 498"/>
                <a:gd name="T102" fmla="*/ 2063 w 2174"/>
                <a:gd name="T103" fmla="*/ 138 h 498"/>
                <a:gd name="T104" fmla="*/ 2100 w 2174"/>
                <a:gd name="T105" fmla="*/ 84 h 498"/>
                <a:gd name="T106" fmla="*/ 2079 w 2174"/>
                <a:gd name="T107" fmla="*/ 46 h 498"/>
                <a:gd name="T108" fmla="*/ 2158 w 2174"/>
                <a:gd name="T109" fmla="*/ 32 h 498"/>
                <a:gd name="T110" fmla="*/ 2109 w 2174"/>
                <a:gd name="T111" fmla="*/ 12 h 498"/>
                <a:gd name="T112" fmla="*/ 1979 w 2174"/>
                <a:gd name="T113" fmla="*/ 8 h 498"/>
                <a:gd name="T114" fmla="*/ 1754 w 2174"/>
                <a:gd name="T115" fmla="*/ 16 h 498"/>
                <a:gd name="T116" fmla="*/ 1609 w 2174"/>
                <a:gd name="T117" fmla="*/ 18 h 498"/>
                <a:gd name="T118" fmla="*/ 1556 w 2174"/>
                <a:gd name="T119" fmla="*/ 31 h 498"/>
                <a:gd name="T120" fmla="*/ 1438 w 2174"/>
                <a:gd name="T121" fmla="*/ 26 h 498"/>
                <a:gd name="T122" fmla="*/ 1270 w 2174"/>
                <a:gd name="T123" fmla="*/ 30 h 498"/>
                <a:gd name="T124" fmla="*/ 1187 w 2174"/>
                <a:gd name="T125" fmla="*/ 5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74" h="498">
                  <a:moveTo>
                    <a:pt x="1550" y="375"/>
                  </a:moveTo>
                  <a:cubicBezTo>
                    <a:pt x="1550" y="375"/>
                    <a:pt x="1550" y="375"/>
                    <a:pt x="1550" y="375"/>
                  </a:cubicBezTo>
                  <a:cubicBezTo>
                    <a:pt x="1550" y="375"/>
                    <a:pt x="1550" y="375"/>
                    <a:pt x="1550" y="375"/>
                  </a:cubicBezTo>
                  <a:cubicBezTo>
                    <a:pt x="1550" y="375"/>
                    <a:pt x="1550" y="375"/>
                    <a:pt x="1550" y="375"/>
                  </a:cubicBezTo>
                  <a:moveTo>
                    <a:pt x="810" y="242"/>
                  </a:moveTo>
                  <a:cubicBezTo>
                    <a:pt x="810" y="242"/>
                    <a:pt x="810" y="242"/>
                    <a:pt x="810" y="242"/>
                  </a:cubicBezTo>
                  <a:cubicBezTo>
                    <a:pt x="810" y="242"/>
                    <a:pt x="810" y="242"/>
                    <a:pt x="810" y="242"/>
                  </a:cubicBezTo>
                  <a:cubicBezTo>
                    <a:pt x="810" y="242"/>
                    <a:pt x="810" y="242"/>
                    <a:pt x="810" y="242"/>
                  </a:cubicBezTo>
                  <a:moveTo>
                    <a:pt x="554" y="484"/>
                  </a:moveTo>
                  <a:cubicBezTo>
                    <a:pt x="550" y="484"/>
                    <a:pt x="547" y="483"/>
                    <a:pt x="548" y="481"/>
                  </a:cubicBezTo>
                  <a:cubicBezTo>
                    <a:pt x="548" y="479"/>
                    <a:pt x="558" y="477"/>
                    <a:pt x="566" y="477"/>
                  </a:cubicBezTo>
                  <a:cubicBezTo>
                    <a:pt x="571" y="477"/>
                    <a:pt x="575" y="478"/>
                    <a:pt x="574" y="480"/>
                  </a:cubicBezTo>
                  <a:cubicBezTo>
                    <a:pt x="572" y="481"/>
                    <a:pt x="561" y="484"/>
                    <a:pt x="554" y="484"/>
                  </a:cubicBezTo>
                  <a:moveTo>
                    <a:pt x="479" y="246"/>
                  </a:moveTo>
                  <a:cubicBezTo>
                    <a:pt x="480" y="246"/>
                    <a:pt x="481" y="246"/>
                    <a:pt x="481" y="246"/>
                  </a:cubicBezTo>
                  <a:cubicBezTo>
                    <a:pt x="482" y="246"/>
                    <a:pt x="483" y="246"/>
                    <a:pt x="483" y="246"/>
                  </a:cubicBezTo>
                  <a:cubicBezTo>
                    <a:pt x="483" y="246"/>
                    <a:pt x="483" y="246"/>
                    <a:pt x="482" y="246"/>
                  </a:cubicBezTo>
                  <a:cubicBezTo>
                    <a:pt x="481" y="246"/>
                    <a:pt x="481" y="246"/>
                    <a:pt x="480" y="246"/>
                  </a:cubicBezTo>
                  <a:cubicBezTo>
                    <a:pt x="480" y="246"/>
                    <a:pt x="479" y="246"/>
                    <a:pt x="479" y="246"/>
                  </a:cubicBezTo>
                  <a:moveTo>
                    <a:pt x="790" y="212"/>
                  </a:moveTo>
                  <a:cubicBezTo>
                    <a:pt x="791" y="212"/>
                    <a:pt x="792" y="211"/>
                    <a:pt x="792" y="211"/>
                  </a:cubicBezTo>
                  <a:cubicBezTo>
                    <a:pt x="791" y="210"/>
                    <a:pt x="798" y="210"/>
                    <a:pt x="807" y="209"/>
                  </a:cubicBezTo>
                  <a:cubicBezTo>
                    <a:pt x="813" y="209"/>
                    <a:pt x="819" y="208"/>
                    <a:pt x="823" y="208"/>
                  </a:cubicBezTo>
                  <a:cubicBezTo>
                    <a:pt x="823" y="208"/>
                    <a:pt x="823" y="208"/>
                    <a:pt x="824" y="208"/>
                  </a:cubicBezTo>
                  <a:cubicBezTo>
                    <a:pt x="836" y="208"/>
                    <a:pt x="838" y="209"/>
                    <a:pt x="839" y="210"/>
                  </a:cubicBezTo>
                  <a:cubicBezTo>
                    <a:pt x="842" y="213"/>
                    <a:pt x="837" y="214"/>
                    <a:pt x="827" y="215"/>
                  </a:cubicBezTo>
                  <a:cubicBezTo>
                    <a:pt x="818" y="216"/>
                    <a:pt x="824" y="218"/>
                    <a:pt x="820" y="219"/>
                  </a:cubicBezTo>
                  <a:cubicBezTo>
                    <a:pt x="815" y="219"/>
                    <a:pt x="817" y="220"/>
                    <a:pt x="820" y="221"/>
                  </a:cubicBezTo>
                  <a:cubicBezTo>
                    <a:pt x="822" y="222"/>
                    <a:pt x="823" y="223"/>
                    <a:pt x="826" y="224"/>
                  </a:cubicBezTo>
                  <a:cubicBezTo>
                    <a:pt x="828" y="225"/>
                    <a:pt x="844" y="225"/>
                    <a:pt x="845" y="226"/>
                  </a:cubicBezTo>
                  <a:cubicBezTo>
                    <a:pt x="849" y="227"/>
                    <a:pt x="850" y="230"/>
                    <a:pt x="851" y="232"/>
                  </a:cubicBezTo>
                  <a:cubicBezTo>
                    <a:pt x="852" y="236"/>
                    <a:pt x="861" y="238"/>
                    <a:pt x="863" y="238"/>
                  </a:cubicBezTo>
                  <a:cubicBezTo>
                    <a:pt x="865" y="239"/>
                    <a:pt x="864" y="239"/>
                    <a:pt x="862" y="240"/>
                  </a:cubicBezTo>
                  <a:cubicBezTo>
                    <a:pt x="861" y="240"/>
                    <a:pt x="870" y="242"/>
                    <a:pt x="872" y="245"/>
                  </a:cubicBezTo>
                  <a:cubicBezTo>
                    <a:pt x="874" y="247"/>
                    <a:pt x="875" y="249"/>
                    <a:pt x="876" y="251"/>
                  </a:cubicBezTo>
                  <a:cubicBezTo>
                    <a:pt x="859" y="250"/>
                    <a:pt x="833" y="250"/>
                    <a:pt x="818" y="248"/>
                  </a:cubicBezTo>
                  <a:cubicBezTo>
                    <a:pt x="804" y="246"/>
                    <a:pt x="809" y="242"/>
                    <a:pt x="809" y="242"/>
                  </a:cubicBezTo>
                  <a:cubicBezTo>
                    <a:pt x="810" y="242"/>
                    <a:pt x="810" y="242"/>
                    <a:pt x="810" y="242"/>
                  </a:cubicBezTo>
                  <a:cubicBezTo>
                    <a:pt x="810" y="241"/>
                    <a:pt x="810" y="240"/>
                    <a:pt x="812" y="238"/>
                  </a:cubicBezTo>
                  <a:cubicBezTo>
                    <a:pt x="815" y="236"/>
                    <a:pt x="810" y="234"/>
                    <a:pt x="799" y="231"/>
                  </a:cubicBezTo>
                  <a:cubicBezTo>
                    <a:pt x="797" y="230"/>
                    <a:pt x="796" y="230"/>
                    <a:pt x="794" y="229"/>
                  </a:cubicBezTo>
                  <a:cubicBezTo>
                    <a:pt x="784" y="226"/>
                    <a:pt x="769" y="221"/>
                    <a:pt x="771" y="217"/>
                  </a:cubicBezTo>
                  <a:cubicBezTo>
                    <a:pt x="773" y="214"/>
                    <a:pt x="785" y="213"/>
                    <a:pt x="787" y="213"/>
                  </a:cubicBezTo>
                  <a:cubicBezTo>
                    <a:pt x="787" y="213"/>
                    <a:pt x="787" y="213"/>
                    <a:pt x="787" y="213"/>
                  </a:cubicBezTo>
                  <a:cubicBezTo>
                    <a:pt x="787" y="213"/>
                    <a:pt x="787" y="213"/>
                    <a:pt x="787" y="213"/>
                  </a:cubicBezTo>
                  <a:cubicBezTo>
                    <a:pt x="789" y="213"/>
                    <a:pt x="790" y="212"/>
                    <a:pt x="788" y="212"/>
                  </a:cubicBezTo>
                  <a:cubicBezTo>
                    <a:pt x="787" y="212"/>
                    <a:pt x="787" y="212"/>
                    <a:pt x="788" y="212"/>
                  </a:cubicBezTo>
                  <a:cubicBezTo>
                    <a:pt x="789" y="212"/>
                    <a:pt x="789" y="212"/>
                    <a:pt x="789" y="212"/>
                  </a:cubicBezTo>
                  <a:cubicBezTo>
                    <a:pt x="789" y="212"/>
                    <a:pt x="790" y="212"/>
                    <a:pt x="790" y="212"/>
                  </a:cubicBezTo>
                  <a:moveTo>
                    <a:pt x="318" y="182"/>
                  </a:moveTo>
                  <a:cubicBezTo>
                    <a:pt x="318" y="182"/>
                    <a:pt x="317" y="182"/>
                    <a:pt x="316" y="182"/>
                  </a:cubicBezTo>
                  <a:cubicBezTo>
                    <a:pt x="318" y="182"/>
                    <a:pt x="319" y="182"/>
                    <a:pt x="318" y="182"/>
                  </a:cubicBezTo>
                  <a:moveTo>
                    <a:pt x="1108" y="0"/>
                  </a:moveTo>
                  <a:cubicBezTo>
                    <a:pt x="1107" y="0"/>
                    <a:pt x="1105" y="0"/>
                    <a:pt x="1103" y="0"/>
                  </a:cubicBezTo>
                  <a:cubicBezTo>
                    <a:pt x="1095" y="1"/>
                    <a:pt x="1091" y="4"/>
                    <a:pt x="1091" y="7"/>
                  </a:cubicBezTo>
                  <a:cubicBezTo>
                    <a:pt x="1092" y="11"/>
                    <a:pt x="1102" y="15"/>
                    <a:pt x="1107" y="15"/>
                  </a:cubicBezTo>
                  <a:cubicBezTo>
                    <a:pt x="1113" y="16"/>
                    <a:pt x="1111" y="16"/>
                    <a:pt x="1102" y="16"/>
                  </a:cubicBezTo>
                  <a:cubicBezTo>
                    <a:pt x="1092" y="16"/>
                    <a:pt x="1093" y="17"/>
                    <a:pt x="1099" y="19"/>
                  </a:cubicBezTo>
                  <a:cubicBezTo>
                    <a:pt x="1101" y="19"/>
                    <a:pt x="1102" y="19"/>
                    <a:pt x="1102" y="19"/>
                  </a:cubicBezTo>
                  <a:cubicBezTo>
                    <a:pt x="1101" y="19"/>
                    <a:pt x="1100" y="19"/>
                    <a:pt x="1098" y="19"/>
                  </a:cubicBezTo>
                  <a:cubicBezTo>
                    <a:pt x="1096" y="19"/>
                    <a:pt x="1094" y="19"/>
                    <a:pt x="1091" y="19"/>
                  </a:cubicBezTo>
                  <a:cubicBezTo>
                    <a:pt x="1083" y="21"/>
                    <a:pt x="1077" y="22"/>
                    <a:pt x="1075" y="22"/>
                  </a:cubicBezTo>
                  <a:cubicBezTo>
                    <a:pt x="1074" y="22"/>
                    <a:pt x="1074" y="22"/>
                    <a:pt x="1074" y="22"/>
                  </a:cubicBezTo>
                  <a:cubicBezTo>
                    <a:pt x="1074" y="22"/>
                    <a:pt x="1073" y="22"/>
                    <a:pt x="1073" y="22"/>
                  </a:cubicBezTo>
                  <a:cubicBezTo>
                    <a:pt x="1072" y="22"/>
                    <a:pt x="1072" y="22"/>
                    <a:pt x="1071" y="23"/>
                  </a:cubicBezTo>
                  <a:cubicBezTo>
                    <a:pt x="1071" y="23"/>
                    <a:pt x="1071" y="23"/>
                    <a:pt x="1071" y="23"/>
                  </a:cubicBezTo>
                  <a:cubicBezTo>
                    <a:pt x="1070" y="23"/>
                    <a:pt x="1068" y="21"/>
                    <a:pt x="1060" y="21"/>
                  </a:cubicBezTo>
                  <a:cubicBezTo>
                    <a:pt x="1060" y="21"/>
                    <a:pt x="1060" y="21"/>
                    <a:pt x="1059" y="21"/>
                  </a:cubicBezTo>
                  <a:cubicBezTo>
                    <a:pt x="1051" y="21"/>
                    <a:pt x="1045" y="22"/>
                    <a:pt x="1046" y="22"/>
                  </a:cubicBezTo>
                  <a:cubicBezTo>
                    <a:pt x="1047" y="22"/>
                    <a:pt x="1043" y="23"/>
                    <a:pt x="1042" y="23"/>
                  </a:cubicBezTo>
                  <a:cubicBezTo>
                    <a:pt x="1042" y="24"/>
                    <a:pt x="1043" y="25"/>
                    <a:pt x="1046" y="25"/>
                  </a:cubicBezTo>
                  <a:cubicBezTo>
                    <a:pt x="1046" y="25"/>
                    <a:pt x="1047" y="25"/>
                    <a:pt x="1047" y="25"/>
                  </a:cubicBezTo>
                  <a:cubicBezTo>
                    <a:pt x="1047" y="25"/>
                    <a:pt x="1048" y="25"/>
                    <a:pt x="1048" y="25"/>
                  </a:cubicBezTo>
                  <a:cubicBezTo>
                    <a:pt x="1049" y="25"/>
                    <a:pt x="1045" y="26"/>
                    <a:pt x="1037" y="27"/>
                  </a:cubicBezTo>
                  <a:cubicBezTo>
                    <a:pt x="1031" y="28"/>
                    <a:pt x="1026" y="28"/>
                    <a:pt x="1021" y="29"/>
                  </a:cubicBezTo>
                  <a:cubicBezTo>
                    <a:pt x="1019" y="30"/>
                    <a:pt x="1016" y="31"/>
                    <a:pt x="1012" y="33"/>
                  </a:cubicBezTo>
                  <a:cubicBezTo>
                    <a:pt x="1008" y="34"/>
                    <a:pt x="1004" y="35"/>
                    <a:pt x="1007" y="35"/>
                  </a:cubicBezTo>
                  <a:cubicBezTo>
                    <a:pt x="1009" y="35"/>
                    <a:pt x="1010" y="36"/>
                    <a:pt x="1009" y="37"/>
                  </a:cubicBezTo>
                  <a:cubicBezTo>
                    <a:pt x="1008" y="38"/>
                    <a:pt x="1006" y="38"/>
                    <a:pt x="1004" y="38"/>
                  </a:cubicBezTo>
                  <a:cubicBezTo>
                    <a:pt x="1003" y="38"/>
                    <a:pt x="1002" y="38"/>
                    <a:pt x="1001" y="38"/>
                  </a:cubicBezTo>
                  <a:cubicBezTo>
                    <a:pt x="1001" y="38"/>
                    <a:pt x="1000" y="38"/>
                    <a:pt x="1000" y="38"/>
                  </a:cubicBezTo>
                  <a:cubicBezTo>
                    <a:pt x="998" y="38"/>
                    <a:pt x="998" y="39"/>
                    <a:pt x="1003" y="40"/>
                  </a:cubicBezTo>
                  <a:cubicBezTo>
                    <a:pt x="1009" y="41"/>
                    <a:pt x="1012" y="41"/>
                    <a:pt x="1009" y="41"/>
                  </a:cubicBezTo>
                  <a:cubicBezTo>
                    <a:pt x="1006" y="41"/>
                    <a:pt x="1008" y="42"/>
                    <a:pt x="1013" y="43"/>
                  </a:cubicBezTo>
                  <a:cubicBezTo>
                    <a:pt x="1017" y="43"/>
                    <a:pt x="1019" y="43"/>
                    <a:pt x="1022" y="44"/>
                  </a:cubicBezTo>
                  <a:cubicBezTo>
                    <a:pt x="1030" y="45"/>
                    <a:pt x="1027" y="46"/>
                    <a:pt x="1024" y="47"/>
                  </a:cubicBezTo>
                  <a:cubicBezTo>
                    <a:pt x="1021" y="48"/>
                    <a:pt x="1020" y="49"/>
                    <a:pt x="1019" y="49"/>
                  </a:cubicBezTo>
                  <a:cubicBezTo>
                    <a:pt x="1019" y="49"/>
                    <a:pt x="1019" y="49"/>
                    <a:pt x="1018" y="48"/>
                  </a:cubicBezTo>
                  <a:cubicBezTo>
                    <a:pt x="1018" y="47"/>
                    <a:pt x="1016" y="47"/>
                    <a:pt x="1012" y="47"/>
                  </a:cubicBezTo>
                  <a:cubicBezTo>
                    <a:pt x="1008" y="47"/>
                    <a:pt x="1002" y="47"/>
                    <a:pt x="994" y="48"/>
                  </a:cubicBezTo>
                  <a:cubicBezTo>
                    <a:pt x="979" y="49"/>
                    <a:pt x="969" y="54"/>
                    <a:pt x="977" y="57"/>
                  </a:cubicBezTo>
                  <a:cubicBezTo>
                    <a:pt x="986" y="60"/>
                    <a:pt x="1009" y="62"/>
                    <a:pt x="1021" y="65"/>
                  </a:cubicBezTo>
                  <a:cubicBezTo>
                    <a:pt x="1023" y="66"/>
                    <a:pt x="1025" y="67"/>
                    <a:pt x="1027" y="67"/>
                  </a:cubicBezTo>
                  <a:cubicBezTo>
                    <a:pt x="1038" y="71"/>
                    <a:pt x="1041" y="76"/>
                    <a:pt x="1055" y="77"/>
                  </a:cubicBezTo>
                  <a:cubicBezTo>
                    <a:pt x="1064" y="77"/>
                    <a:pt x="1069" y="78"/>
                    <a:pt x="1068" y="78"/>
                  </a:cubicBezTo>
                  <a:cubicBezTo>
                    <a:pt x="1068" y="78"/>
                    <a:pt x="1067" y="78"/>
                    <a:pt x="1065" y="77"/>
                  </a:cubicBezTo>
                  <a:cubicBezTo>
                    <a:pt x="1057" y="77"/>
                    <a:pt x="1046" y="78"/>
                    <a:pt x="1036" y="76"/>
                  </a:cubicBezTo>
                  <a:cubicBezTo>
                    <a:pt x="1028" y="74"/>
                    <a:pt x="1025" y="72"/>
                    <a:pt x="1023" y="72"/>
                  </a:cubicBezTo>
                  <a:cubicBezTo>
                    <a:pt x="1023" y="72"/>
                    <a:pt x="1023" y="72"/>
                    <a:pt x="1022" y="72"/>
                  </a:cubicBezTo>
                  <a:cubicBezTo>
                    <a:pt x="1022" y="72"/>
                    <a:pt x="1022" y="72"/>
                    <a:pt x="1021" y="72"/>
                  </a:cubicBezTo>
                  <a:cubicBezTo>
                    <a:pt x="1020" y="72"/>
                    <a:pt x="1020" y="70"/>
                    <a:pt x="1019" y="68"/>
                  </a:cubicBezTo>
                  <a:cubicBezTo>
                    <a:pt x="1018" y="66"/>
                    <a:pt x="1015" y="64"/>
                    <a:pt x="1007" y="64"/>
                  </a:cubicBezTo>
                  <a:cubicBezTo>
                    <a:pt x="1006" y="64"/>
                    <a:pt x="1004" y="64"/>
                    <a:pt x="1003" y="64"/>
                  </a:cubicBezTo>
                  <a:cubicBezTo>
                    <a:pt x="1003" y="64"/>
                    <a:pt x="1002" y="64"/>
                    <a:pt x="1001" y="64"/>
                  </a:cubicBezTo>
                  <a:cubicBezTo>
                    <a:pt x="994" y="64"/>
                    <a:pt x="985" y="63"/>
                    <a:pt x="977" y="61"/>
                  </a:cubicBezTo>
                  <a:cubicBezTo>
                    <a:pt x="974" y="61"/>
                    <a:pt x="972" y="61"/>
                    <a:pt x="970" y="61"/>
                  </a:cubicBezTo>
                  <a:cubicBezTo>
                    <a:pt x="964" y="61"/>
                    <a:pt x="966" y="64"/>
                    <a:pt x="959" y="64"/>
                  </a:cubicBezTo>
                  <a:cubicBezTo>
                    <a:pt x="949" y="65"/>
                    <a:pt x="947" y="68"/>
                    <a:pt x="960" y="69"/>
                  </a:cubicBezTo>
                  <a:cubicBezTo>
                    <a:pt x="972" y="70"/>
                    <a:pt x="973" y="71"/>
                    <a:pt x="965" y="71"/>
                  </a:cubicBezTo>
                  <a:cubicBezTo>
                    <a:pt x="964" y="71"/>
                    <a:pt x="963" y="71"/>
                    <a:pt x="961" y="71"/>
                  </a:cubicBezTo>
                  <a:cubicBezTo>
                    <a:pt x="952" y="71"/>
                    <a:pt x="944" y="71"/>
                    <a:pt x="940" y="70"/>
                  </a:cubicBezTo>
                  <a:cubicBezTo>
                    <a:pt x="936" y="69"/>
                    <a:pt x="935" y="67"/>
                    <a:pt x="933" y="64"/>
                  </a:cubicBezTo>
                  <a:cubicBezTo>
                    <a:pt x="932" y="63"/>
                    <a:pt x="931" y="62"/>
                    <a:pt x="931" y="62"/>
                  </a:cubicBezTo>
                  <a:cubicBezTo>
                    <a:pt x="930" y="62"/>
                    <a:pt x="929" y="64"/>
                    <a:pt x="926" y="65"/>
                  </a:cubicBezTo>
                  <a:cubicBezTo>
                    <a:pt x="923" y="67"/>
                    <a:pt x="919" y="69"/>
                    <a:pt x="922" y="71"/>
                  </a:cubicBezTo>
                  <a:cubicBezTo>
                    <a:pt x="923" y="73"/>
                    <a:pt x="937" y="74"/>
                    <a:pt x="940" y="75"/>
                  </a:cubicBezTo>
                  <a:cubicBezTo>
                    <a:pt x="944" y="77"/>
                    <a:pt x="939" y="80"/>
                    <a:pt x="943" y="82"/>
                  </a:cubicBezTo>
                  <a:cubicBezTo>
                    <a:pt x="948" y="85"/>
                    <a:pt x="955" y="85"/>
                    <a:pt x="963" y="85"/>
                  </a:cubicBezTo>
                  <a:cubicBezTo>
                    <a:pt x="965" y="85"/>
                    <a:pt x="968" y="85"/>
                    <a:pt x="971" y="85"/>
                  </a:cubicBezTo>
                  <a:cubicBezTo>
                    <a:pt x="973" y="85"/>
                    <a:pt x="976" y="85"/>
                    <a:pt x="979" y="85"/>
                  </a:cubicBezTo>
                  <a:cubicBezTo>
                    <a:pt x="996" y="85"/>
                    <a:pt x="997" y="92"/>
                    <a:pt x="1004" y="93"/>
                  </a:cubicBezTo>
                  <a:cubicBezTo>
                    <a:pt x="1007" y="94"/>
                    <a:pt x="1008" y="95"/>
                    <a:pt x="1006" y="95"/>
                  </a:cubicBezTo>
                  <a:cubicBezTo>
                    <a:pt x="1005" y="95"/>
                    <a:pt x="1003" y="94"/>
                    <a:pt x="1001" y="93"/>
                  </a:cubicBezTo>
                  <a:cubicBezTo>
                    <a:pt x="998" y="92"/>
                    <a:pt x="997" y="90"/>
                    <a:pt x="991" y="89"/>
                  </a:cubicBezTo>
                  <a:cubicBezTo>
                    <a:pt x="988" y="88"/>
                    <a:pt x="984" y="86"/>
                    <a:pt x="979" y="86"/>
                  </a:cubicBezTo>
                  <a:cubicBezTo>
                    <a:pt x="978" y="86"/>
                    <a:pt x="976" y="86"/>
                    <a:pt x="975" y="86"/>
                  </a:cubicBezTo>
                  <a:cubicBezTo>
                    <a:pt x="960" y="90"/>
                    <a:pt x="970" y="89"/>
                    <a:pt x="970" y="92"/>
                  </a:cubicBezTo>
                  <a:cubicBezTo>
                    <a:pt x="970" y="95"/>
                    <a:pt x="972" y="103"/>
                    <a:pt x="962" y="105"/>
                  </a:cubicBezTo>
                  <a:cubicBezTo>
                    <a:pt x="959" y="105"/>
                    <a:pt x="956" y="105"/>
                    <a:pt x="952" y="105"/>
                  </a:cubicBezTo>
                  <a:cubicBezTo>
                    <a:pt x="949" y="105"/>
                    <a:pt x="945" y="105"/>
                    <a:pt x="941" y="105"/>
                  </a:cubicBezTo>
                  <a:cubicBezTo>
                    <a:pt x="930" y="104"/>
                    <a:pt x="920" y="104"/>
                    <a:pt x="919" y="104"/>
                  </a:cubicBezTo>
                  <a:cubicBezTo>
                    <a:pt x="918" y="104"/>
                    <a:pt x="923" y="103"/>
                    <a:pt x="930" y="103"/>
                  </a:cubicBezTo>
                  <a:cubicBezTo>
                    <a:pt x="931" y="103"/>
                    <a:pt x="932" y="103"/>
                    <a:pt x="933" y="103"/>
                  </a:cubicBezTo>
                  <a:cubicBezTo>
                    <a:pt x="939" y="103"/>
                    <a:pt x="943" y="103"/>
                    <a:pt x="941" y="103"/>
                  </a:cubicBezTo>
                  <a:cubicBezTo>
                    <a:pt x="940" y="103"/>
                    <a:pt x="942" y="104"/>
                    <a:pt x="944" y="104"/>
                  </a:cubicBezTo>
                  <a:cubicBezTo>
                    <a:pt x="945" y="104"/>
                    <a:pt x="946" y="104"/>
                    <a:pt x="947" y="103"/>
                  </a:cubicBezTo>
                  <a:cubicBezTo>
                    <a:pt x="950" y="103"/>
                    <a:pt x="961" y="99"/>
                    <a:pt x="955" y="94"/>
                  </a:cubicBezTo>
                  <a:cubicBezTo>
                    <a:pt x="950" y="89"/>
                    <a:pt x="933" y="83"/>
                    <a:pt x="927" y="79"/>
                  </a:cubicBezTo>
                  <a:cubicBezTo>
                    <a:pt x="925" y="77"/>
                    <a:pt x="918" y="74"/>
                    <a:pt x="916" y="73"/>
                  </a:cubicBezTo>
                  <a:cubicBezTo>
                    <a:pt x="911" y="70"/>
                    <a:pt x="913" y="69"/>
                    <a:pt x="909" y="66"/>
                  </a:cubicBezTo>
                  <a:cubicBezTo>
                    <a:pt x="905" y="63"/>
                    <a:pt x="901" y="62"/>
                    <a:pt x="895" y="61"/>
                  </a:cubicBezTo>
                  <a:cubicBezTo>
                    <a:pt x="892" y="61"/>
                    <a:pt x="890" y="61"/>
                    <a:pt x="888" y="61"/>
                  </a:cubicBezTo>
                  <a:cubicBezTo>
                    <a:pt x="878" y="61"/>
                    <a:pt x="870" y="63"/>
                    <a:pt x="871" y="66"/>
                  </a:cubicBezTo>
                  <a:cubicBezTo>
                    <a:pt x="872" y="68"/>
                    <a:pt x="873" y="70"/>
                    <a:pt x="872" y="71"/>
                  </a:cubicBezTo>
                  <a:cubicBezTo>
                    <a:pt x="871" y="73"/>
                    <a:pt x="866" y="75"/>
                    <a:pt x="865" y="76"/>
                  </a:cubicBezTo>
                  <a:cubicBezTo>
                    <a:pt x="861" y="79"/>
                    <a:pt x="875" y="81"/>
                    <a:pt x="874" y="81"/>
                  </a:cubicBezTo>
                  <a:cubicBezTo>
                    <a:pt x="874" y="82"/>
                    <a:pt x="873" y="84"/>
                    <a:pt x="875" y="85"/>
                  </a:cubicBezTo>
                  <a:cubicBezTo>
                    <a:pt x="876" y="86"/>
                    <a:pt x="880" y="86"/>
                    <a:pt x="884" y="86"/>
                  </a:cubicBezTo>
                  <a:cubicBezTo>
                    <a:pt x="887" y="86"/>
                    <a:pt x="890" y="88"/>
                    <a:pt x="896" y="89"/>
                  </a:cubicBezTo>
                  <a:cubicBezTo>
                    <a:pt x="902" y="90"/>
                    <a:pt x="909" y="91"/>
                    <a:pt x="908" y="92"/>
                  </a:cubicBezTo>
                  <a:cubicBezTo>
                    <a:pt x="908" y="93"/>
                    <a:pt x="906" y="93"/>
                    <a:pt x="905" y="93"/>
                  </a:cubicBezTo>
                  <a:cubicBezTo>
                    <a:pt x="901" y="93"/>
                    <a:pt x="894" y="92"/>
                    <a:pt x="885" y="91"/>
                  </a:cubicBezTo>
                  <a:cubicBezTo>
                    <a:pt x="872" y="89"/>
                    <a:pt x="852" y="87"/>
                    <a:pt x="838" y="86"/>
                  </a:cubicBezTo>
                  <a:cubicBezTo>
                    <a:pt x="834" y="86"/>
                    <a:pt x="829" y="85"/>
                    <a:pt x="825" y="85"/>
                  </a:cubicBezTo>
                  <a:cubicBezTo>
                    <a:pt x="820" y="85"/>
                    <a:pt x="816" y="86"/>
                    <a:pt x="813" y="86"/>
                  </a:cubicBezTo>
                  <a:cubicBezTo>
                    <a:pt x="810" y="87"/>
                    <a:pt x="813" y="89"/>
                    <a:pt x="817" y="90"/>
                  </a:cubicBezTo>
                  <a:cubicBezTo>
                    <a:pt x="823" y="92"/>
                    <a:pt x="825" y="93"/>
                    <a:pt x="821" y="94"/>
                  </a:cubicBezTo>
                  <a:cubicBezTo>
                    <a:pt x="818" y="94"/>
                    <a:pt x="814" y="96"/>
                    <a:pt x="811" y="96"/>
                  </a:cubicBezTo>
                  <a:cubicBezTo>
                    <a:pt x="811" y="96"/>
                    <a:pt x="810" y="96"/>
                    <a:pt x="809" y="96"/>
                  </a:cubicBezTo>
                  <a:cubicBezTo>
                    <a:pt x="807" y="95"/>
                    <a:pt x="803" y="94"/>
                    <a:pt x="798" y="94"/>
                  </a:cubicBezTo>
                  <a:cubicBezTo>
                    <a:pt x="796" y="94"/>
                    <a:pt x="793" y="94"/>
                    <a:pt x="790" y="94"/>
                  </a:cubicBezTo>
                  <a:cubicBezTo>
                    <a:pt x="790" y="95"/>
                    <a:pt x="790" y="95"/>
                    <a:pt x="789" y="95"/>
                  </a:cubicBezTo>
                  <a:cubicBezTo>
                    <a:pt x="789" y="95"/>
                    <a:pt x="789" y="95"/>
                    <a:pt x="788" y="95"/>
                  </a:cubicBezTo>
                  <a:cubicBezTo>
                    <a:pt x="788" y="95"/>
                    <a:pt x="788" y="95"/>
                    <a:pt x="788" y="95"/>
                  </a:cubicBezTo>
                  <a:cubicBezTo>
                    <a:pt x="788" y="95"/>
                    <a:pt x="788" y="95"/>
                    <a:pt x="788" y="95"/>
                  </a:cubicBezTo>
                  <a:cubicBezTo>
                    <a:pt x="787" y="95"/>
                    <a:pt x="786" y="95"/>
                    <a:pt x="785" y="95"/>
                  </a:cubicBezTo>
                  <a:cubicBezTo>
                    <a:pt x="773" y="96"/>
                    <a:pt x="766" y="98"/>
                    <a:pt x="764" y="99"/>
                  </a:cubicBezTo>
                  <a:cubicBezTo>
                    <a:pt x="763" y="99"/>
                    <a:pt x="762" y="99"/>
                    <a:pt x="760" y="99"/>
                  </a:cubicBezTo>
                  <a:cubicBezTo>
                    <a:pt x="759" y="99"/>
                    <a:pt x="757" y="99"/>
                    <a:pt x="756" y="99"/>
                  </a:cubicBezTo>
                  <a:cubicBezTo>
                    <a:pt x="753" y="99"/>
                    <a:pt x="754" y="98"/>
                    <a:pt x="755" y="97"/>
                  </a:cubicBezTo>
                  <a:cubicBezTo>
                    <a:pt x="756" y="95"/>
                    <a:pt x="752" y="95"/>
                    <a:pt x="754" y="94"/>
                  </a:cubicBezTo>
                  <a:cubicBezTo>
                    <a:pt x="755" y="94"/>
                    <a:pt x="756" y="94"/>
                    <a:pt x="755" y="94"/>
                  </a:cubicBezTo>
                  <a:cubicBezTo>
                    <a:pt x="755" y="94"/>
                    <a:pt x="753" y="94"/>
                    <a:pt x="750" y="95"/>
                  </a:cubicBezTo>
                  <a:cubicBezTo>
                    <a:pt x="746" y="95"/>
                    <a:pt x="745" y="96"/>
                    <a:pt x="744" y="96"/>
                  </a:cubicBezTo>
                  <a:cubicBezTo>
                    <a:pt x="744" y="96"/>
                    <a:pt x="744" y="96"/>
                    <a:pt x="744" y="96"/>
                  </a:cubicBezTo>
                  <a:cubicBezTo>
                    <a:pt x="743" y="96"/>
                    <a:pt x="743" y="96"/>
                    <a:pt x="743" y="96"/>
                  </a:cubicBezTo>
                  <a:cubicBezTo>
                    <a:pt x="743" y="96"/>
                    <a:pt x="742" y="97"/>
                    <a:pt x="741" y="97"/>
                  </a:cubicBezTo>
                  <a:cubicBezTo>
                    <a:pt x="740" y="98"/>
                    <a:pt x="739" y="98"/>
                    <a:pt x="738" y="98"/>
                  </a:cubicBezTo>
                  <a:cubicBezTo>
                    <a:pt x="738" y="98"/>
                    <a:pt x="738" y="98"/>
                    <a:pt x="738" y="98"/>
                  </a:cubicBezTo>
                  <a:cubicBezTo>
                    <a:pt x="737" y="98"/>
                    <a:pt x="737" y="98"/>
                    <a:pt x="736" y="98"/>
                  </a:cubicBezTo>
                  <a:cubicBezTo>
                    <a:pt x="733" y="98"/>
                    <a:pt x="727" y="98"/>
                    <a:pt x="721" y="99"/>
                  </a:cubicBezTo>
                  <a:cubicBezTo>
                    <a:pt x="714" y="101"/>
                    <a:pt x="707" y="102"/>
                    <a:pt x="709" y="103"/>
                  </a:cubicBezTo>
                  <a:cubicBezTo>
                    <a:pt x="710" y="103"/>
                    <a:pt x="708" y="104"/>
                    <a:pt x="705" y="104"/>
                  </a:cubicBezTo>
                  <a:cubicBezTo>
                    <a:pt x="702" y="104"/>
                    <a:pt x="699" y="109"/>
                    <a:pt x="688" y="109"/>
                  </a:cubicBezTo>
                  <a:cubicBezTo>
                    <a:pt x="687" y="109"/>
                    <a:pt x="685" y="108"/>
                    <a:pt x="682" y="108"/>
                  </a:cubicBezTo>
                  <a:cubicBezTo>
                    <a:pt x="667" y="106"/>
                    <a:pt x="681" y="100"/>
                    <a:pt x="669" y="99"/>
                  </a:cubicBezTo>
                  <a:cubicBezTo>
                    <a:pt x="666" y="99"/>
                    <a:pt x="664" y="99"/>
                    <a:pt x="662" y="99"/>
                  </a:cubicBezTo>
                  <a:cubicBezTo>
                    <a:pt x="657" y="99"/>
                    <a:pt x="657" y="100"/>
                    <a:pt x="658" y="102"/>
                  </a:cubicBezTo>
                  <a:cubicBezTo>
                    <a:pt x="658" y="104"/>
                    <a:pt x="656" y="105"/>
                    <a:pt x="658" y="107"/>
                  </a:cubicBezTo>
                  <a:cubicBezTo>
                    <a:pt x="659" y="108"/>
                    <a:pt x="662" y="109"/>
                    <a:pt x="665" y="111"/>
                  </a:cubicBezTo>
                  <a:cubicBezTo>
                    <a:pt x="668" y="113"/>
                    <a:pt x="667" y="114"/>
                    <a:pt x="665" y="114"/>
                  </a:cubicBezTo>
                  <a:cubicBezTo>
                    <a:pt x="665" y="114"/>
                    <a:pt x="665" y="114"/>
                    <a:pt x="665" y="114"/>
                  </a:cubicBezTo>
                  <a:cubicBezTo>
                    <a:pt x="663" y="114"/>
                    <a:pt x="656" y="113"/>
                    <a:pt x="649" y="113"/>
                  </a:cubicBezTo>
                  <a:cubicBezTo>
                    <a:pt x="647" y="113"/>
                    <a:pt x="645" y="113"/>
                    <a:pt x="643" y="113"/>
                  </a:cubicBezTo>
                  <a:cubicBezTo>
                    <a:pt x="638" y="114"/>
                    <a:pt x="633" y="115"/>
                    <a:pt x="631" y="116"/>
                  </a:cubicBezTo>
                  <a:cubicBezTo>
                    <a:pt x="628" y="118"/>
                    <a:pt x="629" y="119"/>
                    <a:pt x="631" y="121"/>
                  </a:cubicBezTo>
                  <a:cubicBezTo>
                    <a:pt x="632" y="122"/>
                    <a:pt x="627" y="123"/>
                    <a:pt x="620" y="123"/>
                  </a:cubicBezTo>
                  <a:cubicBezTo>
                    <a:pt x="617" y="123"/>
                    <a:pt x="614" y="123"/>
                    <a:pt x="611" y="122"/>
                  </a:cubicBezTo>
                  <a:cubicBezTo>
                    <a:pt x="604" y="122"/>
                    <a:pt x="598" y="121"/>
                    <a:pt x="595" y="121"/>
                  </a:cubicBezTo>
                  <a:cubicBezTo>
                    <a:pt x="593" y="121"/>
                    <a:pt x="592" y="121"/>
                    <a:pt x="592" y="121"/>
                  </a:cubicBezTo>
                  <a:cubicBezTo>
                    <a:pt x="591" y="122"/>
                    <a:pt x="594" y="124"/>
                    <a:pt x="602" y="125"/>
                  </a:cubicBezTo>
                  <a:cubicBezTo>
                    <a:pt x="607" y="125"/>
                    <a:pt x="612" y="126"/>
                    <a:pt x="612" y="127"/>
                  </a:cubicBezTo>
                  <a:cubicBezTo>
                    <a:pt x="612" y="128"/>
                    <a:pt x="610" y="129"/>
                    <a:pt x="607" y="129"/>
                  </a:cubicBezTo>
                  <a:cubicBezTo>
                    <a:pt x="600" y="129"/>
                    <a:pt x="588" y="126"/>
                    <a:pt x="586" y="126"/>
                  </a:cubicBezTo>
                  <a:cubicBezTo>
                    <a:pt x="580" y="125"/>
                    <a:pt x="577" y="122"/>
                    <a:pt x="573" y="119"/>
                  </a:cubicBezTo>
                  <a:cubicBezTo>
                    <a:pt x="567" y="116"/>
                    <a:pt x="553" y="115"/>
                    <a:pt x="555" y="115"/>
                  </a:cubicBezTo>
                  <a:cubicBezTo>
                    <a:pt x="556" y="114"/>
                    <a:pt x="556" y="114"/>
                    <a:pt x="554" y="114"/>
                  </a:cubicBezTo>
                  <a:cubicBezTo>
                    <a:pt x="553" y="114"/>
                    <a:pt x="554" y="114"/>
                    <a:pt x="552" y="114"/>
                  </a:cubicBezTo>
                  <a:cubicBezTo>
                    <a:pt x="552" y="114"/>
                    <a:pt x="552" y="114"/>
                    <a:pt x="552" y="114"/>
                  </a:cubicBezTo>
                  <a:cubicBezTo>
                    <a:pt x="552" y="114"/>
                    <a:pt x="552" y="114"/>
                    <a:pt x="552" y="114"/>
                  </a:cubicBezTo>
                  <a:cubicBezTo>
                    <a:pt x="549" y="114"/>
                    <a:pt x="548" y="114"/>
                    <a:pt x="549" y="113"/>
                  </a:cubicBezTo>
                  <a:cubicBezTo>
                    <a:pt x="550" y="113"/>
                    <a:pt x="548" y="113"/>
                    <a:pt x="545" y="112"/>
                  </a:cubicBezTo>
                  <a:cubicBezTo>
                    <a:pt x="543" y="111"/>
                    <a:pt x="543" y="111"/>
                    <a:pt x="545" y="111"/>
                  </a:cubicBezTo>
                  <a:cubicBezTo>
                    <a:pt x="546" y="111"/>
                    <a:pt x="548" y="111"/>
                    <a:pt x="551" y="112"/>
                  </a:cubicBezTo>
                  <a:cubicBezTo>
                    <a:pt x="557" y="112"/>
                    <a:pt x="564" y="112"/>
                    <a:pt x="563" y="113"/>
                  </a:cubicBezTo>
                  <a:cubicBezTo>
                    <a:pt x="562" y="113"/>
                    <a:pt x="576" y="114"/>
                    <a:pt x="593" y="115"/>
                  </a:cubicBezTo>
                  <a:cubicBezTo>
                    <a:pt x="597" y="115"/>
                    <a:pt x="600" y="115"/>
                    <a:pt x="604" y="115"/>
                  </a:cubicBezTo>
                  <a:cubicBezTo>
                    <a:pt x="610" y="115"/>
                    <a:pt x="616" y="115"/>
                    <a:pt x="622" y="114"/>
                  </a:cubicBezTo>
                  <a:cubicBezTo>
                    <a:pt x="636" y="112"/>
                    <a:pt x="636" y="110"/>
                    <a:pt x="631" y="108"/>
                  </a:cubicBezTo>
                  <a:cubicBezTo>
                    <a:pt x="623" y="104"/>
                    <a:pt x="612" y="102"/>
                    <a:pt x="611" y="102"/>
                  </a:cubicBezTo>
                  <a:cubicBezTo>
                    <a:pt x="611" y="102"/>
                    <a:pt x="611" y="102"/>
                    <a:pt x="611" y="102"/>
                  </a:cubicBezTo>
                  <a:cubicBezTo>
                    <a:pt x="612" y="102"/>
                    <a:pt x="611" y="103"/>
                    <a:pt x="610" y="103"/>
                  </a:cubicBezTo>
                  <a:cubicBezTo>
                    <a:pt x="609" y="103"/>
                    <a:pt x="608" y="103"/>
                    <a:pt x="607" y="102"/>
                  </a:cubicBezTo>
                  <a:cubicBezTo>
                    <a:pt x="603" y="102"/>
                    <a:pt x="592" y="100"/>
                    <a:pt x="577" y="98"/>
                  </a:cubicBezTo>
                  <a:cubicBezTo>
                    <a:pt x="567" y="97"/>
                    <a:pt x="558" y="96"/>
                    <a:pt x="551" y="96"/>
                  </a:cubicBezTo>
                  <a:cubicBezTo>
                    <a:pt x="548" y="96"/>
                    <a:pt x="546" y="96"/>
                    <a:pt x="545" y="97"/>
                  </a:cubicBezTo>
                  <a:cubicBezTo>
                    <a:pt x="543" y="97"/>
                    <a:pt x="542" y="97"/>
                    <a:pt x="542" y="97"/>
                  </a:cubicBezTo>
                  <a:cubicBezTo>
                    <a:pt x="542" y="97"/>
                    <a:pt x="542" y="97"/>
                    <a:pt x="542" y="97"/>
                  </a:cubicBezTo>
                  <a:cubicBezTo>
                    <a:pt x="543" y="97"/>
                    <a:pt x="542" y="96"/>
                    <a:pt x="540" y="96"/>
                  </a:cubicBezTo>
                  <a:cubicBezTo>
                    <a:pt x="540" y="96"/>
                    <a:pt x="540" y="96"/>
                    <a:pt x="539" y="96"/>
                  </a:cubicBezTo>
                  <a:cubicBezTo>
                    <a:pt x="538" y="96"/>
                    <a:pt x="538" y="96"/>
                    <a:pt x="537" y="96"/>
                  </a:cubicBezTo>
                  <a:cubicBezTo>
                    <a:pt x="536" y="96"/>
                    <a:pt x="535" y="96"/>
                    <a:pt x="533" y="96"/>
                  </a:cubicBezTo>
                  <a:cubicBezTo>
                    <a:pt x="531" y="96"/>
                    <a:pt x="527" y="96"/>
                    <a:pt x="528" y="95"/>
                  </a:cubicBezTo>
                  <a:cubicBezTo>
                    <a:pt x="528" y="95"/>
                    <a:pt x="529" y="94"/>
                    <a:pt x="531" y="94"/>
                  </a:cubicBezTo>
                  <a:cubicBezTo>
                    <a:pt x="532" y="94"/>
                    <a:pt x="532" y="94"/>
                    <a:pt x="533" y="95"/>
                  </a:cubicBezTo>
                  <a:cubicBezTo>
                    <a:pt x="534" y="95"/>
                    <a:pt x="534" y="95"/>
                    <a:pt x="534" y="95"/>
                  </a:cubicBezTo>
                  <a:cubicBezTo>
                    <a:pt x="536" y="95"/>
                    <a:pt x="535" y="94"/>
                    <a:pt x="532" y="94"/>
                  </a:cubicBezTo>
                  <a:cubicBezTo>
                    <a:pt x="531" y="93"/>
                    <a:pt x="530" y="93"/>
                    <a:pt x="529" y="93"/>
                  </a:cubicBezTo>
                  <a:cubicBezTo>
                    <a:pt x="526" y="93"/>
                    <a:pt x="524" y="94"/>
                    <a:pt x="523" y="94"/>
                  </a:cubicBezTo>
                  <a:cubicBezTo>
                    <a:pt x="522" y="95"/>
                    <a:pt x="521" y="95"/>
                    <a:pt x="519" y="95"/>
                  </a:cubicBezTo>
                  <a:cubicBezTo>
                    <a:pt x="518" y="95"/>
                    <a:pt x="517" y="95"/>
                    <a:pt x="515" y="94"/>
                  </a:cubicBezTo>
                  <a:cubicBezTo>
                    <a:pt x="513" y="94"/>
                    <a:pt x="512" y="94"/>
                    <a:pt x="510" y="94"/>
                  </a:cubicBezTo>
                  <a:cubicBezTo>
                    <a:pt x="510" y="94"/>
                    <a:pt x="509" y="94"/>
                    <a:pt x="509" y="94"/>
                  </a:cubicBezTo>
                  <a:cubicBezTo>
                    <a:pt x="509" y="94"/>
                    <a:pt x="509" y="94"/>
                    <a:pt x="508" y="94"/>
                  </a:cubicBezTo>
                  <a:cubicBezTo>
                    <a:pt x="508" y="94"/>
                    <a:pt x="507" y="94"/>
                    <a:pt x="506" y="94"/>
                  </a:cubicBezTo>
                  <a:cubicBezTo>
                    <a:pt x="505" y="94"/>
                    <a:pt x="501" y="94"/>
                    <a:pt x="498" y="93"/>
                  </a:cubicBezTo>
                  <a:cubicBezTo>
                    <a:pt x="494" y="93"/>
                    <a:pt x="498" y="93"/>
                    <a:pt x="506" y="92"/>
                  </a:cubicBezTo>
                  <a:cubicBezTo>
                    <a:pt x="515" y="91"/>
                    <a:pt x="516" y="89"/>
                    <a:pt x="512" y="89"/>
                  </a:cubicBezTo>
                  <a:cubicBezTo>
                    <a:pt x="508" y="89"/>
                    <a:pt x="505" y="88"/>
                    <a:pt x="502" y="88"/>
                  </a:cubicBezTo>
                  <a:cubicBezTo>
                    <a:pt x="500" y="88"/>
                    <a:pt x="496" y="88"/>
                    <a:pt x="493" y="88"/>
                  </a:cubicBezTo>
                  <a:cubicBezTo>
                    <a:pt x="492" y="88"/>
                    <a:pt x="491" y="88"/>
                    <a:pt x="491" y="88"/>
                  </a:cubicBezTo>
                  <a:cubicBezTo>
                    <a:pt x="489" y="89"/>
                    <a:pt x="488" y="90"/>
                    <a:pt x="485" y="90"/>
                  </a:cubicBezTo>
                  <a:cubicBezTo>
                    <a:pt x="485" y="90"/>
                    <a:pt x="485" y="90"/>
                    <a:pt x="484" y="90"/>
                  </a:cubicBezTo>
                  <a:cubicBezTo>
                    <a:pt x="483" y="90"/>
                    <a:pt x="482" y="90"/>
                    <a:pt x="484" y="89"/>
                  </a:cubicBezTo>
                  <a:cubicBezTo>
                    <a:pt x="485" y="89"/>
                    <a:pt x="485" y="89"/>
                    <a:pt x="484" y="89"/>
                  </a:cubicBezTo>
                  <a:cubicBezTo>
                    <a:pt x="484" y="89"/>
                    <a:pt x="484" y="89"/>
                    <a:pt x="484" y="89"/>
                  </a:cubicBezTo>
                  <a:cubicBezTo>
                    <a:pt x="483" y="89"/>
                    <a:pt x="483" y="89"/>
                    <a:pt x="483" y="89"/>
                  </a:cubicBezTo>
                  <a:cubicBezTo>
                    <a:pt x="483" y="89"/>
                    <a:pt x="484" y="88"/>
                    <a:pt x="483" y="88"/>
                  </a:cubicBezTo>
                  <a:cubicBezTo>
                    <a:pt x="482" y="88"/>
                    <a:pt x="489" y="86"/>
                    <a:pt x="485" y="86"/>
                  </a:cubicBezTo>
                  <a:cubicBezTo>
                    <a:pt x="484" y="86"/>
                    <a:pt x="483" y="86"/>
                    <a:pt x="483" y="86"/>
                  </a:cubicBezTo>
                  <a:cubicBezTo>
                    <a:pt x="481" y="86"/>
                    <a:pt x="480" y="86"/>
                    <a:pt x="479" y="86"/>
                  </a:cubicBezTo>
                  <a:cubicBezTo>
                    <a:pt x="478" y="86"/>
                    <a:pt x="477" y="86"/>
                    <a:pt x="476" y="86"/>
                  </a:cubicBezTo>
                  <a:cubicBezTo>
                    <a:pt x="476" y="86"/>
                    <a:pt x="476" y="86"/>
                    <a:pt x="476" y="86"/>
                  </a:cubicBezTo>
                  <a:cubicBezTo>
                    <a:pt x="476" y="86"/>
                    <a:pt x="476" y="86"/>
                    <a:pt x="476" y="86"/>
                  </a:cubicBezTo>
                  <a:cubicBezTo>
                    <a:pt x="475" y="86"/>
                    <a:pt x="476" y="88"/>
                    <a:pt x="474" y="89"/>
                  </a:cubicBezTo>
                  <a:cubicBezTo>
                    <a:pt x="473" y="90"/>
                    <a:pt x="471" y="90"/>
                    <a:pt x="470" y="90"/>
                  </a:cubicBezTo>
                  <a:cubicBezTo>
                    <a:pt x="469" y="90"/>
                    <a:pt x="468" y="89"/>
                    <a:pt x="467" y="89"/>
                  </a:cubicBezTo>
                  <a:cubicBezTo>
                    <a:pt x="467" y="88"/>
                    <a:pt x="467" y="88"/>
                    <a:pt x="466" y="88"/>
                  </a:cubicBezTo>
                  <a:cubicBezTo>
                    <a:pt x="465" y="88"/>
                    <a:pt x="464" y="89"/>
                    <a:pt x="462" y="90"/>
                  </a:cubicBezTo>
                  <a:cubicBezTo>
                    <a:pt x="460" y="91"/>
                    <a:pt x="459" y="91"/>
                    <a:pt x="458" y="91"/>
                  </a:cubicBezTo>
                  <a:cubicBezTo>
                    <a:pt x="457" y="91"/>
                    <a:pt x="457" y="91"/>
                    <a:pt x="458" y="90"/>
                  </a:cubicBezTo>
                  <a:cubicBezTo>
                    <a:pt x="458" y="89"/>
                    <a:pt x="456" y="87"/>
                    <a:pt x="455" y="87"/>
                  </a:cubicBezTo>
                  <a:cubicBezTo>
                    <a:pt x="455" y="87"/>
                    <a:pt x="455" y="87"/>
                    <a:pt x="455" y="87"/>
                  </a:cubicBezTo>
                  <a:cubicBezTo>
                    <a:pt x="455" y="88"/>
                    <a:pt x="455" y="88"/>
                    <a:pt x="454" y="88"/>
                  </a:cubicBezTo>
                  <a:cubicBezTo>
                    <a:pt x="453" y="88"/>
                    <a:pt x="451" y="88"/>
                    <a:pt x="449" y="87"/>
                  </a:cubicBezTo>
                  <a:cubicBezTo>
                    <a:pt x="449" y="87"/>
                    <a:pt x="449" y="87"/>
                    <a:pt x="449" y="87"/>
                  </a:cubicBezTo>
                  <a:cubicBezTo>
                    <a:pt x="446" y="87"/>
                    <a:pt x="446" y="88"/>
                    <a:pt x="447" y="89"/>
                  </a:cubicBezTo>
                  <a:cubicBezTo>
                    <a:pt x="448" y="89"/>
                    <a:pt x="443" y="90"/>
                    <a:pt x="440" y="91"/>
                  </a:cubicBezTo>
                  <a:cubicBezTo>
                    <a:pt x="438" y="92"/>
                    <a:pt x="437" y="92"/>
                    <a:pt x="434" y="92"/>
                  </a:cubicBezTo>
                  <a:cubicBezTo>
                    <a:pt x="433" y="92"/>
                    <a:pt x="431" y="92"/>
                    <a:pt x="429" y="92"/>
                  </a:cubicBezTo>
                  <a:cubicBezTo>
                    <a:pt x="428" y="92"/>
                    <a:pt x="427" y="92"/>
                    <a:pt x="426" y="92"/>
                  </a:cubicBezTo>
                  <a:cubicBezTo>
                    <a:pt x="422" y="92"/>
                    <a:pt x="420" y="93"/>
                    <a:pt x="422" y="94"/>
                  </a:cubicBezTo>
                  <a:cubicBezTo>
                    <a:pt x="423" y="95"/>
                    <a:pt x="424" y="95"/>
                    <a:pt x="423" y="95"/>
                  </a:cubicBezTo>
                  <a:cubicBezTo>
                    <a:pt x="423" y="95"/>
                    <a:pt x="423" y="95"/>
                    <a:pt x="422" y="95"/>
                  </a:cubicBezTo>
                  <a:cubicBezTo>
                    <a:pt x="421" y="95"/>
                    <a:pt x="420" y="94"/>
                    <a:pt x="418" y="94"/>
                  </a:cubicBezTo>
                  <a:cubicBezTo>
                    <a:pt x="416" y="94"/>
                    <a:pt x="414" y="95"/>
                    <a:pt x="414" y="95"/>
                  </a:cubicBezTo>
                  <a:cubicBezTo>
                    <a:pt x="414" y="96"/>
                    <a:pt x="413" y="97"/>
                    <a:pt x="411" y="97"/>
                  </a:cubicBezTo>
                  <a:cubicBezTo>
                    <a:pt x="410" y="97"/>
                    <a:pt x="410" y="98"/>
                    <a:pt x="410" y="98"/>
                  </a:cubicBezTo>
                  <a:cubicBezTo>
                    <a:pt x="408" y="98"/>
                    <a:pt x="408" y="97"/>
                    <a:pt x="408" y="96"/>
                  </a:cubicBezTo>
                  <a:cubicBezTo>
                    <a:pt x="408" y="96"/>
                    <a:pt x="408" y="95"/>
                    <a:pt x="408" y="95"/>
                  </a:cubicBezTo>
                  <a:cubicBezTo>
                    <a:pt x="407" y="95"/>
                    <a:pt x="407" y="96"/>
                    <a:pt x="406" y="96"/>
                  </a:cubicBezTo>
                  <a:cubicBezTo>
                    <a:pt x="405" y="97"/>
                    <a:pt x="403" y="97"/>
                    <a:pt x="403" y="97"/>
                  </a:cubicBezTo>
                  <a:cubicBezTo>
                    <a:pt x="403" y="97"/>
                    <a:pt x="402" y="97"/>
                    <a:pt x="402" y="96"/>
                  </a:cubicBezTo>
                  <a:cubicBezTo>
                    <a:pt x="402" y="96"/>
                    <a:pt x="402" y="96"/>
                    <a:pt x="402" y="96"/>
                  </a:cubicBezTo>
                  <a:cubicBezTo>
                    <a:pt x="402" y="96"/>
                    <a:pt x="401" y="97"/>
                    <a:pt x="401" y="97"/>
                  </a:cubicBezTo>
                  <a:cubicBezTo>
                    <a:pt x="400" y="98"/>
                    <a:pt x="400" y="99"/>
                    <a:pt x="399" y="99"/>
                  </a:cubicBezTo>
                  <a:cubicBezTo>
                    <a:pt x="399" y="99"/>
                    <a:pt x="398" y="98"/>
                    <a:pt x="397" y="98"/>
                  </a:cubicBezTo>
                  <a:cubicBezTo>
                    <a:pt x="396" y="98"/>
                    <a:pt x="394" y="98"/>
                    <a:pt x="394" y="98"/>
                  </a:cubicBezTo>
                  <a:cubicBezTo>
                    <a:pt x="394" y="98"/>
                    <a:pt x="394" y="98"/>
                    <a:pt x="394" y="98"/>
                  </a:cubicBezTo>
                  <a:cubicBezTo>
                    <a:pt x="396" y="98"/>
                    <a:pt x="395" y="98"/>
                    <a:pt x="394" y="99"/>
                  </a:cubicBezTo>
                  <a:cubicBezTo>
                    <a:pt x="393" y="99"/>
                    <a:pt x="393" y="99"/>
                    <a:pt x="393" y="99"/>
                  </a:cubicBezTo>
                  <a:cubicBezTo>
                    <a:pt x="393" y="99"/>
                    <a:pt x="393" y="99"/>
                    <a:pt x="392" y="99"/>
                  </a:cubicBezTo>
                  <a:cubicBezTo>
                    <a:pt x="391" y="98"/>
                    <a:pt x="391" y="98"/>
                    <a:pt x="390" y="98"/>
                  </a:cubicBezTo>
                  <a:cubicBezTo>
                    <a:pt x="389" y="98"/>
                    <a:pt x="389" y="98"/>
                    <a:pt x="389" y="99"/>
                  </a:cubicBezTo>
                  <a:cubicBezTo>
                    <a:pt x="389" y="99"/>
                    <a:pt x="387" y="100"/>
                    <a:pt x="385" y="100"/>
                  </a:cubicBezTo>
                  <a:cubicBezTo>
                    <a:pt x="384" y="100"/>
                    <a:pt x="384" y="100"/>
                    <a:pt x="385" y="100"/>
                  </a:cubicBezTo>
                  <a:cubicBezTo>
                    <a:pt x="385" y="100"/>
                    <a:pt x="385" y="100"/>
                    <a:pt x="385" y="100"/>
                  </a:cubicBezTo>
                  <a:cubicBezTo>
                    <a:pt x="385" y="100"/>
                    <a:pt x="385" y="100"/>
                    <a:pt x="385" y="100"/>
                  </a:cubicBezTo>
                  <a:cubicBezTo>
                    <a:pt x="386" y="100"/>
                    <a:pt x="383" y="102"/>
                    <a:pt x="379" y="102"/>
                  </a:cubicBezTo>
                  <a:cubicBezTo>
                    <a:pt x="376" y="103"/>
                    <a:pt x="375" y="104"/>
                    <a:pt x="378" y="104"/>
                  </a:cubicBezTo>
                  <a:cubicBezTo>
                    <a:pt x="378" y="104"/>
                    <a:pt x="378" y="104"/>
                    <a:pt x="378" y="104"/>
                  </a:cubicBezTo>
                  <a:cubicBezTo>
                    <a:pt x="379" y="104"/>
                    <a:pt x="379" y="104"/>
                    <a:pt x="380" y="104"/>
                  </a:cubicBezTo>
                  <a:cubicBezTo>
                    <a:pt x="382" y="104"/>
                    <a:pt x="384" y="104"/>
                    <a:pt x="383" y="105"/>
                  </a:cubicBezTo>
                  <a:cubicBezTo>
                    <a:pt x="383" y="105"/>
                    <a:pt x="381" y="105"/>
                    <a:pt x="380" y="105"/>
                  </a:cubicBezTo>
                  <a:cubicBezTo>
                    <a:pt x="379" y="105"/>
                    <a:pt x="378" y="105"/>
                    <a:pt x="377" y="105"/>
                  </a:cubicBezTo>
                  <a:cubicBezTo>
                    <a:pt x="377" y="105"/>
                    <a:pt x="377" y="105"/>
                    <a:pt x="377" y="105"/>
                  </a:cubicBezTo>
                  <a:cubicBezTo>
                    <a:pt x="374" y="105"/>
                    <a:pt x="373" y="105"/>
                    <a:pt x="373" y="106"/>
                  </a:cubicBezTo>
                  <a:cubicBezTo>
                    <a:pt x="373" y="106"/>
                    <a:pt x="372" y="106"/>
                    <a:pt x="372" y="106"/>
                  </a:cubicBezTo>
                  <a:cubicBezTo>
                    <a:pt x="371" y="106"/>
                    <a:pt x="370" y="106"/>
                    <a:pt x="368" y="106"/>
                  </a:cubicBezTo>
                  <a:cubicBezTo>
                    <a:pt x="368" y="106"/>
                    <a:pt x="367" y="106"/>
                    <a:pt x="367" y="106"/>
                  </a:cubicBezTo>
                  <a:cubicBezTo>
                    <a:pt x="365" y="106"/>
                    <a:pt x="364" y="106"/>
                    <a:pt x="366" y="106"/>
                  </a:cubicBezTo>
                  <a:cubicBezTo>
                    <a:pt x="368" y="106"/>
                    <a:pt x="367" y="107"/>
                    <a:pt x="364" y="107"/>
                  </a:cubicBezTo>
                  <a:cubicBezTo>
                    <a:pt x="362" y="107"/>
                    <a:pt x="361" y="108"/>
                    <a:pt x="361" y="108"/>
                  </a:cubicBezTo>
                  <a:cubicBezTo>
                    <a:pt x="361" y="108"/>
                    <a:pt x="361" y="109"/>
                    <a:pt x="362" y="109"/>
                  </a:cubicBezTo>
                  <a:cubicBezTo>
                    <a:pt x="362" y="109"/>
                    <a:pt x="362" y="108"/>
                    <a:pt x="363" y="108"/>
                  </a:cubicBezTo>
                  <a:cubicBezTo>
                    <a:pt x="363" y="108"/>
                    <a:pt x="364" y="108"/>
                    <a:pt x="364" y="108"/>
                  </a:cubicBezTo>
                  <a:cubicBezTo>
                    <a:pt x="365" y="108"/>
                    <a:pt x="366" y="109"/>
                    <a:pt x="366" y="109"/>
                  </a:cubicBezTo>
                  <a:cubicBezTo>
                    <a:pt x="367" y="110"/>
                    <a:pt x="364" y="110"/>
                    <a:pt x="361" y="110"/>
                  </a:cubicBezTo>
                  <a:cubicBezTo>
                    <a:pt x="358" y="110"/>
                    <a:pt x="359" y="111"/>
                    <a:pt x="362" y="112"/>
                  </a:cubicBezTo>
                  <a:cubicBezTo>
                    <a:pt x="364" y="112"/>
                    <a:pt x="362" y="112"/>
                    <a:pt x="357" y="112"/>
                  </a:cubicBezTo>
                  <a:cubicBezTo>
                    <a:pt x="352" y="113"/>
                    <a:pt x="348" y="114"/>
                    <a:pt x="350" y="114"/>
                  </a:cubicBezTo>
                  <a:cubicBezTo>
                    <a:pt x="351" y="114"/>
                    <a:pt x="350" y="114"/>
                    <a:pt x="348" y="115"/>
                  </a:cubicBezTo>
                  <a:cubicBezTo>
                    <a:pt x="346" y="115"/>
                    <a:pt x="346" y="115"/>
                    <a:pt x="346" y="115"/>
                  </a:cubicBezTo>
                  <a:cubicBezTo>
                    <a:pt x="347" y="116"/>
                    <a:pt x="347" y="116"/>
                    <a:pt x="347" y="116"/>
                  </a:cubicBezTo>
                  <a:cubicBezTo>
                    <a:pt x="348" y="116"/>
                    <a:pt x="347" y="116"/>
                    <a:pt x="346" y="116"/>
                  </a:cubicBezTo>
                  <a:cubicBezTo>
                    <a:pt x="346" y="116"/>
                    <a:pt x="346" y="116"/>
                    <a:pt x="346" y="116"/>
                  </a:cubicBezTo>
                  <a:cubicBezTo>
                    <a:pt x="346" y="116"/>
                    <a:pt x="345" y="116"/>
                    <a:pt x="345" y="116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4" y="117"/>
                    <a:pt x="345" y="117"/>
                    <a:pt x="347" y="117"/>
                  </a:cubicBezTo>
                  <a:cubicBezTo>
                    <a:pt x="350" y="117"/>
                    <a:pt x="351" y="117"/>
                    <a:pt x="350" y="118"/>
                  </a:cubicBezTo>
                  <a:cubicBezTo>
                    <a:pt x="350" y="118"/>
                    <a:pt x="348" y="118"/>
                    <a:pt x="345" y="118"/>
                  </a:cubicBezTo>
                  <a:cubicBezTo>
                    <a:pt x="343" y="118"/>
                    <a:pt x="342" y="119"/>
                    <a:pt x="344" y="119"/>
                  </a:cubicBezTo>
                  <a:cubicBezTo>
                    <a:pt x="346" y="119"/>
                    <a:pt x="343" y="120"/>
                    <a:pt x="342" y="120"/>
                  </a:cubicBezTo>
                  <a:cubicBezTo>
                    <a:pt x="342" y="121"/>
                    <a:pt x="342" y="121"/>
                    <a:pt x="341" y="121"/>
                  </a:cubicBezTo>
                  <a:cubicBezTo>
                    <a:pt x="341" y="121"/>
                    <a:pt x="341" y="121"/>
                    <a:pt x="341" y="121"/>
                  </a:cubicBezTo>
                  <a:cubicBezTo>
                    <a:pt x="341" y="121"/>
                    <a:pt x="341" y="121"/>
                    <a:pt x="341" y="121"/>
                  </a:cubicBezTo>
                  <a:cubicBezTo>
                    <a:pt x="340" y="121"/>
                    <a:pt x="340" y="121"/>
                    <a:pt x="341" y="122"/>
                  </a:cubicBezTo>
                  <a:cubicBezTo>
                    <a:pt x="342" y="122"/>
                    <a:pt x="338" y="122"/>
                    <a:pt x="340" y="123"/>
                  </a:cubicBezTo>
                  <a:cubicBezTo>
                    <a:pt x="341" y="123"/>
                    <a:pt x="339" y="124"/>
                    <a:pt x="335" y="125"/>
                  </a:cubicBezTo>
                  <a:cubicBezTo>
                    <a:pt x="331" y="126"/>
                    <a:pt x="324" y="127"/>
                    <a:pt x="319" y="129"/>
                  </a:cubicBezTo>
                  <a:cubicBezTo>
                    <a:pt x="315" y="130"/>
                    <a:pt x="313" y="132"/>
                    <a:pt x="313" y="132"/>
                  </a:cubicBezTo>
                  <a:cubicBezTo>
                    <a:pt x="313" y="132"/>
                    <a:pt x="313" y="132"/>
                    <a:pt x="314" y="132"/>
                  </a:cubicBezTo>
                  <a:cubicBezTo>
                    <a:pt x="314" y="132"/>
                    <a:pt x="314" y="132"/>
                    <a:pt x="314" y="132"/>
                  </a:cubicBezTo>
                  <a:cubicBezTo>
                    <a:pt x="315" y="132"/>
                    <a:pt x="315" y="132"/>
                    <a:pt x="315" y="133"/>
                  </a:cubicBezTo>
                  <a:cubicBezTo>
                    <a:pt x="314" y="133"/>
                    <a:pt x="315" y="133"/>
                    <a:pt x="315" y="133"/>
                  </a:cubicBezTo>
                  <a:cubicBezTo>
                    <a:pt x="317" y="133"/>
                    <a:pt x="320" y="133"/>
                    <a:pt x="323" y="132"/>
                  </a:cubicBezTo>
                  <a:cubicBezTo>
                    <a:pt x="326" y="131"/>
                    <a:pt x="328" y="131"/>
                    <a:pt x="328" y="131"/>
                  </a:cubicBezTo>
                  <a:cubicBezTo>
                    <a:pt x="328" y="131"/>
                    <a:pt x="328" y="131"/>
                    <a:pt x="328" y="131"/>
                  </a:cubicBezTo>
                  <a:cubicBezTo>
                    <a:pt x="328" y="131"/>
                    <a:pt x="328" y="131"/>
                    <a:pt x="328" y="131"/>
                  </a:cubicBezTo>
                  <a:cubicBezTo>
                    <a:pt x="328" y="131"/>
                    <a:pt x="328" y="131"/>
                    <a:pt x="328" y="131"/>
                  </a:cubicBezTo>
                  <a:cubicBezTo>
                    <a:pt x="328" y="132"/>
                    <a:pt x="328" y="132"/>
                    <a:pt x="327" y="133"/>
                  </a:cubicBezTo>
                  <a:cubicBezTo>
                    <a:pt x="326" y="134"/>
                    <a:pt x="322" y="135"/>
                    <a:pt x="319" y="135"/>
                  </a:cubicBezTo>
                  <a:cubicBezTo>
                    <a:pt x="318" y="135"/>
                    <a:pt x="318" y="135"/>
                    <a:pt x="317" y="135"/>
                  </a:cubicBezTo>
                  <a:cubicBezTo>
                    <a:pt x="315" y="135"/>
                    <a:pt x="313" y="134"/>
                    <a:pt x="312" y="134"/>
                  </a:cubicBezTo>
                  <a:cubicBezTo>
                    <a:pt x="311" y="134"/>
                    <a:pt x="310" y="133"/>
                    <a:pt x="310" y="133"/>
                  </a:cubicBezTo>
                  <a:cubicBezTo>
                    <a:pt x="308" y="133"/>
                    <a:pt x="307" y="134"/>
                    <a:pt x="308" y="134"/>
                  </a:cubicBezTo>
                  <a:cubicBezTo>
                    <a:pt x="309" y="134"/>
                    <a:pt x="307" y="134"/>
                    <a:pt x="305" y="134"/>
                  </a:cubicBezTo>
                  <a:cubicBezTo>
                    <a:pt x="302" y="134"/>
                    <a:pt x="301" y="135"/>
                    <a:pt x="302" y="135"/>
                  </a:cubicBezTo>
                  <a:cubicBezTo>
                    <a:pt x="302" y="135"/>
                    <a:pt x="302" y="135"/>
                    <a:pt x="302" y="135"/>
                  </a:cubicBezTo>
                  <a:cubicBezTo>
                    <a:pt x="302" y="135"/>
                    <a:pt x="302" y="135"/>
                    <a:pt x="302" y="135"/>
                  </a:cubicBezTo>
                  <a:cubicBezTo>
                    <a:pt x="303" y="135"/>
                    <a:pt x="302" y="135"/>
                    <a:pt x="300" y="136"/>
                  </a:cubicBezTo>
                  <a:cubicBezTo>
                    <a:pt x="298" y="136"/>
                    <a:pt x="299" y="136"/>
                    <a:pt x="300" y="136"/>
                  </a:cubicBezTo>
                  <a:cubicBezTo>
                    <a:pt x="302" y="136"/>
                    <a:pt x="302" y="137"/>
                    <a:pt x="301" y="137"/>
                  </a:cubicBezTo>
                  <a:cubicBezTo>
                    <a:pt x="301" y="137"/>
                    <a:pt x="300" y="137"/>
                    <a:pt x="299" y="136"/>
                  </a:cubicBezTo>
                  <a:cubicBezTo>
                    <a:pt x="298" y="136"/>
                    <a:pt x="297" y="136"/>
                    <a:pt x="297" y="136"/>
                  </a:cubicBezTo>
                  <a:cubicBezTo>
                    <a:pt x="296" y="136"/>
                    <a:pt x="296" y="136"/>
                    <a:pt x="298" y="137"/>
                  </a:cubicBezTo>
                  <a:cubicBezTo>
                    <a:pt x="299" y="137"/>
                    <a:pt x="299" y="137"/>
                    <a:pt x="298" y="137"/>
                  </a:cubicBezTo>
                  <a:cubicBezTo>
                    <a:pt x="297" y="137"/>
                    <a:pt x="296" y="137"/>
                    <a:pt x="293" y="137"/>
                  </a:cubicBezTo>
                  <a:cubicBezTo>
                    <a:pt x="291" y="137"/>
                    <a:pt x="288" y="136"/>
                    <a:pt x="286" y="136"/>
                  </a:cubicBezTo>
                  <a:cubicBezTo>
                    <a:pt x="285" y="136"/>
                    <a:pt x="285" y="136"/>
                    <a:pt x="284" y="137"/>
                  </a:cubicBezTo>
                  <a:cubicBezTo>
                    <a:pt x="284" y="137"/>
                    <a:pt x="285" y="137"/>
                    <a:pt x="288" y="137"/>
                  </a:cubicBezTo>
                  <a:cubicBezTo>
                    <a:pt x="291" y="138"/>
                    <a:pt x="290" y="138"/>
                    <a:pt x="284" y="138"/>
                  </a:cubicBezTo>
                  <a:cubicBezTo>
                    <a:pt x="279" y="138"/>
                    <a:pt x="277" y="139"/>
                    <a:pt x="280" y="139"/>
                  </a:cubicBezTo>
                  <a:cubicBezTo>
                    <a:pt x="282" y="140"/>
                    <a:pt x="283" y="140"/>
                    <a:pt x="282" y="140"/>
                  </a:cubicBezTo>
                  <a:cubicBezTo>
                    <a:pt x="282" y="140"/>
                    <a:pt x="281" y="140"/>
                    <a:pt x="281" y="140"/>
                  </a:cubicBezTo>
                  <a:cubicBezTo>
                    <a:pt x="281" y="140"/>
                    <a:pt x="280" y="140"/>
                    <a:pt x="279" y="140"/>
                  </a:cubicBezTo>
                  <a:cubicBezTo>
                    <a:pt x="276" y="140"/>
                    <a:pt x="274" y="141"/>
                    <a:pt x="272" y="141"/>
                  </a:cubicBezTo>
                  <a:cubicBezTo>
                    <a:pt x="272" y="141"/>
                    <a:pt x="272" y="141"/>
                    <a:pt x="272" y="141"/>
                  </a:cubicBezTo>
                  <a:cubicBezTo>
                    <a:pt x="271" y="140"/>
                    <a:pt x="271" y="140"/>
                    <a:pt x="270" y="140"/>
                  </a:cubicBezTo>
                  <a:cubicBezTo>
                    <a:pt x="269" y="140"/>
                    <a:pt x="269" y="141"/>
                    <a:pt x="269" y="141"/>
                  </a:cubicBezTo>
                  <a:cubicBezTo>
                    <a:pt x="269" y="141"/>
                    <a:pt x="269" y="141"/>
                    <a:pt x="268" y="141"/>
                  </a:cubicBezTo>
                  <a:cubicBezTo>
                    <a:pt x="267" y="141"/>
                    <a:pt x="266" y="141"/>
                    <a:pt x="266" y="141"/>
                  </a:cubicBezTo>
                  <a:cubicBezTo>
                    <a:pt x="265" y="141"/>
                    <a:pt x="265" y="141"/>
                    <a:pt x="265" y="141"/>
                  </a:cubicBezTo>
                  <a:cubicBezTo>
                    <a:pt x="265" y="141"/>
                    <a:pt x="267" y="141"/>
                    <a:pt x="272" y="142"/>
                  </a:cubicBezTo>
                  <a:cubicBezTo>
                    <a:pt x="277" y="142"/>
                    <a:pt x="277" y="142"/>
                    <a:pt x="272" y="142"/>
                  </a:cubicBezTo>
                  <a:cubicBezTo>
                    <a:pt x="267" y="143"/>
                    <a:pt x="264" y="143"/>
                    <a:pt x="267" y="144"/>
                  </a:cubicBezTo>
                  <a:cubicBezTo>
                    <a:pt x="270" y="144"/>
                    <a:pt x="270" y="144"/>
                    <a:pt x="268" y="144"/>
                  </a:cubicBezTo>
                  <a:cubicBezTo>
                    <a:pt x="266" y="144"/>
                    <a:pt x="264" y="145"/>
                    <a:pt x="265" y="145"/>
                  </a:cubicBezTo>
                  <a:cubicBezTo>
                    <a:pt x="266" y="145"/>
                    <a:pt x="269" y="146"/>
                    <a:pt x="275" y="146"/>
                  </a:cubicBezTo>
                  <a:cubicBezTo>
                    <a:pt x="275" y="146"/>
                    <a:pt x="276" y="146"/>
                    <a:pt x="276" y="146"/>
                  </a:cubicBezTo>
                  <a:cubicBezTo>
                    <a:pt x="282" y="146"/>
                    <a:pt x="286" y="145"/>
                    <a:pt x="287" y="145"/>
                  </a:cubicBezTo>
                  <a:cubicBezTo>
                    <a:pt x="287" y="145"/>
                    <a:pt x="287" y="145"/>
                    <a:pt x="287" y="145"/>
                  </a:cubicBezTo>
                  <a:cubicBezTo>
                    <a:pt x="287" y="145"/>
                    <a:pt x="287" y="145"/>
                    <a:pt x="288" y="145"/>
                  </a:cubicBezTo>
                  <a:cubicBezTo>
                    <a:pt x="288" y="145"/>
                    <a:pt x="289" y="145"/>
                    <a:pt x="289" y="145"/>
                  </a:cubicBezTo>
                  <a:cubicBezTo>
                    <a:pt x="289" y="145"/>
                    <a:pt x="289" y="145"/>
                    <a:pt x="290" y="145"/>
                  </a:cubicBezTo>
                  <a:cubicBezTo>
                    <a:pt x="290" y="145"/>
                    <a:pt x="290" y="145"/>
                    <a:pt x="288" y="146"/>
                  </a:cubicBezTo>
                  <a:cubicBezTo>
                    <a:pt x="287" y="147"/>
                    <a:pt x="285" y="147"/>
                    <a:pt x="284" y="147"/>
                  </a:cubicBezTo>
                  <a:cubicBezTo>
                    <a:pt x="284" y="147"/>
                    <a:pt x="284" y="147"/>
                    <a:pt x="284" y="147"/>
                  </a:cubicBezTo>
                  <a:cubicBezTo>
                    <a:pt x="285" y="146"/>
                    <a:pt x="281" y="146"/>
                    <a:pt x="276" y="146"/>
                  </a:cubicBezTo>
                  <a:cubicBezTo>
                    <a:pt x="275" y="146"/>
                    <a:pt x="274" y="146"/>
                    <a:pt x="273" y="146"/>
                  </a:cubicBezTo>
                  <a:cubicBezTo>
                    <a:pt x="268" y="146"/>
                    <a:pt x="264" y="147"/>
                    <a:pt x="264" y="147"/>
                  </a:cubicBezTo>
                  <a:cubicBezTo>
                    <a:pt x="264" y="147"/>
                    <a:pt x="264" y="147"/>
                    <a:pt x="265" y="147"/>
                  </a:cubicBezTo>
                  <a:cubicBezTo>
                    <a:pt x="265" y="147"/>
                    <a:pt x="266" y="147"/>
                    <a:pt x="266" y="147"/>
                  </a:cubicBezTo>
                  <a:cubicBezTo>
                    <a:pt x="266" y="147"/>
                    <a:pt x="267" y="147"/>
                    <a:pt x="267" y="147"/>
                  </a:cubicBezTo>
                  <a:cubicBezTo>
                    <a:pt x="268" y="147"/>
                    <a:pt x="268" y="148"/>
                    <a:pt x="267" y="148"/>
                  </a:cubicBezTo>
                  <a:cubicBezTo>
                    <a:pt x="266" y="148"/>
                    <a:pt x="266" y="148"/>
                    <a:pt x="269" y="148"/>
                  </a:cubicBezTo>
                  <a:cubicBezTo>
                    <a:pt x="271" y="148"/>
                    <a:pt x="271" y="149"/>
                    <a:pt x="271" y="150"/>
                  </a:cubicBezTo>
                  <a:cubicBezTo>
                    <a:pt x="272" y="150"/>
                    <a:pt x="272" y="151"/>
                    <a:pt x="273" y="151"/>
                  </a:cubicBezTo>
                  <a:cubicBezTo>
                    <a:pt x="274" y="151"/>
                    <a:pt x="276" y="150"/>
                    <a:pt x="277" y="150"/>
                  </a:cubicBezTo>
                  <a:cubicBezTo>
                    <a:pt x="280" y="150"/>
                    <a:pt x="281" y="150"/>
                    <a:pt x="282" y="150"/>
                  </a:cubicBezTo>
                  <a:cubicBezTo>
                    <a:pt x="282" y="150"/>
                    <a:pt x="282" y="150"/>
                    <a:pt x="282" y="150"/>
                  </a:cubicBezTo>
                  <a:cubicBezTo>
                    <a:pt x="282" y="150"/>
                    <a:pt x="281" y="151"/>
                    <a:pt x="280" y="151"/>
                  </a:cubicBezTo>
                  <a:cubicBezTo>
                    <a:pt x="280" y="151"/>
                    <a:pt x="280" y="151"/>
                    <a:pt x="280" y="151"/>
                  </a:cubicBezTo>
                  <a:cubicBezTo>
                    <a:pt x="279" y="151"/>
                    <a:pt x="279" y="151"/>
                    <a:pt x="279" y="151"/>
                  </a:cubicBezTo>
                  <a:cubicBezTo>
                    <a:pt x="278" y="151"/>
                    <a:pt x="277" y="151"/>
                    <a:pt x="276" y="151"/>
                  </a:cubicBezTo>
                  <a:cubicBezTo>
                    <a:pt x="275" y="152"/>
                    <a:pt x="274" y="152"/>
                    <a:pt x="276" y="152"/>
                  </a:cubicBezTo>
                  <a:cubicBezTo>
                    <a:pt x="278" y="152"/>
                    <a:pt x="273" y="152"/>
                    <a:pt x="269" y="154"/>
                  </a:cubicBezTo>
                  <a:cubicBezTo>
                    <a:pt x="267" y="154"/>
                    <a:pt x="270" y="155"/>
                    <a:pt x="271" y="155"/>
                  </a:cubicBezTo>
                  <a:cubicBezTo>
                    <a:pt x="272" y="155"/>
                    <a:pt x="272" y="155"/>
                    <a:pt x="272" y="155"/>
                  </a:cubicBezTo>
                  <a:cubicBezTo>
                    <a:pt x="272" y="155"/>
                    <a:pt x="273" y="155"/>
                    <a:pt x="273" y="155"/>
                  </a:cubicBezTo>
                  <a:cubicBezTo>
                    <a:pt x="274" y="155"/>
                    <a:pt x="276" y="155"/>
                    <a:pt x="276" y="156"/>
                  </a:cubicBezTo>
                  <a:cubicBezTo>
                    <a:pt x="277" y="156"/>
                    <a:pt x="277" y="157"/>
                    <a:pt x="278" y="157"/>
                  </a:cubicBezTo>
                  <a:cubicBezTo>
                    <a:pt x="279" y="157"/>
                    <a:pt x="279" y="157"/>
                    <a:pt x="279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7"/>
                    <a:pt x="279" y="157"/>
                    <a:pt x="279" y="157"/>
                  </a:cubicBezTo>
                  <a:cubicBezTo>
                    <a:pt x="278" y="158"/>
                    <a:pt x="278" y="158"/>
                    <a:pt x="277" y="158"/>
                  </a:cubicBezTo>
                  <a:cubicBezTo>
                    <a:pt x="276" y="158"/>
                    <a:pt x="275" y="158"/>
                    <a:pt x="275" y="158"/>
                  </a:cubicBezTo>
                  <a:cubicBezTo>
                    <a:pt x="274" y="158"/>
                    <a:pt x="274" y="158"/>
                    <a:pt x="274" y="158"/>
                  </a:cubicBezTo>
                  <a:cubicBezTo>
                    <a:pt x="272" y="158"/>
                    <a:pt x="272" y="159"/>
                    <a:pt x="275" y="160"/>
                  </a:cubicBezTo>
                  <a:cubicBezTo>
                    <a:pt x="279" y="161"/>
                    <a:pt x="284" y="162"/>
                    <a:pt x="285" y="162"/>
                  </a:cubicBezTo>
                  <a:cubicBezTo>
                    <a:pt x="285" y="162"/>
                    <a:pt x="286" y="162"/>
                    <a:pt x="286" y="162"/>
                  </a:cubicBezTo>
                  <a:cubicBezTo>
                    <a:pt x="286" y="162"/>
                    <a:pt x="286" y="162"/>
                    <a:pt x="286" y="162"/>
                  </a:cubicBezTo>
                  <a:cubicBezTo>
                    <a:pt x="286" y="162"/>
                    <a:pt x="287" y="162"/>
                    <a:pt x="288" y="162"/>
                  </a:cubicBezTo>
                  <a:cubicBezTo>
                    <a:pt x="289" y="162"/>
                    <a:pt x="291" y="162"/>
                    <a:pt x="292" y="162"/>
                  </a:cubicBezTo>
                  <a:cubicBezTo>
                    <a:pt x="294" y="162"/>
                    <a:pt x="295" y="162"/>
                    <a:pt x="297" y="162"/>
                  </a:cubicBezTo>
                  <a:cubicBezTo>
                    <a:pt x="303" y="161"/>
                    <a:pt x="312" y="159"/>
                    <a:pt x="314" y="158"/>
                  </a:cubicBezTo>
                  <a:cubicBezTo>
                    <a:pt x="314" y="157"/>
                    <a:pt x="314" y="156"/>
                    <a:pt x="314" y="156"/>
                  </a:cubicBezTo>
                  <a:cubicBezTo>
                    <a:pt x="313" y="156"/>
                    <a:pt x="313" y="156"/>
                    <a:pt x="313" y="156"/>
                  </a:cubicBezTo>
                  <a:cubicBezTo>
                    <a:pt x="313" y="156"/>
                    <a:pt x="313" y="156"/>
                    <a:pt x="314" y="156"/>
                  </a:cubicBezTo>
                  <a:cubicBezTo>
                    <a:pt x="314" y="156"/>
                    <a:pt x="314" y="156"/>
                    <a:pt x="314" y="156"/>
                  </a:cubicBezTo>
                  <a:cubicBezTo>
                    <a:pt x="316" y="157"/>
                    <a:pt x="318" y="157"/>
                    <a:pt x="319" y="157"/>
                  </a:cubicBezTo>
                  <a:cubicBezTo>
                    <a:pt x="319" y="157"/>
                    <a:pt x="319" y="157"/>
                    <a:pt x="319" y="157"/>
                  </a:cubicBezTo>
                  <a:cubicBezTo>
                    <a:pt x="320" y="157"/>
                    <a:pt x="324" y="156"/>
                    <a:pt x="325" y="154"/>
                  </a:cubicBezTo>
                  <a:cubicBezTo>
                    <a:pt x="326" y="154"/>
                    <a:pt x="326" y="153"/>
                    <a:pt x="327" y="153"/>
                  </a:cubicBezTo>
                  <a:cubicBezTo>
                    <a:pt x="328" y="153"/>
                    <a:pt x="329" y="154"/>
                    <a:pt x="330" y="154"/>
                  </a:cubicBezTo>
                  <a:cubicBezTo>
                    <a:pt x="332" y="156"/>
                    <a:pt x="335" y="157"/>
                    <a:pt x="336" y="159"/>
                  </a:cubicBezTo>
                  <a:cubicBezTo>
                    <a:pt x="336" y="160"/>
                    <a:pt x="337" y="161"/>
                    <a:pt x="337" y="161"/>
                  </a:cubicBezTo>
                  <a:cubicBezTo>
                    <a:pt x="337" y="161"/>
                    <a:pt x="337" y="160"/>
                    <a:pt x="337" y="160"/>
                  </a:cubicBezTo>
                  <a:cubicBezTo>
                    <a:pt x="337" y="160"/>
                    <a:pt x="337" y="160"/>
                    <a:pt x="337" y="160"/>
                  </a:cubicBezTo>
                  <a:cubicBezTo>
                    <a:pt x="338" y="160"/>
                    <a:pt x="340" y="163"/>
                    <a:pt x="345" y="165"/>
                  </a:cubicBezTo>
                  <a:cubicBezTo>
                    <a:pt x="350" y="168"/>
                    <a:pt x="352" y="174"/>
                    <a:pt x="362" y="174"/>
                  </a:cubicBezTo>
                  <a:cubicBezTo>
                    <a:pt x="362" y="174"/>
                    <a:pt x="362" y="174"/>
                    <a:pt x="363" y="174"/>
                  </a:cubicBezTo>
                  <a:cubicBezTo>
                    <a:pt x="373" y="173"/>
                    <a:pt x="390" y="171"/>
                    <a:pt x="393" y="168"/>
                  </a:cubicBezTo>
                  <a:cubicBezTo>
                    <a:pt x="395" y="165"/>
                    <a:pt x="393" y="162"/>
                    <a:pt x="395" y="162"/>
                  </a:cubicBezTo>
                  <a:cubicBezTo>
                    <a:pt x="395" y="162"/>
                    <a:pt x="395" y="162"/>
                    <a:pt x="395" y="162"/>
                  </a:cubicBezTo>
                  <a:cubicBezTo>
                    <a:pt x="395" y="162"/>
                    <a:pt x="395" y="162"/>
                    <a:pt x="395" y="162"/>
                  </a:cubicBezTo>
                  <a:cubicBezTo>
                    <a:pt x="396" y="162"/>
                    <a:pt x="396" y="161"/>
                    <a:pt x="395" y="161"/>
                  </a:cubicBezTo>
                  <a:cubicBezTo>
                    <a:pt x="394" y="160"/>
                    <a:pt x="393" y="160"/>
                    <a:pt x="395" y="160"/>
                  </a:cubicBezTo>
                  <a:cubicBezTo>
                    <a:pt x="396" y="160"/>
                    <a:pt x="397" y="159"/>
                    <a:pt x="395" y="159"/>
                  </a:cubicBezTo>
                  <a:cubicBezTo>
                    <a:pt x="394" y="159"/>
                    <a:pt x="395" y="158"/>
                    <a:pt x="398" y="158"/>
                  </a:cubicBezTo>
                  <a:cubicBezTo>
                    <a:pt x="400" y="157"/>
                    <a:pt x="403" y="157"/>
                    <a:pt x="404" y="157"/>
                  </a:cubicBezTo>
                  <a:cubicBezTo>
                    <a:pt x="404" y="157"/>
                    <a:pt x="404" y="157"/>
                    <a:pt x="404" y="157"/>
                  </a:cubicBezTo>
                  <a:cubicBezTo>
                    <a:pt x="404" y="157"/>
                    <a:pt x="404" y="157"/>
                    <a:pt x="404" y="157"/>
                  </a:cubicBezTo>
                  <a:cubicBezTo>
                    <a:pt x="405" y="157"/>
                    <a:pt x="410" y="155"/>
                    <a:pt x="402" y="155"/>
                  </a:cubicBezTo>
                  <a:cubicBezTo>
                    <a:pt x="393" y="154"/>
                    <a:pt x="395" y="153"/>
                    <a:pt x="407" y="153"/>
                  </a:cubicBezTo>
                  <a:cubicBezTo>
                    <a:pt x="411" y="153"/>
                    <a:pt x="412" y="153"/>
                    <a:pt x="406" y="149"/>
                  </a:cubicBezTo>
                  <a:cubicBezTo>
                    <a:pt x="404" y="148"/>
                    <a:pt x="396" y="147"/>
                    <a:pt x="394" y="144"/>
                  </a:cubicBezTo>
                  <a:cubicBezTo>
                    <a:pt x="392" y="143"/>
                    <a:pt x="394" y="143"/>
                    <a:pt x="395" y="141"/>
                  </a:cubicBezTo>
                  <a:cubicBezTo>
                    <a:pt x="395" y="140"/>
                    <a:pt x="402" y="137"/>
                    <a:pt x="410" y="135"/>
                  </a:cubicBezTo>
                  <a:cubicBezTo>
                    <a:pt x="418" y="133"/>
                    <a:pt x="427" y="130"/>
                    <a:pt x="430" y="129"/>
                  </a:cubicBezTo>
                  <a:cubicBezTo>
                    <a:pt x="434" y="128"/>
                    <a:pt x="435" y="127"/>
                    <a:pt x="433" y="126"/>
                  </a:cubicBezTo>
                  <a:cubicBezTo>
                    <a:pt x="431" y="126"/>
                    <a:pt x="431" y="125"/>
                    <a:pt x="431" y="124"/>
                  </a:cubicBezTo>
                  <a:cubicBezTo>
                    <a:pt x="431" y="123"/>
                    <a:pt x="431" y="122"/>
                    <a:pt x="432" y="122"/>
                  </a:cubicBezTo>
                  <a:cubicBezTo>
                    <a:pt x="432" y="122"/>
                    <a:pt x="432" y="122"/>
                    <a:pt x="432" y="122"/>
                  </a:cubicBezTo>
                  <a:cubicBezTo>
                    <a:pt x="432" y="122"/>
                    <a:pt x="432" y="122"/>
                    <a:pt x="433" y="122"/>
                  </a:cubicBezTo>
                  <a:cubicBezTo>
                    <a:pt x="433" y="122"/>
                    <a:pt x="434" y="122"/>
                    <a:pt x="434" y="122"/>
                  </a:cubicBezTo>
                  <a:cubicBezTo>
                    <a:pt x="433" y="122"/>
                    <a:pt x="433" y="122"/>
                    <a:pt x="435" y="121"/>
                  </a:cubicBezTo>
                  <a:cubicBezTo>
                    <a:pt x="436" y="121"/>
                    <a:pt x="437" y="121"/>
                    <a:pt x="436" y="121"/>
                  </a:cubicBezTo>
                  <a:cubicBezTo>
                    <a:pt x="435" y="120"/>
                    <a:pt x="442" y="119"/>
                    <a:pt x="452" y="119"/>
                  </a:cubicBezTo>
                  <a:cubicBezTo>
                    <a:pt x="455" y="119"/>
                    <a:pt x="457" y="119"/>
                    <a:pt x="460" y="119"/>
                  </a:cubicBezTo>
                  <a:cubicBezTo>
                    <a:pt x="473" y="120"/>
                    <a:pt x="476" y="124"/>
                    <a:pt x="474" y="124"/>
                  </a:cubicBezTo>
                  <a:cubicBezTo>
                    <a:pt x="474" y="124"/>
                    <a:pt x="474" y="124"/>
                    <a:pt x="474" y="124"/>
                  </a:cubicBezTo>
                  <a:cubicBezTo>
                    <a:pt x="474" y="124"/>
                    <a:pt x="474" y="124"/>
                    <a:pt x="474" y="124"/>
                  </a:cubicBezTo>
                  <a:cubicBezTo>
                    <a:pt x="473" y="124"/>
                    <a:pt x="473" y="124"/>
                    <a:pt x="474" y="124"/>
                  </a:cubicBezTo>
                  <a:cubicBezTo>
                    <a:pt x="475" y="124"/>
                    <a:pt x="466" y="125"/>
                    <a:pt x="460" y="127"/>
                  </a:cubicBezTo>
                  <a:cubicBezTo>
                    <a:pt x="454" y="129"/>
                    <a:pt x="450" y="132"/>
                    <a:pt x="445" y="133"/>
                  </a:cubicBezTo>
                  <a:cubicBezTo>
                    <a:pt x="441" y="133"/>
                    <a:pt x="434" y="137"/>
                    <a:pt x="437" y="141"/>
                  </a:cubicBezTo>
                  <a:cubicBezTo>
                    <a:pt x="440" y="145"/>
                    <a:pt x="445" y="148"/>
                    <a:pt x="451" y="148"/>
                  </a:cubicBezTo>
                  <a:cubicBezTo>
                    <a:pt x="456" y="148"/>
                    <a:pt x="460" y="149"/>
                    <a:pt x="461" y="150"/>
                  </a:cubicBezTo>
                  <a:cubicBezTo>
                    <a:pt x="462" y="151"/>
                    <a:pt x="463" y="151"/>
                    <a:pt x="465" y="151"/>
                  </a:cubicBezTo>
                  <a:cubicBezTo>
                    <a:pt x="468" y="151"/>
                    <a:pt x="472" y="150"/>
                    <a:pt x="476" y="150"/>
                  </a:cubicBezTo>
                  <a:cubicBezTo>
                    <a:pt x="482" y="149"/>
                    <a:pt x="488" y="149"/>
                    <a:pt x="489" y="149"/>
                  </a:cubicBezTo>
                  <a:cubicBezTo>
                    <a:pt x="490" y="149"/>
                    <a:pt x="490" y="149"/>
                    <a:pt x="490" y="149"/>
                  </a:cubicBezTo>
                  <a:cubicBezTo>
                    <a:pt x="490" y="149"/>
                    <a:pt x="490" y="149"/>
                    <a:pt x="490" y="149"/>
                  </a:cubicBezTo>
                  <a:cubicBezTo>
                    <a:pt x="490" y="149"/>
                    <a:pt x="491" y="149"/>
                    <a:pt x="492" y="148"/>
                  </a:cubicBezTo>
                  <a:cubicBezTo>
                    <a:pt x="492" y="148"/>
                    <a:pt x="493" y="148"/>
                    <a:pt x="495" y="148"/>
                  </a:cubicBezTo>
                  <a:cubicBezTo>
                    <a:pt x="496" y="148"/>
                    <a:pt x="496" y="148"/>
                    <a:pt x="497" y="148"/>
                  </a:cubicBezTo>
                  <a:cubicBezTo>
                    <a:pt x="497" y="148"/>
                    <a:pt x="498" y="148"/>
                    <a:pt x="499" y="148"/>
                  </a:cubicBezTo>
                  <a:cubicBezTo>
                    <a:pt x="500" y="148"/>
                    <a:pt x="501" y="148"/>
                    <a:pt x="502" y="148"/>
                  </a:cubicBezTo>
                  <a:cubicBezTo>
                    <a:pt x="507" y="148"/>
                    <a:pt x="514" y="147"/>
                    <a:pt x="518" y="147"/>
                  </a:cubicBezTo>
                  <a:cubicBezTo>
                    <a:pt x="520" y="147"/>
                    <a:pt x="521" y="147"/>
                    <a:pt x="521" y="147"/>
                  </a:cubicBezTo>
                  <a:cubicBezTo>
                    <a:pt x="522" y="147"/>
                    <a:pt x="522" y="147"/>
                    <a:pt x="523" y="147"/>
                  </a:cubicBezTo>
                  <a:cubicBezTo>
                    <a:pt x="525" y="148"/>
                    <a:pt x="524" y="148"/>
                    <a:pt x="528" y="149"/>
                  </a:cubicBezTo>
                  <a:cubicBezTo>
                    <a:pt x="533" y="150"/>
                    <a:pt x="532" y="151"/>
                    <a:pt x="527" y="151"/>
                  </a:cubicBezTo>
                  <a:cubicBezTo>
                    <a:pt x="522" y="152"/>
                    <a:pt x="518" y="152"/>
                    <a:pt x="518" y="153"/>
                  </a:cubicBezTo>
                  <a:cubicBezTo>
                    <a:pt x="519" y="153"/>
                    <a:pt x="516" y="153"/>
                    <a:pt x="513" y="153"/>
                  </a:cubicBezTo>
                  <a:cubicBezTo>
                    <a:pt x="511" y="153"/>
                    <a:pt x="508" y="153"/>
                    <a:pt x="505" y="153"/>
                  </a:cubicBezTo>
                  <a:cubicBezTo>
                    <a:pt x="502" y="153"/>
                    <a:pt x="499" y="153"/>
                    <a:pt x="495" y="153"/>
                  </a:cubicBezTo>
                  <a:cubicBezTo>
                    <a:pt x="489" y="153"/>
                    <a:pt x="481" y="153"/>
                    <a:pt x="476" y="154"/>
                  </a:cubicBezTo>
                  <a:cubicBezTo>
                    <a:pt x="468" y="155"/>
                    <a:pt x="472" y="158"/>
                    <a:pt x="473" y="159"/>
                  </a:cubicBezTo>
                  <a:cubicBezTo>
                    <a:pt x="474" y="160"/>
                    <a:pt x="484" y="162"/>
                    <a:pt x="477" y="165"/>
                  </a:cubicBezTo>
                  <a:cubicBezTo>
                    <a:pt x="475" y="166"/>
                    <a:pt x="472" y="166"/>
                    <a:pt x="469" y="166"/>
                  </a:cubicBezTo>
                  <a:cubicBezTo>
                    <a:pt x="466" y="166"/>
                    <a:pt x="464" y="166"/>
                    <a:pt x="461" y="166"/>
                  </a:cubicBezTo>
                  <a:cubicBezTo>
                    <a:pt x="459" y="166"/>
                    <a:pt x="456" y="166"/>
                    <a:pt x="454" y="166"/>
                  </a:cubicBezTo>
                  <a:cubicBezTo>
                    <a:pt x="451" y="166"/>
                    <a:pt x="448" y="166"/>
                    <a:pt x="447" y="167"/>
                  </a:cubicBezTo>
                  <a:cubicBezTo>
                    <a:pt x="444" y="170"/>
                    <a:pt x="453" y="173"/>
                    <a:pt x="459" y="174"/>
                  </a:cubicBezTo>
                  <a:cubicBezTo>
                    <a:pt x="464" y="174"/>
                    <a:pt x="469" y="175"/>
                    <a:pt x="469" y="176"/>
                  </a:cubicBezTo>
                  <a:cubicBezTo>
                    <a:pt x="470" y="177"/>
                    <a:pt x="460" y="178"/>
                    <a:pt x="450" y="178"/>
                  </a:cubicBezTo>
                  <a:cubicBezTo>
                    <a:pt x="442" y="178"/>
                    <a:pt x="436" y="178"/>
                    <a:pt x="433" y="178"/>
                  </a:cubicBezTo>
                  <a:cubicBezTo>
                    <a:pt x="431" y="178"/>
                    <a:pt x="430" y="178"/>
                    <a:pt x="431" y="178"/>
                  </a:cubicBezTo>
                  <a:cubicBezTo>
                    <a:pt x="432" y="178"/>
                    <a:pt x="432" y="178"/>
                    <a:pt x="431" y="178"/>
                  </a:cubicBezTo>
                  <a:cubicBezTo>
                    <a:pt x="430" y="178"/>
                    <a:pt x="430" y="178"/>
                    <a:pt x="430" y="178"/>
                  </a:cubicBezTo>
                  <a:cubicBezTo>
                    <a:pt x="429" y="178"/>
                    <a:pt x="429" y="178"/>
                    <a:pt x="428" y="178"/>
                  </a:cubicBezTo>
                  <a:cubicBezTo>
                    <a:pt x="428" y="178"/>
                    <a:pt x="427" y="178"/>
                    <a:pt x="427" y="178"/>
                  </a:cubicBezTo>
                  <a:cubicBezTo>
                    <a:pt x="422" y="178"/>
                    <a:pt x="420" y="177"/>
                    <a:pt x="421" y="177"/>
                  </a:cubicBezTo>
                  <a:cubicBezTo>
                    <a:pt x="422" y="177"/>
                    <a:pt x="419" y="177"/>
                    <a:pt x="413" y="177"/>
                  </a:cubicBezTo>
                  <a:cubicBezTo>
                    <a:pt x="410" y="177"/>
                    <a:pt x="405" y="177"/>
                    <a:pt x="401" y="177"/>
                  </a:cubicBezTo>
                  <a:cubicBezTo>
                    <a:pt x="394" y="178"/>
                    <a:pt x="387" y="179"/>
                    <a:pt x="379" y="180"/>
                  </a:cubicBezTo>
                  <a:cubicBezTo>
                    <a:pt x="372" y="181"/>
                    <a:pt x="374" y="181"/>
                    <a:pt x="373" y="181"/>
                  </a:cubicBezTo>
                  <a:cubicBezTo>
                    <a:pt x="373" y="181"/>
                    <a:pt x="371" y="181"/>
                    <a:pt x="367" y="181"/>
                  </a:cubicBezTo>
                  <a:cubicBezTo>
                    <a:pt x="363" y="181"/>
                    <a:pt x="361" y="180"/>
                    <a:pt x="359" y="180"/>
                  </a:cubicBezTo>
                  <a:cubicBezTo>
                    <a:pt x="355" y="179"/>
                    <a:pt x="352" y="179"/>
                    <a:pt x="352" y="179"/>
                  </a:cubicBezTo>
                  <a:cubicBezTo>
                    <a:pt x="350" y="179"/>
                    <a:pt x="348" y="180"/>
                    <a:pt x="343" y="180"/>
                  </a:cubicBezTo>
                  <a:cubicBezTo>
                    <a:pt x="341" y="180"/>
                    <a:pt x="339" y="181"/>
                    <a:pt x="338" y="181"/>
                  </a:cubicBezTo>
                  <a:cubicBezTo>
                    <a:pt x="334" y="181"/>
                    <a:pt x="332" y="180"/>
                    <a:pt x="334" y="180"/>
                  </a:cubicBezTo>
                  <a:cubicBezTo>
                    <a:pt x="335" y="180"/>
                    <a:pt x="333" y="179"/>
                    <a:pt x="330" y="179"/>
                  </a:cubicBezTo>
                  <a:cubicBezTo>
                    <a:pt x="330" y="179"/>
                    <a:pt x="330" y="179"/>
                    <a:pt x="330" y="179"/>
                  </a:cubicBezTo>
                  <a:cubicBezTo>
                    <a:pt x="330" y="179"/>
                    <a:pt x="330" y="179"/>
                    <a:pt x="330" y="179"/>
                  </a:cubicBezTo>
                  <a:cubicBezTo>
                    <a:pt x="327" y="179"/>
                    <a:pt x="315" y="177"/>
                    <a:pt x="319" y="174"/>
                  </a:cubicBezTo>
                  <a:cubicBezTo>
                    <a:pt x="323" y="171"/>
                    <a:pt x="330" y="169"/>
                    <a:pt x="324" y="168"/>
                  </a:cubicBezTo>
                  <a:cubicBezTo>
                    <a:pt x="322" y="168"/>
                    <a:pt x="320" y="168"/>
                    <a:pt x="319" y="168"/>
                  </a:cubicBezTo>
                  <a:cubicBezTo>
                    <a:pt x="316" y="168"/>
                    <a:pt x="314" y="168"/>
                    <a:pt x="315" y="168"/>
                  </a:cubicBezTo>
                  <a:cubicBezTo>
                    <a:pt x="316" y="169"/>
                    <a:pt x="316" y="169"/>
                    <a:pt x="315" y="169"/>
                  </a:cubicBezTo>
                  <a:cubicBezTo>
                    <a:pt x="315" y="169"/>
                    <a:pt x="315" y="169"/>
                    <a:pt x="314" y="169"/>
                  </a:cubicBezTo>
                  <a:cubicBezTo>
                    <a:pt x="313" y="169"/>
                    <a:pt x="312" y="169"/>
                    <a:pt x="312" y="169"/>
                  </a:cubicBezTo>
                  <a:cubicBezTo>
                    <a:pt x="312" y="169"/>
                    <a:pt x="311" y="168"/>
                    <a:pt x="310" y="168"/>
                  </a:cubicBezTo>
                  <a:cubicBezTo>
                    <a:pt x="309" y="168"/>
                    <a:pt x="308" y="169"/>
                    <a:pt x="306" y="169"/>
                  </a:cubicBezTo>
                  <a:cubicBezTo>
                    <a:pt x="304" y="169"/>
                    <a:pt x="304" y="170"/>
                    <a:pt x="303" y="172"/>
                  </a:cubicBezTo>
                  <a:cubicBezTo>
                    <a:pt x="302" y="173"/>
                    <a:pt x="304" y="175"/>
                    <a:pt x="307" y="176"/>
                  </a:cubicBezTo>
                  <a:cubicBezTo>
                    <a:pt x="310" y="177"/>
                    <a:pt x="311" y="179"/>
                    <a:pt x="310" y="179"/>
                  </a:cubicBezTo>
                  <a:cubicBezTo>
                    <a:pt x="308" y="179"/>
                    <a:pt x="310" y="180"/>
                    <a:pt x="315" y="181"/>
                  </a:cubicBezTo>
                  <a:cubicBezTo>
                    <a:pt x="316" y="182"/>
                    <a:pt x="316" y="182"/>
                    <a:pt x="316" y="182"/>
                  </a:cubicBezTo>
                  <a:cubicBezTo>
                    <a:pt x="316" y="182"/>
                    <a:pt x="315" y="182"/>
                    <a:pt x="314" y="182"/>
                  </a:cubicBezTo>
                  <a:cubicBezTo>
                    <a:pt x="313" y="182"/>
                    <a:pt x="313" y="182"/>
                    <a:pt x="313" y="182"/>
                  </a:cubicBezTo>
                  <a:cubicBezTo>
                    <a:pt x="306" y="182"/>
                    <a:pt x="307" y="184"/>
                    <a:pt x="306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5" y="183"/>
                    <a:pt x="304" y="183"/>
                    <a:pt x="304" y="183"/>
                  </a:cubicBezTo>
                  <a:cubicBezTo>
                    <a:pt x="303" y="183"/>
                    <a:pt x="303" y="183"/>
                    <a:pt x="303" y="183"/>
                  </a:cubicBezTo>
                  <a:cubicBezTo>
                    <a:pt x="303" y="183"/>
                    <a:pt x="303" y="183"/>
                    <a:pt x="303" y="183"/>
                  </a:cubicBezTo>
                  <a:cubicBezTo>
                    <a:pt x="302" y="183"/>
                    <a:pt x="299" y="183"/>
                    <a:pt x="295" y="182"/>
                  </a:cubicBezTo>
                  <a:cubicBezTo>
                    <a:pt x="294" y="182"/>
                    <a:pt x="293" y="182"/>
                    <a:pt x="292" y="182"/>
                  </a:cubicBezTo>
                  <a:cubicBezTo>
                    <a:pt x="287" y="182"/>
                    <a:pt x="279" y="183"/>
                    <a:pt x="268" y="185"/>
                  </a:cubicBezTo>
                  <a:cubicBezTo>
                    <a:pt x="256" y="187"/>
                    <a:pt x="260" y="191"/>
                    <a:pt x="258" y="192"/>
                  </a:cubicBezTo>
                  <a:cubicBezTo>
                    <a:pt x="256" y="192"/>
                    <a:pt x="257" y="192"/>
                    <a:pt x="256" y="192"/>
                  </a:cubicBezTo>
                  <a:cubicBezTo>
                    <a:pt x="256" y="192"/>
                    <a:pt x="255" y="192"/>
                    <a:pt x="255" y="192"/>
                  </a:cubicBezTo>
                  <a:cubicBezTo>
                    <a:pt x="254" y="192"/>
                    <a:pt x="254" y="192"/>
                    <a:pt x="253" y="192"/>
                  </a:cubicBezTo>
                  <a:cubicBezTo>
                    <a:pt x="253" y="192"/>
                    <a:pt x="253" y="192"/>
                    <a:pt x="255" y="192"/>
                  </a:cubicBezTo>
                  <a:cubicBezTo>
                    <a:pt x="257" y="193"/>
                    <a:pt x="246" y="193"/>
                    <a:pt x="235" y="196"/>
                  </a:cubicBezTo>
                  <a:cubicBezTo>
                    <a:pt x="225" y="198"/>
                    <a:pt x="214" y="201"/>
                    <a:pt x="207" y="201"/>
                  </a:cubicBezTo>
                  <a:cubicBezTo>
                    <a:pt x="206" y="201"/>
                    <a:pt x="206" y="201"/>
                    <a:pt x="206" y="201"/>
                  </a:cubicBezTo>
                  <a:cubicBezTo>
                    <a:pt x="203" y="201"/>
                    <a:pt x="201" y="201"/>
                    <a:pt x="199" y="201"/>
                  </a:cubicBezTo>
                  <a:cubicBezTo>
                    <a:pt x="196" y="201"/>
                    <a:pt x="195" y="201"/>
                    <a:pt x="196" y="202"/>
                  </a:cubicBezTo>
                  <a:cubicBezTo>
                    <a:pt x="197" y="203"/>
                    <a:pt x="190" y="204"/>
                    <a:pt x="180" y="204"/>
                  </a:cubicBezTo>
                  <a:cubicBezTo>
                    <a:pt x="180" y="204"/>
                    <a:pt x="179" y="204"/>
                    <a:pt x="179" y="204"/>
                  </a:cubicBezTo>
                  <a:cubicBezTo>
                    <a:pt x="179" y="204"/>
                    <a:pt x="178" y="204"/>
                    <a:pt x="178" y="204"/>
                  </a:cubicBezTo>
                  <a:cubicBezTo>
                    <a:pt x="168" y="204"/>
                    <a:pt x="161" y="205"/>
                    <a:pt x="163" y="205"/>
                  </a:cubicBezTo>
                  <a:cubicBezTo>
                    <a:pt x="164" y="205"/>
                    <a:pt x="165" y="205"/>
                    <a:pt x="164" y="205"/>
                  </a:cubicBezTo>
                  <a:cubicBezTo>
                    <a:pt x="164" y="205"/>
                    <a:pt x="164" y="205"/>
                    <a:pt x="164" y="205"/>
                  </a:cubicBezTo>
                  <a:cubicBezTo>
                    <a:pt x="164" y="205"/>
                    <a:pt x="164" y="205"/>
                    <a:pt x="164" y="205"/>
                  </a:cubicBezTo>
                  <a:cubicBezTo>
                    <a:pt x="163" y="205"/>
                    <a:pt x="162" y="206"/>
                    <a:pt x="163" y="206"/>
                  </a:cubicBezTo>
                  <a:cubicBezTo>
                    <a:pt x="164" y="206"/>
                    <a:pt x="165" y="206"/>
                    <a:pt x="164" y="207"/>
                  </a:cubicBezTo>
                  <a:cubicBezTo>
                    <a:pt x="162" y="207"/>
                    <a:pt x="163" y="207"/>
                    <a:pt x="164" y="207"/>
                  </a:cubicBezTo>
                  <a:cubicBezTo>
                    <a:pt x="165" y="208"/>
                    <a:pt x="172" y="208"/>
                    <a:pt x="181" y="208"/>
                  </a:cubicBezTo>
                  <a:cubicBezTo>
                    <a:pt x="189" y="209"/>
                    <a:pt x="193" y="213"/>
                    <a:pt x="199" y="215"/>
                  </a:cubicBezTo>
                  <a:cubicBezTo>
                    <a:pt x="204" y="217"/>
                    <a:pt x="207" y="218"/>
                    <a:pt x="207" y="218"/>
                  </a:cubicBezTo>
                  <a:cubicBezTo>
                    <a:pt x="207" y="218"/>
                    <a:pt x="207" y="218"/>
                    <a:pt x="207" y="218"/>
                  </a:cubicBezTo>
                  <a:cubicBezTo>
                    <a:pt x="206" y="218"/>
                    <a:pt x="206" y="218"/>
                    <a:pt x="206" y="218"/>
                  </a:cubicBezTo>
                  <a:cubicBezTo>
                    <a:pt x="205" y="218"/>
                    <a:pt x="205" y="222"/>
                    <a:pt x="191" y="225"/>
                  </a:cubicBezTo>
                  <a:cubicBezTo>
                    <a:pt x="187" y="225"/>
                    <a:pt x="183" y="226"/>
                    <a:pt x="176" y="226"/>
                  </a:cubicBezTo>
                  <a:cubicBezTo>
                    <a:pt x="170" y="226"/>
                    <a:pt x="161" y="225"/>
                    <a:pt x="150" y="225"/>
                  </a:cubicBezTo>
                  <a:cubicBezTo>
                    <a:pt x="149" y="225"/>
                    <a:pt x="146" y="225"/>
                    <a:pt x="144" y="225"/>
                  </a:cubicBezTo>
                  <a:cubicBezTo>
                    <a:pt x="138" y="225"/>
                    <a:pt x="131" y="225"/>
                    <a:pt x="124" y="225"/>
                  </a:cubicBezTo>
                  <a:cubicBezTo>
                    <a:pt x="110" y="226"/>
                    <a:pt x="110" y="232"/>
                    <a:pt x="108" y="237"/>
                  </a:cubicBezTo>
                  <a:cubicBezTo>
                    <a:pt x="106" y="241"/>
                    <a:pt x="104" y="244"/>
                    <a:pt x="105" y="244"/>
                  </a:cubicBezTo>
                  <a:cubicBezTo>
                    <a:pt x="105" y="244"/>
                    <a:pt x="105" y="244"/>
                    <a:pt x="105" y="244"/>
                  </a:cubicBezTo>
                  <a:cubicBezTo>
                    <a:pt x="106" y="244"/>
                    <a:pt x="107" y="244"/>
                    <a:pt x="107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8" y="244"/>
                    <a:pt x="108" y="245"/>
                    <a:pt x="107" y="245"/>
                  </a:cubicBezTo>
                  <a:cubicBezTo>
                    <a:pt x="106" y="245"/>
                    <a:pt x="106" y="245"/>
                    <a:pt x="107" y="245"/>
                  </a:cubicBezTo>
                  <a:cubicBezTo>
                    <a:pt x="107" y="245"/>
                    <a:pt x="107" y="245"/>
                    <a:pt x="108" y="245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110" y="245"/>
                    <a:pt x="110" y="247"/>
                    <a:pt x="109" y="248"/>
                  </a:cubicBezTo>
                  <a:cubicBezTo>
                    <a:pt x="109" y="250"/>
                    <a:pt x="114" y="251"/>
                    <a:pt x="123" y="251"/>
                  </a:cubicBezTo>
                  <a:cubicBezTo>
                    <a:pt x="128" y="251"/>
                    <a:pt x="132" y="251"/>
                    <a:pt x="138" y="252"/>
                  </a:cubicBezTo>
                  <a:cubicBezTo>
                    <a:pt x="140" y="252"/>
                    <a:pt x="142" y="255"/>
                    <a:pt x="149" y="255"/>
                  </a:cubicBezTo>
                  <a:cubicBezTo>
                    <a:pt x="149" y="255"/>
                    <a:pt x="149" y="255"/>
                    <a:pt x="149" y="255"/>
                  </a:cubicBezTo>
                  <a:cubicBezTo>
                    <a:pt x="152" y="255"/>
                    <a:pt x="159" y="252"/>
                    <a:pt x="163" y="252"/>
                  </a:cubicBezTo>
                  <a:cubicBezTo>
                    <a:pt x="178" y="251"/>
                    <a:pt x="185" y="252"/>
                    <a:pt x="195" y="251"/>
                  </a:cubicBezTo>
                  <a:cubicBezTo>
                    <a:pt x="201" y="250"/>
                    <a:pt x="204" y="249"/>
                    <a:pt x="207" y="248"/>
                  </a:cubicBezTo>
                  <a:cubicBezTo>
                    <a:pt x="213" y="246"/>
                    <a:pt x="209" y="242"/>
                    <a:pt x="216" y="239"/>
                  </a:cubicBezTo>
                  <a:cubicBezTo>
                    <a:pt x="221" y="237"/>
                    <a:pt x="228" y="236"/>
                    <a:pt x="232" y="235"/>
                  </a:cubicBezTo>
                  <a:cubicBezTo>
                    <a:pt x="236" y="234"/>
                    <a:pt x="244" y="232"/>
                    <a:pt x="248" y="231"/>
                  </a:cubicBezTo>
                  <a:cubicBezTo>
                    <a:pt x="253" y="229"/>
                    <a:pt x="247" y="226"/>
                    <a:pt x="258" y="225"/>
                  </a:cubicBezTo>
                  <a:cubicBezTo>
                    <a:pt x="259" y="225"/>
                    <a:pt x="260" y="225"/>
                    <a:pt x="260" y="225"/>
                  </a:cubicBezTo>
                  <a:cubicBezTo>
                    <a:pt x="264" y="225"/>
                    <a:pt x="268" y="225"/>
                    <a:pt x="272" y="226"/>
                  </a:cubicBezTo>
                  <a:cubicBezTo>
                    <a:pt x="276" y="227"/>
                    <a:pt x="279" y="227"/>
                    <a:pt x="282" y="227"/>
                  </a:cubicBezTo>
                  <a:cubicBezTo>
                    <a:pt x="282" y="227"/>
                    <a:pt x="282" y="227"/>
                    <a:pt x="282" y="227"/>
                  </a:cubicBezTo>
                  <a:cubicBezTo>
                    <a:pt x="292" y="227"/>
                    <a:pt x="298" y="224"/>
                    <a:pt x="309" y="223"/>
                  </a:cubicBezTo>
                  <a:cubicBezTo>
                    <a:pt x="312" y="223"/>
                    <a:pt x="315" y="223"/>
                    <a:pt x="318" y="223"/>
                  </a:cubicBezTo>
                  <a:cubicBezTo>
                    <a:pt x="333" y="223"/>
                    <a:pt x="338" y="226"/>
                    <a:pt x="350" y="229"/>
                  </a:cubicBezTo>
                  <a:cubicBezTo>
                    <a:pt x="363" y="233"/>
                    <a:pt x="374" y="235"/>
                    <a:pt x="386" y="237"/>
                  </a:cubicBezTo>
                  <a:cubicBezTo>
                    <a:pt x="401" y="239"/>
                    <a:pt x="399" y="241"/>
                    <a:pt x="406" y="245"/>
                  </a:cubicBezTo>
                  <a:cubicBezTo>
                    <a:pt x="407" y="245"/>
                    <a:pt x="398" y="248"/>
                    <a:pt x="405" y="248"/>
                  </a:cubicBezTo>
                  <a:cubicBezTo>
                    <a:pt x="406" y="248"/>
                    <a:pt x="407" y="248"/>
                    <a:pt x="408" y="248"/>
                  </a:cubicBezTo>
                  <a:cubicBezTo>
                    <a:pt x="414" y="248"/>
                    <a:pt x="418" y="243"/>
                    <a:pt x="419" y="242"/>
                  </a:cubicBezTo>
                  <a:cubicBezTo>
                    <a:pt x="421" y="241"/>
                    <a:pt x="408" y="240"/>
                    <a:pt x="417" y="238"/>
                  </a:cubicBezTo>
                  <a:cubicBezTo>
                    <a:pt x="417" y="237"/>
                    <a:pt x="418" y="237"/>
                    <a:pt x="419" y="237"/>
                  </a:cubicBezTo>
                  <a:cubicBezTo>
                    <a:pt x="421" y="237"/>
                    <a:pt x="424" y="238"/>
                    <a:pt x="426" y="238"/>
                  </a:cubicBezTo>
                  <a:cubicBezTo>
                    <a:pt x="427" y="238"/>
                    <a:pt x="428" y="238"/>
                    <a:pt x="428" y="238"/>
                  </a:cubicBezTo>
                  <a:cubicBezTo>
                    <a:pt x="431" y="238"/>
                    <a:pt x="430" y="237"/>
                    <a:pt x="421" y="236"/>
                  </a:cubicBezTo>
                  <a:cubicBezTo>
                    <a:pt x="409" y="234"/>
                    <a:pt x="391" y="231"/>
                    <a:pt x="378" y="228"/>
                  </a:cubicBezTo>
                  <a:cubicBezTo>
                    <a:pt x="371" y="226"/>
                    <a:pt x="365" y="224"/>
                    <a:pt x="361" y="222"/>
                  </a:cubicBezTo>
                  <a:cubicBezTo>
                    <a:pt x="357" y="219"/>
                    <a:pt x="364" y="218"/>
                    <a:pt x="369" y="218"/>
                  </a:cubicBezTo>
                  <a:cubicBezTo>
                    <a:pt x="372" y="218"/>
                    <a:pt x="374" y="218"/>
                    <a:pt x="375" y="219"/>
                  </a:cubicBezTo>
                  <a:cubicBezTo>
                    <a:pt x="375" y="219"/>
                    <a:pt x="375" y="219"/>
                    <a:pt x="376" y="219"/>
                  </a:cubicBezTo>
                  <a:cubicBezTo>
                    <a:pt x="377" y="219"/>
                    <a:pt x="378" y="219"/>
                    <a:pt x="379" y="219"/>
                  </a:cubicBezTo>
                  <a:cubicBezTo>
                    <a:pt x="380" y="219"/>
                    <a:pt x="381" y="218"/>
                    <a:pt x="383" y="218"/>
                  </a:cubicBezTo>
                  <a:cubicBezTo>
                    <a:pt x="384" y="218"/>
                    <a:pt x="386" y="219"/>
                    <a:pt x="388" y="219"/>
                  </a:cubicBezTo>
                  <a:cubicBezTo>
                    <a:pt x="395" y="221"/>
                    <a:pt x="397" y="223"/>
                    <a:pt x="395" y="223"/>
                  </a:cubicBezTo>
                  <a:cubicBezTo>
                    <a:pt x="393" y="223"/>
                    <a:pt x="399" y="224"/>
                    <a:pt x="407" y="225"/>
                  </a:cubicBezTo>
                  <a:cubicBezTo>
                    <a:pt x="415" y="226"/>
                    <a:pt x="419" y="227"/>
                    <a:pt x="420" y="227"/>
                  </a:cubicBezTo>
                  <a:cubicBezTo>
                    <a:pt x="420" y="227"/>
                    <a:pt x="420" y="227"/>
                    <a:pt x="420" y="227"/>
                  </a:cubicBezTo>
                  <a:cubicBezTo>
                    <a:pt x="421" y="227"/>
                    <a:pt x="426" y="228"/>
                    <a:pt x="431" y="229"/>
                  </a:cubicBezTo>
                  <a:cubicBezTo>
                    <a:pt x="434" y="229"/>
                    <a:pt x="437" y="230"/>
                    <a:pt x="441" y="231"/>
                  </a:cubicBezTo>
                  <a:cubicBezTo>
                    <a:pt x="443" y="232"/>
                    <a:pt x="446" y="239"/>
                    <a:pt x="449" y="239"/>
                  </a:cubicBezTo>
                  <a:cubicBezTo>
                    <a:pt x="455" y="239"/>
                    <a:pt x="462" y="244"/>
                    <a:pt x="468" y="245"/>
                  </a:cubicBezTo>
                  <a:cubicBezTo>
                    <a:pt x="471" y="246"/>
                    <a:pt x="475" y="246"/>
                    <a:pt x="479" y="246"/>
                  </a:cubicBezTo>
                  <a:cubicBezTo>
                    <a:pt x="477" y="246"/>
                    <a:pt x="475" y="247"/>
                    <a:pt x="473" y="248"/>
                  </a:cubicBezTo>
                  <a:cubicBezTo>
                    <a:pt x="469" y="250"/>
                    <a:pt x="479" y="252"/>
                    <a:pt x="481" y="252"/>
                  </a:cubicBezTo>
                  <a:cubicBezTo>
                    <a:pt x="481" y="252"/>
                    <a:pt x="481" y="252"/>
                    <a:pt x="481" y="252"/>
                  </a:cubicBezTo>
                  <a:cubicBezTo>
                    <a:pt x="481" y="252"/>
                    <a:pt x="481" y="252"/>
                    <a:pt x="482" y="252"/>
                  </a:cubicBezTo>
                  <a:cubicBezTo>
                    <a:pt x="482" y="252"/>
                    <a:pt x="483" y="252"/>
                    <a:pt x="485" y="252"/>
                  </a:cubicBezTo>
                  <a:cubicBezTo>
                    <a:pt x="485" y="253"/>
                    <a:pt x="486" y="253"/>
                    <a:pt x="487" y="253"/>
                  </a:cubicBezTo>
                  <a:cubicBezTo>
                    <a:pt x="487" y="253"/>
                    <a:pt x="488" y="253"/>
                    <a:pt x="488" y="253"/>
                  </a:cubicBezTo>
                  <a:cubicBezTo>
                    <a:pt x="488" y="253"/>
                    <a:pt x="489" y="252"/>
                    <a:pt x="490" y="252"/>
                  </a:cubicBezTo>
                  <a:cubicBezTo>
                    <a:pt x="490" y="252"/>
                    <a:pt x="491" y="252"/>
                    <a:pt x="492" y="253"/>
                  </a:cubicBezTo>
                  <a:cubicBezTo>
                    <a:pt x="493" y="253"/>
                    <a:pt x="493" y="253"/>
                    <a:pt x="493" y="253"/>
                  </a:cubicBezTo>
                  <a:cubicBezTo>
                    <a:pt x="494" y="253"/>
                    <a:pt x="494" y="252"/>
                    <a:pt x="493" y="251"/>
                  </a:cubicBezTo>
                  <a:cubicBezTo>
                    <a:pt x="492" y="250"/>
                    <a:pt x="492" y="250"/>
                    <a:pt x="494" y="250"/>
                  </a:cubicBezTo>
                  <a:cubicBezTo>
                    <a:pt x="494" y="250"/>
                    <a:pt x="494" y="250"/>
                    <a:pt x="494" y="250"/>
                  </a:cubicBezTo>
                  <a:cubicBezTo>
                    <a:pt x="495" y="250"/>
                    <a:pt x="495" y="250"/>
                    <a:pt x="495" y="250"/>
                  </a:cubicBezTo>
                  <a:cubicBezTo>
                    <a:pt x="497" y="250"/>
                    <a:pt x="497" y="250"/>
                    <a:pt x="495" y="249"/>
                  </a:cubicBezTo>
                  <a:cubicBezTo>
                    <a:pt x="494" y="249"/>
                    <a:pt x="495" y="248"/>
                    <a:pt x="497" y="248"/>
                  </a:cubicBezTo>
                  <a:cubicBezTo>
                    <a:pt x="498" y="248"/>
                    <a:pt x="498" y="248"/>
                    <a:pt x="498" y="248"/>
                  </a:cubicBezTo>
                  <a:cubicBezTo>
                    <a:pt x="498" y="248"/>
                    <a:pt x="498" y="248"/>
                    <a:pt x="498" y="248"/>
                  </a:cubicBezTo>
                  <a:cubicBezTo>
                    <a:pt x="502" y="248"/>
                    <a:pt x="503" y="247"/>
                    <a:pt x="498" y="246"/>
                  </a:cubicBezTo>
                  <a:cubicBezTo>
                    <a:pt x="493" y="244"/>
                    <a:pt x="491" y="244"/>
                    <a:pt x="490" y="243"/>
                  </a:cubicBezTo>
                  <a:cubicBezTo>
                    <a:pt x="489" y="243"/>
                    <a:pt x="490" y="242"/>
                    <a:pt x="490" y="242"/>
                  </a:cubicBezTo>
                  <a:cubicBezTo>
                    <a:pt x="491" y="242"/>
                    <a:pt x="491" y="242"/>
                    <a:pt x="491" y="242"/>
                  </a:cubicBezTo>
                  <a:cubicBezTo>
                    <a:pt x="491" y="242"/>
                    <a:pt x="488" y="241"/>
                    <a:pt x="486" y="240"/>
                  </a:cubicBezTo>
                  <a:cubicBezTo>
                    <a:pt x="485" y="239"/>
                    <a:pt x="488" y="238"/>
                    <a:pt x="490" y="238"/>
                  </a:cubicBezTo>
                  <a:cubicBezTo>
                    <a:pt x="491" y="238"/>
                    <a:pt x="492" y="238"/>
                    <a:pt x="493" y="238"/>
                  </a:cubicBezTo>
                  <a:cubicBezTo>
                    <a:pt x="494" y="238"/>
                    <a:pt x="495" y="239"/>
                    <a:pt x="496" y="239"/>
                  </a:cubicBezTo>
                  <a:cubicBezTo>
                    <a:pt x="495" y="239"/>
                    <a:pt x="496" y="239"/>
                    <a:pt x="497" y="239"/>
                  </a:cubicBezTo>
                  <a:cubicBezTo>
                    <a:pt x="497" y="239"/>
                    <a:pt x="498" y="239"/>
                    <a:pt x="498" y="239"/>
                  </a:cubicBezTo>
                  <a:cubicBezTo>
                    <a:pt x="499" y="239"/>
                    <a:pt x="500" y="239"/>
                    <a:pt x="500" y="239"/>
                  </a:cubicBezTo>
                  <a:cubicBezTo>
                    <a:pt x="501" y="239"/>
                    <a:pt x="502" y="239"/>
                    <a:pt x="501" y="238"/>
                  </a:cubicBezTo>
                  <a:cubicBezTo>
                    <a:pt x="500" y="238"/>
                    <a:pt x="501" y="238"/>
                    <a:pt x="502" y="238"/>
                  </a:cubicBezTo>
                  <a:cubicBezTo>
                    <a:pt x="502" y="238"/>
                    <a:pt x="502" y="238"/>
                    <a:pt x="503" y="238"/>
                  </a:cubicBezTo>
                  <a:cubicBezTo>
                    <a:pt x="503" y="238"/>
                    <a:pt x="503" y="238"/>
                    <a:pt x="503" y="238"/>
                  </a:cubicBezTo>
                  <a:cubicBezTo>
                    <a:pt x="505" y="238"/>
                    <a:pt x="505" y="238"/>
                    <a:pt x="503" y="237"/>
                  </a:cubicBezTo>
                  <a:cubicBezTo>
                    <a:pt x="500" y="237"/>
                    <a:pt x="506" y="235"/>
                    <a:pt x="517" y="235"/>
                  </a:cubicBezTo>
                  <a:cubicBezTo>
                    <a:pt x="527" y="235"/>
                    <a:pt x="534" y="237"/>
                    <a:pt x="533" y="237"/>
                  </a:cubicBezTo>
                  <a:cubicBezTo>
                    <a:pt x="532" y="237"/>
                    <a:pt x="532" y="238"/>
                    <a:pt x="532" y="238"/>
                  </a:cubicBezTo>
                  <a:cubicBezTo>
                    <a:pt x="533" y="238"/>
                    <a:pt x="537" y="237"/>
                    <a:pt x="544" y="236"/>
                  </a:cubicBezTo>
                  <a:cubicBezTo>
                    <a:pt x="553" y="235"/>
                    <a:pt x="556" y="234"/>
                    <a:pt x="551" y="232"/>
                  </a:cubicBezTo>
                  <a:cubicBezTo>
                    <a:pt x="545" y="230"/>
                    <a:pt x="549" y="226"/>
                    <a:pt x="556" y="222"/>
                  </a:cubicBezTo>
                  <a:cubicBezTo>
                    <a:pt x="563" y="219"/>
                    <a:pt x="570" y="214"/>
                    <a:pt x="578" y="212"/>
                  </a:cubicBezTo>
                  <a:cubicBezTo>
                    <a:pt x="582" y="211"/>
                    <a:pt x="586" y="211"/>
                    <a:pt x="588" y="211"/>
                  </a:cubicBezTo>
                  <a:cubicBezTo>
                    <a:pt x="590" y="211"/>
                    <a:pt x="591" y="211"/>
                    <a:pt x="589" y="212"/>
                  </a:cubicBezTo>
                  <a:cubicBezTo>
                    <a:pt x="585" y="212"/>
                    <a:pt x="588" y="213"/>
                    <a:pt x="597" y="213"/>
                  </a:cubicBezTo>
                  <a:cubicBezTo>
                    <a:pt x="605" y="214"/>
                    <a:pt x="607" y="215"/>
                    <a:pt x="604" y="216"/>
                  </a:cubicBezTo>
                  <a:cubicBezTo>
                    <a:pt x="601" y="216"/>
                    <a:pt x="606" y="217"/>
                    <a:pt x="609" y="218"/>
                  </a:cubicBezTo>
                  <a:cubicBezTo>
                    <a:pt x="611" y="219"/>
                    <a:pt x="612" y="220"/>
                    <a:pt x="620" y="220"/>
                  </a:cubicBezTo>
                  <a:cubicBezTo>
                    <a:pt x="620" y="220"/>
                    <a:pt x="620" y="220"/>
                    <a:pt x="620" y="220"/>
                  </a:cubicBezTo>
                  <a:cubicBezTo>
                    <a:pt x="624" y="220"/>
                    <a:pt x="630" y="219"/>
                    <a:pt x="635" y="218"/>
                  </a:cubicBezTo>
                  <a:cubicBezTo>
                    <a:pt x="642" y="217"/>
                    <a:pt x="640" y="217"/>
                    <a:pt x="632" y="216"/>
                  </a:cubicBezTo>
                  <a:cubicBezTo>
                    <a:pt x="630" y="216"/>
                    <a:pt x="628" y="216"/>
                    <a:pt x="627" y="216"/>
                  </a:cubicBezTo>
                  <a:cubicBezTo>
                    <a:pt x="627" y="216"/>
                    <a:pt x="627" y="216"/>
                    <a:pt x="626" y="216"/>
                  </a:cubicBezTo>
                  <a:cubicBezTo>
                    <a:pt x="625" y="216"/>
                    <a:pt x="624" y="216"/>
                    <a:pt x="621" y="215"/>
                  </a:cubicBezTo>
                  <a:cubicBezTo>
                    <a:pt x="616" y="214"/>
                    <a:pt x="614" y="213"/>
                    <a:pt x="619" y="213"/>
                  </a:cubicBezTo>
                  <a:cubicBezTo>
                    <a:pt x="621" y="212"/>
                    <a:pt x="624" y="212"/>
                    <a:pt x="625" y="212"/>
                  </a:cubicBezTo>
                  <a:cubicBezTo>
                    <a:pt x="626" y="212"/>
                    <a:pt x="626" y="212"/>
                    <a:pt x="626" y="212"/>
                  </a:cubicBezTo>
                  <a:cubicBezTo>
                    <a:pt x="626" y="213"/>
                    <a:pt x="626" y="213"/>
                    <a:pt x="626" y="213"/>
                  </a:cubicBezTo>
                  <a:cubicBezTo>
                    <a:pt x="626" y="213"/>
                    <a:pt x="627" y="212"/>
                    <a:pt x="628" y="212"/>
                  </a:cubicBezTo>
                  <a:cubicBezTo>
                    <a:pt x="629" y="211"/>
                    <a:pt x="638" y="211"/>
                    <a:pt x="648" y="210"/>
                  </a:cubicBezTo>
                  <a:cubicBezTo>
                    <a:pt x="657" y="209"/>
                    <a:pt x="663" y="208"/>
                    <a:pt x="664" y="208"/>
                  </a:cubicBezTo>
                  <a:cubicBezTo>
                    <a:pt x="664" y="208"/>
                    <a:pt x="664" y="208"/>
                    <a:pt x="664" y="208"/>
                  </a:cubicBezTo>
                  <a:cubicBezTo>
                    <a:pt x="664" y="208"/>
                    <a:pt x="666" y="208"/>
                    <a:pt x="668" y="208"/>
                  </a:cubicBezTo>
                  <a:cubicBezTo>
                    <a:pt x="668" y="208"/>
                    <a:pt x="669" y="208"/>
                    <a:pt x="669" y="208"/>
                  </a:cubicBezTo>
                  <a:cubicBezTo>
                    <a:pt x="669" y="208"/>
                    <a:pt x="669" y="208"/>
                    <a:pt x="669" y="208"/>
                  </a:cubicBezTo>
                  <a:cubicBezTo>
                    <a:pt x="672" y="208"/>
                    <a:pt x="672" y="209"/>
                    <a:pt x="670" y="210"/>
                  </a:cubicBezTo>
                  <a:cubicBezTo>
                    <a:pt x="667" y="210"/>
                    <a:pt x="665" y="211"/>
                    <a:pt x="662" y="211"/>
                  </a:cubicBezTo>
                  <a:cubicBezTo>
                    <a:pt x="660" y="211"/>
                    <a:pt x="660" y="211"/>
                    <a:pt x="662" y="212"/>
                  </a:cubicBezTo>
                  <a:cubicBezTo>
                    <a:pt x="664" y="213"/>
                    <a:pt x="664" y="214"/>
                    <a:pt x="662" y="215"/>
                  </a:cubicBezTo>
                  <a:cubicBezTo>
                    <a:pt x="660" y="216"/>
                    <a:pt x="657" y="216"/>
                    <a:pt x="655" y="216"/>
                  </a:cubicBezTo>
                  <a:cubicBezTo>
                    <a:pt x="655" y="216"/>
                    <a:pt x="655" y="216"/>
                    <a:pt x="655" y="216"/>
                  </a:cubicBezTo>
                  <a:cubicBezTo>
                    <a:pt x="654" y="216"/>
                    <a:pt x="654" y="216"/>
                    <a:pt x="653" y="216"/>
                  </a:cubicBezTo>
                  <a:cubicBezTo>
                    <a:pt x="652" y="216"/>
                    <a:pt x="651" y="216"/>
                    <a:pt x="650" y="217"/>
                  </a:cubicBezTo>
                  <a:cubicBezTo>
                    <a:pt x="650" y="217"/>
                    <a:pt x="660" y="219"/>
                    <a:pt x="675" y="222"/>
                  </a:cubicBezTo>
                  <a:cubicBezTo>
                    <a:pt x="705" y="227"/>
                    <a:pt x="736" y="233"/>
                    <a:pt x="683" y="234"/>
                  </a:cubicBezTo>
                  <a:cubicBezTo>
                    <a:pt x="682" y="234"/>
                    <a:pt x="681" y="234"/>
                    <a:pt x="680" y="234"/>
                  </a:cubicBezTo>
                  <a:cubicBezTo>
                    <a:pt x="657" y="234"/>
                    <a:pt x="645" y="231"/>
                    <a:pt x="628" y="231"/>
                  </a:cubicBezTo>
                  <a:cubicBezTo>
                    <a:pt x="614" y="231"/>
                    <a:pt x="605" y="232"/>
                    <a:pt x="593" y="233"/>
                  </a:cubicBezTo>
                  <a:cubicBezTo>
                    <a:pt x="589" y="233"/>
                    <a:pt x="584" y="233"/>
                    <a:pt x="578" y="234"/>
                  </a:cubicBezTo>
                  <a:cubicBezTo>
                    <a:pt x="570" y="234"/>
                    <a:pt x="565" y="235"/>
                    <a:pt x="567" y="235"/>
                  </a:cubicBezTo>
                  <a:cubicBezTo>
                    <a:pt x="569" y="236"/>
                    <a:pt x="569" y="236"/>
                    <a:pt x="565" y="237"/>
                  </a:cubicBezTo>
                  <a:cubicBezTo>
                    <a:pt x="562" y="237"/>
                    <a:pt x="561" y="237"/>
                    <a:pt x="562" y="237"/>
                  </a:cubicBezTo>
                  <a:cubicBezTo>
                    <a:pt x="562" y="237"/>
                    <a:pt x="562" y="237"/>
                    <a:pt x="561" y="237"/>
                  </a:cubicBezTo>
                  <a:cubicBezTo>
                    <a:pt x="561" y="237"/>
                    <a:pt x="560" y="237"/>
                    <a:pt x="560" y="237"/>
                  </a:cubicBezTo>
                  <a:cubicBezTo>
                    <a:pt x="559" y="237"/>
                    <a:pt x="559" y="237"/>
                    <a:pt x="559" y="237"/>
                  </a:cubicBezTo>
                  <a:cubicBezTo>
                    <a:pt x="555" y="237"/>
                    <a:pt x="549" y="237"/>
                    <a:pt x="542" y="238"/>
                  </a:cubicBezTo>
                  <a:cubicBezTo>
                    <a:pt x="530" y="238"/>
                    <a:pt x="532" y="241"/>
                    <a:pt x="535" y="241"/>
                  </a:cubicBezTo>
                  <a:cubicBezTo>
                    <a:pt x="535" y="241"/>
                    <a:pt x="535" y="241"/>
                    <a:pt x="535" y="241"/>
                  </a:cubicBezTo>
                  <a:cubicBezTo>
                    <a:pt x="535" y="241"/>
                    <a:pt x="536" y="241"/>
                    <a:pt x="536" y="241"/>
                  </a:cubicBezTo>
                  <a:cubicBezTo>
                    <a:pt x="538" y="241"/>
                    <a:pt x="540" y="242"/>
                    <a:pt x="540" y="242"/>
                  </a:cubicBezTo>
                  <a:cubicBezTo>
                    <a:pt x="541" y="243"/>
                    <a:pt x="541" y="244"/>
                    <a:pt x="540" y="244"/>
                  </a:cubicBezTo>
                  <a:cubicBezTo>
                    <a:pt x="538" y="244"/>
                    <a:pt x="538" y="245"/>
                    <a:pt x="538" y="245"/>
                  </a:cubicBezTo>
                  <a:cubicBezTo>
                    <a:pt x="539" y="245"/>
                    <a:pt x="539" y="245"/>
                    <a:pt x="538" y="245"/>
                  </a:cubicBezTo>
                  <a:cubicBezTo>
                    <a:pt x="538" y="245"/>
                    <a:pt x="537" y="245"/>
                    <a:pt x="536" y="245"/>
                  </a:cubicBezTo>
                  <a:cubicBezTo>
                    <a:pt x="536" y="245"/>
                    <a:pt x="535" y="245"/>
                    <a:pt x="535" y="245"/>
                  </a:cubicBezTo>
                  <a:cubicBezTo>
                    <a:pt x="535" y="245"/>
                    <a:pt x="535" y="245"/>
                    <a:pt x="535" y="245"/>
                  </a:cubicBezTo>
                  <a:cubicBezTo>
                    <a:pt x="535" y="245"/>
                    <a:pt x="536" y="246"/>
                    <a:pt x="540" y="248"/>
                  </a:cubicBezTo>
                  <a:cubicBezTo>
                    <a:pt x="545" y="249"/>
                    <a:pt x="548" y="251"/>
                    <a:pt x="547" y="251"/>
                  </a:cubicBezTo>
                  <a:cubicBezTo>
                    <a:pt x="546" y="251"/>
                    <a:pt x="547" y="251"/>
                    <a:pt x="550" y="251"/>
                  </a:cubicBezTo>
                  <a:cubicBezTo>
                    <a:pt x="550" y="251"/>
                    <a:pt x="550" y="251"/>
                    <a:pt x="550" y="251"/>
                  </a:cubicBezTo>
                  <a:cubicBezTo>
                    <a:pt x="550" y="251"/>
                    <a:pt x="551" y="251"/>
                    <a:pt x="551" y="251"/>
                  </a:cubicBezTo>
                  <a:cubicBezTo>
                    <a:pt x="553" y="251"/>
                    <a:pt x="553" y="252"/>
                    <a:pt x="551" y="252"/>
                  </a:cubicBezTo>
                  <a:cubicBezTo>
                    <a:pt x="548" y="252"/>
                    <a:pt x="548" y="252"/>
                    <a:pt x="550" y="252"/>
                  </a:cubicBezTo>
                  <a:cubicBezTo>
                    <a:pt x="551" y="252"/>
                    <a:pt x="551" y="252"/>
                    <a:pt x="551" y="252"/>
                  </a:cubicBezTo>
                  <a:cubicBezTo>
                    <a:pt x="554" y="252"/>
                    <a:pt x="558" y="252"/>
                    <a:pt x="561" y="252"/>
                  </a:cubicBezTo>
                  <a:cubicBezTo>
                    <a:pt x="561" y="252"/>
                    <a:pt x="561" y="252"/>
                    <a:pt x="561" y="252"/>
                  </a:cubicBezTo>
                  <a:cubicBezTo>
                    <a:pt x="563" y="252"/>
                    <a:pt x="566" y="253"/>
                    <a:pt x="569" y="253"/>
                  </a:cubicBezTo>
                  <a:cubicBezTo>
                    <a:pt x="572" y="253"/>
                    <a:pt x="576" y="254"/>
                    <a:pt x="580" y="254"/>
                  </a:cubicBezTo>
                  <a:cubicBezTo>
                    <a:pt x="582" y="254"/>
                    <a:pt x="583" y="254"/>
                    <a:pt x="584" y="254"/>
                  </a:cubicBezTo>
                  <a:cubicBezTo>
                    <a:pt x="591" y="253"/>
                    <a:pt x="598" y="253"/>
                    <a:pt x="603" y="253"/>
                  </a:cubicBezTo>
                  <a:cubicBezTo>
                    <a:pt x="603" y="253"/>
                    <a:pt x="603" y="253"/>
                    <a:pt x="603" y="253"/>
                  </a:cubicBezTo>
                  <a:cubicBezTo>
                    <a:pt x="610" y="253"/>
                    <a:pt x="618" y="254"/>
                    <a:pt x="627" y="254"/>
                  </a:cubicBezTo>
                  <a:cubicBezTo>
                    <a:pt x="629" y="254"/>
                    <a:pt x="630" y="254"/>
                    <a:pt x="631" y="254"/>
                  </a:cubicBezTo>
                  <a:cubicBezTo>
                    <a:pt x="634" y="254"/>
                    <a:pt x="639" y="253"/>
                    <a:pt x="643" y="252"/>
                  </a:cubicBezTo>
                  <a:cubicBezTo>
                    <a:pt x="644" y="252"/>
                    <a:pt x="645" y="252"/>
                    <a:pt x="645" y="252"/>
                  </a:cubicBezTo>
                  <a:cubicBezTo>
                    <a:pt x="651" y="252"/>
                    <a:pt x="653" y="255"/>
                    <a:pt x="651" y="260"/>
                  </a:cubicBezTo>
                  <a:cubicBezTo>
                    <a:pt x="649" y="264"/>
                    <a:pt x="647" y="268"/>
                    <a:pt x="640" y="270"/>
                  </a:cubicBezTo>
                  <a:cubicBezTo>
                    <a:pt x="635" y="272"/>
                    <a:pt x="629" y="273"/>
                    <a:pt x="623" y="273"/>
                  </a:cubicBezTo>
                  <a:cubicBezTo>
                    <a:pt x="620" y="273"/>
                    <a:pt x="618" y="273"/>
                    <a:pt x="617" y="273"/>
                  </a:cubicBezTo>
                  <a:cubicBezTo>
                    <a:pt x="615" y="273"/>
                    <a:pt x="614" y="273"/>
                    <a:pt x="613" y="273"/>
                  </a:cubicBezTo>
                  <a:cubicBezTo>
                    <a:pt x="613" y="273"/>
                    <a:pt x="613" y="273"/>
                    <a:pt x="613" y="273"/>
                  </a:cubicBezTo>
                  <a:cubicBezTo>
                    <a:pt x="613" y="273"/>
                    <a:pt x="613" y="273"/>
                    <a:pt x="613" y="273"/>
                  </a:cubicBezTo>
                  <a:cubicBezTo>
                    <a:pt x="612" y="273"/>
                    <a:pt x="611" y="272"/>
                    <a:pt x="607" y="272"/>
                  </a:cubicBezTo>
                  <a:cubicBezTo>
                    <a:pt x="603" y="271"/>
                    <a:pt x="600" y="271"/>
                    <a:pt x="600" y="271"/>
                  </a:cubicBezTo>
                  <a:cubicBezTo>
                    <a:pt x="600" y="271"/>
                    <a:pt x="600" y="271"/>
                    <a:pt x="600" y="271"/>
                  </a:cubicBezTo>
                  <a:cubicBezTo>
                    <a:pt x="601" y="271"/>
                    <a:pt x="599" y="271"/>
                    <a:pt x="596" y="271"/>
                  </a:cubicBezTo>
                  <a:cubicBezTo>
                    <a:pt x="596" y="271"/>
                    <a:pt x="596" y="271"/>
                    <a:pt x="596" y="271"/>
                  </a:cubicBezTo>
                  <a:cubicBezTo>
                    <a:pt x="594" y="271"/>
                    <a:pt x="594" y="271"/>
                    <a:pt x="594" y="271"/>
                  </a:cubicBezTo>
                  <a:cubicBezTo>
                    <a:pt x="592" y="272"/>
                    <a:pt x="581" y="273"/>
                    <a:pt x="567" y="273"/>
                  </a:cubicBezTo>
                  <a:cubicBezTo>
                    <a:pt x="566" y="273"/>
                    <a:pt x="566" y="273"/>
                    <a:pt x="565" y="273"/>
                  </a:cubicBezTo>
                  <a:cubicBezTo>
                    <a:pt x="546" y="272"/>
                    <a:pt x="526" y="271"/>
                    <a:pt x="508" y="269"/>
                  </a:cubicBezTo>
                  <a:cubicBezTo>
                    <a:pt x="496" y="268"/>
                    <a:pt x="491" y="267"/>
                    <a:pt x="479" y="267"/>
                  </a:cubicBezTo>
                  <a:cubicBezTo>
                    <a:pt x="477" y="267"/>
                    <a:pt x="475" y="267"/>
                    <a:pt x="473" y="267"/>
                  </a:cubicBezTo>
                  <a:cubicBezTo>
                    <a:pt x="446" y="268"/>
                    <a:pt x="473" y="275"/>
                    <a:pt x="451" y="277"/>
                  </a:cubicBezTo>
                  <a:cubicBezTo>
                    <a:pt x="450" y="277"/>
                    <a:pt x="450" y="277"/>
                    <a:pt x="449" y="277"/>
                  </a:cubicBezTo>
                  <a:cubicBezTo>
                    <a:pt x="438" y="277"/>
                    <a:pt x="409" y="271"/>
                    <a:pt x="402" y="270"/>
                  </a:cubicBezTo>
                  <a:cubicBezTo>
                    <a:pt x="389" y="268"/>
                    <a:pt x="371" y="268"/>
                    <a:pt x="354" y="266"/>
                  </a:cubicBezTo>
                  <a:cubicBezTo>
                    <a:pt x="353" y="266"/>
                    <a:pt x="351" y="265"/>
                    <a:pt x="349" y="265"/>
                  </a:cubicBezTo>
                  <a:cubicBezTo>
                    <a:pt x="346" y="265"/>
                    <a:pt x="339" y="264"/>
                    <a:pt x="340" y="262"/>
                  </a:cubicBezTo>
                  <a:cubicBezTo>
                    <a:pt x="341" y="262"/>
                    <a:pt x="344" y="262"/>
                    <a:pt x="343" y="260"/>
                  </a:cubicBezTo>
                  <a:cubicBezTo>
                    <a:pt x="343" y="259"/>
                    <a:pt x="342" y="258"/>
                    <a:pt x="343" y="256"/>
                  </a:cubicBezTo>
                  <a:cubicBezTo>
                    <a:pt x="343" y="253"/>
                    <a:pt x="343" y="252"/>
                    <a:pt x="342" y="252"/>
                  </a:cubicBezTo>
                  <a:cubicBezTo>
                    <a:pt x="342" y="252"/>
                    <a:pt x="342" y="252"/>
                    <a:pt x="342" y="252"/>
                  </a:cubicBezTo>
                  <a:cubicBezTo>
                    <a:pt x="342" y="252"/>
                    <a:pt x="341" y="252"/>
                    <a:pt x="341" y="252"/>
                  </a:cubicBezTo>
                  <a:cubicBezTo>
                    <a:pt x="339" y="252"/>
                    <a:pt x="335" y="252"/>
                    <a:pt x="331" y="252"/>
                  </a:cubicBezTo>
                  <a:cubicBezTo>
                    <a:pt x="326" y="251"/>
                    <a:pt x="319" y="251"/>
                    <a:pt x="312" y="251"/>
                  </a:cubicBezTo>
                  <a:cubicBezTo>
                    <a:pt x="311" y="251"/>
                    <a:pt x="310" y="251"/>
                    <a:pt x="309" y="251"/>
                  </a:cubicBezTo>
                  <a:cubicBezTo>
                    <a:pt x="286" y="251"/>
                    <a:pt x="258" y="253"/>
                    <a:pt x="248" y="253"/>
                  </a:cubicBezTo>
                  <a:cubicBezTo>
                    <a:pt x="235" y="254"/>
                    <a:pt x="203" y="258"/>
                    <a:pt x="179" y="258"/>
                  </a:cubicBezTo>
                  <a:cubicBezTo>
                    <a:pt x="177" y="258"/>
                    <a:pt x="175" y="259"/>
                    <a:pt x="174" y="259"/>
                  </a:cubicBezTo>
                  <a:cubicBezTo>
                    <a:pt x="168" y="259"/>
                    <a:pt x="163" y="258"/>
                    <a:pt x="159" y="258"/>
                  </a:cubicBezTo>
                  <a:cubicBezTo>
                    <a:pt x="155" y="258"/>
                    <a:pt x="151" y="258"/>
                    <a:pt x="149" y="258"/>
                  </a:cubicBezTo>
                  <a:cubicBezTo>
                    <a:pt x="146" y="258"/>
                    <a:pt x="144" y="258"/>
                    <a:pt x="144" y="258"/>
                  </a:cubicBezTo>
                  <a:cubicBezTo>
                    <a:pt x="143" y="259"/>
                    <a:pt x="142" y="260"/>
                    <a:pt x="138" y="262"/>
                  </a:cubicBezTo>
                  <a:cubicBezTo>
                    <a:pt x="131" y="264"/>
                    <a:pt x="121" y="264"/>
                    <a:pt x="114" y="266"/>
                  </a:cubicBezTo>
                  <a:cubicBezTo>
                    <a:pt x="95" y="270"/>
                    <a:pt x="105" y="276"/>
                    <a:pt x="87" y="281"/>
                  </a:cubicBezTo>
                  <a:cubicBezTo>
                    <a:pt x="78" y="284"/>
                    <a:pt x="63" y="285"/>
                    <a:pt x="52" y="287"/>
                  </a:cubicBezTo>
                  <a:cubicBezTo>
                    <a:pt x="42" y="290"/>
                    <a:pt x="38" y="292"/>
                    <a:pt x="29" y="296"/>
                  </a:cubicBezTo>
                  <a:cubicBezTo>
                    <a:pt x="24" y="298"/>
                    <a:pt x="17" y="300"/>
                    <a:pt x="12" y="302"/>
                  </a:cubicBezTo>
                  <a:cubicBezTo>
                    <a:pt x="3" y="306"/>
                    <a:pt x="14" y="312"/>
                    <a:pt x="14" y="317"/>
                  </a:cubicBezTo>
                  <a:cubicBezTo>
                    <a:pt x="14" y="319"/>
                    <a:pt x="13" y="321"/>
                    <a:pt x="12" y="322"/>
                  </a:cubicBezTo>
                  <a:cubicBezTo>
                    <a:pt x="8" y="327"/>
                    <a:pt x="0" y="331"/>
                    <a:pt x="4" y="332"/>
                  </a:cubicBezTo>
                  <a:cubicBezTo>
                    <a:pt x="8" y="334"/>
                    <a:pt x="12" y="335"/>
                    <a:pt x="9" y="335"/>
                  </a:cubicBezTo>
                  <a:cubicBezTo>
                    <a:pt x="7" y="335"/>
                    <a:pt x="5" y="335"/>
                    <a:pt x="5" y="335"/>
                  </a:cubicBezTo>
                  <a:cubicBezTo>
                    <a:pt x="5" y="336"/>
                    <a:pt x="6" y="337"/>
                    <a:pt x="7" y="337"/>
                  </a:cubicBezTo>
                  <a:cubicBezTo>
                    <a:pt x="8" y="337"/>
                    <a:pt x="8" y="337"/>
                    <a:pt x="8" y="337"/>
                  </a:cubicBezTo>
                  <a:cubicBezTo>
                    <a:pt x="8" y="337"/>
                    <a:pt x="8" y="337"/>
                    <a:pt x="9" y="337"/>
                  </a:cubicBezTo>
                  <a:cubicBezTo>
                    <a:pt x="9" y="337"/>
                    <a:pt x="10" y="337"/>
                    <a:pt x="10" y="337"/>
                  </a:cubicBezTo>
                  <a:cubicBezTo>
                    <a:pt x="10" y="337"/>
                    <a:pt x="9" y="337"/>
                    <a:pt x="8" y="337"/>
                  </a:cubicBezTo>
                  <a:cubicBezTo>
                    <a:pt x="8" y="337"/>
                    <a:pt x="8" y="337"/>
                    <a:pt x="8" y="337"/>
                  </a:cubicBezTo>
                  <a:cubicBezTo>
                    <a:pt x="7" y="337"/>
                    <a:pt x="7" y="339"/>
                    <a:pt x="14" y="339"/>
                  </a:cubicBezTo>
                  <a:cubicBezTo>
                    <a:pt x="21" y="340"/>
                    <a:pt x="26" y="340"/>
                    <a:pt x="24" y="340"/>
                  </a:cubicBezTo>
                  <a:cubicBezTo>
                    <a:pt x="22" y="340"/>
                    <a:pt x="21" y="341"/>
                    <a:pt x="24" y="341"/>
                  </a:cubicBezTo>
                  <a:cubicBezTo>
                    <a:pt x="26" y="341"/>
                    <a:pt x="28" y="342"/>
                    <a:pt x="33" y="344"/>
                  </a:cubicBezTo>
                  <a:cubicBezTo>
                    <a:pt x="37" y="345"/>
                    <a:pt x="52" y="348"/>
                    <a:pt x="61" y="352"/>
                  </a:cubicBezTo>
                  <a:cubicBezTo>
                    <a:pt x="66" y="355"/>
                    <a:pt x="72" y="357"/>
                    <a:pt x="85" y="359"/>
                  </a:cubicBezTo>
                  <a:cubicBezTo>
                    <a:pt x="96" y="361"/>
                    <a:pt x="104" y="363"/>
                    <a:pt x="117" y="364"/>
                  </a:cubicBezTo>
                  <a:cubicBezTo>
                    <a:pt x="119" y="365"/>
                    <a:pt x="121" y="365"/>
                    <a:pt x="123" y="365"/>
                  </a:cubicBezTo>
                  <a:cubicBezTo>
                    <a:pt x="131" y="365"/>
                    <a:pt x="135" y="363"/>
                    <a:pt x="144" y="362"/>
                  </a:cubicBezTo>
                  <a:cubicBezTo>
                    <a:pt x="153" y="362"/>
                    <a:pt x="160" y="362"/>
                    <a:pt x="166" y="362"/>
                  </a:cubicBezTo>
                  <a:cubicBezTo>
                    <a:pt x="171" y="362"/>
                    <a:pt x="175" y="362"/>
                    <a:pt x="179" y="362"/>
                  </a:cubicBezTo>
                  <a:cubicBezTo>
                    <a:pt x="184" y="362"/>
                    <a:pt x="188" y="362"/>
                    <a:pt x="193" y="362"/>
                  </a:cubicBezTo>
                  <a:cubicBezTo>
                    <a:pt x="197" y="362"/>
                    <a:pt x="202" y="362"/>
                    <a:pt x="208" y="362"/>
                  </a:cubicBezTo>
                  <a:cubicBezTo>
                    <a:pt x="222" y="362"/>
                    <a:pt x="240" y="357"/>
                    <a:pt x="256" y="357"/>
                  </a:cubicBezTo>
                  <a:cubicBezTo>
                    <a:pt x="259" y="357"/>
                    <a:pt x="261" y="358"/>
                    <a:pt x="263" y="358"/>
                  </a:cubicBezTo>
                  <a:cubicBezTo>
                    <a:pt x="284" y="360"/>
                    <a:pt x="280" y="366"/>
                    <a:pt x="298" y="366"/>
                  </a:cubicBezTo>
                  <a:cubicBezTo>
                    <a:pt x="302" y="366"/>
                    <a:pt x="306" y="365"/>
                    <a:pt x="312" y="365"/>
                  </a:cubicBezTo>
                  <a:cubicBezTo>
                    <a:pt x="317" y="364"/>
                    <a:pt x="321" y="364"/>
                    <a:pt x="324" y="364"/>
                  </a:cubicBezTo>
                  <a:cubicBezTo>
                    <a:pt x="337" y="364"/>
                    <a:pt x="338" y="367"/>
                    <a:pt x="337" y="371"/>
                  </a:cubicBezTo>
                  <a:cubicBezTo>
                    <a:pt x="336" y="375"/>
                    <a:pt x="337" y="379"/>
                    <a:pt x="335" y="379"/>
                  </a:cubicBezTo>
                  <a:cubicBezTo>
                    <a:pt x="335" y="379"/>
                    <a:pt x="335" y="379"/>
                    <a:pt x="335" y="379"/>
                  </a:cubicBezTo>
                  <a:cubicBezTo>
                    <a:pt x="335" y="379"/>
                    <a:pt x="335" y="379"/>
                    <a:pt x="335" y="379"/>
                  </a:cubicBezTo>
                  <a:cubicBezTo>
                    <a:pt x="333" y="379"/>
                    <a:pt x="326" y="382"/>
                    <a:pt x="330" y="385"/>
                  </a:cubicBezTo>
                  <a:cubicBezTo>
                    <a:pt x="332" y="387"/>
                    <a:pt x="337" y="388"/>
                    <a:pt x="344" y="390"/>
                  </a:cubicBezTo>
                  <a:cubicBezTo>
                    <a:pt x="350" y="391"/>
                    <a:pt x="355" y="393"/>
                    <a:pt x="359" y="395"/>
                  </a:cubicBezTo>
                  <a:cubicBezTo>
                    <a:pt x="366" y="398"/>
                    <a:pt x="374" y="402"/>
                    <a:pt x="376" y="406"/>
                  </a:cubicBezTo>
                  <a:cubicBezTo>
                    <a:pt x="378" y="408"/>
                    <a:pt x="379" y="410"/>
                    <a:pt x="380" y="411"/>
                  </a:cubicBezTo>
                  <a:cubicBezTo>
                    <a:pt x="382" y="414"/>
                    <a:pt x="391" y="416"/>
                    <a:pt x="388" y="419"/>
                  </a:cubicBezTo>
                  <a:cubicBezTo>
                    <a:pt x="386" y="422"/>
                    <a:pt x="369" y="423"/>
                    <a:pt x="369" y="425"/>
                  </a:cubicBezTo>
                  <a:cubicBezTo>
                    <a:pt x="368" y="429"/>
                    <a:pt x="362" y="433"/>
                    <a:pt x="360" y="437"/>
                  </a:cubicBezTo>
                  <a:cubicBezTo>
                    <a:pt x="356" y="442"/>
                    <a:pt x="386" y="450"/>
                    <a:pt x="392" y="455"/>
                  </a:cubicBezTo>
                  <a:cubicBezTo>
                    <a:pt x="396" y="459"/>
                    <a:pt x="394" y="465"/>
                    <a:pt x="398" y="468"/>
                  </a:cubicBezTo>
                  <a:cubicBezTo>
                    <a:pt x="400" y="470"/>
                    <a:pt x="414" y="475"/>
                    <a:pt x="416" y="477"/>
                  </a:cubicBezTo>
                  <a:cubicBezTo>
                    <a:pt x="418" y="481"/>
                    <a:pt x="430" y="486"/>
                    <a:pt x="435" y="489"/>
                  </a:cubicBezTo>
                  <a:cubicBezTo>
                    <a:pt x="435" y="490"/>
                    <a:pt x="436" y="492"/>
                    <a:pt x="436" y="494"/>
                  </a:cubicBezTo>
                  <a:cubicBezTo>
                    <a:pt x="436" y="496"/>
                    <a:pt x="445" y="498"/>
                    <a:pt x="456" y="498"/>
                  </a:cubicBezTo>
                  <a:cubicBezTo>
                    <a:pt x="459" y="498"/>
                    <a:pt x="462" y="498"/>
                    <a:pt x="464" y="498"/>
                  </a:cubicBezTo>
                  <a:cubicBezTo>
                    <a:pt x="469" y="498"/>
                    <a:pt x="473" y="498"/>
                    <a:pt x="477" y="498"/>
                  </a:cubicBezTo>
                  <a:cubicBezTo>
                    <a:pt x="485" y="497"/>
                    <a:pt x="493" y="497"/>
                    <a:pt x="501" y="497"/>
                  </a:cubicBezTo>
                  <a:cubicBezTo>
                    <a:pt x="515" y="497"/>
                    <a:pt x="531" y="496"/>
                    <a:pt x="539" y="495"/>
                  </a:cubicBezTo>
                  <a:cubicBezTo>
                    <a:pt x="544" y="494"/>
                    <a:pt x="549" y="494"/>
                    <a:pt x="554" y="493"/>
                  </a:cubicBezTo>
                  <a:cubicBezTo>
                    <a:pt x="570" y="490"/>
                    <a:pt x="579" y="486"/>
                    <a:pt x="591" y="483"/>
                  </a:cubicBezTo>
                  <a:cubicBezTo>
                    <a:pt x="599" y="480"/>
                    <a:pt x="607" y="478"/>
                    <a:pt x="612" y="476"/>
                  </a:cubicBezTo>
                  <a:cubicBezTo>
                    <a:pt x="621" y="472"/>
                    <a:pt x="622" y="468"/>
                    <a:pt x="622" y="468"/>
                  </a:cubicBezTo>
                  <a:cubicBezTo>
                    <a:pt x="621" y="468"/>
                    <a:pt x="621" y="468"/>
                    <a:pt x="621" y="468"/>
                  </a:cubicBezTo>
                  <a:cubicBezTo>
                    <a:pt x="621" y="468"/>
                    <a:pt x="621" y="468"/>
                    <a:pt x="621" y="468"/>
                  </a:cubicBezTo>
                  <a:cubicBezTo>
                    <a:pt x="620" y="468"/>
                    <a:pt x="621" y="466"/>
                    <a:pt x="633" y="465"/>
                  </a:cubicBezTo>
                  <a:cubicBezTo>
                    <a:pt x="640" y="464"/>
                    <a:pt x="648" y="464"/>
                    <a:pt x="653" y="462"/>
                  </a:cubicBezTo>
                  <a:cubicBezTo>
                    <a:pt x="656" y="461"/>
                    <a:pt x="657" y="460"/>
                    <a:pt x="658" y="458"/>
                  </a:cubicBezTo>
                  <a:cubicBezTo>
                    <a:pt x="658" y="456"/>
                    <a:pt x="658" y="454"/>
                    <a:pt x="658" y="454"/>
                  </a:cubicBezTo>
                  <a:cubicBezTo>
                    <a:pt x="658" y="454"/>
                    <a:pt x="658" y="454"/>
                    <a:pt x="658" y="454"/>
                  </a:cubicBezTo>
                  <a:cubicBezTo>
                    <a:pt x="658" y="454"/>
                    <a:pt x="658" y="454"/>
                    <a:pt x="657" y="454"/>
                  </a:cubicBezTo>
                  <a:cubicBezTo>
                    <a:pt x="657" y="454"/>
                    <a:pt x="657" y="455"/>
                    <a:pt x="657" y="455"/>
                  </a:cubicBezTo>
                  <a:cubicBezTo>
                    <a:pt x="657" y="455"/>
                    <a:pt x="655" y="453"/>
                    <a:pt x="653" y="450"/>
                  </a:cubicBezTo>
                  <a:cubicBezTo>
                    <a:pt x="651" y="448"/>
                    <a:pt x="664" y="444"/>
                    <a:pt x="679" y="442"/>
                  </a:cubicBezTo>
                  <a:cubicBezTo>
                    <a:pt x="687" y="440"/>
                    <a:pt x="697" y="438"/>
                    <a:pt x="704" y="437"/>
                  </a:cubicBezTo>
                  <a:cubicBezTo>
                    <a:pt x="718" y="434"/>
                    <a:pt x="730" y="427"/>
                    <a:pt x="731" y="423"/>
                  </a:cubicBezTo>
                  <a:cubicBezTo>
                    <a:pt x="732" y="420"/>
                    <a:pt x="732" y="416"/>
                    <a:pt x="730" y="415"/>
                  </a:cubicBezTo>
                  <a:cubicBezTo>
                    <a:pt x="727" y="411"/>
                    <a:pt x="716" y="409"/>
                    <a:pt x="715" y="405"/>
                  </a:cubicBezTo>
                  <a:cubicBezTo>
                    <a:pt x="715" y="403"/>
                    <a:pt x="713" y="402"/>
                    <a:pt x="712" y="400"/>
                  </a:cubicBezTo>
                  <a:cubicBezTo>
                    <a:pt x="710" y="397"/>
                    <a:pt x="722" y="393"/>
                    <a:pt x="729" y="391"/>
                  </a:cubicBezTo>
                  <a:cubicBezTo>
                    <a:pt x="734" y="389"/>
                    <a:pt x="739" y="388"/>
                    <a:pt x="742" y="387"/>
                  </a:cubicBezTo>
                  <a:cubicBezTo>
                    <a:pt x="757" y="383"/>
                    <a:pt x="772" y="378"/>
                    <a:pt x="790" y="374"/>
                  </a:cubicBezTo>
                  <a:cubicBezTo>
                    <a:pt x="815" y="368"/>
                    <a:pt x="831" y="364"/>
                    <a:pt x="845" y="357"/>
                  </a:cubicBezTo>
                  <a:cubicBezTo>
                    <a:pt x="849" y="355"/>
                    <a:pt x="853" y="353"/>
                    <a:pt x="857" y="351"/>
                  </a:cubicBezTo>
                  <a:cubicBezTo>
                    <a:pt x="863" y="348"/>
                    <a:pt x="867" y="344"/>
                    <a:pt x="867" y="343"/>
                  </a:cubicBezTo>
                  <a:cubicBezTo>
                    <a:pt x="868" y="342"/>
                    <a:pt x="862" y="341"/>
                    <a:pt x="853" y="341"/>
                  </a:cubicBezTo>
                  <a:cubicBezTo>
                    <a:pt x="850" y="341"/>
                    <a:pt x="847" y="341"/>
                    <a:pt x="844" y="341"/>
                  </a:cubicBezTo>
                  <a:cubicBezTo>
                    <a:pt x="836" y="342"/>
                    <a:pt x="827" y="342"/>
                    <a:pt x="819" y="343"/>
                  </a:cubicBezTo>
                  <a:cubicBezTo>
                    <a:pt x="813" y="343"/>
                    <a:pt x="794" y="345"/>
                    <a:pt x="788" y="345"/>
                  </a:cubicBezTo>
                  <a:cubicBezTo>
                    <a:pt x="788" y="345"/>
                    <a:pt x="788" y="345"/>
                    <a:pt x="787" y="345"/>
                  </a:cubicBezTo>
                  <a:cubicBezTo>
                    <a:pt x="781" y="345"/>
                    <a:pt x="777" y="344"/>
                    <a:pt x="772" y="343"/>
                  </a:cubicBezTo>
                  <a:cubicBezTo>
                    <a:pt x="765" y="341"/>
                    <a:pt x="766" y="337"/>
                    <a:pt x="753" y="334"/>
                  </a:cubicBezTo>
                  <a:cubicBezTo>
                    <a:pt x="751" y="334"/>
                    <a:pt x="748" y="333"/>
                    <a:pt x="746" y="333"/>
                  </a:cubicBezTo>
                  <a:cubicBezTo>
                    <a:pt x="733" y="330"/>
                    <a:pt x="723" y="328"/>
                    <a:pt x="721" y="328"/>
                  </a:cubicBezTo>
                  <a:cubicBezTo>
                    <a:pt x="721" y="328"/>
                    <a:pt x="721" y="328"/>
                    <a:pt x="721" y="328"/>
                  </a:cubicBezTo>
                  <a:cubicBezTo>
                    <a:pt x="721" y="328"/>
                    <a:pt x="721" y="328"/>
                    <a:pt x="720" y="328"/>
                  </a:cubicBezTo>
                  <a:cubicBezTo>
                    <a:pt x="719" y="328"/>
                    <a:pt x="712" y="326"/>
                    <a:pt x="704" y="322"/>
                  </a:cubicBezTo>
                  <a:cubicBezTo>
                    <a:pt x="700" y="320"/>
                    <a:pt x="696" y="318"/>
                    <a:pt x="693" y="316"/>
                  </a:cubicBezTo>
                  <a:cubicBezTo>
                    <a:pt x="686" y="312"/>
                    <a:pt x="683" y="308"/>
                    <a:pt x="683" y="308"/>
                  </a:cubicBezTo>
                  <a:cubicBezTo>
                    <a:pt x="684" y="308"/>
                    <a:pt x="684" y="308"/>
                    <a:pt x="684" y="308"/>
                  </a:cubicBezTo>
                  <a:cubicBezTo>
                    <a:pt x="684" y="308"/>
                    <a:pt x="684" y="308"/>
                    <a:pt x="684" y="308"/>
                  </a:cubicBezTo>
                  <a:cubicBezTo>
                    <a:pt x="684" y="308"/>
                    <a:pt x="680" y="306"/>
                    <a:pt x="671" y="304"/>
                  </a:cubicBezTo>
                  <a:cubicBezTo>
                    <a:pt x="661" y="301"/>
                    <a:pt x="661" y="299"/>
                    <a:pt x="662" y="299"/>
                  </a:cubicBezTo>
                  <a:cubicBezTo>
                    <a:pt x="662" y="299"/>
                    <a:pt x="662" y="299"/>
                    <a:pt x="662" y="299"/>
                  </a:cubicBezTo>
                  <a:cubicBezTo>
                    <a:pt x="662" y="299"/>
                    <a:pt x="662" y="299"/>
                    <a:pt x="662" y="299"/>
                  </a:cubicBezTo>
                  <a:cubicBezTo>
                    <a:pt x="663" y="299"/>
                    <a:pt x="655" y="296"/>
                    <a:pt x="645" y="292"/>
                  </a:cubicBezTo>
                  <a:cubicBezTo>
                    <a:pt x="639" y="290"/>
                    <a:pt x="634" y="288"/>
                    <a:pt x="629" y="285"/>
                  </a:cubicBezTo>
                  <a:cubicBezTo>
                    <a:pt x="621" y="281"/>
                    <a:pt x="618" y="278"/>
                    <a:pt x="619" y="278"/>
                  </a:cubicBezTo>
                  <a:cubicBezTo>
                    <a:pt x="619" y="278"/>
                    <a:pt x="619" y="278"/>
                    <a:pt x="619" y="278"/>
                  </a:cubicBezTo>
                  <a:cubicBezTo>
                    <a:pt x="619" y="278"/>
                    <a:pt x="623" y="280"/>
                    <a:pt x="629" y="282"/>
                  </a:cubicBezTo>
                  <a:cubicBezTo>
                    <a:pt x="632" y="283"/>
                    <a:pt x="636" y="283"/>
                    <a:pt x="639" y="283"/>
                  </a:cubicBezTo>
                  <a:cubicBezTo>
                    <a:pt x="642" y="283"/>
                    <a:pt x="645" y="283"/>
                    <a:pt x="646" y="282"/>
                  </a:cubicBezTo>
                  <a:cubicBezTo>
                    <a:pt x="647" y="281"/>
                    <a:pt x="648" y="280"/>
                    <a:pt x="648" y="280"/>
                  </a:cubicBezTo>
                  <a:cubicBezTo>
                    <a:pt x="648" y="280"/>
                    <a:pt x="648" y="280"/>
                    <a:pt x="648" y="281"/>
                  </a:cubicBezTo>
                  <a:cubicBezTo>
                    <a:pt x="648" y="282"/>
                    <a:pt x="659" y="285"/>
                    <a:pt x="666" y="288"/>
                  </a:cubicBezTo>
                  <a:cubicBezTo>
                    <a:pt x="671" y="290"/>
                    <a:pt x="675" y="292"/>
                    <a:pt x="680" y="294"/>
                  </a:cubicBezTo>
                  <a:cubicBezTo>
                    <a:pt x="687" y="296"/>
                    <a:pt x="703" y="299"/>
                    <a:pt x="705" y="303"/>
                  </a:cubicBezTo>
                  <a:cubicBezTo>
                    <a:pt x="709" y="309"/>
                    <a:pt x="718" y="309"/>
                    <a:pt x="731" y="313"/>
                  </a:cubicBezTo>
                  <a:cubicBezTo>
                    <a:pt x="735" y="314"/>
                    <a:pt x="743" y="317"/>
                    <a:pt x="749" y="320"/>
                  </a:cubicBezTo>
                  <a:cubicBezTo>
                    <a:pt x="757" y="324"/>
                    <a:pt x="760" y="330"/>
                    <a:pt x="766" y="334"/>
                  </a:cubicBezTo>
                  <a:cubicBezTo>
                    <a:pt x="768" y="336"/>
                    <a:pt x="771" y="336"/>
                    <a:pt x="778" y="336"/>
                  </a:cubicBezTo>
                  <a:cubicBezTo>
                    <a:pt x="781" y="336"/>
                    <a:pt x="785" y="336"/>
                    <a:pt x="791" y="336"/>
                  </a:cubicBezTo>
                  <a:cubicBezTo>
                    <a:pt x="809" y="335"/>
                    <a:pt x="826" y="332"/>
                    <a:pt x="843" y="330"/>
                  </a:cubicBezTo>
                  <a:cubicBezTo>
                    <a:pt x="872" y="327"/>
                    <a:pt x="883" y="325"/>
                    <a:pt x="907" y="322"/>
                  </a:cubicBezTo>
                  <a:cubicBezTo>
                    <a:pt x="913" y="322"/>
                    <a:pt x="919" y="320"/>
                    <a:pt x="926" y="318"/>
                  </a:cubicBezTo>
                  <a:cubicBezTo>
                    <a:pt x="936" y="316"/>
                    <a:pt x="945" y="314"/>
                    <a:pt x="946" y="312"/>
                  </a:cubicBezTo>
                  <a:cubicBezTo>
                    <a:pt x="947" y="311"/>
                    <a:pt x="951" y="310"/>
                    <a:pt x="952" y="310"/>
                  </a:cubicBezTo>
                  <a:cubicBezTo>
                    <a:pt x="953" y="310"/>
                    <a:pt x="953" y="310"/>
                    <a:pt x="953" y="310"/>
                  </a:cubicBezTo>
                  <a:cubicBezTo>
                    <a:pt x="953" y="310"/>
                    <a:pt x="953" y="310"/>
                    <a:pt x="953" y="310"/>
                  </a:cubicBezTo>
                  <a:cubicBezTo>
                    <a:pt x="955" y="310"/>
                    <a:pt x="965" y="307"/>
                    <a:pt x="965" y="303"/>
                  </a:cubicBezTo>
                  <a:cubicBezTo>
                    <a:pt x="965" y="301"/>
                    <a:pt x="960" y="299"/>
                    <a:pt x="945" y="298"/>
                  </a:cubicBezTo>
                  <a:cubicBezTo>
                    <a:pt x="936" y="298"/>
                    <a:pt x="929" y="297"/>
                    <a:pt x="925" y="295"/>
                  </a:cubicBezTo>
                  <a:cubicBezTo>
                    <a:pt x="922" y="294"/>
                    <a:pt x="919" y="293"/>
                    <a:pt x="915" y="293"/>
                  </a:cubicBezTo>
                  <a:cubicBezTo>
                    <a:pt x="911" y="293"/>
                    <a:pt x="907" y="294"/>
                    <a:pt x="900" y="295"/>
                  </a:cubicBezTo>
                  <a:cubicBezTo>
                    <a:pt x="894" y="297"/>
                    <a:pt x="887" y="298"/>
                    <a:pt x="879" y="298"/>
                  </a:cubicBezTo>
                  <a:cubicBezTo>
                    <a:pt x="874" y="298"/>
                    <a:pt x="869" y="298"/>
                    <a:pt x="864" y="297"/>
                  </a:cubicBezTo>
                  <a:cubicBezTo>
                    <a:pt x="864" y="296"/>
                    <a:pt x="859" y="293"/>
                    <a:pt x="855" y="292"/>
                  </a:cubicBezTo>
                  <a:cubicBezTo>
                    <a:pt x="854" y="291"/>
                    <a:pt x="852" y="290"/>
                    <a:pt x="851" y="290"/>
                  </a:cubicBezTo>
                  <a:cubicBezTo>
                    <a:pt x="850" y="290"/>
                    <a:pt x="849" y="291"/>
                    <a:pt x="848" y="291"/>
                  </a:cubicBezTo>
                  <a:cubicBezTo>
                    <a:pt x="847" y="291"/>
                    <a:pt x="847" y="291"/>
                    <a:pt x="846" y="291"/>
                  </a:cubicBezTo>
                  <a:cubicBezTo>
                    <a:pt x="844" y="291"/>
                    <a:pt x="843" y="291"/>
                    <a:pt x="842" y="290"/>
                  </a:cubicBezTo>
                  <a:cubicBezTo>
                    <a:pt x="837" y="287"/>
                    <a:pt x="825" y="284"/>
                    <a:pt x="820" y="282"/>
                  </a:cubicBezTo>
                  <a:cubicBezTo>
                    <a:pt x="814" y="280"/>
                    <a:pt x="811" y="278"/>
                    <a:pt x="814" y="277"/>
                  </a:cubicBezTo>
                  <a:cubicBezTo>
                    <a:pt x="816" y="276"/>
                    <a:pt x="817" y="276"/>
                    <a:pt x="819" y="276"/>
                  </a:cubicBezTo>
                  <a:cubicBezTo>
                    <a:pt x="819" y="276"/>
                    <a:pt x="819" y="276"/>
                    <a:pt x="819" y="276"/>
                  </a:cubicBezTo>
                  <a:cubicBezTo>
                    <a:pt x="820" y="276"/>
                    <a:pt x="820" y="276"/>
                    <a:pt x="820" y="276"/>
                  </a:cubicBezTo>
                  <a:cubicBezTo>
                    <a:pt x="822" y="276"/>
                    <a:pt x="823" y="276"/>
                    <a:pt x="823" y="275"/>
                  </a:cubicBezTo>
                  <a:cubicBezTo>
                    <a:pt x="823" y="275"/>
                    <a:pt x="823" y="275"/>
                    <a:pt x="824" y="275"/>
                  </a:cubicBezTo>
                  <a:cubicBezTo>
                    <a:pt x="824" y="275"/>
                    <a:pt x="824" y="275"/>
                    <a:pt x="824" y="275"/>
                  </a:cubicBezTo>
                  <a:cubicBezTo>
                    <a:pt x="826" y="275"/>
                    <a:pt x="833" y="275"/>
                    <a:pt x="839" y="277"/>
                  </a:cubicBezTo>
                  <a:cubicBezTo>
                    <a:pt x="845" y="278"/>
                    <a:pt x="849" y="280"/>
                    <a:pt x="848" y="280"/>
                  </a:cubicBezTo>
                  <a:cubicBezTo>
                    <a:pt x="848" y="280"/>
                    <a:pt x="848" y="280"/>
                    <a:pt x="848" y="280"/>
                  </a:cubicBezTo>
                  <a:cubicBezTo>
                    <a:pt x="848" y="280"/>
                    <a:pt x="848" y="280"/>
                    <a:pt x="848" y="280"/>
                  </a:cubicBezTo>
                  <a:cubicBezTo>
                    <a:pt x="847" y="280"/>
                    <a:pt x="857" y="283"/>
                    <a:pt x="872" y="286"/>
                  </a:cubicBezTo>
                  <a:cubicBezTo>
                    <a:pt x="882" y="287"/>
                    <a:pt x="893" y="289"/>
                    <a:pt x="899" y="289"/>
                  </a:cubicBezTo>
                  <a:cubicBezTo>
                    <a:pt x="901" y="289"/>
                    <a:pt x="903" y="289"/>
                    <a:pt x="904" y="288"/>
                  </a:cubicBezTo>
                  <a:cubicBezTo>
                    <a:pt x="908" y="287"/>
                    <a:pt x="914" y="286"/>
                    <a:pt x="920" y="286"/>
                  </a:cubicBezTo>
                  <a:cubicBezTo>
                    <a:pt x="923" y="286"/>
                    <a:pt x="925" y="286"/>
                    <a:pt x="927" y="287"/>
                  </a:cubicBezTo>
                  <a:cubicBezTo>
                    <a:pt x="939" y="292"/>
                    <a:pt x="933" y="290"/>
                    <a:pt x="950" y="291"/>
                  </a:cubicBezTo>
                  <a:cubicBezTo>
                    <a:pt x="961" y="292"/>
                    <a:pt x="996" y="292"/>
                    <a:pt x="1022" y="292"/>
                  </a:cubicBezTo>
                  <a:cubicBezTo>
                    <a:pt x="1039" y="293"/>
                    <a:pt x="1052" y="294"/>
                    <a:pt x="1055" y="294"/>
                  </a:cubicBezTo>
                  <a:cubicBezTo>
                    <a:pt x="1055" y="294"/>
                    <a:pt x="1055" y="294"/>
                    <a:pt x="1056" y="294"/>
                  </a:cubicBezTo>
                  <a:cubicBezTo>
                    <a:pt x="1056" y="294"/>
                    <a:pt x="1056" y="294"/>
                    <a:pt x="1056" y="294"/>
                  </a:cubicBezTo>
                  <a:cubicBezTo>
                    <a:pt x="1057" y="294"/>
                    <a:pt x="1058" y="296"/>
                    <a:pt x="1066" y="298"/>
                  </a:cubicBezTo>
                  <a:cubicBezTo>
                    <a:pt x="1074" y="299"/>
                    <a:pt x="1077" y="300"/>
                    <a:pt x="1086" y="301"/>
                  </a:cubicBezTo>
                  <a:cubicBezTo>
                    <a:pt x="1088" y="301"/>
                    <a:pt x="1090" y="301"/>
                    <a:pt x="1092" y="301"/>
                  </a:cubicBezTo>
                  <a:cubicBezTo>
                    <a:pt x="1095" y="301"/>
                    <a:pt x="1098" y="301"/>
                    <a:pt x="1100" y="301"/>
                  </a:cubicBezTo>
                  <a:cubicBezTo>
                    <a:pt x="1102" y="301"/>
                    <a:pt x="1103" y="301"/>
                    <a:pt x="1104" y="301"/>
                  </a:cubicBezTo>
                  <a:cubicBezTo>
                    <a:pt x="1104" y="301"/>
                    <a:pt x="1104" y="301"/>
                    <a:pt x="1104" y="301"/>
                  </a:cubicBezTo>
                  <a:cubicBezTo>
                    <a:pt x="1105" y="301"/>
                    <a:pt x="1103" y="302"/>
                    <a:pt x="1097" y="303"/>
                  </a:cubicBezTo>
                  <a:cubicBezTo>
                    <a:pt x="1091" y="304"/>
                    <a:pt x="1093" y="306"/>
                    <a:pt x="1110" y="308"/>
                  </a:cubicBezTo>
                  <a:cubicBezTo>
                    <a:pt x="1112" y="308"/>
                    <a:pt x="1113" y="308"/>
                    <a:pt x="1115" y="308"/>
                  </a:cubicBezTo>
                  <a:cubicBezTo>
                    <a:pt x="1116" y="308"/>
                    <a:pt x="1116" y="308"/>
                    <a:pt x="1117" y="308"/>
                  </a:cubicBezTo>
                  <a:cubicBezTo>
                    <a:pt x="1132" y="308"/>
                    <a:pt x="1131" y="303"/>
                    <a:pt x="1133" y="303"/>
                  </a:cubicBezTo>
                  <a:cubicBezTo>
                    <a:pt x="1133" y="303"/>
                    <a:pt x="1133" y="303"/>
                    <a:pt x="1133" y="303"/>
                  </a:cubicBezTo>
                  <a:cubicBezTo>
                    <a:pt x="1135" y="303"/>
                    <a:pt x="1135" y="303"/>
                    <a:pt x="1133" y="304"/>
                  </a:cubicBezTo>
                  <a:cubicBezTo>
                    <a:pt x="1131" y="305"/>
                    <a:pt x="1131" y="309"/>
                    <a:pt x="1135" y="313"/>
                  </a:cubicBezTo>
                  <a:cubicBezTo>
                    <a:pt x="1140" y="320"/>
                    <a:pt x="1157" y="328"/>
                    <a:pt x="1166" y="333"/>
                  </a:cubicBezTo>
                  <a:cubicBezTo>
                    <a:pt x="1174" y="337"/>
                    <a:pt x="1186" y="342"/>
                    <a:pt x="1191" y="346"/>
                  </a:cubicBezTo>
                  <a:cubicBezTo>
                    <a:pt x="1196" y="351"/>
                    <a:pt x="1199" y="352"/>
                    <a:pt x="1203" y="352"/>
                  </a:cubicBezTo>
                  <a:cubicBezTo>
                    <a:pt x="1204" y="352"/>
                    <a:pt x="1204" y="352"/>
                    <a:pt x="1205" y="352"/>
                  </a:cubicBezTo>
                  <a:cubicBezTo>
                    <a:pt x="1219" y="351"/>
                    <a:pt x="1224" y="347"/>
                    <a:pt x="1230" y="346"/>
                  </a:cubicBezTo>
                  <a:cubicBezTo>
                    <a:pt x="1233" y="345"/>
                    <a:pt x="1237" y="345"/>
                    <a:pt x="1236" y="343"/>
                  </a:cubicBezTo>
                  <a:cubicBezTo>
                    <a:pt x="1234" y="338"/>
                    <a:pt x="1243" y="334"/>
                    <a:pt x="1237" y="329"/>
                  </a:cubicBezTo>
                  <a:cubicBezTo>
                    <a:pt x="1235" y="327"/>
                    <a:pt x="1256" y="323"/>
                    <a:pt x="1274" y="318"/>
                  </a:cubicBezTo>
                  <a:cubicBezTo>
                    <a:pt x="1287" y="315"/>
                    <a:pt x="1297" y="313"/>
                    <a:pt x="1296" y="313"/>
                  </a:cubicBezTo>
                  <a:cubicBezTo>
                    <a:pt x="1296" y="313"/>
                    <a:pt x="1296" y="313"/>
                    <a:pt x="1296" y="313"/>
                  </a:cubicBezTo>
                  <a:cubicBezTo>
                    <a:pt x="1296" y="313"/>
                    <a:pt x="1296" y="313"/>
                    <a:pt x="1296" y="313"/>
                  </a:cubicBezTo>
                  <a:cubicBezTo>
                    <a:pt x="1295" y="313"/>
                    <a:pt x="1305" y="311"/>
                    <a:pt x="1314" y="309"/>
                  </a:cubicBezTo>
                  <a:cubicBezTo>
                    <a:pt x="1323" y="306"/>
                    <a:pt x="1327" y="303"/>
                    <a:pt x="1330" y="303"/>
                  </a:cubicBezTo>
                  <a:cubicBezTo>
                    <a:pt x="1330" y="303"/>
                    <a:pt x="1331" y="303"/>
                    <a:pt x="1331" y="303"/>
                  </a:cubicBezTo>
                  <a:cubicBezTo>
                    <a:pt x="1333" y="304"/>
                    <a:pt x="1337" y="304"/>
                    <a:pt x="1338" y="305"/>
                  </a:cubicBezTo>
                  <a:cubicBezTo>
                    <a:pt x="1338" y="305"/>
                    <a:pt x="1339" y="305"/>
                    <a:pt x="1340" y="305"/>
                  </a:cubicBezTo>
                  <a:cubicBezTo>
                    <a:pt x="1341" y="305"/>
                    <a:pt x="1342" y="305"/>
                    <a:pt x="1342" y="305"/>
                  </a:cubicBezTo>
                  <a:cubicBezTo>
                    <a:pt x="1342" y="304"/>
                    <a:pt x="1341" y="304"/>
                    <a:pt x="1342" y="304"/>
                  </a:cubicBezTo>
                  <a:cubicBezTo>
                    <a:pt x="1342" y="304"/>
                    <a:pt x="1342" y="304"/>
                    <a:pt x="1342" y="304"/>
                  </a:cubicBezTo>
                  <a:cubicBezTo>
                    <a:pt x="1342" y="304"/>
                    <a:pt x="1343" y="304"/>
                    <a:pt x="1344" y="304"/>
                  </a:cubicBezTo>
                  <a:cubicBezTo>
                    <a:pt x="1345" y="304"/>
                    <a:pt x="1346" y="304"/>
                    <a:pt x="1347" y="304"/>
                  </a:cubicBezTo>
                  <a:cubicBezTo>
                    <a:pt x="1348" y="304"/>
                    <a:pt x="1349" y="304"/>
                    <a:pt x="1349" y="304"/>
                  </a:cubicBezTo>
                  <a:cubicBezTo>
                    <a:pt x="1350" y="303"/>
                    <a:pt x="1351" y="302"/>
                    <a:pt x="1351" y="302"/>
                  </a:cubicBezTo>
                  <a:cubicBezTo>
                    <a:pt x="1351" y="302"/>
                    <a:pt x="1351" y="302"/>
                    <a:pt x="1351" y="303"/>
                  </a:cubicBezTo>
                  <a:cubicBezTo>
                    <a:pt x="1352" y="303"/>
                    <a:pt x="1352" y="303"/>
                    <a:pt x="1352" y="303"/>
                  </a:cubicBezTo>
                  <a:cubicBezTo>
                    <a:pt x="1353" y="303"/>
                    <a:pt x="1353" y="303"/>
                    <a:pt x="1353" y="303"/>
                  </a:cubicBezTo>
                  <a:cubicBezTo>
                    <a:pt x="1353" y="303"/>
                    <a:pt x="1354" y="303"/>
                    <a:pt x="1354" y="303"/>
                  </a:cubicBezTo>
                  <a:cubicBezTo>
                    <a:pt x="1355" y="303"/>
                    <a:pt x="1355" y="303"/>
                    <a:pt x="1355" y="304"/>
                  </a:cubicBezTo>
                  <a:cubicBezTo>
                    <a:pt x="1355" y="304"/>
                    <a:pt x="1355" y="304"/>
                    <a:pt x="1355" y="304"/>
                  </a:cubicBezTo>
                  <a:cubicBezTo>
                    <a:pt x="1356" y="304"/>
                    <a:pt x="1357" y="303"/>
                    <a:pt x="1357" y="303"/>
                  </a:cubicBezTo>
                  <a:cubicBezTo>
                    <a:pt x="1358" y="302"/>
                    <a:pt x="1357" y="302"/>
                    <a:pt x="1356" y="301"/>
                  </a:cubicBezTo>
                  <a:cubicBezTo>
                    <a:pt x="1356" y="301"/>
                    <a:pt x="1357" y="301"/>
                    <a:pt x="1357" y="300"/>
                  </a:cubicBezTo>
                  <a:cubicBezTo>
                    <a:pt x="1357" y="300"/>
                    <a:pt x="1358" y="300"/>
                    <a:pt x="1359" y="300"/>
                  </a:cubicBezTo>
                  <a:cubicBezTo>
                    <a:pt x="1362" y="300"/>
                    <a:pt x="1367" y="300"/>
                    <a:pt x="1371" y="301"/>
                  </a:cubicBezTo>
                  <a:cubicBezTo>
                    <a:pt x="1378" y="303"/>
                    <a:pt x="1377" y="305"/>
                    <a:pt x="1378" y="305"/>
                  </a:cubicBezTo>
                  <a:cubicBezTo>
                    <a:pt x="1378" y="305"/>
                    <a:pt x="1378" y="305"/>
                    <a:pt x="1378" y="305"/>
                  </a:cubicBezTo>
                  <a:cubicBezTo>
                    <a:pt x="1378" y="305"/>
                    <a:pt x="1378" y="305"/>
                    <a:pt x="1378" y="305"/>
                  </a:cubicBezTo>
                  <a:cubicBezTo>
                    <a:pt x="1378" y="305"/>
                    <a:pt x="1379" y="306"/>
                    <a:pt x="1380" y="307"/>
                  </a:cubicBezTo>
                  <a:cubicBezTo>
                    <a:pt x="1381" y="307"/>
                    <a:pt x="1382" y="308"/>
                    <a:pt x="1383" y="308"/>
                  </a:cubicBezTo>
                  <a:cubicBezTo>
                    <a:pt x="1383" y="308"/>
                    <a:pt x="1383" y="308"/>
                    <a:pt x="1383" y="308"/>
                  </a:cubicBezTo>
                  <a:cubicBezTo>
                    <a:pt x="1383" y="308"/>
                    <a:pt x="1383" y="308"/>
                    <a:pt x="1383" y="308"/>
                  </a:cubicBezTo>
                  <a:cubicBezTo>
                    <a:pt x="1383" y="308"/>
                    <a:pt x="1385" y="308"/>
                    <a:pt x="1386" y="309"/>
                  </a:cubicBezTo>
                  <a:cubicBezTo>
                    <a:pt x="1388" y="309"/>
                    <a:pt x="1389" y="310"/>
                    <a:pt x="1390" y="310"/>
                  </a:cubicBezTo>
                  <a:cubicBezTo>
                    <a:pt x="1390" y="310"/>
                    <a:pt x="1390" y="310"/>
                    <a:pt x="1390" y="310"/>
                  </a:cubicBezTo>
                  <a:cubicBezTo>
                    <a:pt x="1389" y="310"/>
                    <a:pt x="1390" y="310"/>
                    <a:pt x="1390" y="310"/>
                  </a:cubicBezTo>
                  <a:cubicBezTo>
                    <a:pt x="1390" y="310"/>
                    <a:pt x="1391" y="310"/>
                    <a:pt x="1391" y="310"/>
                  </a:cubicBezTo>
                  <a:cubicBezTo>
                    <a:pt x="1393" y="310"/>
                    <a:pt x="1393" y="310"/>
                    <a:pt x="1392" y="310"/>
                  </a:cubicBezTo>
                  <a:cubicBezTo>
                    <a:pt x="1392" y="310"/>
                    <a:pt x="1396" y="310"/>
                    <a:pt x="1400" y="311"/>
                  </a:cubicBezTo>
                  <a:cubicBezTo>
                    <a:pt x="1403" y="312"/>
                    <a:pt x="1404" y="313"/>
                    <a:pt x="1403" y="313"/>
                  </a:cubicBezTo>
                  <a:cubicBezTo>
                    <a:pt x="1403" y="313"/>
                    <a:pt x="1403" y="313"/>
                    <a:pt x="1403" y="313"/>
                  </a:cubicBezTo>
                  <a:cubicBezTo>
                    <a:pt x="1402" y="313"/>
                    <a:pt x="1402" y="313"/>
                    <a:pt x="1402" y="313"/>
                  </a:cubicBezTo>
                  <a:cubicBezTo>
                    <a:pt x="1401" y="313"/>
                    <a:pt x="1401" y="313"/>
                    <a:pt x="1401" y="313"/>
                  </a:cubicBezTo>
                  <a:cubicBezTo>
                    <a:pt x="1402" y="313"/>
                    <a:pt x="1402" y="313"/>
                    <a:pt x="1401" y="313"/>
                  </a:cubicBezTo>
                  <a:cubicBezTo>
                    <a:pt x="1401" y="313"/>
                    <a:pt x="1400" y="313"/>
                    <a:pt x="1400" y="313"/>
                  </a:cubicBezTo>
                  <a:cubicBezTo>
                    <a:pt x="1399" y="313"/>
                    <a:pt x="1399" y="313"/>
                    <a:pt x="1399" y="313"/>
                  </a:cubicBezTo>
                  <a:cubicBezTo>
                    <a:pt x="1399" y="313"/>
                    <a:pt x="1400" y="313"/>
                    <a:pt x="1402" y="314"/>
                  </a:cubicBezTo>
                  <a:cubicBezTo>
                    <a:pt x="1403" y="314"/>
                    <a:pt x="1404" y="315"/>
                    <a:pt x="1405" y="315"/>
                  </a:cubicBezTo>
                  <a:cubicBezTo>
                    <a:pt x="1406" y="315"/>
                    <a:pt x="1406" y="314"/>
                    <a:pt x="1406" y="314"/>
                  </a:cubicBezTo>
                  <a:cubicBezTo>
                    <a:pt x="1406" y="314"/>
                    <a:pt x="1406" y="314"/>
                    <a:pt x="1406" y="314"/>
                  </a:cubicBezTo>
                  <a:cubicBezTo>
                    <a:pt x="1407" y="314"/>
                    <a:pt x="1414" y="316"/>
                    <a:pt x="1416" y="319"/>
                  </a:cubicBezTo>
                  <a:cubicBezTo>
                    <a:pt x="1418" y="322"/>
                    <a:pt x="1416" y="324"/>
                    <a:pt x="1417" y="324"/>
                  </a:cubicBezTo>
                  <a:cubicBezTo>
                    <a:pt x="1417" y="324"/>
                    <a:pt x="1417" y="324"/>
                    <a:pt x="1417" y="324"/>
                  </a:cubicBezTo>
                  <a:cubicBezTo>
                    <a:pt x="1418" y="324"/>
                    <a:pt x="1419" y="324"/>
                    <a:pt x="1419" y="324"/>
                  </a:cubicBezTo>
                  <a:cubicBezTo>
                    <a:pt x="1419" y="324"/>
                    <a:pt x="1419" y="324"/>
                    <a:pt x="1419" y="324"/>
                  </a:cubicBezTo>
                  <a:cubicBezTo>
                    <a:pt x="1418" y="325"/>
                    <a:pt x="1419" y="325"/>
                    <a:pt x="1422" y="325"/>
                  </a:cubicBezTo>
                  <a:cubicBezTo>
                    <a:pt x="1423" y="325"/>
                    <a:pt x="1425" y="325"/>
                    <a:pt x="1427" y="325"/>
                  </a:cubicBezTo>
                  <a:cubicBezTo>
                    <a:pt x="1430" y="325"/>
                    <a:pt x="1433" y="324"/>
                    <a:pt x="1436" y="324"/>
                  </a:cubicBezTo>
                  <a:cubicBezTo>
                    <a:pt x="1438" y="324"/>
                    <a:pt x="1440" y="324"/>
                    <a:pt x="1440" y="323"/>
                  </a:cubicBezTo>
                  <a:cubicBezTo>
                    <a:pt x="1441" y="323"/>
                    <a:pt x="1444" y="323"/>
                    <a:pt x="1445" y="322"/>
                  </a:cubicBezTo>
                  <a:cubicBezTo>
                    <a:pt x="1445" y="321"/>
                    <a:pt x="1446" y="321"/>
                    <a:pt x="1447" y="321"/>
                  </a:cubicBezTo>
                  <a:cubicBezTo>
                    <a:pt x="1448" y="321"/>
                    <a:pt x="1449" y="321"/>
                    <a:pt x="1451" y="321"/>
                  </a:cubicBezTo>
                  <a:cubicBezTo>
                    <a:pt x="1455" y="322"/>
                    <a:pt x="1459" y="325"/>
                    <a:pt x="1462" y="328"/>
                  </a:cubicBezTo>
                  <a:cubicBezTo>
                    <a:pt x="1465" y="331"/>
                    <a:pt x="1467" y="333"/>
                    <a:pt x="1468" y="333"/>
                  </a:cubicBezTo>
                  <a:cubicBezTo>
                    <a:pt x="1468" y="333"/>
                    <a:pt x="1468" y="333"/>
                    <a:pt x="1468" y="333"/>
                  </a:cubicBezTo>
                  <a:cubicBezTo>
                    <a:pt x="1468" y="333"/>
                    <a:pt x="1468" y="333"/>
                    <a:pt x="1468" y="333"/>
                  </a:cubicBezTo>
                  <a:cubicBezTo>
                    <a:pt x="1468" y="333"/>
                    <a:pt x="1474" y="336"/>
                    <a:pt x="1474" y="339"/>
                  </a:cubicBezTo>
                  <a:cubicBezTo>
                    <a:pt x="1475" y="343"/>
                    <a:pt x="1474" y="345"/>
                    <a:pt x="1475" y="345"/>
                  </a:cubicBezTo>
                  <a:cubicBezTo>
                    <a:pt x="1475" y="345"/>
                    <a:pt x="1475" y="345"/>
                    <a:pt x="1475" y="345"/>
                  </a:cubicBezTo>
                  <a:cubicBezTo>
                    <a:pt x="1475" y="345"/>
                    <a:pt x="1475" y="345"/>
                    <a:pt x="1475" y="345"/>
                  </a:cubicBezTo>
                  <a:cubicBezTo>
                    <a:pt x="1475" y="345"/>
                    <a:pt x="1475" y="347"/>
                    <a:pt x="1473" y="348"/>
                  </a:cubicBezTo>
                  <a:cubicBezTo>
                    <a:pt x="1472" y="350"/>
                    <a:pt x="1474" y="352"/>
                    <a:pt x="1475" y="352"/>
                  </a:cubicBezTo>
                  <a:cubicBezTo>
                    <a:pt x="1475" y="352"/>
                    <a:pt x="1475" y="352"/>
                    <a:pt x="1475" y="352"/>
                  </a:cubicBezTo>
                  <a:cubicBezTo>
                    <a:pt x="1475" y="352"/>
                    <a:pt x="1475" y="352"/>
                    <a:pt x="1475" y="352"/>
                  </a:cubicBezTo>
                  <a:cubicBezTo>
                    <a:pt x="1476" y="352"/>
                    <a:pt x="1485" y="355"/>
                    <a:pt x="1492" y="359"/>
                  </a:cubicBezTo>
                  <a:cubicBezTo>
                    <a:pt x="1496" y="361"/>
                    <a:pt x="1500" y="363"/>
                    <a:pt x="1505" y="366"/>
                  </a:cubicBezTo>
                  <a:cubicBezTo>
                    <a:pt x="1509" y="368"/>
                    <a:pt x="1515" y="371"/>
                    <a:pt x="1523" y="372"/>
                  </a:cubicBezTo>
                  <a:cubicBezTo>
                    <a:pt x="1533" y="375"/>
                    <a:pt x="1544" y="375"/>
                    <a:pt x="1548" y="375"/>
                  </a:cubicBezTo>
                  <a:cubicBezTo>
                    <a:pt x="1548" y="375"/>
                    <a:pt x="1549" y="375"/>
                    <a:pt x="1549" y="375"/>
                  </a:cubicBezTo>
                  <a:cubicBezTo>
                    <a:pt x="1549" y="375"/>
                    <a:pt x="1549" y="375"/>
                    <a:pt x="1549" y="375"/>
                  </a:cubicBezTo>
                  <a:cubicBezTo>
                    <a:pt x="1550" y="375"/>
                    <a:pt x="1550" y="375"/>
                    <a:pt x="1550" y="375"/>
                  </a:cubicBezTo>
                  <a:cubicBezTo>
                    <a:pt x="1550" y="374"/>
                    <a:pt x="1549" y="371"/>
                    <a:pt x="1543" y="368"/>
                  </a:cubicBezTo>
                  <a:cubicBezTo>
                    <a:pt x="1538" y="365"/>
                    <a:pt x="1532" y="362"/>
                    <a:pt x="1524" y="360"/>
                  </a:cubicBezTo>
                  <a:cubicBezTo>
                    <a:pt x="1512" y="356"/>
                    <a:pt x="1501" y="354"/>
                    <a:pt x="1499" y="353"/>
                  </a:cubicBezTo>
                  <a:cubicBezTo>
                    <a:pt x="1498" y="352"/>
                    <a:pt x="1495" y="350"/>
                    <a:pt x="1492" y="350"/>
                  </a:cubicBezTo>
                  <a:cubicBezTo>
                    <a:pt x="1488" y="349"/>
                    <a:pt x="1482" y="345"/>
                    <a:pt x="1487" y="341"/>
                  </a:cubicBezTo>
                  <a:cubicBezTo>
                    <a:pt x="1491" y="338"/>
                    <a:pt x="1495" y="334"/>
                    <a:pt x="1499" y="334"/>
                  </a:cubicBezTo>
                  <a:cubicBezTo>
                    <a:pt x="1499" y="334"/>
                    <a:pt x="1500" y="334"/>
                    <a:pt x="1500" y="334"/>
                  </a:cubicBezTo>
                  <a:cubicBezTo>
                    <a:pt x="1504" y="335"/>
                    <a:pt x="1513" y="336"/>
                    <a:pt x="1522" y="338"/>
                  </a:cubicBezTo>
                  <a:cubicBezTo>
                    <a:pt x="1531" y="340"/>
                    <a:pt x="1535" y="343"/>
                    <a:pt x="1537" y="343"/>
                  </a:cubicBezTo>
                  <a:cubicBezTo>
                    <a:pt x="1537" y="343"/>
                    <a:pt x="1537" y="343"/>
                    <a:pt x="1537" y="343"/>
                  </a:cubicBezTo>
                  <a:cubicBezTo>
                    <a:pt x="1538" y="342"/>
                    <a:pt x="1538" y="342"/>
                    <a:pt x="1539" y="342"/>
                  </a:cubicBezTo>
                  <a:cubicBezTo>
                    <a:pt x="1539" y="342"/>
                    <a:pt x="1540" y="343"/>
                    <a:pt x="1540" y="343"/>
                  </a:cubicBezTo>
                  <a:cubicBezTo>
                    <a:pt x="1540" y="344"/>
                    <a:pt x="1545" y="344"/>
                    <a:pt x="1551" y="345"/>
                  </a:cubicBezTo>
                  <a:cubicBezTo>
                    <a:pt x="1557" y="345"/>
                    <a:pt x="1560" y="346"/>
                    <a:pt x="1558" y="347"/>
                  </a:cubicBezTo>
                  <a:cubicBezTo>
                    <a:pt x="1556" y="349"/>
                    <a:pt x="1558" y="350"/>
                    <a:pt x="1556" y="350"/>
                  </a:cubicBezTo>
                  <a:cubicBezTo>
                    <a:pt x="1556" y="350"/>
                    <a:pt x="1556" y="350"/>
                    <a:pt x="1556" y="350"/>
                  </a:cubicBezTo>
                  <a:cubicBezTo>
                    <a:pt x="1557" y="350"/>
                    <a:pt x="1561" y="350"/>
                    <a:pt x="1565" y="349"/>
                  </a:cubicBezTo>
                  <a:cubicBezTo>
                    <a:pt x="1570" y="348"/>
                    <a:pt x="1577" y="347"/>
                    <a:pt x="1576" y="347"/>
                  </a:cubicBezTo>
                  <a:cubicBezTo>
                    <a:pt x="1575" y="346"/>
                    <a:pt x="1575" y="346"/>
                    <a:pt x="1576" y="346"/>
                  </a:cubicBezTo>
                  <a:cubicBezTo>
                    <a:pt x="1576" y="346"/>
                    <a:pt x="1576" y="346"/>
                    <a:pt x="1577" y="346"/>
                  </a:cubicBezTo>
                  <a:cubicBezTo>
                    <a:pt x="1577" y="346"/>
                    <a:pt x="1577" y="346"/>
                    <a:pt x="1577" y="346"/>
                  </a:cubicBezTo>
                  <a:cubicBezTo>
                    <a:pt x="1578" y="346"/>
                    <a:pt x="1578" y="346"/>
                    <a:pt x="1577" y="345"/>
                  </a:cubicBezTo>
                  <a:cubicBezTo>
                    <a:pt x="1576" y="345"/>
                    <a:pt x="1577" y="345"/>
                    <a:pt x="1578" y="345"/>
                  </a:cubicBezTo>
                  <a:cubicBezTo>
                    <a:pt x="1578" y="345"/>
                    <a:pt x="1578" y="345"/>
                    <a:pt x="1578" y="345"/>
                  </a:cubicBezTo>
                  <a:cubicBezTo>
                    <a:pt x="1578" y="345"/>
                    <a:pt x="1578" y="345"/>
                    <a:pt x="1578" y="345"/>
                  </a:cubicBezTo>
                  <a:cubicBezTo>
                    <a:pt x="1579" y="345"/>
                    <a:pt x="1578" y="344"/>
                    <a:pt x="1579" y="344"/>
                  </a:cubicBezTo>
                  <a:cubicBezTo>
                    <a:pt x="1579" y="344"/>
                    <a:pt x="1580" y="344"/>
                    <a:pt x="1580" y="344"/>
                  </a:cubicBezTo>
                  <a:cubicBezTo>
                    <a:pt x="1580" y="344"/>
                    <a:pt x="1581" y="344"/>
                    <a:pt x="1581" y="344"/>
                  </a:cubicBezTo>
                  <a:cubicBezTo>
                    <a:pt x="1582" y="344"/>
                    <a:pt x="1582" y="344"/>
                    <a:pt x="1583" y="344"/>
                  </a:cubicBezTo>
                  <a:cubicBezTo>
                    <a:pt x="1587" y="344"/>
                    <a:pt x="1595" y="344"/>
                    <a:pt x="1601" y="342"/>
                  </a:cubicBezTo>
                  <a:cubicBezTo>
                    <a:pt x="1609" y="339"/>
                    <a:pt x="1611" y="336"/>
                    <a:pt x="1611" y="336"/>
                  </a:cubicBezTo>
                  <a:cubicBezTo>
                    <a:pt x="1611" y="336"/>
                    <a:pt x="1611" y="336"/>
                    <a:pt x="1611" y="336"/>
                  </a:cubicBezTo>
                  <a:cubicBezTo>
                    <a:pt x="1611" y="336"/>
                    <a:pt x="1611" y="336"/>
                    <a:pt x="1611" y="336"/>
                  </a:cubicBezTo>
                  <a:cubicBezTo>
                    <a:pt x="1612" y="336"/>
                    <a:pt x="1609" y="333"/>
                    <a:pt x="1601" y="329"/>
                  </a:cubicBezTo>
                  <a:cubicBezTo>
                    <a:pt x="1596" y="326"/>
                    <a:pt x="1589" y="323"/>
                    <a:pt x="1581" y="320"/>
                  </a:cubicBezTo>
                  <a:cubicBezTo>
                    <a:pt x="1569" y="317"/>
                    <a:pt x="1556" y="313"/>
                    <a:pt x="1560" y="311"/>
                  </a:cubicBezTo>
                  <a:cubicBezTo>
                    <a:pt x="1564" y="309"/>
                    <a:pt x="1572" y="307"/>
                    <a:pt x="1578" y="305"/>
                  </a:cubicBezTo>
                  <a:cubicBezTo>
                    <a:pt x="1583" y="305"/>
                    <a:pt x="1589" y="304"/>
                    <a:pt x="1594" y="304"/>
                  </a:cubicBezTo>
                  <a:cubicBezTo>
                    <a:pt x="1595" y="304"/>
                    <a:pt x="1597" y="304"/>
                    <a:pt x="1598" y="304"/>
                  </a:cubicBezTo>
                  <a:cubicBezTo>
                    <a:pt x="1603" y="305"/>
                    <a:pt x="1604" y="306"/>
                    <a:pt x="1606" y="307"/>
                  </a:cubicBezTo>
                  <a:cubicBezTo>
                    <a:pt x="1607" y="308"/>
                    <a:pt x="1609" y="309"/>
                    <a:pt x="1611" y="309"/>
                  </a:cubicBezTo>
                  <a:cubicBezTo>
                    <a:pt x="1612" y="309"/>
                    <a:pt x="1612" y="309"/>
                    <a:pt x="1612" y="309"/>
                  </a:cubicBezTo>
                  <a:cubicBezTo>
                    <a:pt x="1614" y="308"/>
                    <a:pt x="1614" y="307"/>
                    <a:pt x="1614" y="306"/>
                  </a:cubicBezTo>
                  <a:cubicBezTo>
                    <a:pt x="1613" y="306"/>
                    <a:pt x="1613" y="305"/>
                    <a:pt x="1614" y="305"/>
                  </a:cubicBezTo>
                  <a:cubicBezTo>
                    <a:pt x="1614" y="305"/>
                    <a:pt x="1614" y="305"/>
                    <a:pt x="1614" y="305"/>
                  </a:cubicBezTo>
                  <a:cubicBezTo>
                    <a:pt x="1614" y="305"/>
                    <a:pt x="1615" y="305"/>
                    <a:pt x="1616" y="305"/>
                  </a:cubicBezTo>
                  <a:cubicBezTo>
                    <a:pt x="1616" y="305"/>
                    <a:pt x="1617" y="305"/>
                    <a:pt x="1618" y="305"/>
                  </a:cubicBezTo>
                  <a:cubicBezTo>
                    <a:pt x="1622" y="305"/>
                    <a:pt x="1629" y="305"/>
                    <a:pt x="1636" y="304"/>
                  </a:cubicBezTo>
                  <a:cubicBezTo>
                    <a:pt x="1646" y="302"/>
                    <a:pt x="1649" y="300"/>
                    <a:pt x="1652" y="300"/>
                  </a:cubicBezTo>
                  <a:cubicBezTo>
                    <a:pt x="1652" y="300"/>
                    <a:pt x="1652" y="300"/>
                    <a:pt x="1653" y="300"/>
                  </a:cubicBezTo>
                  <a:cubicBezTo>
                    <a:pt x="1655" y="300"/>
                    <a:pt x="1657" y="301"/>
                    <a:pt x="1656" y="301"/>
                  </a:cubicBezTo>
                  <a:cubicBezTo>
                    <a:pt x="1657" y="301"/>
                    <a:pt x="1665" y="300"/>
                    <a:pt x="1675" y="300"/>
                  </a:cubicBezTo>
                  <a:cubicBezTo>
                    <a:pt x="1686" y="299"/>
                    <a:pt x="1693" y="296"/>
                    <a:pt x="1698" y="295"/>
                  </a:cubicBezTo>
                  <a:cubicBezTo>
                    <a:pt x="1704" y="295"/>
                    <a:pt x="1705" y="293"/>
                    <a:pt x="1703" y="293"/>
                  </a:cubicBezTo>
                  <a:cubicBezTo>
                    <a:pt x="1701" y="293"/>
                    <a:pt x="1702" y="293"/>
                    <a:pt x="1705" y="293"/>
                  </a:cubicBezTo>
                  <a:cubicBezTo>
                    <a:pt x="1709" y="292"/>
                    <a:pt x="1711" y="292"/>
                    <a:pt x="1710" y="292"/>
                  </a:cubicBezTo>
                  <a:cubicBezTo>
                    <a:pt x="1710" y="292"/>
                    <a:pt x="1710" y="291"/>
                    <a:pt x="1710" y="291"/>
                  </a:cubicBezTo>
                  <a:cubicBezTo>
                    <a:pt x="1711" y="291"/>
                    <a:pt x="1711" y="291"/>
                    <a:pt x="1712" y="291"/>
                  </a:cubicBezTo>
                  <a:cubicBezTo>
                    <a:pt x="1712" y="291"/>
                    <a:pt x="1712" y="291"/>
                    <a:pt x="1712" y="291"/>
                  </a:cubicBezTo>
                  <a:cubicBezTo>
                    <a:pt x="1713" y="291"/>
                    <a:pt x="1713" y="291"/>
                    <a:pt x="1712" y="291"/>
                  </a:cubicBezTo>
                  <a:cubicBezTo>
                    <a:pt x="1711" y="290"/>
                    <a:pt x="1711" y="290"/>
                    <a:pt x="1712" y="290"/>
                  </a:cubicBezTo>
                  <a:cubicBezTo>
                    <a:pt x="1712" y="290"/>
                    <a:pt x="1712" y="290"/>
                    <a:pt x="1713" y="290"/>
                  </a:cubicBezTo>
                  <a:cubicBezTo>
                    <a:pt x="1713" y="290"/>
                    <a:pt x="1713" y="290"/>
                    <a:pt x="1714" y="290"/>
                  </a:cubicBezTo>
                  <a:cubicBezTo>
                    <a:pt x="1714" y="290"/>
                    <a:pt x="1715" y="290"/>
                    <a:pt x="1714" y="290"/>
                  </a:cubicBezTo>
                  <a:cubicBezTo>
                    <a:pt x="1713" y="289"/>
                    <a:pt x="1714" y="289"/>
                    <a:pt x="1714" y="289"/>
                  </a:cubicBezTo>
                  <a:cubicBezTo>
                    <a:pt x="1715" y="289"/>
                    <a:pt x="1715" y="289"/>
                    <a:pt x="1715" y="289"/>
                  </a:cubicBezTo>
                  <a:cubicBezTo>
                    <a:pt x="1716" y="289"/>
                    <a:pt x="1716" y="289"/>
                    <a:pt x="1717" y="289"/>
                  </a:cubicBezTo>
                  <a:cubicBezTo>
                    <a:pt x="1718" y="289"/>
                    <a:pt x="1718" y="290"/>
                    <a:pt x="1718" y="290"/>
                  </a:cubicBezTo>
                  <a:cubicBezTo>
                    <a:pt x="1718" y="290"/>
                    <a:pt x="1719" y="289"/>
                    <a:pt x="1719" y="289"/>
                  </a:cubicBezTo>
                  <a:cubicBezTo>
                    <a:pt x="1719" y="288"/>
                    <a:pt x="1720" y="287"/>
                    <a:pt x="1718" y="287"/>
                  </a:cubicBezTo>
                  <a:cubicBezTo>
                    <a:pt x="1718" y="287"/>
                    <a:pt x="1718" y="287"/>
                    <a:pt x="1718" y="287"/>
                  </a:cubicBezTo>
                  <a:cubicBezTo>
                    <a:pt x="1718" y="287"/>
                    <a:pt x="1718" y="287"/>
                    <a:pt x="1718" y="287"/>
                  </a:cubicBezTo>
                  <a:cubicBezTo>
                    <a:pt x="1717" y="287"/>
                    <a:pt x="1717" y="287"/>
                    <a:pt x="1719" y="286"/>
                  </a:cubicBezTo>
                  <a:cubicBezTo>
                    <a:pt x="1721" y="286"/>
                    <a:pt x="1721" y="285"/>
                    <a:pt x="1719" y="285"/>
                  </a:cubicBezTo>
                  <a:cubicBezTo>
                    <a:pt x="1718" y="284"/>
                    <a:pt x="1719" y="283"/>
                    <a:pt x="1722" y="283"/>
                  </a:cubicBezTo>
                  <a:cubicBezTo>
                    <a:pt x="1725" y="283"/>
                    <a:pt x="1728" y="282"/>
                    <a:pt x="1727" y="282"/>
                  </a:cubicBezTo>
                  <a:cubicBezTo>
                    <a:pt x="1727" y="282"/>
                    <a:pt x="1727" y="282"/>
                    <a:pt x="1726" y="282"/>
                  </a:cubicBezTo>
                  <a:cubicBezTo>
                    <a:pt x="1726" y="282"/>
                    <a:pt x="1726" y="282"/>
                    <a:pt x="1726" y="282"/>
                  </a:cubicBezTo>
                  <a:cubicBezTo>
                    <a:pt x="1725" y="282"/>
                    <a:pt x="1729" y="281"/>
                    <a:pt x="1728" y="280"/>
                  </a:cubicBezTo>
                  <a:cubicBezTo>
                    <a:pt x="1728" y="279"/>
                    <a:pt x="1729" y="278"/>
                    <a:pt x="1732" y="278"/>
                  </a:cubicBezTo>
                  <a:cubicBezTo>
                    <a:pt x="1735" y="278"/>
                    <a:pt x="1737" y="278"/>
                    <a:pt x="1737" y="277"/>
                  </a:cubicBezTo>
                  <a:cubicBezTo>
                    <a:pt x="1738" y="277"/>
                    <a:pt x="1739" y="277"/>
                    <a:pt x="1737" y="277"/>
                  </a:cubicBezTo>
                  <a:cubicBezTo>
                    <a:pt x="1735" y="276"/>
                    <a:pt x="1735" y="276"/>
                    <a:pt x="1737" y="275"/>
                  </a:cubicBezTo>
                  <a:cubicBezTo>
                    <a:pt x="1738" y="275"/>
                    <a:pt x="1738" y="274"/>
                    <a:pt x="1736" y="274"/>
                  </a:cubicBezTo>
                  <a:cubicBezTo>
                    <a:pt x="1736" y="274"/>
                    <a:pt x="1736" y="274"/>
                    <a:pt x="1736" y="274"/>
                  </a:cubicBezTo>
                  <a:cubicBezTo>
                    <a:pt x="1736" y="274"/>
                    <a:pt x="1736" y="274"/>
                    <a:pt x="1736" y="274"/>
                  </a:cubicBezTo>
                  <a:cubicBezTo>
                    <a:pt x="1735" y="274"/>
                    <a:pt x="1735" y="274"/>
                    <a:pt x="1737" y="274"/>
                  </a:cubicBezTo>
                  <a:cubicBezTo>
                    <a:pt x="1739" y="273"/>
                    <a:pt x="1742" y="273"/>
                    <a:pt x="1742" y="272"/>
                  </a:cubicBezTo>
                  <a:cubicBezTo>
                    <a:pt x="1741" y="272"/>
                    <a:pt x="1741" y="272"/>
                    <a:pt x="1740" y="272"/>
                  </a:cubicBezTo>
                  <a:cubicBezTo>
                    <a:pt x="1739" y="272"/>
                    <a:pt x="1738" y="272"/>
                    <a:pt x="1736" y="272"/>
                  </a:cubicBezTo>
                  <a:cubicBezTo>
                    <a:pt x="1736" y="272"/>
                    <a:pt x="1735" y="272"/>
                    <a:pt x="1735" y="272"/>
                  </a:cubicBezTo>
                  <a:cubicBezTo>
                    <a:pt x="1734" y="272"/>
                    <a:pt x="1735" y="272"/>
                    <a:pt x="1736" y="272"/>
                  </a:cubicBezTo>
                  <a:cubicBezTo>
                    <a:pt x="1739" y="271"/>
                    <a:pt x="1735" y="270"/>
                    <a:pt x="1728" y="269"/>
                  </a:cubicBezTo>
                  <a:cubicBezTo>
                    <a:pt x="1720" y="269"/>
                    <a:pt x="1721" y="269"/>
                    <a:pt x="1729" y="268"/>
                  </a:cubicBezTo>
                  <a:cubicBezTo>
                    <a:pt x="1733" y="267"/>
                    <a:pt x="1734" y="266"/>
                    <a:pt x="1726" y="264"/>
                  </a:cubicBezTo>
                  <a:cubicBezTo>
                    <a:pt x="1722" y="262"/>
                    <a:pt x="1716" y="262"/>
                    <a:pt x="1709" y="262"/>
                  </a:cubicBezTo>
                  <a:cubicBezTo>
                    <a:pt x="1702" y="261"/>
                    <a:pt x="1700" y="261"/>
                    <a:pt x="1705" y="261"/>
                  </a:cubicBezTo>
                  <a:cubicBezTo>
                    <a:pt x="1706" y="261"/>
                    <a:pt x="1709" y="261"/>
                    <a:pt x="1712" y="261"/>
                  </a:cubicBezTo>
                  <a:cubicBezTo>
                    <a:pt x="1713" y="261"/>
                    <a:pt x="1715" y="261"/>
                    <a:pt x="1716" y="261"/>
                  </a:cubicBezTo>
                  <a:cubicBezTo>
                    <a:pt x="1724" y="261"/>
                    <a:pt x="1722" y="260"/>
                    <a:pt x="1712" y="257"/>
                  </a:cubicBezTo>
                  <a:cubicBezTo>
                    <a:pt x="1707" y="255"/>
                    <a:pt x="1702" y="254"/>
                    <a:pt x="1698" y="252"/>
                  </a:cubicBezTo>
                  <a:cubicBezTo>
                    <a:pt x="1689" y="248"/>
                    <a:pt x="1699" y="245"/>
                    <a:pt x="1698" y="244"/>
                  </a:cubicBezTo>
                  <a:cubicBezTo>
                    <a:pt x="1697" y="244"/>
                    <a:pt x="1698" y="243"/>
                    <a:pt x="1701" y="243"/>
                  </a:cubicBezTo>
                  <a:cubicBezTo>
                    <a:pt x="1703" y="242"/>
                    <a:pt x="1709" y="241"/>
                    <a:pt x="1718" y="241"/>
                  </a:cubicBezTo>
                  <a:cubicBezTo>
                    <a:pt x="1727" y="240"/>
                    <a:pt x="1721" y="238"/>
                    <a:pt x="1714" y="237"/>
                  </a:cubicBezTo>
                  <a:cubicBezTo>
                    <a:pt x="1709" y="237"/>
                    <a:pt x="1705" y="236"/>
                    <a:pt x="1702" y="236"/>
                  </a:cubicBezTo>
                  <a:cubicBezTo>
                    <a:pt x="1702" y="236"/>
                    <a:pt x="1701" y="236"/>
                    <a:pt x="1701" y="236"/>
                  </a:cubicBezTo>
                  <a:cubicBezTo>
                    <a:pt x="1692" y="237"/>
                    <a:pt x="1689" y="240"/>
                    <a:pt x="1684" y="240"/>
                  </a:cubicBezTo>
                  <a:cubicBezTo>
                    <a:pt x="1684" y="240"/>
                    <a:pt x="1684" y="240"/>
                    <a:pt x="1684" y="240"/>
                  </a:cubicBezTo>
                  <a:cubicBezTo>
                    <a:pt x="1680" y="240"/>
                    <a:pt x="1672" y="238"/>
                    <a:pt x="1665" y="237"/>
                  </a:cubicBezTo>
                  <a:cubicBezTo>
                    <a:pt x="1657" y="234"/>
                    <a:pt x="1660" y="231"/>
                    <a:pt x="1664" y="230"/>
                  </a:cubicBezTo>
                  <a:cubicBezTo>
                    <a:pt x="1668" y="230"/>
                    <a:pt x="1675" y="228"/>
                    <a:pt x="1679" y="226"/>
                  </a:cubicBezTo>
                  <a:cubicBezTo>
                    <a:pt x="1682" y="225"/>
                    <a:pt x="1684" y="224"/>
                    <a:pt x="1687" y="223"/>
                  </a:cubicBezTo>
                  <a:cubicBezTo>
                    <a:pt x="1693" y="222"/>
                    <a:pt x="1697" y="222"/>
                    <a:pt x="1699" y="222"/>
                  </a:cubicBezTo>
                  <a:cubicBezTo>
                    <a:pt x="1703" y="222"/>
                    <a:pt x="1703" y="223"/>
                    <a:pt x="1703" y="224"/>
                  </a:cubicBezTo>
                  <a:cubicBezTo>
                    <a:pt x="1702" y="227"/>
                    <a:pt x="1704" y="229"/>
                    <a:pt x="1705" y="229"/>
                  </a:cubicBezTo>
                  <a:cubicBezTo>
                    <a:pt x="1705" y="229"/>
                    <a:pt x="1706" y="229"/>
                    <a:pt x="1706" y="229"/>
                  </a:cubicBezTo>
                  <a:cubicBezTo>
                    <a:pt x="1706" y="229"/>
                    <a:pt x="1706" y="229"/>
                    <a:pt x="1706" y="229"/>
                  </a:cubicBezTo>
                  <a:cubicBezTo>
                    <a:pt x="1707" y="229"/>
                    <a:pt x="1706" y="230"/>
                    <a:pt x="1704" y="230"/>
                  </a:cubicBezTo>
                  <a:cubicBezTo>
                    <a:pt x="1701" y="231"/>
                    <a:pt x="1699" y="232"/>
                    <a:pt x="1700" y="232"/>
                  </a:cubicBezTo>
                  <a:cubicBezTo>
                    <a:pt x="1700" y="232"/>
                    <a:pt x="1700" y="232"/>
                    <a:pt x="1700" y="232"/>
                  </a:cubicBezTo>
                  <a:cubicBezTo>
                    <a:pt x="1702" y="232"/>
                    <a:pt x="1709" y="231"/>
                    <a:pt x="1717" y="229"/>
                  </a:cubicBezTo>
                  <a:cubicBezTo>
                    <a:pt x="1725" y="227"/>
                    <a:pt x="1733" y="227"/>
                    <a:pt x="1736" y="227"/>
                  </a:cubicBezTo>
                  <a:cubicBezTo>
                    <a:pt x="1737" y="227"/>
                    <a:pt x="1738" y="227"/>
                    <a:pt x="1738" y="227"/>
                  </a:cubicBezTo>
                  <a:cubicBezTo>
                    <a:pt x="1738" y="227"/>
                    <a:pt x="1741" y="227"/>
                    <a:pt x="1743" y="227"/>
                  </a:cubicBezTo>
                  <a:cubicBezTo>
                    <a:pt x="1744" y="227"/>
                    <a:pt x="1745" y="227"/>
                    <a:pt x="1746" y="227"/>
                  </a:cubicBezTo>
                  <a:cubicBezTo>
                    <a:pt x="1746" y="227"/>
                    <a:pt x="1746" y="227"/>
                    <a:pt x="1746" y="227"/>
                  </a:cubicBezTo>
                  <a:cubicBezTo>
                    <a:pt x="1749" y="227"/>
                    <a:pt x="1748" y="228"/>
                    <a:pt x="1748" y="230"/>
                  </a:cubicBezTo>
                  <a:cubicBezTo>
                    <a:pt x="1748" y="232"/>
                    <a:pt x="1752" y="232"/>
                    <a:pt x="1751" y="233"/>
                  </a:cubicBezTo>
                  <a:cubicBezTo>
                    <a:pt x="1750" y="234"/>
                    <a:pt x="1749" y="235"/>
                    <a:pt x="1751" y="235"/>
                  </a:cubicBezTo>
                  <a:cubicBezTo>
                    <a:pt x="1751" y="235"/>
                    <a:pt x="1751" y="235"/>
                    <a:pt x="1751" y="235"/>
                  </a:cubicBezTo>
                  <a:cubicBezTo>
                    <a:pt x="1751" y="235"/>
                    <a:pt x="1751" y="235"/>
                    <a:pt x="1752" y="235"/>
                  </a:cubicBezTo>
                  <a:cubicBezTo>
                    <a:pt x="1753" y="235"/>
                    <a:pt x="1753" y="235"/>
                    <a:pt x="1752" y="236"/>
                  </a:cubicBezTo>
                  <a:cubicBezTo>
                    <a:pt x="1752" y="236"/>
                    <a:pt x="1752" y="236"/>
                    <a:pt x="1753" y="236"/>
                  </a:cubicBezTo>
                  <a:cubicBezTo>
                    <a:pt x="1754" y="236"/>
                    <a:pt x="1756" y="236"/>
                    <a:pt x="1757" y="236"/>
                  </a:cubicBezTo>
                  <a:cubicBezTo>
                    <a:pt x="1758" y="235"/>
                    <a:pt x="1760" y="235"/>
                    <a:pt x="1762" y="235"/>
                  </a:cubicBezTo>
                  <a:cubicBezTo>
                    <a:pt x="1763" y="235"/>
                    <a:pt x="1764" y="235"/>
                    <a:pt x="1764" y="235"/>
                  </a:cubicBezTo>
                  <a:cubicBezTo>
                    <a:pt x="1767" y="235"/>
                    <a:pt x="1772" y="236"/>
                    <a:pt x="1775" y="237"/>
                  </a:cubicBezTo>
                  <a:cubicBezTo>
                    <a:pt x="1778" y="239"/>
                    <a:pt x="1776" y="239"/>
                    <a:pt x="1774" y="240"/>
                  </a:cubicBezTo>
                  <a:cubicBezTo>
                    <a:pt x="1771" y="240"/>
                    <a:pt x="1779" y="242"/>
                    <a:pt x="1780" y="245"/>
                  </a:cubicBezTo>
                  <a:cubicBezTo>
                    <a:pt x="1781" y="247"/>
                    <a:pt x="1787" y="248"/>
                    <a:pt x="1794" y="248"/>
                  </a:cubicBezTo>
                  <a:cubicBezTo>
                    <a:pt x="1798" y="248"/>
                    <a:pt x="1801" y="248"/>
                    <a:pt x="1805" y="248"/>
                  </a:cubicBezTo>
                  <a:cubicBezTo>
                    <a:pt x="1817" y="246"/>
                    <a:pt x="1811" y="239"/>
                    <a:pt x="1800" y="236"/>
                  </a:cubicBezTo>
                  <a:cubicBezTo>
                    <a:pt x="1788" y="232"/>
                    <a:pt x="1774" y="229"/>
                    <a:pt x="1773" y="227"/>
                  </a:cubicBezTo>
                  <a:cubicBezTo>
                    <a:pt x="1773" y="225"/>
                    <a:pt x="1788" y="223"/>
                    <a:pt x="1791" y="221"/>
                  </a:cubicBezTo>
                  <a:cubicBezTo>
                    <a:pt x="1795" y="219"/>
                    <a:pt x="1787" y="217"/>
                    <a:pt x="1791" y="214"/>
                  </a:cubicBezTo>
                  <a:cubicBezTo>
                    <a:pt x="1794" y="212"/>
                    <a:pt x="1810" y="208"/>
                    <a:pt x="1815" y="207"/>
                  </a:cubicBezTo>
                  <a:cubicBezTo>
                    <a:pt x="1815" y="207"/>
                    <a:pt x="1816" y="207"/>
                    <a:pt x="1816" y="207"/>
                  </a:cubicBezTo>
                  <a:cubicBezTo>
                    <a:pt x="1818" y="207"/>
                    <a:pt x="1820" y="208"/>
                    <a:pt x="1824" y="208"/>
                  </a:cubicBezTo>
                  <a:cubicBezTo>
                    <a:pt x="1827" y="208"/>
                    <a:pt x="1830" y="209"/>
                    <a:pt x="1834" y="209"/>
                  </a:cubicBezTo>
                  <a:cubicBezTo>
                    <a:pt x="1834" y="209"/>
                    <a:pt x="1835" y="209"/>
                    <a:pt x="1836" y="209"/>
                  </a:cubicBezTo>
                  <a:cubicBezTo>
                    <a:pt x="1847" y="208"/>
                    <a:pt x="1855" y="202"/>
                    <a:pt x="1861" y="197"/>
                  </a:cubicBezTo>
                  <a:cubicBezTo>
                    <a:pt x="1870" y="191"/>
                    <a:pt x="1871" y="184"/>
                    <a:pt x="1871" y="177"/>
                  </a:cubicBezTo>
                  <a:cubicBezTo>
                    <a:pt x="1871" y="173"/>
                    <a:pt x="1862" y="167"/>
                    <a:pt x="1861" y="163"/>
                  </a:cubicBezTo>
                  <a:cubicBezTo>
                    <a:pt x="1861" y="160"/>
                    <a:pt x="1856" y="156"/>
                    <a:pt x="1853" y="153"/>
                  </a:cubicBezTo>
                  <a:cubicBezTo>
                    <a:pt x="1851" y="152"/>
                    <a:pt x="1849" y="151"/>
                    <a:pt x="1844" y="150"/>
                  </a:cubicBezTo>
                  <a:cubicBezTo>
                    <a:pt x="1839" y="149"/>
                    <a:pt x="1834" y="148"/>
                    <a:pt x="1828" y="147"/>
                  </a:cubicBezTo>
                  <a:cubicBezTo>
                    <a:pt x="1825" y="147"/>
                    <a:pt x="1823" y="147"/>
                    <a:pt x="1820" y="147"/>
                  </a:cubicBezTo>
                  <a:cubicBezTo>
                    <a:pt x="1814" y="147"/>
                    <a:pt x="1810" y="148"/>
                    <a:pt x="1810" y="149"/>
                  </a:cubicBezTo>
                  <a:cubicBezTo>
                    <a:pt x="1810" y="149"/>
                    <a:pt x="1811" y="150"/>
                    <a:pt x="1811" y="150"/>
                  </a:cubicBezTo>
                  <a:cubicBezTo>
                    <a:pt x="1811" y="150"/>
                    <a:pt x="1811" y="150"/>
                    <a:pt x="1810" y="150"/>
                  </a:cubicBezTo>
                  <a:cubicBezTo>
                    <a:pt x="1810" y="149"/>
                    <a:pt x="1810" y="149"/>
                    <a:pt x="1809" y="149"/>
                  </a:cubicBezTo>
                  <a:cubicBezTo>
                    <a:pt x="1808" y="149"/>
                    <a:pt x="1807" y="149"/>
                    <a:pt x="1805" y="150"/>
                  </a:cubicBezTo>
                  <a:cubicBezTo>
                    <a:pt x="1803" y="150"/>
                    <a:pt x="1802" y="150"/>
                    <a:pt x="1801" y="150"/>
                  </a:cubicBezTo>
                  <a:cubicBezTo>
                    <a:pt x="1801" y="150"/>
                    <a:pt x="1801" y="150"/>
                    <a:pt x="1801" y="150"/>
                  </a:cubicBezTo>
                  <a:cubicBezTo>
                    <a:pt x="1802" y="149"/>
                    <a:pt x="1802" y="149"/>
                    <a:pt x="1800" y="149"/>
                  </a:cubicBezTo>
                  <a:cubicBezTo>
                    <a:pt x="1799" y="149"/>
                    <a:pt x="1798" y="149"/>
                    <a:pt x="1797" y="149"/>
                  </a:cubicBezTo>
                  <a:cubicBezTo>
                    <a:pt x="1797" y="149"/>
                    <a:pt x="1796" y="149"/>
                    <a:pt x="1795" y="149"/>
                  </a:cubicBezTo>
                  <a:cubicBezTo>
                    <a:pt x="1792" y="149"/>
                    <a:pt x="1789" y="149"/>
                    <a:pt x="1787" y="148"/>
                  </a:cubicBezTo>
                  <a:cubicBezTo>
                    <a:pt x="1785" y="146"/>
                    <a:pt x="1766" y="146"/>
                    <a:pt x="1768" y="141"/>
                  </a:cubicBezTo>
                  <a:cubicBezTo>
                    <a:pt x="1771" y="137"/>
                    <a:pt x="1781" y="130"/>
                    <a:pt x="1787" y="129"/>
                  </a:cubicBezTo>
                  <a:cubicBezTo>
                    <a:pt x="1795" y="126"/>
                    <a:pt x="1794" y="121"/>
                    <a:pt x="1798" y="118"/>
                  </a:cubicBezTo>
                  <a:cubicBezTo>
                    <a:pt x="1802" y="115"/>
                    <a:pt x="1805" y="114"/>
                    <a:pt x="1811" y="113"/>
                  </a:cubicBezTo>
                  <a:cubicBezTo>
                    <a:pt x="1819" y="112"/>
                    <a:pt x="1827" y="111"/>
                    <a:pt x="1832" y="111"/>
                  </a:cubicBezTo>
                  <a:cubicBezTo>
                    <a:pt x="1834" y="111"/>
                    <a:pt x="1835" y="111"/>
                    <a:pt x="1836" y="111"/>
                  </a:cubicBezTo>
                  <a:cubicBezTo>
                    <a:pt x="1837" y="112"/>
                    <a:pt x="1838" y="112"/>
                    <a:pt x="1838" y="112"/>
                  </a:cubicBezTo>
                  <a:cubicBezTo>
                    <a:pt x="1839" y="112"/>
                    <a:pt x="1839" y="112"/>
                    <a:pt x="1839" y="112"/>
                  </a:cubicBezTo>
                  <a:cubicBezTo>
                    <a:pt x="1840" y="111"/>
                    <a:pt x="1841" y="111"/>
                    <a:pt x="1840" y="111"/>
                  </a:cubicBezTo>
                  <a:cubicBezTo>
                    <a:pt x="1839" y="111"/>
                    <a:pt x="1845" y="110"/>
                    <a:pt x="1854" y="110"/>
                  </a:cubicBezTo>
                  <a:cubicBezTo>
                    <a:pt x="1863" y="110"/>
                    <a:pt x="1869" y="109"/>
                    <a:pt x="1867" y="109"/>
                  </a:cubicBezTo>
                  <a:cubicBezTo>
                    <a:pt x="1866" y="108"/>
                    <a:pt x="1865" y="108"/>
                    <a:pt x="1867" y="108"/>
                  </a:cubicBezTo>
                  <a:cubicBezTo>
                    <a:pt x="1867" y="108"/>
                    <a:pt x="1867" y="108"/>
                    <a:pt x="1867" y="108"/>
                  </a:cubicBezTo>
                  <a:cubicBezTo>
                    <a:pt x="1867" y="108"/>
                    <a:pt x="1867" y="108"/>
                    <a:pt x="1867" y="108"/>
                  </a:cubicBezTo>
                  <a:cubicBezTo>
                    <a:pt x="1868" y="108"/>
                    <a:pt x="1870" y="107"/>
                    <a:pt x="1874" y="107"/>
                  </a:cubicBezTo>
                  <a:cubicBezTo>
                    <a:pt x="1877" y="106"/>
                    <a:pt x="1881" y="106"/>
                    <a:pt x="1886" y="106"/>
                  </a:cubicBezTo>
                  <a:cubicBezTo>
                    <a:pt x="1887" y="106"/>
                    <a:pt x="1888" y="106"/>
                    <a:pt x="1889" y="106"/>
                  </a:cubicBezTo>
                  <a:cubicBezTo>
                    <a:pt x="1901" y="106"/>
                    <a:pt x="1907" y="107"/>
                    <a:pt x="1904" y="108"/>
                  </a:cubicBezTo>
                  <a:cubicBezTo>
                    <a:pt x="1901" y="109"/>
                    <a:pt x="1902" y="110"/>
                    <a:pt x="1907" y="110"/>
                  </a:cubicBezTo>
                  <a:cubicBezTo>
                    <a:pt x="1907" y="110"/>
                    <a:pt x="1907" y="110"/>
                    <a:pt x="1907" y="110"/>
                  </a:cubicBezTo>
                  <a:cubicBezTo>
                    <a:pt x="1911" y="110"/>
                    <a:pt x="1913" y="109"/>
                    <a:pt x="1914" y="109"/>
                  </a:cubicBezTo>
                  <a:cubicBezTo>
                    <a:pt x="1914" y="109"/>
                    <a:pt x="1914" y="109"/>
                    <a:pt x="1915" y="109"/>
                  </a:cubicBezTo>
                  <a:cubicBezTo>
                    <a:pt x="1915" y="109"/>
                    <a:pt x="1915" y="109"/>
                    <a:pt x="1915" y="109"/>
                  </a:cubicBezTo>
                  <a:cubicBezTo>
                    <a:pt x="1917" y="109"/>
                    <a:pt x="1918" y="108"/>
                    <a:pt x="1922" y="107"/>
                  </a:cubicBezTo>
                  <a:cubicBezTo>
                    <a:pt x="1923" y="107"/>
                    <a:pt x="1925" y="107"/>
                    <a:pt x="1927" y="107"/>
                  </a:cubicBezTo>
                  <a:cubicBezTo>
                    <a:pt x="1928" y="107"/>
                    <a:pt x="1928" y="107"/>
                    <a:pt x="1929" y="107"/>
                  </a:cubicBezTo>
                  <a:cubicBezTo>
                    <a:pt x="1929" y="107"/>
                    <a:pt x="1930" y="107"/>
                    <a:pt x="1931" y="107"/>
                  </a:cubicBezTo>
                  <a:cubicBezTo>
                    <a:pt x="1932" y="107"/>
                    <a:pt x="1933" y="107"/>
                    <a:pt x="1934" y="107"/>
                  </a:cubicBezTo>
                  <a:cubicBezTo>
                    <a:pt x="1936" y="106"/>
                    <a:pt x="1938" y="104"/>
                    <a:pt x="1933" y="104"/>
                  </a:cubicBezTo>
                  <a:cubicBezTo>
                    <a:pt x="1928" y="104"/>
                    <a:pt x="1922" y="100"/>
                    <a:pt x="1925" y="96"/>
                  </a:cubicBezTo>
                  <a:cubicBezTo>
                    <a:pt x="1927" y="93"/>
                    <a:pt x="1929" y="91"/>
                    <a:pt x="1933" y="88"/>
                  </a:cubicBezTo>
                  <a:cubicBezTo>
                    <a:pt x="1940" y="84"/>
                    <a:pt x="1958" y="86"/>
                    <a:pt x="1959" y="85"/>
                  </a:cubicBezTo>
                  <a:cubicBezTo>
                    <a:pt x="1959" y="85"/>
                    <a:pt x="1960" y="85"/>
                    <a:pt x="1961" y="85"/>
                  </a:cubicBezTo>
                  <a:cubicBezTo>
                    <a:pt x="1963" y="85"/>
                    <a:pt x="1965" y="85"/>
                    <a:pt x="1966" y="87"/>
                  </a:cubicBezTo>
                  <a:cubicBezTo>
                    <a:pt x="1967" y="89"/>
                    <a:pt x="1969" y="90"/>
                    <a:pt x="1970" y="90"/>
                  </a:cubicBezTo>
                  <a:cubicBezTo>
                    <a:pt x="1970" y="91"/>
                    <a:pt x="1971" y="91"/>
                    <a:pt x="1972" y="91"/>
                  </a:cubicBezTo>
                  <a:cubicBezTo>
                    <a:pt x="1973" y="91"/>
                    <a:pt x="1974" y="91"/>
                    <a:pt x="1974" y="91"/>
                  </a:cubicBezTo>
                  <a:cubicBezTo>
                    <a:pt x="1975" y="91"/>
                    <a:pt x="1975" y="90"/>
                    <a:pt x="1976" y="90"/>
                  </a:cubicBezTo>
                  <a:cubicBezTo>
                    <a:pt x="1977" y="90"/>
                    <a:pt x="1978" y="91"/>
                    <a:pt x="1978" y="91"/>
                  </a:cubicBezTo>
                  <a:cubicBezTo>
                    <a:pt x="1978" y="91"/>
                    <a:pt x="1978" y="91"/>
                    <a:pt x="1979" y="91"/>
                  </a:cubicBezTo>
                  <a:cubicBezTo>
                    <a:pt x="1980" y="91"/>
                    <a:pt x="1983" y="90"/>
                    <a:pt x="1984" y="88"/>
                  </a:cubicBezTo>
                  <a:cubicBezTo>
                    <a:pt x="1986" y="85"/>
                    <a:pt x="1987" y="81"/>
                    <a:pt x="1985" y="77"/>
                  </a:cubicBezTo>
                  <a:cubicBezTo>
                    <a:pt x="1985" y="76"/>
                    <a:pt x="1986" y="75"/>
                    <a:pt x="1987" y="75"/>
                  </a:cubicBezTo>
                  <a:cubicBezTo>
                    <a:pt x="1991" y="75"/>
                    <a:pt x="1997" y="78"/>
                    <a:pt x="1999" y="80"/>
                  </a:cubicBezTo>
                  <a:cubicBezTo>
                    <a:pt x="2003" y="83"/>
                    <a:pt x="2007" y="86"/>
                    <a:pt x="2009" y="87"/>
                  </a:cubicBezTo>
                  <a:cubicBezTo>
                    <a:pt x="2012" y="88"/>
                    <a:pt x="2002" y="91"/>
                    <a:pt x="1998" y="96"/>
                  </a:cubicBezTo>
                  <a:cubicBezTo>
                    <a:pt x="1996" y="98"/>
                    <a:pt x="1996" y="101"/>
                    <a:pt x="1996" y="104"/>
                  </a:cubicBezTo>
                  <a:cubicBezTo>
                    <a:pt x="1996" y="108"/>
                    <a:pt x="1993" y="113"/>
                    <a:pt x="1989" y="113"/>
                  </a:cubicBezTo>
                  <a:cubicBezTo>
                    <a:pt x="1985" y="114"/>
                    <a:pt x="1987" y="117"/>
                    <a:pt x="1987" y="121"/>
                  </a:cubicBezTo>
                  <a:cubicBezTo>
                    <a:pt x="1988" y="123"/>
                    <a:pt x="1987" y="126"/>
                    <a:pt x="1989" y="128"/>
                  </a:cubicBezTo>
                  <a:cubicBezTo>
                    <a:pt x="1992" y="130"/>
                    <a:pt x="2004" y="138"/>
                    <a:pt x="2017" y="143"/>
                  </a:cubicBezTo>
                  <a:cubicBezTo>
                    <a:pt x="2027" y="147"/>
                    <a:pt x="2040" y="148"/>
                    <a:pt x="2039" y="149"/>
                  </a:cubicBezTo>
                  <a:cubicBezTo>
                    <a:pt x="2037" y="149"/>
                    <a:pt x="2040" y="151"/>
                    <a:pt x="2045" y="153"/>
                  </a:cubicBezTo>
                  <a:cubicBezTo>
                    <a:pt x="2047" y="154"/>
                    <a:pt x="2049" y="155"/>
                    <a:pt x="2052" y="155"/>
                  </a:cubicBezTo>
                  <a:cubicBezTo>
                    <a:pt x="2056" y="155"/>
                    <a:pt x="2060" y="153"/>
                    <a:pt x="2061" y="151"/>
                  </a:cubicBezTo>
                  <a:cubicBezTo>
                    <a:pt x="2062" y="147"/>
                    <a:pt x="2059" y="144"/>
                    <a:pt x="2064" y="143"/>
                  </a:cubicBezTo>
                  <a:cubicBezTo>
                    <a:pt x="2069" y="143"/>
                    <a:pt x="2065" y="141"/>
                    <a:pt x="2063" y="138"/>
                  </a:cubicBezTo>
                  <a:cubicBezTo>
                    <a:pt x="2061" y="135"/>
                    <a:pt x="2076" y="131"/>
                    <a:pt x="2069" y="126"/>
                  </a:cubicBezTo>
                  <a:cubicBezTo>
                    <a:pt x="2069" y="126"/>
                    <a:pt x="2069" y="126"/>
                    <a:pt x="2068" y="126"/>
                  </a:cubicBezTo>
                  <a:cubicBezTo>
                    <a:pt x="2062" y="121"/>
                    <a:pt x="2071" y="123"/>
                    <a:pt x="2072" y="120"/>
                  </a:cubicBezTo>
                  <a:cubicBezTo>
                    <a:pt x="2074" y="118"/>
                    <a:pt x="2065" y="116"/>
                    <a:pt x="2063" y="116"/>
                  </a:cubicBezTo>
                  <a:cubicBezTo>
                    <a:pt x="2063" y="116"/>
                    <a:pt x="2062" y="116"/>
                    <a:pt x="2062" y="116"/>
                  </a:cubicBezTo>
                  <a:cubicBezTo>
                    <a:pt x="2062" y="116"/>
                    <a:pt x="2062" y="117"/>
                    <a:pt x="2062" y="117"/>
                  </a:cubicBezTo>
                  <a:cubicBezTo>
                    <a:pt x="2061" y="117"/>
                    <a:pt x="2057" y="115"/>
                    <a:pt x="2056" y="112"/>
                  </a:cubicBezTo>
                  <a:cubicBezTo>
                    <a:pt x="2056" y="111"/>
                    <a:pt x="2051" y="110"/>
                    <a:pt x="2048" y="110"/>
                  </a:cubicBezTo>
                  <a:cubicBezTo>
                    <a:pt x="2046" y="110"/>
                    <a:pt x="2044" y="110"/>
                    <a:pt x="2045" y="111"/>
                  </a:cubicBezTo>
                  <a:cubicBezTo>
                    <a:pt x="2045" y="111"/>
                    <a:pt x="2045" y="111"/>
                    <a:pt x="2044" y="111"/>
                  </a:cubicBezTo>
                  <a:cubicBezTo>
                    <a:pt x="2042" y="111"/>
                    <a:pt x="2036" y="110"/>
                    <a:pt x="2034" y="107"/>
                  </a:cubicBezTo>
                  <a:cubicBezTo>
                    <a:pt x="2032" y="104"/>
                    <a:pt x="2031" y="101"/>
                    <a:pt x="2032" y="101"/>
                  </a:cubicBezTo>
                  <a:cubicBezTo>
                    <a:pt x="2032" y="101"/>
                    <a:pt x="2032" y="101"/>
                    <a:pt x="2032" y="101"/>
                  </a:cubicBezTo>
                  <a:cubicBezTo>
                    <a:pt x="2032" y="101"/>
                    <a:pt x="2032" y="101"/>
                    <a:pt x="2032" y="101"/>
                  </a:cubicBezTo>
                  <a:cubicBezTo>
                    <a:pt x="2033" y="101"/>
                    <a:pt x="2030" y="100"/>
                    <a:pt x="2028" y="98"/>
                  </a:cubicBezTo>
                  <a:cubicBezTo>
                    <a:pt x="2025" y="96"/>
                    <a:pt x="2030" y="94"/>
                    <a:pt x="2033" y="94"/>
                  </a:cubicBezTo>
                  <a:cubicBezTo>
                    <a:pt x="2037" y="94"/>
                    <a:pt x="2040" y="93"/>
                    <a:pt x="2042" y="92"/>
                  </a:cubicBezTo>
                  <a:cubicBezTo>
                    <a:pt x="2043" y="91"/>
                    <a:pt x="2045" y="91"/>
                    <a:pt x="2046" y="91"/>
                  </a:cubicBezTo>
                  <a:cubicBezTo>
                    <a:pt x="2048" y="91"/>
                    <a:pt x="2049" y="91"/>
                    <a:pt x="2050" y="92"/>
                  </a:cubicBezTo>
                  <a:cubicBezTo>
                    <a:pt x="2052" y="92"/>
                    <a:pt x="2053" y="93"/>
                    <a:pt x="2054" y="93"/>
                  </a:cubicBezTo>
                  <a:cubicBezTo>
                    <a:pt x="2055" y="93"/>
                    <a:pt x="2056" y="92"/>
                    <a:pt x="2056" y="92"/>
                  </a:cubicBezTo>
                  <a:cubicBezTo>
                    <a:pt x="2057" y="91"/>
                    <a:pt x="2064" y="87"/>
                    <a:pt x="2075" y="87"/>
                  </a:cubicBezTo>
                  <a:cubicBezTo>
                    <a:pt x="2076" y="87"/>
                    <a:pt x="2078" y="87"/>
                    <a:pt x="2079" y="88"/>
                  </a:cubicBezTo>
                  <a:cubicBezTo>
                    <a:pt x="2083" y="88"/>
                    <a:pt x="2085" y="88"/>
                    <a:pt x="2088" y="88"/>
                  </a:cubicBezTo>
                  <a:cubicBezTo>
                    <a:pt x="2095" y="88"/>
                    <a:pt x="2099" y="87"/>
                    <a:pt x="2100" y="84"/>
                  </a:cubicBezTo>
                  <a:cubicBezTo>
                    <a:pt x="2101" y="81"/>
                    <a:pt x="2105" y="78"/>
                    <a:pt x="2103" y="78"/>
                  </a:cubicBezTo>
                  <a:cubicBezTo>
                    <a:pt x="2102" y="78"/>
                    <a:pt x="2107" y="76"/>
                    <a:pt x="2112" y="74"/>
                  </a:cubicBezTo>
                  <a:cubicBezTo>
                    <a:pt x="2116" y="72"/>
                    <a:pt x="2121" y="69"/>
                    <a:pt x="2126" y="67"/>
                  </a:cubicBezTo>
                  <a:cubicBezTo>
                    <a:pt x="2130" y="66"/>
                    <a:pt x="2136" y="65"/>
                    <a:pt x="2142" y="65"/>
                  </a:cubicBezTo>
                  <a:cubicBezTo>
                    <a:pt x="2143" y="65"/>
                    <a:pt x="2144" y="65"/>
                    <a:pt x="2145" y="65"/>
                  </a:cubicBezTo>
                  <a:cubicBezTo>
                    <a:pt x="2145" y="65"/>
                    <a:pt x="2146" y="65"/>
                    <a:pt x="2146" y="65"/>
                  </a:cubicBezTo>
                  <a:cubicBezTo>
                    <a:pt x="2152" y="65"/>
                    <a:pt x="2155" y="63"/>
                    <a:pt x="2147" y="60"/>
                  </a:cubicBezTo>
                  <a:cubicBezTo>
                    <a:pt x="2141" y="58"/>
                    <a:pt x="2131" y="56"/>
                    <a:pt x="2127" y="56"/>
                  </a:cubicBezTo>
                  <a:cubicBezTo>
                    <a:pt x="2126" y="56"/>
                    <a:pt x="2126" y="57"/>
                    <a:pt x="2126" y="57"/>
                  </a:cubicBezTo>
                  <a:cubicBezTo>
                    <a:pt x="2125" y="57"/>
                    <a:pt x="2124" y="57"/>
                    <a:pt x="2124" y="57"/>
                  </a:cubicBezTo>
                  <a:cubicBezTo>
                    <a:pt x="2124" y="57"/>
                    <a:pt x="2124" y="57"/>
                    <a:pt x="2124" y="56"/>
                  </a:cubicBezTo>
                  <a:cubicBezTo>
                    <a:pt x="2125" y="56"/>
                    <a:pt x="2125" y="55"/>
                    <a:pt x="2123" y="54"/>
                  </a:cubicBezTo>
                  <a:cubicBezTo>
                    <a:pt x="2121" y="53"/>
                    <a:pt x="2119" y="53"/>
                    <a:pt x="2118" y="53"/>
                  </a:cubicBezTo>
                  <a:cubicBezTo>
                    <a:pt x="2118" y="53"/>
                    <a:pt x="2118" y="53"/>
                    <a:pt x="2118" y="53"/>
                  </a:cubicBezTo>
                  <a:cubicBezTo>
                    <a:pt x="2118" y="53"/>
                    <a:pt x="2118" y="53"/>
                    <a:pt x="2117" y="53"/>
                  </a:cubicBezTo>
                  <a:cubicBezTo>
                    <a:pt x="2117" y="53"/>
                    <a:pt x="2116" y="53"/>
                    <a:pt x="2115" y="53"/>
                  </a:cubicBezTo>
                  <a:cubicBezTo>
                    <a:pt x="2114" y="53"/>
                    <a:pt x="2112" y="52"/>
                    <a:pt x="2110" y="51"/>
                  </a:cubicBezTo>
                  <a:cubicBezTo>
                    <a:pt x="2107" y="51"/>
                    <a:pt x="2098" y="50"/>
                    <a:pt x="2090" y="49"/>
                  </a:cubicBezTo>
                  <a:cubicBezTo>
                    <a:pt x="2089" y="49"/>
                    <a:pt x="2088" y="49"/>
                    <a:pt x="2086" y="49"/>
                  </a:cubicBezTo>
                  <a:cubicBezTo>
                    <a:pt x="2084" y="49"/>
                    <a:pt x="2083" y="49"/>
                    <a:pt x="2081" y="49"/>
                  </a:cubicBezTo>
                  <a:cubicBezTo>
                    <a:pt x="2080" y="50"/>
                    <a:pt x="2079" y="50"/>
                    <a:pt x="2078" y="50"/>
                  </a:cubicBezTo>
                  <a:cubicBezTo>
                    <a:pt x="2077" y="50"/>
                    <a:pt x="2077" y="50"/>
                    <a:pt x="2076" y="50"/>
                  </a:cubicBezTo>
                  <a:cubicBezTo>
                    <a:pt x="2074" y="49"/>
                    <a:pt x="2075" y="48"/>
                    <a:pt x="2079" y="48"/>
                  </a:cubicBezTo>
                  <a:cubicBezTo>
                    <a:pt x="2082" y="47"/>
                    <a:pt x="2082" y="47"/>
                    <a:pt x="2078" y="47"/>
                  </a:cubicBezTo>
                  <a:cubicBezTo>
                    <a:pt x="2075" y="47"/>
                    <a:pt x="2076" y="46"/>
                    <a:pt x="2079" y="46"/>
                  </a:cubicBezTo>
                  <a:cubicBezTo>
                    <a:pt x="2081" y="46"/>
                    <a:pt x="2084" y="46"/>
                    <a:pt x="2087" y="47"/>
                  </a:cubicBezTo>
                  <a:cubicBezTo>
                    <a:pt x="2089" y="47"/>
                    <a:pt x="2090" y="47"/>
                    <a:pt x="2092" y="47"/>
                  </a:cubicBezTo>
                  <a:cubicBezTo>
                    <a:pt x="2101" y="47"/>
                    <a:pt x="2110" y="45"/>
                    <a:pt x="2110" y="42"/>
                  </a:cubicBezTo>
                  <a:cubicBezTo>
                    <a:pt x="2110" y="39"/>
                    <a:pt x="2104" y="37"/>
                    <a:pt x="2104" y="36"/>
                  </a:cubicBezTo>
                  <a:cubicBezTo>
                    <a:pt x="2103" y="36"/>
                    <a:pt x="2099" y="36"/>
                    <a:pt x="2095" y="35"/>
                  </a:cubicBezTo>
                  <a:cubicBezTo>
                    <a:pt x="2089" y="34"/>
                    <a:pt x="2085" y="33"/>
                    <a:pt x="2087" y="32"/>
                  </a:cubicBezTo>
                  <a:cubicBezTo>
                    <a:pt x="2089" y="32"/>
                    <a:pt x="2088" y="32"/>
                    <a:pt x="2085" y="31"/>
                  </a:cubicBezTo>
                  <a:cubicBezTo>
                    <a:pt x="2084" y="31"/>
                    <a:pt x="2085" y="30"/>
                    <a:pt x="2086" y="30"/>
                  </a:cubicBezTo>
                  <a:cubicBezTo>
                    <a:pt x="2087" y="30"/>
                    <a:pt x="2088" y="30"/>
                    <a:pt x="2088" y="31"/>
                  </a:cubicBezTo>
                  <a:cubicBezTo>
                    <a:pt x="2089" y="31"/>
                    <a:pt x="2089" y="31"/>
                    <a:pt x="2090" y="31"/>
                  </a:cubicBezTo>
                  <a:cubicBezTo>
                    <a:pt x="2091" y="31"/>
                    <a:pt x="2091" y="31"/>
                    <a:pt x="2091" y="30"/>
                  </a:cubicBezTo>
                  <a:cubicBezTo>
                    <a:pt x="2090" y="30"/>
                    <a:pt x="2091" y="30"/>
                    <a:pt x="2091" y="30"/>
                  </a:cubicBezTo>
                  <a:cubicBezTo>
                    <a:pt x="2091" y="30"/>
                    <a:pt x="2094" y="31"/>
                    <a:pt x="2098" y="32"/>
                  </a:cubicBezTo>
                  <a:cubicBezTo>
                    <a:pt x="2100" y="33"/>
                    <a:pt x="2104" y="33"/>
                    <a:pt x="2107" y="33"/>
                  </a:cubicBezTo>
                  <a:cubicBezTo>
                    <a:pt x="2110" y="33"/>
                    <a:pt x="2112" y="33"/>
                    <a:pt x="2113" y="32"/>
                  </a:cubicBezTo>
                  <a:cubicBezTo>
                    <a:pt x="2115" y="31"/>
                    <a:pt x="2115" y="30"/>
                    <a:pt x="2116" y="30"/>
                  </a:cubicBezTo>
                  <a:cubicBezTo>
                    <a:pt x="2116" y="30"/>
                    <a:pt x="2116" y="30"/>
                    <a:pt x="2116" y="30"/>
                  </a:cubicBezTo>
                  <a:cubicBezTo>
                    <a:pt x="2116" y="30"/>
                    <a:pt x="2116" y="30"/>
                    <a:pt x="2116" y="30"/>
                  </a:cubicBezTo>
                  <a:cubicBezTo>
                    <a:pt x="2117" y="30"/>
                    <a:pt x="2118" y="30"/>
                    <a:pt x="2119" y="30"/>
                  </a:cubicBezTo>
                  <a:cubicBezTo>
                    <a:pt x="2121" y="30"/>
                    <a:pt x="2122" y="30"/>
                    <a:pt x="2124" y="30"/>
                  </a:cubicBezTo>
                  <a:cubicBezTo>
                    <a:pt x="2126" y="30"/>
                    <a:pt x="2129" y="30"/>
                    <a:pt x="2131" y="30"/>
                  </a:cubicBezTo>
                  <a:cubicBezTo>
                    <a:pt x="2137" y="32"/>
                    <a:pt x="2142" y="32"/>
                    <a:pt x="2145" y="32"/>
                  </a:cubicBezTo>
                  <a:cubicBezTo>
                    <a:pt x="2146" y="32"/>
                    <a:pt x="2146" y="32"/>
                    <a:pt x="2146" y="32"/>
                  </a:cubicBezTo>
                  <a:cubicBezTo>
                    <a:pt x="2147" y="32"/>
                    <a:pt x="2148" y="32"/>
                    <a:pt x="2149" y="32"/>
                  </a:cubicBezTo>
                  <a:cubicBezTo>
                    <a:pt x="2151" y="32"/>
                    <a:pt x="2154" y="32"/>
                    <a:pt x="2158" y="32"/>
                  </a:cubicBezTo>
                  <a:cubicBezTo>
                    <a:pt x="2158" y="32"/>
                    <a:pt x="2159" y="32"/>
                    <a:pt x="2159" y="32"/>
                  </a:cubicBezTo>
                  <a:cubicBezTo>
                    <a:pt x="2161" y="32"/>
                    <a:pt x="2163" y="32"/>
                    <a:pt x="2165" y="32"/>
                  </a:cubicBezTo>
                  <a:cubicBezTo>
                    <a:pt x="2167" y="31"/>
                    <a:pt x="2168" y="31"/>
                    <a:pt x="2169" y="31"/>
                  </a:cubicBezTo>
                  <a:cubicBezTo>
                    <a:pt x="2169" y="31"/>
                    <a:pt x="2170" y="31"/>
                    <a:pt x="2170" y="31"/>
                  </a:cubicBezTo>
                  <a:cubicBezTo>
                    <a:pt x="2170" y="31"/>
                    <a:pt x="2170" y="31"/>
                    <a:pt x="2171" y="31"/>
                  </a:cubicBezTo>
                  <a:cubicBezTo>
                    <a:pt x="2172" y="31"/>
                    <a:pt x="2174" y="30"/>
                    <a:pt x="2172" y="30"/>
                  </a:cubicBezTo>
                  <a:cubicBezTo>
                    <a:pt x="2169" y="30"/>
                    <a:pt x="2169" y="29"/>
                    <a:pt x="2171" y="29"/>
                  </a:cubicBezTo>
                  <a:cubicBezTo>
                    <a:pt x="2174" y="29"/>
                    <a:pt x="2172" y="28"/>
                    <a:pt x="2170" y="28"/>
                  </a:cubicBezTo>
                  <a:cubicBezTo>
                    <a:pt x="2169" y="28"/>
                    <a:pt x="2169" y="28"/>
                    <a:pt x="2169" y="28"/>
                  </a:cubicBezTo>
                  <a:cubicBezTo>
                    <a:pt x="2168" y="28"/>
                    <a:pt x="2168" y="28"/>
                    <a:pt x="2167" y="28"/>
                  </a:cubicBezTo>
                  <a:cubicBezTo>
                    <a:pt x="2166" y="28"/>
                    <a:pt x="2166" y="28"/>
                    <a:pt x="2165" y="28"/>
                  </a:cubicBezTo>
                  <a:cubicBezTo>
                    <a:pt x="2165" y="28"/>
                    <a:pt x="2164" y="28"/>
                    <a:pt x="2163" y="28"/>
                  </a:cubicBezTo>
                  <a:cubicBezTo>
                    <a:pt x="2162" y="28"/>
                    <a:pt x="2164" y="27"/>
                    <a:pt x="2162" y="25"/>
                  </a:cubicBezTo>
                  <a:cubicBezTo>
                    <a:pt x="2160" y="23"/>
                    <a:pt x="2155" y="22"/>
                    <a:pt x="2150" y="21"/>
                  </a:cubicBezTo>
                  <a:cubicBezTo>
                    <a:pt x="2146" y="21"/>
                    <a:pt x="2147" y="21"/>
                    <a:pt x="2152" y="20"/>
                  </a:cubicBezTo>
                  <a:cubicBezTo>
                    <a:pt x="2158" y="19"/>
                    <a:pt x="2152" y="17"/>
                    <a:pt x="2155" y="17"/>
                  </a:cubicBezTo>
                  <a:cubicBezTo>
                    <a:pt x="2158" y="17"/>
                    <a:pt x="2154" y="16"/>
                    <a:pt x="2152" y="14"/>
                  </a:cubicBezTo>
                  <a:cubicBezTo>
                    <a:pt x="2150" y="12"/>
                    <a:pt x="2151" y="11"/>
                    <a:pt x="2149" y="11"/>
                  </a:cubicBezTo>
                  <a:cubicBezTo>
                    <a:pt x="2149" y="11"/>
                    <a:pt x="2149" y="11"/>
                    <a:pt x="2149" y="11"/>
                  </a:cubicBezTo>
                  <a:cubicBezTo>
                    <a:pt x="2149" y="11"/>
                    <a:pt x="2149" y="11"/>
                    <a:pt x="2148" y="11"/>
                  </a:cubicBezTo>
                  <a:cubicBezTo>
                    <a:pt x="2146" y="11"/>
                    <a:pt x="2138" y="10"/>
                    <a:pt x="2129" y="10"/>
                  </a:cubicBezTo>
                  <a:cubicBezTo>
                    <a:pt x="2128" y="9"/>
                    <a:pt x="2126" y="9"/>
                    <a:pt x="2125" y="9"/>
                  </a:cubicBezTo>
                  <a:cubicBezTo>
                    <a:pt x="2117" y="9"/>
                    <a:pt x="2111" y="11"/>
                    <a:pt x="2111" y="11"/>
                  </a:cubicBezTo>
                  <a:cubicBezTo>
                    <a:pt x="2111" y="12"/>
                    <a:pt x="2111" y="12"/>
                    <a:pt x="2110" y="12"/>
                  </a:cubicBezTo>
                  <a:cubicBezTo>
                    <a:pt x="2110" y="12"/>
                    <a:pt x="2110" y="12"/>
                    <a:pt x="2109" y="12"/>
                  </a:cubicBezTo>
                  <a:cubicBezTo>
                    <a:pt x="2109" y="12"/>
                    <a:pt x="2108" y="12"/>
                    <a:pt x="2107" y="12"/>
                  </a:cubicBezTo>
                  <a:cubicBezTo>
                    <a:pt x="2106" y="12"/>
                    <a:pt x="2104" y="12"/>
                    <a:pt x="2103" y="12"/>
                  </a:cubicBezTo>
                  <a:cubicBezTo>
                    <a:pt x="2100" y="13"/>
                    <a:pt x="2105" y="14"/>
                    <a:pt x="2108" y="15"/>
                  </a:cubicBezTo>
                  <a:cubicBezTo>
                    <a:pt x="2111" y="16"/>
                    <a:pt x="2116" y="17"/>
                    <a:pt x="2118" y="18"/>
                  </a:cubicBezTo>
                  <a:cubicBezTo>
                    <a:pt x="2120" y="18"/>
                    <a:pt x="2120" y="18"/>
                    <a:pt x="2120" y="18"/>
                  </a:cubicBezTo>
                  <a:cubicBezTo>
                    <a:pt x="2120" y="18"/>
                    <a:pt x="2120" y="18"/>
                    <a:pt x="2119" y="18"/>
                  </a:cubicBezTo>
                  <a:cubicBezTo>
                    <a:pt x="2119" y="18"/>
                    <a:pt x="2118" y="18"/>
                    <a:pt x="2117" y="18"/>
                  </a:cubicBezTo>
                  <a:cubicBezTo>
                    <a:pt x="2117" y="18"/>
                    <a:pt x="2116" y="18"/>
                    <a:pt x="2116" y="18"/>
                  </a:cubicBezTo>
                  <a:cubicBezTo>
                    <a:pt x="2116" y="18"/>
                    <a:pt x="2116" y="18"/>
                    <a:pt x="2115" y="18"/>
                  </a:cubicBezTo>
                  <a:cubicBezTo>
                    <a:pt x="2112" y="18"/>
                    <a:pt x="2105" y="18"/>
                    <a:pt x="2099" y="16"/>
                  </a:cubicBezTo>
                  <a:cubicBezTo>
                    <a:pt x="2092" y="14"/>
                    <a:pt x="2087" y="12"/>
                    <a:pt x="2087" y="12"/>
                  </a:cubicBezTo>
                  <a:cubicBezTo>
                    <a:pt x="2087" y="12"/>
                    <a:pt x="2087" y="12"/>
                    <a:pt x="2087" y="12"/>
                  </a:cubicBezTo>
                  <a:cubicBezTo>
                    <a:pt x="2087" y="12"/>
                    <a:pt x="2086" y="12"/>
                    <a:pt x="2086" y="12"/>
                  </a:cubicBezTo>
                  <a:cubicBezTo>
                    <a:pt x="2085" y="12"/>
                    <a:pt x="2083" y="12"/>
                    <a:pt x="2080" y="11"/>
                  </a:cubicBezTo>
                  <a:cubicBezTo>
                    <a:pt x="2079" y="11"/>
                    <a:pt x="2078" y="11"/>
                    <a:pt x="2077" y="11"/>
                  </a:cubicBezTo>
                  <a:cubicBezTo>
                    <a:pt x="2075" y="11"/>
                    <a:pt x="2075" y="11"/>
                    <a:pt x="2076" y="11"/>
                  </a:cubicBezTo>
                  <a:cubicBezTo>
                    <a:pt x="2078" y="11"/>
                    <a:pt x="2078" y="12"/>
                    <a:pt x="2077" y="12"/>
                  </a:cubicBezTo>
                  <a:cubicBezTo>
                    <a:pt x="2076" y="12"/>
                    <a:pt x="2075" y="11"/>
                    <a:pt x="2073" y="11"/>
                  </a:cubicBezTo>
                  <a:cubicBezTo>
                    <a:pt x="2069" y="11"/>
                    <a:pt x="2051" y="11"/>
                    <a:pt x="2034" y="10"/>
                  </a:cubicBezTo>
                  <a:cubicBezTo>
                    <a:pt x="2019" y="10"/>
                    <a:pt x="2008" y="10"/>
                    <a:pt x="2007" y="10"/>
                  </a:cubicBezTo>
                  <a:cubicBezTo>
                    <a:pt x="2007" y="10"/>
                    <a:pt x="2007" y="10"/>
                    <a:pt x="2007" y="10"/>
                  </a:cubicBezTo>
                  <a:cubicBezTo>
                    <a:pt x="2006" y="10"/>
                    <a:pt x="2006" y="10"/>
                    <a:pt x="2006" y="10"/>
                  </a:cubicBezTo>
                  <a:cubicBezTo>
                    <a:pt x="2006" y="10"/>
                    <a:pt x="2006" y="10"/>
                    <a:pt x="2006" y="10"/>
                  </a:cubicBezTo>
                  <a:cubicBezTo>
                    <a:pt x="2007" y="10"/>
                    <a:pt x="2007" y="10"/>
                    <a:pt x="2007" y="10"/>
                  </a:cubicBezTo>
                  <a:cubicBezTo>
                    <a:pt x="2006" y="10"/>
                    <a:pt x="1995" y="8"/>
                    <a:pt x="1979" y="8"/>
                  </a:cubicBezTo>
                  <a:cubicBezTo>
                    <a:pt x="1976" y="7"/>
                    <a:pt x="1972" y="7"/>
                    <a:pt x="1968" y="7"/>
                  </a:cubicBezTo>
                  <a:cubicBezTo>
                    <a:pt x="1955" y="7"/>
                    <a:pt x="1942" y="8"/>
                    <a:pt x="1928" y="9"/>
                  </a:cubicBezTo>
                  <a:cubicBezTo>
                    <a:pt x="1910" y="10"/>
                    <a:pt x="1898" y="11"/>
                    <a:pt x="1900" y="12"/>
                  </a:cubicBezTo>
                  <a:cubicBezTo>
                    <a:pt x="1903" y="14"/>
                    <a:pt x="1917" y="15"/>
                    <a:pt x="1924" y="18"/>
                  </a:cubicBezTo>
                  <a:cubicBezTo>
                    <a:pt x="1929" y="20"/>
                    <a:pt x="1927" y="22"/>
                    <a:pt x="1913" y="22"/>
                  </a:cubicBezTo>
                  <a:cubicBezTo>
                    <a:pt x="1913" y="22"/>
                    <a:pt x="1913" y="22"/>
                    <a:pt x="1913" y="22"/>
                  </a:cubicBezTo>
                  <a:cubicBezTo>
                    <a:pt x="1907" y="22"/>
                    <a:pt x="1898" y="20"/>
                    <a:pt x="1891" y="18"/>
                  </a:cubicBezTo>
                  <a:cubicBezTo>
                    <a:pt x="1887" y="17"/>
                    <a:pt x="1883" y="17"/>
                    <a:pt x="1879" y="17"/>
                  </a:cubicBezTo>
                  <a:cubicBezTo>
                    <a:pt x="1867" y="17"/>
                    <a:pt x="1853" y="19"/>
                    <a:pt x="1841" y="20"/>
                  </a:cubicBezTo>
                  <a:cubicBezTo>
                    <a:pt x="1839" y="20"/>
                    <a:pt x="1838" y="20"/>
                    <a:pt x="1836" y="21"/>
                  </a:cubicBezTo>
                  <a:cubicBezTo>
                    <a:pt x="1822" y="23"/>
                    <a:pt x="1828" y="27"/>
                    <a:pt x="1827" y="27"/>
                  </a:cubicBezTo>
                  <a:cubicBezTo>
                    <a:pt x="1827" y="27"/>
                    <a:pt x="1827" y="27"/>
                    <a:pt x="1826" y="27"/>
                  </a:cubicBezTo>
                  <a:cubicBezTo>
                    <a:pt x="1825" y="26"/>
                    <a:pt x="1824" y="26"/>
                    <a:pt x="1823" y="26"/>
                  </a:cubicBezTo>
                  <a:cubicBezTo>
                    <a:pt x="1822" y="26"/>
                    <a:pt x="1822" y="26"/>
                    <a:pt x="1823" y="27"/>
                  </a:cubicBezTo>
                  <a:cubicBezTo>
                    <a:pt x="1823" y="27"/>
                    <a:pt x="1823" y="27"/>
                    <a:pt x="1823" y="27"/>
                  </a:cubicBezTo>
                  <a:cubicBezTo>
                    <a:pt x="1823" y="27"/>
                    <a:pt x="1821" y="26"/>
                    <a:pt x="1818" y="26"/>
                  </a:cubicBezTo>
                  <a:cubicBezTo>
                    <a:pt x="1814" y="25"/>
                    <a:pt x="1812" y="24"/>
                    <a:pt x="1810" y="24"/>
                  </a:cubicBezTo>
                  <a:cubicBezTo>
                    <a:pt x="1810" y="24"/>
                    <a:pt x="1810" y="24"/>
                    <a:pt x="1810" y="24"/>
                  </a:cubicBezTo>
                  <a:cubicBezTo>
                    <a:pt x="1810" y="24"/>
                    <a:pt x="1810" y="24"/>
                    <a:pt x="1809" y="24"/>
                  </a:cubicBezTo>
                  <a:cubicBezTo>
                    <a:pt x="1809" y="24"/>
                    <a:pt x="1808" y="24"/>
                    <a:pt x="1807" y="24"/>
                  </a:cubicBezTo>
                  <a:cubicBezTo>
                    <a:pt x="1805" y="24"/>
                    <a:pt x="1804" y="24"/>
                    <a:pt x="1802" y="24"/>
                  </a:cubicBezTo>
                  <a:cubicBezTo>
                    <a:pt x="1802" y="24"/>
                    <a:pt x="1801" y="24"/>
                    <a:pt x="1801" y="24"/>
                  </a:cubicBezTo>
                  <a:cubicBezTo>
                    <a:pt x="1801" y="24"/>
                    <a:pt x="1801" y="24"/>
                    <a:pt x="1801" y="24"/>
                  </a:cubicBezTo>
                  <a:cubicBezTo>
                    <a:pt x="1795" y="24"/>
                    <a:pt x="1795" y="21"/>
                    <a:pt x="1780" y="18"/>
                  </a:cubicBezTo>
                  <a:cubicBezTo>
                    <a:pt x="1773" y="16"/>
                    <a:pt x="1763" y="16"/>
                    <a:pt x="1754" y="16"/>
                  </a:cubicBezTo>
                  <a:cubicBezTo>
                    <a:pt x="1751" y="16"/>
                    <a:pt x="1747" y="16"/>
                    <a:pt x="1744" y="16"/>
                  </a:cubicBezTo>
                  <a:cubicBezTo>
                    <a:pt x="1735" y="16"/>
                    <a:pt x="1726" y="18"/>
                    <a:pt x="1717" y="19"/>
                  </a:cubicBezTo>
                  <a:cubicBezTo>
                    <a:pt x="1712" y="20"/>
                    <a:pt x="1708" y="20"/>
                    <a:pt x="1705" y="20"/>
                  </a:cubicBezTo>
                  <a:cubicBezTo>
                    <a:pt x="1699" y="20"/>
                    <a:pt x="1695" y="19"/>
                    <a:pt x="1689" y="18"/>
                  </a:cubicBezTo>
                  <a:cubicBezTo>
                    <a:pt x="1687" y="18"/>
                    <a:pt x="1685" y="18"/>
                    <a:pt x="1684" y="18"/>
                  </a:cubicBezTo>
                  <a:cubicBezTo>
                    <a:pt x="1678" y="18"/>
                    <a:pt x="1673" y="19"/>
                    <a:pt x="1671" y="20"/>
                  </a:cubicBezTo>
                  <a:cubicBezTo>
                    <a:pt x="1671" y="20"/>
                    <a:pt x="1671" y="20"/>
                    <a:pt x="1671" y="20"/>
                  </a:cubicBezTo>
                  <a:cubicBezTo>
                    <a:pt x="1670" y="20"/>
                    <a:pt x="1670" y="19"/>
                    <a:pt x="1669" y="18"/>
                  </a:cubicBezTo>
                  <a:cubicBezTo>
                    <a:pt x="1668" y="18"/>
                    <a:pt x="1667" y="18"/>
                    <a:pt x="1667" y="18"/>
                  </a:cubicBezTo>
                  <a:cubicBezTo>
                    <a:pt x="1666" y="18"/>
                    <a:pt x="1665" y="18"/>
                    <a:pt x="1664" y="18"/>
                  </a:cubicBezTo>
                  <a:cubicBezTo>
                    <a:pt x="1663" y="18"/>
                    <a:pt x="1662" y="18"/>
                    <a:pt x="1661" y="18"/>
                  </a:cubicBezTo>
                  <a:cubicBezTo>
                    <a:pt x="1660" y="18"/>
                    <a:pt x="1660" y="18"/>
                    <a:pt x="1660" y="18"/>
                  </a:cubicBezTo>
                  <a:cubicBezTo>
                    <a:pt x="1659" y="17"/>
                    <a:pt x="1657" y="17"/>
                    <a:pt x="1654" y="17"/>
                  </a:cubicBezTo>
                  <a:cubicBezTo>
                    <a:pt x="1654" y="17"/>
                    <a:pt x="1653" y="17"/>
                    <a:pt x="1652" y="17"/>
                  </a:cubicBezTo>
                  <a:cubicBezTo>
                    <a:pt x="1651" y="17"/>
                    <a:pt x="1651" y="17"/>
                    <a:pt x="1650" y="17"/>
                  </a:cubicBezTo>
                  <a:cubicBezTo>
                    <a:pt x="1649" y="17"/>
                    <a:pt x="1648" y="17"/>
                    <a:pt x="1648" y="16"/>
                  </a:cubicBezTo>
                  <a:cubicBezTo>
                    <a:pt x="1648" y="16"/>
                    <a:pt x="1649" y="15"/>
                    <a:pt x="1650" y="15"/>
                  </a:cubicBezTo>
                  <a:cubicBezTo>
                    <a:pt x="1650" y="15"/>
                    <a:pt x="1651" y="15"/>
                    <a:pt x="1651" y="15"/>
                  </a:cubicBezTo>
                  <a:cubicBezTo>
                    <a:pt x="1651" y="15"/>
                    <a:pt x="1651" y="15"/>
                    <a:pt x="1651" y="15"/>
                  </a:cubicBezTo>
                  <a:cubicBezTo>
                    <a:pt x="1652" y="15"/>
                    <a:pt x="1649" y="13"/>
                    <a:pt x="1637" y="12"/>
                  </a:cubicBezTo>
                  <a:cubicBezTo>
                    <a:pt x="1636" y="12"/>
                    <a:pt x="1635" y="12"/>
                    <a:pt x="1634" y="12"/>
                  </a:cubicBezTo>
                  <a:cubicBezTo>
                    <a:pt x="1627" y="12"/>
                    <a:pt x="1621" y="13"/>
                    <a:pt x="1617" y="14"/>
                  </a:cubicBezTo>
                  <a:cubicBezTo>
                    <a:pt x="1614" y="15"/>
                    <a:pt x="1616" y="17"/>
                    <a:pt x="1616" y="19"/>
                  </a:cubicBezTo>
                  <a:cubicBezTo>
                    <a:pt x="1616" y="20"/>
                    <a:pt x="1616" y="20"/>
                    <a:pt x="1615" y="20"/>
                  </a:cubicBezTo>
                  <a:cubicBezTo>
                    <a:pt x="1613" y="20"/>
                    <a:pt x="1610" y="19"/>
                    <a:pt x="1609" y="18"/>
                  </a:cubicBezTo>
                  <a:cubicBezTo>
                    <a:pt x="1609" y="17"/>
                    <a:pt x="1608" y="16"/>
                    <a:pt x="1609" y="16"/>
                  </a:cubicBezTo>
                  <a:cubicBezTo>
                    <a:pt x="1610" y="16"/>
                    <a:pt x="1610" y="16"/>
                    <a:pt x="1610" y="16"/>
                  </a:cubicBezTo>
                  <a:cubicBezTo>
                    <a:pt x="1611" y="16"/>
                    <a:pt x="1612" y="16"/>
                    <a:pt x="1613" y="17"/>
                  </a:cubicBezTo>
                  <a:cubicBezTo>
                    <a:pt x="1613" y="17"/>
                    <a:pt x="1614" y="17"/>
                    <a:pt x="1614" y="17"/>
                  </a:cubicBezTo>
                  <a:cubicBezTo>
                    <a:pt x="1615" y="17"/>
                    <a:pt x="1615" y="17"/>
                    <a:pt x="1615" y="16"/>
                  </a:cubicBezTo>
                  <a:cubicBezTo>
                    <a:pt x="1615" y="16"/>
                    <a:pt x="1614" y="16"/>
                    <a:pt x="1611" y="16"/>
                  </a:cubicBezTo>
                  <a:cubicBezTo>
                    <a:pt x="1609" y="16"/>
                    <a:pt x="1606" y="16"/>
                    <a:pt x="1604" y="16"/>
                  </a:cubicBezTo>
                  <a:cubicBezTo>
                    <a:pt x="1600" y="17"/>
                    <a:pt x="1597" y="17"/>
                    <a:pt x="1595" y="17"/>
                  </a:cubicBezTo>
                  <a:cubicBezTo>
                    <a:pt x="1594" y="17"/>
                    <a:pt x="1593" y="17"/>
                    <a:pt x="1593" y="17"/>
                  </a:cubicBezTo>
                  <a:cubicBezTo>
                    <a:pt x="1593" y="16"/>
                    <a:pt x="1598" y="15"/>
                    <a:pt x="1604" y="15"/>
                  </a:cubicBezTo>
                  <a:cubicBezTo>
                    <a:pt x="1607" y="14"/>
                    <a:pt x="1603" y="14"/>
                    <a:pt x="1593" y="14"/>
                  </a:cubicBezTo>
                  <a:cubicBezTo>
                    <a:pt x="1589" y="14"/>
                    <a:pt x="1585" y="14"/>
                    <a:pt x="1580" y="14"/>
                  </a:cubicBezTo>
                  <a:cubicBezTo>
                    <a:pt x="1578" y="14"/>
                    <a:pt x="1576" y="14"/>
                    <a:pt x="1574" y="14"/>
                  </a:cubicBezTo>
                  <a:cubicBezTo>
                    <a:pt x="1556" y="15"/>
                    <a:pt x="1552" y="16"/>
                    <a:pt x="1550" y="19"/>
                  </a:cubicBezTo>
                  <a:cubicBezTo>
                    <a:pt x="1549" y="21"/>
                    <a:pt x="1552" y="21"/>
                    <a:pt x="1554" y="21"/>
                  </a:cubicBezTo>
                  <a:cubicBezTo>
                    <a:pt x="1554" y="21"/>
                    <a:pt x="1555" y="21"/>
                    <a:pt x="1555" y="21"/>
                  </a:cubicBezTo>
                  <a:cubicBezTo>
                    <a:pt x="1555" y="21"/>
                    <a:pt x="1555" y="21"/>
                    <a:pt x="1556" y="21"/>
                  </a:cubicBezTo>
                  <a:cubicBezTo>
                    <a:pt x="1556" y="21"/>
                    <a:pt x="1556" y="21"/>
                    <a:pt x="1556" y="21"/>
                  </a:cubicBezTo>
                  <a:cubicBezTo>
                    <a:pt x="1555" y="22"/>
                    <a:pt x="1552" y="22"/>
                    <a:pt x="1554" y="22"/>
                  </a:cubicBezTo>
                  <a:cubicBezTo>
                    <a:pt x="1556" y="23"/>
                    <a:pt x="1557" y="24"/>
                    <a:pt x="1561" y="25"/>
                  </a:cubicBezTo>
                  <a:cubicBezTo>
                    <a:pt x="1564" y="26"/>
                    <a:pt x="1564" y="28"/>
                    <a:pt x="1561" y="28"/>
                  </a:cubicBezTo>
                  <a:cubicBezTo>
                    <a:pt x="1561" y="28"/>
                    <a:pt x="1561" y="28"/>
                    <a:pt x="1560" y="28"/>
                  </a:cubicBezTo>
                  <a:cubicBezTo>
                    <a:pt x="1559" y="28"/>
                    <a:pt x="1558" y="27"/>
                    <a:pt x="1556" y="27"/>
                  </a:cubicBezTo>
                  <a:cubicBezTo>
                    <a:pt x="1553" y="27"/>
                    <a:pt x="1549" y="28"/>
                    <a:pt x="1551" y="29"/>
                  </a:cubicBezTo>
                  <a:cubicBezTo>
                    <a:pt x="1554" y="30"/>
                    <a:pt x="1558" y="31"/>
                    <a:pt x="1556" y="31"/>
                  </a:cubicBezTo>
                  <a:cubicBezTo>
                    <a:pt x="1554" y="31"/>
                    <a:pt x="1554" y="31"/>
                    <a:pt x="1555" y="31"/>
                  </a:cubicBezTo>
                  <a:cubicBezTo>
                    <a:pt x="1555" y="31"/>
                    <a:pt x="1555" y="31"/>
                    <a:pt x="1555" y="31"/>
                  </a:cubicBezTo>
                  <a:cubicBezTo>
                    <a:pt x="1554" y="31"/>
                    <a:pt x="1546" y="30"/>
                    <a:pt x="1534" y="29"/>
                  </a:cubicBezTo>
                  <a:cubicBezTo>
                    <a:pt x="1532" y="29"/>
                    <a:pt x="1531" y="29"/>
                    <a:pt x="1530" y="29"/>
                  </a:cubicBezTo>
                  <a:cubicBezTo>
                    <a:pt x="1525" y="29"/>
                    <a:pt x="1520" y="30"/>
                    <a:pt x="1516" y="31"/>
                  </a:cubicBezTo>
                  <a:cubicBezTo>
                    <a:pt x="1512" y="31"/>
                    <a:pt x="1508" y="32"/>
                    <a:pt x="1504" y="32"/>
                  </a:cubicBezTo>
                  <a:cubicBezTo>
                    <a:pt x="1504" y="32"/>
                    <a:pt x="1503" y="32"/>
                    <a:pt x="1502" y="32"/>
                  </a:cubicBezTo>
                  <a:cubicBezTo>
                    <a:pt x="1499" y="32"/>
                    <a:pt x="1497" y="32"/>
                    <a:pt x="1496" y="32"/>
                  </a:cubicBezTo>
                  <a:cubicBezTo>
                    <a:pt x="1491" y="32"/>
                    <a:pt x="1491" y="32"/>
                    <a:pt x="1494" y="35"/>
                  </a:cubicBezTo>
                  <a:cubicBezTo>
                    <a:pt x="1498" y="37"/>
                    <a:pt x="1497" y="40"/>
                    <a:pt x="1495" y="40"/>
                  </a:cubicBezTo>
                  <a:cubicBezTo>
                    <a:pt x="1495" y="40"/>
                    <a:pt x="1495" y="40"/>
                    <a:pt x="1495" y="40"/>
                  </a:cubicBezTo>
                  <a:cubicBezTo>
                    <a:pt x="1493" y="39"/>
                    <a:pt x="1484" y="39"/>
                    <a:pt x="1475" y="38"/>
                  </a:cubicBezTo>
                  <a:cubicBezTo>
                    <a:pt x="1465" y="36"/>
                    <a:pt x="1459" y="35"/>
                    <a:pt x="1461" y="34"/>
                  </a:cubicBezTo>
                  <a:cubicBezTo>
                    <a:pt x="1463" y="34"/>
                    <a:pt x="1463" y="34"/>
                    <a:pt x="1461" y="33"/>
                  </a:cubicBezTo>
                  <a:cubicBezTo>
                    <a:pt x="1460" y="33"/>
                    <a:pt x="1460" y="33"/>
                    <a:pt x="1460" y="33"/>
                  </a:cubicBezTo>
                  <a:cubicBezTo>
                    <a:pt x="1459" y="33"/>
                    <a:pt x="1458" y="34"/>
                    <a:pt x="1457" y="34"/>
                  </a:cubicBezTo>
                  <a:cubicBezTo>
                    <a:pt x="1456" y="34"/>
                    <a:pt x="1455" y="34"/>
                    <a:pt x="1453" y="34"/>
                  </a:cubicBezTo>
                  <a:cubicBezTo>
                    <a:pt x="1452" y="34"/>
                    <a:pt x="1451" y="34"/>
                    <a:pt x="1449" y="34"/>
                  </a:cubicBezTo>
                  <a:cubicBezTo>
                    <a:pt x="1442" y="33"/>
                    <a:pt x="1442" y="32"/>
                    <a:pt x="1447" y="32"/>
                  </a:cubicBezTo>
                  <a:cubicBezTo>
                    <a:pt x="1453" y="32"/>
                    <a:pt x="1453" y="30"/>
                    <a:pt x="1448" y="29"/>
                  </a:cubicBezTo>
                  <a:cubicBezTo>
                    <a:pt x="1443" y="29"/>
                    <a:pt x="1439" y="28"/>
                    <a:pt x="1440" y="27"/>
                  </a:cubicBezTo>
                  <a:cubicBezTo>
                    <a:pt x="1441" y="27"/>
                    <a:pt x="1441" y="27"/>
                    <a:pt x="1440" y="27"/>
                  </a:cubicBezTo>
                  <a:cubicBezTo>
                    <a:pt x="1439" y="27"/>
                    <a:pt x="1439" y="27"/>
                    <a:pt x="1439" y="27"/>
                  </a:cubicBezTo>
                  <a:cubicBezTo>
                    <a:pt x="1438" y="27"/>
                    <a:pt x="1438" y="27"/>
                    <a:pt x="1438" y="27"/>
                  </a:cubicBezTo>
                  <a:cubicBezTo>
                    <a:pt x="1437" y="27"/>
                    <a:pt x="1437" y="26"/>
                    <a:pt x="1438" y="26"/>
                  </a:cubicBezTo>
                  <a:cubicBezTo>
                    <a:pt x="1438" y="26"/>
                    <a:pt x="1434" y="25"/>
                    <a:pt x="1432" y="24"/>
                  </a:cubicBezTo>
                  <a:cubicBezTo>
                    <a:pt x="1431" y="24"/>
                    <a:pt x="1429" y="23"/>
                    <a:pt x="1428" y="23"/>
                  </a:cubicBezTo>
                  <a:cubicBezTo>
                    <a:pt x="1428" y="23"/>
                    <a:pt x="1428" y="23"/>
                    <a:pt x="1428" y="23"/>
                  </a:cubicBezTo>
                  <a:cubicBezTo>
                    <a:pt x="1427" y="23"/>
                    <a:pt x="1427" y="24"/>
                    <a:pt x="1427" y="24"/>
                  </a:cubicBezTo>
                  <a:cubicBezTo>
                    <a:pt x="1425" y="24"/>
                    <a:pt x="1424" y="23"/>
                    <a:pt x="1421" y="23"/>
                  </a:cubicBezTo>
                  <a:cubicBezTo>
                    <a:pt x="1418" y="22"/>
                    <a:pt x="1413" y="22"/>
                    <a:pt x="1409" y="22"/>
                  </a:cubicBezTo>
                  <a:cubicBezTo>
                    <a:pt x="1408" y="22"/>
                    <a:pt x="1407" y="22"/>
                    <a:pt x="1407" y="22"/>
                  </a:cubicBezTo>
                  <a:cubicBezTo>
                    <a:pt x="1404" y="22"/>
                    <a:pt x="1402" y="22"/>
                    <a:pt x="1402" y="22"/>
                  </a:cubicBezTo>
                  <a:cubicBezTo>
                    <a:pt x="1403" y="23"/>
                    <a:pt x="1401" y="23"/>
                    <a:pt x="1399" y="23"/>
                  </a:cubicBezTo>
                  <a:cubicBezTo>
                    <a:pt x="1399" y="23"/>
                    <a:pt x="1399" y="23"/>
                    <a:pt x="1398" y="23"/>
                  </a:cubicBezTo>
                  <a:cubicBezTo>
                    <a:pt x="1397" y="23"/>
                    <a:pt x="1396" y="23"/>
                    <a:pt x="1397" y="23"/>
                  </a:cubicBezTo>
                  <a:cubicBezTo>
                    <a:pt x="1398" y="22"/>
                    <a:pt x="1392" y="22"/>
                    <a:pt x="1385" y="22"/>
                  </a:cubicBezTo>
                  <a:cubicBezTo>
                    <a:pt x="1385" y="22"/>
                    <a:pt x="1384" y="22"/>
                    <a:pt x="1384" y="22"/>
                  </a:cubicBezTo>
                  <a:cubicBezTo>
                    <a:pt x="1378" y="22"/>
                    <a:pt x="1372" y="22"/>
                    <a:pt x="1372" y="22"/>
                  </a:cubicBezTo>
                  <a:cubicBezTo>
                    <a:pt x="1371" y="22"/>
                    <a:pt x="1370" y="24"/>
                    <a:pt x="1373" y="26"/>
                  </a:cubicBezTo>
                  <a:cubicBezTo>
                    <a:pt x="1376" y="28"/>
                    <a:pt x="1364" y="30"/>
                    <a:pt x="1346" y="31"/>
                  </a:cubicBezTo>
                  <a:cubicBezTo>
                    <a:pt x="1346" y="31"/>
                    <a:pt x="1345" y="31"/>
                    <a:pt x="1344" y="31"/>
                  </a:cubicBezTo>
                  <a:cubicBezTo>
                    <a:pt x="1336" y="31"/>
                    <a:pt x="1329" y="30"/>
                    <a:pt x="1323" y="29"/>
                  </a:cubicBezTo>
                  <a:cubicBezTo>
                    <a:pt x="1316" y="28"/>
                    <a:pt x="1310" y="27"/>
                    <a:pt x="1304" y="27"/>
                  </a:cubicBezTo>
                  <a:cubicBezTo>
                    <a:pt x="1302" y="27"/>
                    <a:pt x="1301" y="27"/>
                    <a:pt x="1300" y="28"/>
                  </a:cubicBezTo>
                  <a:cubicBezTo>
                    <a:pt x="1286" y="28"/>
                    <a:pt x="1277" y="31"/>
                    <a:pt x="1279" y="31"/>
                  </a:cubicBezTo>
                  <a:cubicBezTo>
                    <a:pt x="1282" y="32"/>
                    <a:pt x="1282" y="32"/>
                    <a:pt x="1280" y="32"/>
                  </a:cubicBezTo>
                  <a:cubicBezTo>
                    <a:pt x="1280" y="32"/>
                    <a:pt x="1280" y="32"/>
                    <a:pt x="1280" y="32"/>
                  </a:cubicBezTo>
                  <a:cubicBezTo>
                    <a:pt x="1278" y="32"/>
                    <a:pt x="1277" y="31"/>
                    <a:pt x="1273" y="30"/>
                  </a:cubicBezTo>
                  <a:cubicBezTo>
                    <a:pt x="1272" y="30"/>
                    <a:pt x="1271" y="30"/>
                    <a:pt x="1270" y="30"/>
                  </a:cubicBezTo>
                  <a:cubicBezTo>
                    <a:pt x="1269" y="30"/>
                    <a:pt x="1268" y="30"/>
                    <a:pt x="1267" y="30"/>
                  </a:cubicBezTo>
                  <a:cubicBezTo>
                    <a:pt x="1265" y="31"/>
                    <a:pt x="1263" y="31"/>
                    <a:pt x="1260" y="31"/>
                  </a:cubicBezTo>
                  <a:cubicBezTo>
                    <a:pt x="1260" y="31"/>
                    <a:pt x="1260" y="31"/>
                    <a:pt x="1259" y="31"/>
                  </a:cubicBezTo>
                  <a:cubicBezTo>
                    <a:pt x="1253" y="31"/>
                    <a:pt x="1247" y="30"/>
                    <a:pt x="1242" y="30"/>
                  </a:cubicBezTo>
                  <a:cubicBezTo>
                    <a:pt x="1240" y="30"/>
                    <a:pt x="1238" y="30"/>
                    <a:pt x="1237" y="31"/>
                  </a:cubicBezTo>
                  <a:cubicBezTo>
                    <a:pt x="1232" y="33"/>
                    <a:pt x="1245" y="32"/>
                    <a:pt x="1243" y="33"/>
                  </a:cubicBezTo>
                  <a:cubicBezTo>
                    <a:pt x="1241" y="34"/>
                    <a:pt x="1234" y="36"/>
                    <a:pt x="1225" y="38"/>
                  </a:cubicBezTo>
                  <a:cubicBezTo>
                    <a:pt x="1217" y="39"/>
                    <a:pt x="1221" y="42"/>
                    <a:pt x="1217" y="43"/>
                  </a:cubicBezTo>
                  <a:cubicBezTo>
                    <a:pt x="1217" y="43"/>
                    <a:pt x="1217" y="43"/>
                    <a:pt x="1216" y="43"/>
                  </a:cubicBezTo>
                  <a:cubicBezTo>
                    <a:pt x="1214" y="43"/>
                    <a:pt x="1217" y="40"/>
                    <a:pt x="1221" y="36"/>
                  </a:cubicBezTo>
                  <a:cubicBezTo>
                    <a:pt x="1221" y="36"/>
                    <a:pt x="1221" y="36"/>
                    <a:pt x="1221" y="35"/>
                  </a:cubicBezTo>
                  <a:cubicBezTo>
                    <a:pt x="1225" y="31"/>
                    <a:pt x="1226" y="27"/>
                    <a:pt x="1223" y="27"/>
                  </a:cubicBezTo>
                  <a:cubicBezTo>
                    <a:pt x="1221" y="27"/>
                    <a:pt x="1230" y="25"/>
                    <a:pt x="1234" y="20"/>
                  </a:cubicBezTo>
                  <a:cubicBezTo>
                    <a:pt x="1238" y="16"/>
                    <a:pt x="1225" y="14"/>
                    <a:pt x="1222" y="13"/>
                  </a:cubicBezTo>
                  <a:cubicBezTo>
                    <a:pt x="1221" y="13"/>
                    <a:pt x="1221" y="12"/>
                    <a:pt x="1223" y="12"/>
                  </a:cubicBezTo>
                  <a:cubicBezTo>
                    <a:pt x="1223" y="12"/>
                    <a:pt x="1224" y="12"/>
                    <a:pt x="1225" y="12"/>
                  </a:cubicBezTo>
                  <a:cubicBezTo>
                    <a:pt x="1226" y="12"/>
                    <a:pt x="1226" y="12"/>
                    <a:pt x="1226" y="12"/>
                  </a:cubicBezTo>
                  <a:cubicBezTo>
                    <a:pt x="1230" y="12"/>
                    <a:pt x="1229" y="11"/>
                    <a:pt x="1224" y="10"/>
                  </a:cubicBezTo>
                  <a:cubicBezTo>
                    <a:pt x="1220" y="9"/>
                    <a:pt x="1217" y="8"/>
                    <a:pt x="1215" y="8"/>
                  </a:cubicBezTo>
                  <a:cubicBezTo>
                    <a:pt x="1214" y="8"/>
                    <a:pt x="1214" y="9"/>
                    <a:pt x="1214" y="9"/>
                  </a:cubicBezTo>
                  <a:cubicBezTo>
                    <a:pt x="1214" y="9"/>
                    <a:pt x="1214" y="9"/>
                    <a:pt x="1214" y="9"/>
                  </a:cubicBezTo>
                  <a:cubicBezTo>
                    <a:pt x="1213" y="9"/>
                    <a:pt x="1211" y="8"/>
                    <a:pt x="1207" y="7"/>
                  </a:cubicBezTo>
                  <a:cubicBezTo>
                    <a:pt x="1203" y="6"/>
                    <a:pt x="1198" y="5"/>
                    <a:pt x="1189" y="5"/>
                  </a:cubicBezTo>
                  <a:cubicBezTo>
                    <a:pt x="1189" y="5"/>
                    <a:pt x="1189" y="5"/>
                    <a:pt x="1189" y="5"/>
                  </a:cubicBezTo>
                  <a:cubicBezTo>
                    <a:pt x="1188" y="5"/>
                    <a:pt x="1188" y="5"/>
                    <a:pt x="1187" y="5"/>
                  </a:cubicBezTo>
                  <a:cubicBezTo>
                    <a:pt x="1169" y="5"/>
                    <a:pt x="1163" y="9"/>
                    <a:pt x="1158" y="10"/>
                  </a:cubicBezTo>
                  <a:cubicBezTo>
                    <a:pt x="1158" y="11"/>
                    <a:pt x="1157" y="11"/>
                    <a:pt x="1156" y="11"/>
                  </a:cubicBezTo>
                  <a:cubicBezTo>
                    <a:pt x="1153" y="11"/>
                    <a:pt x="1152" y="8"/>
                    <a:pt x="1147" y="6"/>
                  </a:cubicBezTo>
                  <a:cubicBezTo>
                    <a:pt x="1145" y="5"/>
                    <a:pt x="1142" y="5"/>
                    <a:pt x="1139" y="5"/>
                  </a:cubicBezTo>
                  <a:cubicBezTo>
                    <a:pt x="1136" y="5"/>
                    <a:pt x="1134" y="5"/>
                    <a:pt x="1132" y="5"/>
                  </a:cubicBezTo>
                  <a:cubicBezTo>
                    <a:pt x="1130" y="5"/>
                    <a:pt x="1128" y="6"/>
                    <a:pt x="1128" y="6"/>
                  </a:cubicBezTo>
                  <a:cubicBezTo>
                    <a:pt x="1128" y="6"/>
                    <a:pt x="1128" y="6"/>
                    <a:pt x="1128" y="6"/>
                  </a:cubicBezTo>
                  <a:cubicBezTo>
                    <a:pt x="1128" y="5"/>
                    <a:pt x="1128" y="5"/>
                    <a:pt x="1127" y="5"/>
                  </a:cubicBezTo>
                  <a:cubicBezTo>
                    <a:pt x="1126" y="5"/>
                    <a:pt x="1124" y="5"/>
                    <a:pt x="1122" y="6"/>
                  </a:cubicBezTo>
                  <a:cubicBezTo>
                    <a:pt x="1122" y="6"/>
                    <a:pt x="1121" y="6"/>
                    <a:pt x="1121" y="6"/>
                  </a:cubicBezTo>
                  <a:cubicBezTo>
                    <a:pt x="1120" y="6"/>
                    <a:pt x="1126" y="4"/>
                    <a:pt x="1121" y="2"/>
                  </a:cubicBezTo>
                  <a:cubicBezTo>
                    <a:pt x="1119" y="1"/>
                    <a:pt x="1114" y="0"/>
                    <a:pt x="110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61" name="Freeform 164"/>
            <p:cNvSpPr>
              <a:spLocks noEditPoints="1"/>
            </p:cNvSpPr>
            <p:nvPr/>
          </p:nvSpPr>
          <p:spPr bwMode="auto">
            <a:xfrm>
              <a:off x="4276725" y="4213225"/>
              <a:ext cx="1436688" cy="479425"/>
            </a:xfrm>
            <a:custGeom>
              <a:avLst/>
              <a:gdLst>
                <a:gd name="T0" fmla="*/ 334 w 530"/>
                <a:gd name="T1" fmla="*/ 6 h 176"/>
                <a:gd name="T2" fmla="*/ 317 w 530"/>
                <a:gd name="T3" fmla="*/ 13 h 176"/>
                <a:gd name="T4" fmla="*/ 287 w 530"/>
                <a:gd name="T5" fmla="*/ 22 h 176"/>
                <a:gd name="T6" fmla="*/ 239 w 530"/>
                <a:gd name="T7" fmla="*/ 19 h 176"/>
                <a:gd name="T8" fmla="*/ 208 w 530"/>
                <a:gd name="T9" fmla="*/ 11 h 176"/>
                <a:gd name="T10" fmla="*/ 169 w 530"/>
                <a:gd name="T11" fmla="*/ 17 h 176"/>
                <a:gd name="T12" fmla="*/ 117 w 530"/>
                <a:gd name="T13" fmla="*/ 21 h 176"/>
                <a:gd name="T14" fmla="*/ 74 w 530"/>
                <a:gd name="T15" fmla="*/ 39 h 176"/>
                <a:gd name="T16" fmla="*/ 18 w 530"/>
                <a:gd name="T17" fmla="*/ 49 h 176"/>
                <a:gd name="T18" fmla="*/ 31 w 530"/>
                <a:gd name="T19" fmla="*/ 54 h 176"/>
                <a:gd name="T20" fmla="*/ 8 w 530"/>
                <a:gd name="T21" fmla="*/ 63 h 176"/>
                <a:gd name="T22" fmla="*/ 38 w 530"/>
                <a:gd name="T23" fmla="*/ 66 h 176"/>
                <a:gd name="T24" fmla="*/ 76 w 530"/>
                <a:gd name="T25" fmla="*/ 68 h 176"/>
                <a:gd name="T26" fmla="*/ 94 w 530"/>
                <a:gd name="T27" fmla="*/ 99 h 176"/>
                <a:gd name="T28" fmla="*/ 94 w 530"/>
                <a:gd name="T29" fmla="*/ 107 h 176"/>
                <a:gd name="T30" fmla="*/ 116 w 530"/>
                <a:gd name="T31" fmla="*/ 106 h 176"/>
                <a:gd name="T32" fmla="*/ 118 w 530"/>
                <a:gd name="T33" fmla="*/ 110 h 176"/>
                <a:gd name="T34" fmla="*/ 106 w 530"/>
                <a:gd name="T35" fmla="*/ 112 h 176"/>
                <a:gd name="T36" fmla="*/ 119 w 530"/>
                <a:gd name="T37" fmla="*/ 124 h 176"/>
                <a:gd name="T38" fmla="*/ 97 w 530"/>
                <a:gd name="T39" fmla="*/ 128 h 176"/>
                <a:gd name="T40" fmla="*/ 87 w 530"/>
                <a:gd name="T41" fmla="*/ 129 h 176"/>
                <a:gd name="T42" fmla="*/ 106 w 530"/>
                <a:gd name="T43" fmla="*/ 131 h 176"/>
                <a:gd name="T44" fmla="*/ 73 w 530"/>
                <a:gd name="T45" fmla="*/ 135 h 176"/>
                <a:gd name="T46" fmla="*/ 73 w 530"/>
                <a:gd name="T47" fmla="*/ 140 h 176"/>
                <a:gd name="T48" fmla="*/ 77 w 530"/>
                <a:gd name="T49" fmla="*/ 145 h 176"/>
                <a:gd name="T50" fmla="*/ 82 w 530"/>
                <a:gd name="T51" fmla="*/ 151 h 176"/>
                <a:gd name="T52" fmla="*/ 91 w 530"/>
                <a:gd name="T53" fmla="*/ 151 h 176"/>
                <a:gd name="T54" fmla="*/ 81 w 530"/>
                <a:gd name="T55" fmla="*/ 155 h 176"/>
                <a:gd name="T56" fmla="*/ 85 w 530"/>
                <a:gd name="T57" fmla="*/ 158 h 176"/>
                <a:gd name="T58" fmla="*/ 95 w 530"/>
                <a:gd name="T59" fmla="*/ 165 h 176"/>
                <a:gd name="T60" fmla="*/ 113 w 530"/>
                <a:gd name="T61" fmla="*/ 172 h 176"/>
                <a:gd name="T62" fmla="*/ 131 w 530"/>
                <a:gd name="T63" fmla="*/ 172 h 176"/>
                <a:gd name="T64" fmla="*/ 135 w 530"/>
                <a:gd name="T65" fmla="*/ 175 h 176"/>
                <a:gd name="T66" fmla="*/ 151 w 530"/>
                <a:gd name="T67" fmla="*/ 175 h 176"/>
                <a:gd name="T68" fmla="*/ 159 w 530"/>
                <a:gd name="T69" fmla="*/ 170 h 176"/>
                <a:gd name="T70" fmla="*/ 169 w 530"/>
                <a:gd name="T71" fmla="*/ 164 h 176"/>
                <a:gd name="T72" fmla="*/ 178 w 530"/>
                <a:gd name="T73" fmla="*/ 160 h 176"/>
                <a:gd name="T74" fmla="*/ 183 w 530"/>
                <a:gd name="T75" fmla="*/ 157 h 176"/>
                <a:gd name="T76" fmla="*/ 229 w 530"/>
                <a:gd name="T77" fmla="*/ 144 h 176"/>
                <a:gd name="T78" fmla="*/ 263 w 530"/>
                <a:gd name="T79" fmla="*/ 143 h 176"/>
                <a:gd name="T80" fmla="*/ 373 w 530"/>
                <a:gd name="T81" fmla="*/ 129 h 176"/>
                <a:gd name="T82" fmla="*/ 361 w 530"/>
                <a:gd name="T83" fmla="*/ 122 h 176"/>
                <a:gd name="T84" fmla="*/ 358 w 530"/>
                <a:gd name="T85" fmla="*/ 112 h 176"/>
                <a:gd name="T86" fmla="*/ 401 w 530"/>
                <a:gd name="T87" fmla="*/ 119 h 176"/>
                <a:gd name="T88" fmla="*/ 409 w 530"/>
                <a:gd name="T89" fmla="*/ 112 h 176"/>
                <a:gd name="T90" fmla="*/ 378 w 530"/>
                <a:gd name="T91" fmla="*/ 106 h 176"/>
                <a:gd name="T92" fmla="*/ 377 w 530"/>
                <a:gd name="T93" fmla="*/ 103 h 176"/>
                <a:gd name="T94" fmla="*/ 378 w 530"/>
                <a:gd name="T95" fmla="*/ 99 h 176"/>
                <a:gd name="T96" fmla="*/ 405 w 530"/>
                <a:gd name="T97" fmla="*/ 97 h 176"/>
                <a:gd name="T98" fmla="*/ 421 w 530"/>
                <a:gd name="T99" fmla="*/ 91 h 176"/>
                <a:gd name="T100" fmla="*/ 421 w 530"/>
                <a:gd name="T101" fmla="*/ 83 h 176"/>
                <a:gd name="T102" fmla="*/ 434 w 530"/>
                <a:gd name="T103" fmla="*/ 78 h 176"/>
                <a:gd name="T104" fmla="*/ 454 w 530"/>
                <a:gd name="T105" fmla="*/ 69 h 176"/>
                <a:gd name="T106" fmla="*/ 462 w 530"/>
                <a:gd name="T107" fmla="*/ 44 h 176"/>
                <a:gd name="T108" fmla="*/ 474 w 530"/>
                <a:gd name="T109" fmla="*/ 42 h 176"/>
                <a:gd name="T110" fmla="*/ 501 w 530"/>
                <a:gd name="T111" fmla="*/ 26 h 176"/>
                <a:gd name="T112" fmla="*/ 457 w 530"/>
                <a:gd name="T113" fmla="*/ 28 h 176"/>
                <a:gd name="T114" fmla="*/ 377 w 530"/>
                <a:gd name="T115" fmla="*/ 23 h 176"/>
                <a:gd name="T116" fmla="*/ 452 w 530"/>
                <a:gd name="T117" fmla="*/ 12 h 176"/>
                <a:gd name="T118" fmla="*/ 444 w 530"/>
                <a:gd name="T119" fmla="*/ 9 h 176"/>
                <a:gd name="T120" fmla="*/ 363 w 530"/>
                <a:gd name="T121" fmla="*/ 10 h 176"/>
                <a:gd name="T122" fmla="*/ 369 w 530"/>
                <a:gd name="T12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176">
                  <a:moveTo>
                    <a:pt x="121" y="114"/>
                  </a:moveTo>
                  <a:cubicBezTo>
                    <a:pt x="121" y="114"/>
                    <a:pt x="121" y="114"/>
                    <a:pt x="120" y="114"/>
                  </a:cubicBezTo>
                  <a:cubicBezTo>
                    <a:pt x="120" y="114"/>
                    <a:pt x="120" y="114"/>
                    <a:pt x="119" y="114"/>
                  </a:cubicBezTo>
                  <a:cubicBezTo>
                    <a:pt x="120" y="114"/>
                    <a:pt x="121" y="114"/>
                    <a:pt x="121" y="114"/>
                  </a:cubicBezTo>
                  <a:moveTo>
                    <a:pt x="369" y="0"/>
                  </a:moveTo>
                  <a:cubicBezTo>
                    <a:pt x="361" y="0"/>
                    <a:pt x="355" y="0"/>
                    <a:pt x="353" y="1"/>
                  </a:cubicBezTo>
                  <a:cubicBezTo>
                    <a:pt x="348" y="2"/>
                    <a:pt x="342" y="3"/>
                    <a:pt x="340" y="5"/>
                  </a:cubicBezTo>
                  <a:cubicBezTo>
                    <a:pt x="339" y="6"/>
                    <a:pt x="340" y="6"/>
                    <a:pt x="340" y="6"/>
                  </a:cubicBezTo>
                  <a:cubicBezTo>
                    <a:pt x="340" y="6"/>
                    <a:pt x="340" y="6"/>
                    <a:pt x="339" y="6"/>
                  </a:cubicBezTo>
                  <a:cubicBezTo>
                    <a:pt x="337" y="6"/>
                    <a:pt x="335" y="6"/>
                    <a:pt x="334" y="6"/>
                  </a:cubicBezTo>
                  <a:cubicBezTo>
                    <a:pt x="333" y="6"/>
                    <a:pt x="332" y="6"/>
                    <a:pt x="332" y="7"/>
                  </a:cubicBezTo>
                  <a:cubicBezTo>
                    <a:pt x="332" y="7"/>
                    <a:pt x="332" y="7"/>
                    <a:pt x="331" y="7"/>
                  </a:cubicBezTo>
                  <a:cubicBezTo>
                    <a:pt x="331" y="7"/>
                    <a:pt x="330" y="7"/>
                    <a:pt x="329" y="6"/>
                  </a:cubicBezTo>
                  <a:cubicBezTo>
                    <a:pt x="328" y="5"/>
                    <a:pt x="322" y="5"/>
                    <a:pt x="321" y="4"/>
                  </a:cubicBezTo>
                  <a:cubicBezTo>
                    <a:pt x="319" y="3"/>
                    <a:pt x="315" y="3"/>
                    <a:pt x="316" y="3"/>
                  </a:cubicBezTo>
                  <a:cubicBezTo>
                    <a:pt x="316" y="3"/>
                    <a:pt x="316" y="3"/>
                    <a:pt x="316" y="3"/>
                  </a:cubicBezTo>
                  <a:cubicBezTo>
                    <a:pt x="316" y="3"/>
                    <a:pt x="314" y="3"/>
                    <a:pt x="310" y="4"/>
                  </a:cubicBezTo>
                  <a:cubicBezTo>
                    <a:pt x="305" y="4"/>
                    <a:pt x="296" y="6"/>
                    <a:pt x="303" y="7"/>
                  </a:cubicBezTo>
                  <a:cubicBezTo>
                    <a:pt x="305" y="8"/>
                    <a:pt x="310" y="8"/>
                    <a:pt x="313" y="9"/>
                  </a:cubicBezTo>
                  <a:cubicBezTo>
                    <a:pt x="316" y="10"/>
                    <a:pt x="316" y="12"/>
                    <a:pt x="317" y="13"/>
                  </a:cubicBezTo>
                  <a:cubicBezTo>
                    <a:pt x="318" y="14"/>
                    <a:pt x="318" y="14"/>
                    <a:pt x="318" y="14"/>
                  </a:cubicBezTo>
                  <a:cubicBezTo>
                    <a:pt x="317" y="14"/>
                    <a:pt x="315" y="13"/>
                    <a:pt x="309" y="11"/>
                  </a:cubicBezTo>
                  <a:cubicBezTo>
                    <a:pt x="306" y="10"/>
                    <a:pt x="302" y="9"/>
                    <a:pt x="298" y="9"/>
                  </a:cubicBezTo>
                  <a:cubicBezTo>
                    <a:pt x="296" y="9"/>
                    <a:pt x="293" y="10"/>
                    <a:pt x="291" y="10"/>
                  </a:cubicBezTo>
                  <a:cubicBezTo>
                    <a:pt x="289" y="10"/>
                    <a:pt x="287" y="10"/>
                    <a:pt x="286" y="10"/>
                  </a:cubicBezTo>
                  <a:cubicBezTo>
                    <a:pt x="286" y="10"/>
                    <a:pt x="285" y="10"/>
                    <a:pt x="285" y="10"/>
                  </a:cubicBezTo>
                  <a:cubicBezTo>
                    <a:pt x="285" y="10"/>
                    <a:pt x="284" y="10"/>
                    <a:pt x="284" y="10"/>
                  </a:cubicBezTo>
                  <a:cubicBezTo>
                    <a:pt x="280" y="10"/>
                    <a:pt x="276" y="13"/>
                    <a:pt x="280" y="17"/>
                  </a:cubicBezTo>
                  <a:cubicBezTo>
                    <a:pt x="283" y="20"/>
                    <a:pt x="289" y="22"/>
                    <a:pt x="288" y="22"/>
                  </a:cubicBezTo>
                  <a:cubicBezTo>
                    <a:pt x="287" y="22"/>
                    <a:pt x="287" y="22"/>
                    <a:pt x="287" y="22"/>
                  </a:cubicBezTo>
                  <a:cubicBezTo>
                    <a:pt x="285" y="22"/>
                    <a:pt x="279" y="22"/>
                    <a:pt x="273" y="2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73" y="22"/>
                    <a:pt x="271" y="21"/>
                    <a:pt x="270" y="21"/>
                  </a:cubicBezTo>
                  <a:cubicBezTo>
                    <a:pt x="270" y="21"/>
                    <a:pt x="270" y="21"/>
                    <a:pt x="270" y="21"/>
                  </a:cubicBezTo>
                  <a:cubicBezTo>
                    <a:pt x="268" y="20"/>
                    <a:pt x="266" y="20"/>
                    <a:pt x="265" y="19"/>
                  </a:cubicBezTo>
                  <a:cubicBezTo>
                    <a:pt x="263" y="17"/>
                    <a:pt x="262" y="14"/>
                    <a:pt x="260" y="13"/>
                  </a:cubicBezTo>
                  <a:cubicBezTo>
                    <a:pt x="257" y="11"/>
                    <a:pt x="255" y="10"/>
                    <a:pt x="253" y="10"/>
                  </a:cubicBezTo>
                  <a:cubicBezTo>
                    <a:pt x="251" y="10"/>
                    <a:pt x="249" y="11"/>
                    <a:pt x="248" y="13"/>
                  </a:cubicBezTo>
                  <a:cubicBezTo>
                    <a:pt x="245" y="16"/>
                    <a:pt x="243" y="19"/>
                    <a:pt x="239" y="19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7" y="19"/>
                    <a:pt x="236" y="19"/>
                    <a:pt x="235" y="19"/>
                  </a:cubicBezTo>
                  <a:cubicBezTo>
                    <a:pt x="234" y="19"/>
                    <a:pt x="233" y="19"/>
                    <a:pt x="234" y="19"/>
                  </a:cubicBezTo>
                  <a:cubicBezTo>
                    <a:pt x="234" y="19"/>
                    <a:pt x="234" y="19"/>
                    <a:pt x="233" y="19"/>
                  </a:cubicBezTo>
                  <a:cubicBezTo>
                    <a:pt x="233" y="19"/>
                    <a:pt x="230" y="19"/>
                    <a:pt x="227" y="18"/>
                  </a:cubicBezTo>
                  <a:cubicBezTo>
                    <a:pt x="226" y="17"/>
                    <a:pt x="225" y="17"/>
                    <a:pt x="223" y="17"/>
                  </a:cubicBezTo>
                  <a:cubicBezTo>
                    <a:pt x="220" y="17"/>
                    <a:pt x="217" y="17"/>
                    <a:pt x="215" y="18"/>
                  </a:cubicBezTo>
                  <a:cubicBezTo>
                    <a:pt x="214" y="19"/>
                    <a:pt x="213" y="19"/>
                    <a:pt x="213" y="19"/>
                  </a:cubicBezTo>
                  <a:cubicBezTo>
                    <a:pt x="211" y="19"/>
                    <a:pt x="213" y="17"/>
                    <a:pt x="217" y="14"/>
                  </a:cubicBezTo>
                  <a:cubicBezTo>
                    <a:pt x="221" y="12"/>
                    <a:pt x="214" y="11"/>
                    <a:pt x="210" y="11"/>
                  </a:cubicBezTo>
                  <a:cubicBezTo>
                    <a:pt x="209" y="11"/>
                    <a:pt x="208" y="11"/>
                    <a:pt x="208" y="11"/>
                  </a:cubicBezTo>
                  <a:cubicBezTo>
                    <a:pt x="208" y="11"/>
                    <a:pt x="208" y="11"/>
                    <a:pt x="207" y="11"/>
                  </a:cubicBezTo>
                  <a:cubicBezTo>
                    <a:pt x="206" y="11"/>
                    <a:pt x="204" y="11"/>
                    <a:pt x="202" y="11"/>
                  </a:cubicBezTo>
                  <a:cubicBezTo>
                    <a:pt x="202" y="11"/>
                    <a:pt x="201" y="11"/>
                    <a:pt x="201" y="11"/>
                  </a:cubicBezTo>
                  <a:cubicBezTo>
                    <a:pt x="200" y="11"/>
                    <a:pt x="199" y="11"/>
                    <a:pt x="198" y="11"/>
                  </a:cubicBezTo>
                  <a:cubicBezTo>
                    <a:pt x="197" y="11"/>
                    <a:pt x="196" y="11"/>
                    <a:pt x="195" y="11"/>
                  </a:cubicBezTo>
                  <a:cubicBezTo>
                    <a:pt x="192" y="11"/>
                    <a:pt x="189" y="11"/>
                    <a:pt x="185" y="11"/>
                  </a:cubicBezTo>
                  <a:cubicBezTo>
                    <a:pt x="182" y="11"/>
                    <a:pt x="180" y="11"/>
                    <a:pt x="178" y="11"/>
                  </a:cubicBezTo>
                  <a:cubicBezTo>
                    <a:pt x="175" y="11"/>
                    <a:pt x="172" y="11"/>
                    <a:pt x="170" y="11"/>
                  </a:cubicBezTo>
                  <a:cubicBezTo>
                    <a:pt x="167" y="12"/>
                    <a:pt x="168" y="14"/>
                    <a:pt x="169" y="15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8" y="17"/>
                    <a:pt x="167" y="16"/>
                  </a:cubicBezTo>
                  <a:cubicBezTo>
                    <a:pt x="165" y="14"/>
                    <a:pt x="163" y="13"/>
                    <a:pt x="162" y="13"/>
                  </a:cubicBezTo>
                  <a:cubicBezTo>
                    <a:pt x="160" y="13"/>
                    <a:pt x="159" y="12"/>
                    <a:pt x="158" y="12"/>
                  </a:cubicBezTo>
                  <a:cubicBezTo>
                    <a:pt x="147" y="12"/>
                    <a:pt x="151" y="18"/>
                    <a:pt x="147" y="19"/>
                  </a:cubicBezTo>
                  <a:cubicBezTo>
                    <a:pt x="140" y="20"/>
                    <a:pt x="134" y="20"/>
                    <a:pt x="129" y="20"/>
                  </a:cubicBezTo>
                  <a:cubicBezTo>
                    <a:pt x="123" y="21"/>
                    <a:pt x="122" y="22"/>
                    <a:pt x="122" y="22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2" y="23"/>
                    <a:pt x="122" y="23"/>
                    <a:pt x="122" y="22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1" y="22"/>
                    <a:pt x="119" y="21"/>
                    <a:pt x="117" y="21"/>
                  </a:cubicBezTo>
                  <a:cubicBezTo>
                    <a:pt x="115" y="21"/>
                    <a:pt x="114" y="21"/>
                    <a:pt x="112" y="22"/>
                  </a:cubicBezTo>
                  <a:cubicBezTo>
                    <a:pt x="107" y="23"/>
                    <a:pt x="82" y="24"/>
                    <a:pt x="84" y="28"/>
                  </a:cubicBezTo>
                  <a:cubicBezTo>
                    <a:pt x="85" y="30"/>
                    <a:pt x="89" y="31"/>
                    <a:pt x="93" y="31"/>
                  </a:cubicBezTo>
                  <a:cubicBezTo>
                    <a:pt x="95" y="31"/>
                    <a:pt x="98" y="30"/>
                    <a:pt x="100" y="30"/>
                  </a:cubicBezTo>
                  <a:cubicBezTo>
                    <a:pt x="101" y="30"/>
                    <a:pt x="103" y="30"/>
                    <a:pt x="103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0" y="31"/>
                    <a:pt x="98" y="31"/>
                    <a:pt x="99" y="31"/>
                  </a:cubicBezTo>
                  <a:cubicBezTo>
                    <a:pt x="101" y="32"/>
                    <a:pt x="96" y="33"/>
                    <a:pt x="91" y="36"/>
                  </a:cubicBezTo>
                  <a:cubicBezTo>
                    <a:pt x="88" y="37"/>
                    <a:pt x="85" y="38"/>
                    <a:pt x="79" y="39"/>
                  </a:cubicBezTo>
                  <a:cubicBezTo>
                    <a:pt x="77" y="39"/>
                    <a:pt x="76" y="39"/>
                    <a:pt x="74" y="39"/>
                  </a:cubicBezTo>
                  <a:cubicBezTo>
                    <a:pt x="70" y="39"/>
                    <a:pt x="66" y="39"/>
                    <a:pt x="62" y="38"/>
                  </a:cubicBezTo>
                  <a:cubicBezTo>
                    <a:pt x="60" y="38"/>
                    <a:pt x="59" y="38"/>
                    <a:pt x="57" y="38"/>
                  </a:cubicBezTo>
                  <a:cubicBezTo>
                    <a:pt x="48" y="38"/>
                    <a:pt x="34" y="40"/>
                    <a:pt x="24" y="40"/>
                  </a:cubicBezTo>
                  <a:cubicBezTo>
                    <a:pt x="12" y="41"/>
                    <a:pt x="4" y="43"/>
                    <a:pt x="5" y="43"/>
                  </a:cubicBezTo>
                  <a:cubicBezTo>
                    <a:pt x="7" y="43"/>
                    <a:pt x="6" y="43"/>
                    <a:pt x="3" y="44"/>
                  </a:cubicBezTo>
                  <a:cubicBezTo>
                    <a:pt x="1" y="44"/>
                    <a:pt x="2" y="45"/>
                    <a:pt x="6" y="46"/>
                  </a:cubicBezTo>
                  <a:cubicBezTo>
                    <a:pt x="8" y="47"/>
                    <a:pt x="11" y="48"/>
                    <a:pt x="14" y="48"/>
                  </a:cubicBezTo>
                  <a:cubicBezTo>
                    <a:pt x="14" y="48"/>
                    <a:pt x="15" y="48"/>
                    <a:pt x="15" y="48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8" y="48"/>
                    <a:pt x="19" y="49"/>
                    <a:pt x="18" y="49"/>
                  </a:cubicBezTo>
                  <a:cubicBezTo>
                    <a:pt x="15" y="49"/>
                    <a:pt x="15" y="50"/>
                    <a:pt x="18" y="50"/>
                  </a:cubicBezTo>
                  <a:cubicBezTo>
                    <a:pt x="20" y="50"/>
                    <a:pt x="21" y="50"/>
                    <a:pt x="18" y="50"/>
                  </a:cubicBezTo>
                  <a:cubicBezTo>
                    <a:pt x="16" y="51"/>
                    <a:pt x="18" y="51"/>
                    <a:pt x="22" y="51"/>
                  </a:cubicBezTo>
                  <a:cubicBezTo>
                    <a:pt x="22" y="51"/>
                    <a:pt x="23" y="51"/>
                    <a:pt x="24" y="51"/>
                  </a:cubicBezTo>
                  <a:cubicBezTo>
                    <a:pt x="25" y="51"/>
                    <a:pt x="26" y="51"/>
                    <a:pt x="28" y="51"/>
                  </a:cubicBezTo>
                  <a:cubicBezTo>
                    <a:pt x="29" y="51"/>
                    <a:pt x="31" y="51"/>
                    <a:pt x="32" y="51"/>
                  </a:cubicBezTo>
                  <a:cubicBezTo>
                    <a:pt x="35" y="51"/>
                    <a:pt x="38" y="51"/>
                    <a:pt x="40" y="52"/>
                  </a:cubicBezTo>
                  <a:cubicBezTo>
                    <a:pt x="47" y="53"/>
                    <a:pt x="41" y="54"/>
                    <a:pt x="35" y="54"/>
                  </a:cubicBezTo>
                  <a:cubicBezTo>
                    <a:pt x="35" y="54"/>
                    <a:pt x="34" y="54"/>
                    <a:pt x="33" y="54"/>
                  </a:cubicBezTo>
                  <a:cubicBezTo>
                    <a:pt x="32" y="54"/>
                    <a:pt x="32" y="54"/>
                    <a:pt x="31" y="54"/>
                  </a:cubicBezTo>
                  <a:cubicBezTo>
                    <a:pt x="26" y="54"/>
                    <a:pt x="26" y="54"/>
                    <a:pt x="31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2" y="55"/>
                    <a:pt x="26" y="55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5" y="54"/>
                    <a:pt x="0" y="56"/>
                    <a:pt x="0" y="57"/>
                  </a:cubicBezTo>
                  <a:cubicBezTo>
                    <a:pt x="0" y="57"/>
                    <a:pt x="1" y="57"/>
                    <a:pt x="3" y="57"/>
                  </a:cubicBezTo>
                  <a:cubicBezTo>
                    <a:pt x="4" y="57"/>
                    <a:pt x="5" y="57"/>
                    <a:pt x="6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57"/>
                    <a:pt x="5" y="58"/>
                    <a:pt x="8" y="59"/>
                  </a:cubicBezTo>
                  <a:cubicBezTo>
                    <a:pt x="11" y="60"/>
                    <a:pt x="2" y="61"/>
                    <a:pt x="8" y="63"/>
                  </a:cubicBezTo>
                  <a:cubicBezTo>
                    <a:pt x="11" y="65"/>
                    <a:pt x="17" y="66"/>
                    <a:pt x="21" y="66"/>
                  </a:cubicBezTo>
                  <a:cubicBezTo>
                    <a:pt x="23" y="66"/>
                    <a:pt x="24" y="66"/>
                    <a:pt x="25" y="66"/>
                  </a:cubicBezTo>
                  <a:cubicBezTo>
                    <a:pt x="26" y="65"/>
                    <a:pt x="27" y="65"/>
                    <a:pt x="28" y="6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9" y="65"/>
                    <a:pt x="30" y="65"/>
                    <a:pt x="31" y="65"/>
                  </a:cubicBezTo>
                  <a:cubicBezTo>
                    <a:pt x="32" y="65"/>
                    <a:pt x="32" y="65"/>
                    <a:pt x="33" y="65"/>
                  </a:cubicBezTo>
                  <a:cubicBezTo>
                    <a:pt x="33" y="65"/>
                    <a:pt x="34" y="65"/>
                    <a:pt x="34" y="65"/>
                  </a:cubicBezTo>
                  <a:cubicBezTo>
                    <a:pt x="36" y="65"/>
                    <a:pt x="36" y="65"/>
                    <a:pt x="36" y="66"/>
                  </a:cubicBezTo>
                  <a:cubicBezTo>
                    <a:pt x="35" y="66"/>
                    <a:pt x="36" y="66"/>
                    <a:pt x="36" y="66"/>
                  </a:cubicBezTo>
                  <a:cubicBezTo>
                    <a:pt x="37" y="66"/>
                    <a:pt x="37" y="66"/>
                    <a:pt x="38" y="66"/>
                  </a:cubicBezTo>
                  <a:cubicBezTo>
                    <a:pt x="38" y="66"/>
                    <a:pt x="39" y="66"/>
                    <a:pt x="40" y="66"/>
                  </a:cubicBezTo>
                  <a:cubicBezTo>
                    <a:pt x="41" y="66"/>
                    <a:pt x="42" y="66"/>
                    <a:pt x="44" y="66"/>
                  </a:cubicBezTo>
                  <a:cubicBezTo>
                    <a:pt x="44" y="66"/>
                    <a:pt x="44" y="66"/>
                    <a:pt x="45" y="66"/>
                  </a:cubicBezTo>
                  <a:cubicBezTo>
                    <a:pt x="45" y="66"/>
                    <a:pt x="46" y="66"/>
                    <a:pt x="46" y="66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48" y="66"/>
                    <a:pt x="49" y="66"/>
                    <a:pt x="48" y="66"/>
                  </a:cubicBezTo>
                  <a:cubicBezTo>
                    <a:pt x="48" y="66"/>
                    <a:pt x="49" y="66"/>
                    <a:pt x="50" y="66"/>
                  </a:cubicBezTo>
                  <a:cubicBezTo>
                    <a:pt x="51" y="66"/>
                    <a:pt x="52" y="66"/>
                    <a:pt x="53" y="66"/>
                  </a:cubicBezTo>
                  <a:cubicBezTo>
                    <a:pt x="54" y="66"/>
                    <a:pt x="55" y="66"/>
                    <a:pt x="57" y="66"/>
                  </a:cubicBezTo>
                  <a:cubicBezTo>
                    <a:pt x="62" y="66"/>
                    <a:pt x="68" y="67"/>
                    <a:pt x="76" y="68"/>
                  </a:cubicBezTo>
                  <a:cubicBezTo>
                    <a:pt x="85" y="69"/>
                    <a:pt x="93" y="71"/>
                    <a:pt x="96" y="73"/>
                  </a:cubicBezTo>
                  <a:cubicBezTo>
                    <a:pt x="97" y="73"/>
                    <a:pt x="96" y="74"/>
                    <a:pt x="95" y="74"/>
                  </a:cubicBezTo>
                  <a:cubicBezTo>
                    <a:pt x="94" y="75"/>
                    <a:pt x="94" y="76"/>
                    <a:pt x="95" y="77"/>
                  </a:cubicBezTo>
                  <a:cubicBezTo>
                    <a:pt x="96" y="78"/>
                    <a:pt x="99" y="80"/>
                    <a:pt x="100" y="83"/>
                  </a:cubicBezTo>
                  <a:cubicBezTo>
                    <a:pt x="101" y="84"/>
                    <a:pt x="96" y="85"/>
                    <a:pt x="96" y="85"/>
                  </a:cubicBezTo>
                  <a:cubicBezTo>
                    <a:pt x="96" y="85"/>
                    <a:pt x="96" y="85"/>
                    <a:pt x="96" y="85"/>
                  </a:cubicBezTo>
                  <a:cubicBezTo>
                    <a:pt x="97" y="85"/>
                    <a:pt x="97" y="85"/>
                    <a:pt x="97" y="85"/>
                  </a:cubicBezTo>
                  <a:cubicBezTo>
                    <a:pt x="99" y="85"/>
                    <a:pt x="101" y="87"/>
                    <a:pt x="101" y="89"/>
                  </a:cubicBezTo>
                  <a:cubicBezTo>
                    <a:pt x="102" y="92"/>
                    <a:pt x="106" y="95"/>
                    <a:pt x="102" y="97"/>
                  </a:cubicBezTo>
                  <a:cubicBezTo>
                    <a:pt x="99" y="99"/>
                    <a:pt x="92" y="99"/>
                    <a:pt x="94" y="99"/>
                  </a:cubicBezTo>
                  <a:cubicBezTo>
                    <a:pt x="94" y="99"/>
                    <a:pt x="94" y="99"/>
                    <a:pt x="94" y="99"/>
                  </a:cubicBezTo>
                  <a:cubicBezTo>
                    <a:pt x="94" y="99"/>
                    <a:pt x="94" y="99"/>
                    <a:pt x="95" y="99"/>
                  </a:cubicBezTo>
                  <a:cubicBezTo>
                    <a:pt x="96" y="99"/>
                    <a:pt x="98" y="99"/>
                    <a:pt x="98" y="99"/>
                  </a:cubicBezTo>
                  <a:cubicBezTo>
                    <a:pt x="98" y="99"/>
                    <a:pt x="97" y="100"/>
                    <a:pt x="94" y="101"/>
                  </a:cubicBezTo>
                  <a:cubicBezTo>
                    <a:pt x="91" y="101"/>
                    <a:pt x="92" y="102"/>
                    <a:pt x="95" y="102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6" y="102"/>
                    <a:pt x="96" y="102"/>
                    <a:pt x="97" y="102"/>
                  </a:cubicBezTo>
                  <a:cubicBezTo>
                    <a:pt x="98" y="102"/>
                    <a:pt x="96" y="102"/>
                    <a:pt x="90" y="103"/>
                  </a:cubicBezTo>
                  <a:cubicBezTo>
                    <a:pt x="85" y="104"/>
                    <a:pt x="89" y="107"/>
                    <a:pt x="93" y="107"/>
                  </a:cubicBezTo>
                  <a:cubicBezTo>
                    <a:pt x="93" y="107"/>
                    <a:pt x="94" y="107"/>
                    <a:pt x="94" y="107"/>
                  </a:cubicBezTo>
                  <a:cubicBezTo>
                    <a:pt x="99" y="106"/>
                    <a:pt x="102" y="105"/>
                    <a:pt x="102" y="105"/>
                  </a:cubicBezTo>
                  <a:cubicBezTo>
                    <a:pt x="102" y="104"/>
                    <a:pt x="105" y="103"/>
                    <a:pt x="106" y="102"/>
                  </a:cubicBezTo>
                  <a:cubicBezTo>
                    <a:pt x="107" y="102"/>
                    <a:pt x="107" y="102"/>
                    <a:pt x="107" y="101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3"/>
                    <a:pt x="108" y="104"/>
                    <a:pt x="110" y="104"/>
                  </a:cubicBezTo>
                  <a:cubicBezTo>
                    <a:pt x="110" y="104"/>
                    <a:pt x="111" y="104"/>
                    <a:pt x="112" y="104"/>
                  </a:cubicBezTo>
                  <a:cubicBezTo>
                    <a:pt x="113" y="103"/>
                    <a:pt x="114" y="103"/>
                    <a:pt x="114" y="103"/>
                  </a:cubicBezTo>
                  <a:cubicBezTo>
                    <a:pt x="115" y="103"/>
                    <a:pt x="114" y="103"/>
                    <a:pt x="114" y="104"/>
                  </a:cubicBezTo>
                  <a:cubicBezTo>
                    <a:pt x="112" y="104"/>
                    <a:pt x="113" y="105"/>
                    <a:pt x="117" y="105"/>
                  </a:cubicBezTo>
                  <a:cubicBezTo>
                    <a:pt x="120" y="105"/>
                    <a:pt x="120" y="106"/>
                    <a:pt x="116" y="106"/>
                  </a:cubicBezTo>
                  <a:cubicBezTo>
                    <a:pt x="113" y="107"/>
                    <a:pt x="112" y="107"/>
                    <a:pt x="116" y="107"/>
                  </a:cubicBezTo>
                  <a:cubicBezTo>
                    <a:pt x="119" y="107"/>
                    <a:pt x="119" y="107"/>
                    <a:pt x="116" y="108"/>
                  </a:cubicBezTo>
                  <a:cubicBezTo>
                    <a:pt x="114" y="109"/>
                    <a:pt x="113" y="109"/>
                    <a:pt x="115" y="109"/>
                  </a:cubicBezTo>
                  <a:cubicBezTo>
                    <a:pt x="115" y="109"/>
                    <a:pt x="116" y="109"/>
                    <a:pt x="116" y="109"/>
                  </a:cubicBezTo>
                  <a:cubicBezTo>
                    <a:pt x="117" y="109"/>
                    <a:pt x="117" y="109"/>
                    <a:pt x="118" y="109"/>
                  </a:cubicBezTo>
                  <a:cubicBezTo>
                    <a:pt x="120" y="109"/>
                    <a:pt x="120" y="109"/>
                    <a:pt x="118" y="109"/>
                  </a:cubicBezTo>
                  <a:cubicBezTo>
                    <a:pt x="116" y="109"/>
                    <a:pt x="117" y="109"/>
                    <a:pt x="120" y="110"/>
                  </a:cubicBezTo>
                  <a:cubicBezTo>
                    <a:pt x="122" y="110"/>
                    <a:pt x="122" y="110"/>
                    <a:pt x="120" y="110"/>
                  </a:cubicBezTo>
                  <a:cubicBezTo>
                    <a:pt x="120" y="110"/>
                    <a:pt x="120" y="110"/>
                    <a:pt x="119" y="110"/>
                  </a:cubicBezTo>
                  <a:cubicBezTo>
                    <a:pt x="119" y="110"/>
                    <a:pt x="119" y="110"/>
                    <a:pt x="118" y="110"/>
                  </a:cubicBezTo>
                  <a:cubicBezTo>
                    <a:pt x="117" y="110"/>
                    <a:pt x="117" y="111"/>
                    <a:pt x="118" y="111"/>
                  </a:cubicBezTo>
                  <a:cubicBezTo>
                    <a:pt x="120" y="112"/>
                    <a:pt x="120" y="112"/>
                    <a:pt x="119" y="112"/>
                  </a:cubicBezTo>
                  <a:cubicBezTo>
                    <a:pt x="119" y="112"/>
                    <a:pt x="119" y="112"/>
                    <a:pt x="119" y="112"/>
                  </a:cubicBezTo>
                  <a:cubicBezTo>
                    <a:pt x="119" y="112"/>
                    <a:pt x="118" y="112"/>
                    <a:pt x="118" y="112"/>
                  </a:cubicBezTo>
                  <a:cubicBezTo>
                    <a:pt x="118" y="112"/>
                    <a:pt x="118" y="112"/>
                    <a:pt x="120" y="113"/>
                  </a:cubicBezTo>
                  <a:cubicBezTo>
                    <a:pt x="121" y="113"/>
                    <a:pt x="122" y="114"/>
                    <a:pt x="121" y="114"/>
                  </a:cubicBezTo>
                  <a:cubicBezTo>
                    <a:pt x="121" y="114"/>
                    <a:pt x="121" y="114"/>
                    <a:pt x="121" y="114"/>
                  </a:cubicBezTo>
                  <a:cubicBezTo>
                    <a:pt x="120" y="114"/>
                    <a:pt x="120" y="114"/>
                    <a:pt x="120" y="114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17" y="114"/>
                    <a:pt x="112" y="113"/>
                    <a:pt x="106" y="112"/>
                  </a:cubicBezTo>
                  <a:cubicBezTo>
                    <a:pt x="101" y="111"/>
                    <a:pt x="96" y="111"/>
                    <a:pt x="92" y="111"/>
                  </a:cubicBezTo>
                  <a:cubicBezTo>
                    <a:pt x="89" y="111"/>
                    <a:pt x="87" y="111"/>
                    <a:pt x="86" y="112"/>
                  </a:cubicBezTo>
                  <a:cubicBezTo>
                    <a:pt x="84" y="113"/>
                    <a:pt x="92" y="115"/>
                    <a:pt x="102" y="116"/>
                  </a:cubicBezTo>
                  <a:cubicBezTo>
                    <a:pt x="114" y="117"/>
                    <a:pt x="125" y="118"/>
                    <a:pt x="122" y="119"/>
                  </a:cubicBezTo>
                  <a:cubicBezTo>
                    <a:pt x="120" y="120"/>
                    <a:pt x="118" y="120"/>
                    <a:pt x="120" y="120"/>
                  </a:cubicBezTo>
                  <a:cubicBezTo>
                    <a:pt x="121" y="120"/>
                    <a:pt x="120" y="121"/>
                    <a:pt x="117" y="121"/>
                  </a:cubicBezTo>
                  <a:cubicBezTo>
                    <a:pt x="114" y="122"/>
                    <a:pt x="115" y="122"/>
                    <a:pt x="117" y="122"/>
                  </a:cubicBezTo>
                  <a:cubicBezTo>
                    <a:pt x="119" y="123"/>
                    <a:pt x="120" y="123"/>
                    <a:pt x="119" y="123"/>
                  </a:cubicBezTo>
                  <a:cubicBezTo>
                    <a:pt x="117" y="123"/>
                    <a:pt x="118" y="123"/>
                    <a:pt x="119" y="124"/>
                  </a:cubicBezTo>
                  <a:cubicBezTo>
                    <a:pt x="119" y="124"/>
                    <a:pt x="120" y="124"/>
                    <a:pt x="119" y="124"/>
                  </a:cubicBezTo>
                  <a:cubicBezTo>
                    <a:pt x="119" y="124"/>
                    <a:pt x="118" y="124"/>
                    <a:pt x="116" y="123"/>
                  </a:cubicBezTo>
                  <a:cubicBezTo>
                    <a:pt x="115" y="123"/>
                    <a:pt x="113" y="123"/>
                    <a:pt x="113" y="123"/>
                  </a:cubicBezTo>
                  <a:cubicBezTo>
                    <a:pt x="111" y="123"/>
                    <a:pt x="110" y="123"/>
                    <a:pt x="110" y="124"/>
                  </a:cubicBezTo>
                  <a:cubicBezTo>
                    <a:pt x="109" y="124"/>
                    <a:pt x="109" y="125"/>
                    <a:pt x="110" y="125"/>
                  </a:cubicBezTo>
                  <a:cubicBezTo>
                    <a:pt x="110" y="125"/>
                    <a:pt x="110" y="125"/>
                    <a:pt x="110" y="125"/>
                  </a:cubicBezTo>
                  <a:cubicBezTo>
                    <a:pt x="109" y="125"/>
                    <a:pt x="106" y="126"/>
                    <a:pt x="101" y="126"/>
                  </a:cubicBezTo>
                  <a:cubicBezTo>
                    <a:pt x="96" y="127"/>
                    <a:pt x="92" y="127"/>
                    <a:pt x="91" y="127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2" y="127"/>
                    <a:pt x="93" y="128"/>
                    <a:pt x="97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100" y="128"/>
                    <a:pt x="102" y="128"/>
                    <a:pt x="102" y="128"/>
                  </a:cubicBezTo>
                  <a:cubicBezTo>
                    <a:pt x="101" y="127"/>
                    <a:pt x="102" y="127"/>
                    <a:pt x="104" y="127"/>
                  </a:cubicBezTo>
                  <a:cubicBezTo>
                    <a:pt x="104" y="127"/>
                    <a:pt x="105" y="127"/>
                    <a:pt x="105" y="127"/>
                  </a:cubicBezTo>
                  <a:cubicBezTo>
                    <a:pt x="106" y="127"/>
                    <a:pt x="107" y="128"/>
                    <a:pt x="108" y="129"/>
                  </a:cubicBezTo>
                  <a:cubicBezTo>
                    <a:pt x="109" y="130"/>
                    <a:pt x="108" y="130"/>
                    <a:pt x="105" y="130"/>
                  </a:cubicBezTo>
                  <a:cubicBezTo>
                    <a:pt x="104" y="130"/>
                    <a:pt x="102" y="130"/>
                    <a:pt x="100" y="130"/>
                  </a:cubicBezTo>
                  <a:cubicBezTo>
                    <a:pt x="96" y="129"/>
                    <a:pt x="92" y="129"/>
                    <a:pt x="91" y="129"/>
                  </a:cubicBezTo>
                  <a:cubicBezTo>
                    <a:pt x="91" y="129"/>
                    <a:pt x="91" y="129"/>
                    <a:pt x="91" y="129"/>
                  </a:cubicBezTo>
                  <a:cubicBezTo>
                    <a:pt x="91" y="129"/>
                    <a:pt x="91" y="129"/>
                    <a:pt x="91" y="129"/>
                  </a:cubicBezTo>
                  <a:cubicBezTo>
                    <a:pt x="90" y="129"/>
                    <a:pt x="89" y="129"/>
                    <a:pt x="87" y="129"/>
                  </a:cubicBezTo>
                  <a:cubicBezTo>
                    <a:pt x="87" y="128"/>
                    <a:pt x="86" y="128"/>
                    <a:pt x="86" y="128"/>
                  </a:cubicBezTo>
                  <a:cubicBezTo>
                    <a:pt x="85" y="128"/>
                    <a:pt x="86" y="129"/>
                    <a:pt x="88" y="129"/>
                  </a:cubicBezTo>
                  <a:cubicBezTo>
                    <a:pt x="91" y="130"/>
                    <a:pt x="88" y="130"/>
                    <a:pt x="83" y="130"/>
                  </a:cubicBezTo>
                  <a:cubicBezTo>
                    <a:pt x="78" y="131"/>
                    <a:pt x="81" y="131"/>
                    <a:pt x="88" y="131"/>
                  </a:cubicBezTo>
                  <a:cubicBezTo>
                    <a:pt x="88" y="131"/>
                    <a:pt x="89" y="131"/>
                    <a:pt x="89" y="131"/>
                  </a:cubicBezTo>
                  <a:cubicBezTo>
                    <a:pt x="92" y="131"/>
                    <a:pt x="95" y="131"/>
                    <a:pt x="97" y="131"/>
                  </a:cubicBezTo>
                  <a:cubicBezTo>
                    <a:pt x="100" y="131"/>
                    <a:pt x="102" y="131"/>
                    <a:pt x="102" y="131"/>
                  </a:cubicBezTo>
                  <a:cubicBezTo>
                    <a:pt x="103" y="131"/>
                    <a:pt x="103" y="131"/>
                    <a:pt x="103" y="131"/>
                  </a:cubicBezTo>
                  <a:cubicBezTo>
                    <a:pt x="104" y="131"/>
                    <a:pt x="104" y="131"/>
                    <a:pt x="103" y="131"/>
                  </a:cubicBezTo>
                  <a:cubicBezTo>
                    <a:pt x="103" y="131"/>
                    <a:pt x="104" y="131"/>
                    <a:pt x="106" y="131"/>
                  </a:cubicBezTo>
                  <a:cubicBezTo>
                    <a:pt x="106" y="131"/>
                    <a:pt x="107" y="131"/>
                    <a:pt x="107" y="131"/>
                  </a:cubicBezTo>
                  <a:cubicBezTo>
                    <a:pt x="107" y="131"/>
                    <a:pt x="107" y="131"/>
                    <a:pt x="107" y="131"/>
                  </a:cubicBezTo>
                  <a:cubicBezTo>
                    <a:pt x="110" y="131"/>
                    <a:pt x="110" y="132"/>
                    <a:pt x="107" y="132"/>
                  </a:cubicBezTo>
                  <a:cubicBezTo>
                    <a:pt x="105" y="132"/>
                    <a:pt x="105" y="133"/>
                    <a:pt x="107" y="133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7" y="133"/>
                    <a:pt x="100" y="133"/>
                    <a:pt x="91" y="132"/>
                  </a:cubicBezTo>
                  <a:cubicBezTo>
                    <a:pt x="90" y="132"/>
                    <a:pt x="88" y="132"/>
                    <a:pt x="87" y="132"/>
                  </a:cubicBezTo>
                  <a:cubicBezTo>
                    <a:pt x="78" y="132"/>
                    <a:pt x="78" y="134"/>
                    <a:pt x="83" y="134"/>
                  </a:cubicBezTo>
                  <a:cubicBezTo>
                    <a:pt x="88" y="135"/>
                    <a:pt x="88" y="135"/>
                    <a:pt x="82" y="135"/>
                  </a:cubicBezTo>
                  <a:cubicBezTo>
                    <a:pt x="77" y="135"/>
                    <a:pt x="72" y="135"/>
                    <a:pt x="73" y="135"/>
                  </a:cubicBezTo>
                  <a:cubicBezTo>
                    <a:pt x="74" y="135"/>
                    <a:pt x="74" y="136"/>
                    <a:pt x="73" y="136"/>
                  </a:cubicBezTo>
                  <a:cubicBezTo>
                    <a:pt x="71" y="136"/>
                    <a:pt x="73" y="136"/>
                    <a:pt x="77" y="136"/>
                  </a:cubicBezTo>
                  <a:cubicBezTo>
                    <a:pt x="81" y="136"/>
                    <a:pt x="84" y="137"/>
                    <a:pt x="84" y="137"/>
                  </a:cubicBezTo>
                  <a:cubicBezTo>
                    <a:pt x="84" y="137"/>
                    <a:pt x="83" y="137"/>
                    <a:pt x="81" y="138"/>
                  </a:cubicBezTo>
                  <a:cubicBezTo>
                    <a:pt x="79" y="138"/>
                    <a:pt x="79" y="138"/>
                    <a:pt x="80" y="138"/>
                  </a:cubicBezTo>
                  <a:cubicBezTo>
                    <a:pt x="81" y="138"/>
                    <a:pt x="80" y="138"/>
                    <a:pt x="77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8"/>
                    <a:pt x="77" y="138"/>
                    <a:pt x="76" y="138"/>
                  </a:cubicBezTo>
                  <a:cubicBezTo>
                    <a:pt x="75" y="138"/>
                    <a:pt x="74" y="138"/>
                    <a:pt x="76" y="139"/>
                  </a:cubicBezTo>
                  <a:cubicBezTo>
                    <a:pt x="78" y="139"/>
                    <a:pt x="77" y="139"/>
                    <a:pt x="73" y="140"/>
                  </a:cubicBezTo>
                  <a:cubicBezTo>
                    <a:pt x="71" y="140"/>
                    <a:pt x="72" y="140"/>
                    <a:pt x="75" y="140"/>
                  </a:cubicBezTo>
                  <a:cubicBezTo>
                    <a:pt x="77" y="140"/>
                    <a:pt x="80" y="140"/>
                    <a:pt x="84" y="139"/>
                  </a:cubicBezTo>
                  <a:cubicBezTo>
                    <a:pt x="87" y="139"/>
                    <a:pt x="89" y="139"/>
                    <a:pt x="90" y="139"/>
                  </a:cubicBezTo>
                  <a:cubicBezTo>
                    <a:pt x="91" y="139"/>
                    <a:pt x="90" y="139"/>
                    <a:pt x="85" y="140"/>
                  </a:cubicBezTo>
                  <a:cubicBezTo>
                    <a:pt x="77" y="141"/>
                    <a:pt x="73" y="142"/>
                    <a:pt x="78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2"/>
                    <a:pt x="79" y="142"/>
                    <a:pt x="79" y="142"/>
                  </a:cubicBezTo>
                  <a:cubicBezTo>
                    <a:pt x="83" y="142"/>
                    <a:pt x="83" y="142"/>
                    <a:pt x="79" y="142"/>
                  </a:cubicBezTo>
                  <a:cubicBezTo>
                    <a:pt x="75" y="143"/>
                    <a:pt x="73" y="144"/>
                    <a:pt x="74" y="144"/>
                  </a:cubicBezTo>
                  <a:cubicBezTo>
                    <a:pt x="74" y="145"/>
                    <a:pt x="75" y="145"/>
                    <a:pt x="77" y="145"/>
                  </a:cubicBezTo>
                  <a:cubicBezTo>
                    <a:pt x="79" y="145"/>
                    <a:pt x="82" y="144"/>
                    <a:pt x="85" y="144"/>
                  </a:cubicBezTo>
                  <a:cubicBezTo>
                    <a:pt x="87" y="144"/>
                    <a:pt x="88" y="144"/>
                    <a:pt x="89" y="144"/>
                  </a:cubicBezTo>
                  <a:cubicBezTo>
                    <a:pt x="89" y="144"/>
                    <a:pt x="88" y="144"/>
                    <a:pt x="84" y="145"/>
                  </a:cubicBezTo>
                  <a:cubicBezTo>
                    <a:pt x="78" y="145"/>
                    <a:pt x="75" y="147"/>
                    <a:pt x="76" y="148"/>
                  </a:cubicBezTo>
                  <a:cubicBezTo>
                    <a:pt x="76" y="148"/>
                    <a:pt x="79" y="148"/>
                    <a:pt x="81" y="148"/>
                  </a:cubicBezTo>
                  <a:cubicBezTo>
                    <a:pt x="81" y="148"/>
                    <a:pt x="82" y="148"/>
                    <a:pt x="82" y="148"/>
                  </a:cubicBezTo>
                  <a:cubicBezTo>
                    <a:pt x="82" y="148"/>
                    <a:pt x="83" y="148"/>
                    <a:pt x="83" y="148"/>
                  </a:cubicBezTo>
                  <a:cubicBezTo>
                    <a:pt x="83" y="148"/>
                    <a:pt x="81" y="149"/>
                    <a:pt x="78" y="150"/>
                  </a:cubicBezTo>
                  <a:cubicBezTo>
                    <a:pt x="76" y="151"/>
                    <a:pt x="78" y="151"/>
                    <a:pt x="80" y="151"/>
                  </a:cubicBezTo>
                  <a:cubicBezTo>
                    <a:pt x="81" y="151"/>
                    <a:pt x="82" y="151"/>
                    <a:pt x="82" y="151"/>
                  </a:cubicBezTo>
                  <a:cubicBezTo>
                    <a:pt x="85" y="151"/>
                    <a:pt x="86" y="150"/>
                    <a:pt x="87" y="150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87" y="150"/>
                    <a:pt x="87" y="150"/>
                    <a:pt x="88" y="150"/>
                  </a:cubicBezTo>
                  <a:cubicBezTo>
                    <a:pt x="89" y="150"/>
                    <a:pt x="91" y="150"/>
                    <a:pt x="92" y="150"/>
                  </a:cubicBezTo>
                  <a:cubicBezTo>
                    <a:pt x="93" y="150"/>
                    <a:pt x="94" y="150"/>
                    <a:pt x="94" y="150"/>
                  </a:cubicBezTo>
                  <a:cubicBezTo>
                    <a:pt x="96" y="150"/>
                    <a:pt x="96" y="150"/>
                    <a:pt x="97" y="151"/>
                  </a:cubicBezTo>
                  <a:cubicBezTo>
                    <a:pt x="97" y="151"/>
                    <a:pt x="97" y="151"/>
                    <a:pt x="97" y="151"/>
                  </a:cubicBezTo>
                  <a:cubicBezTo>
                    <a:pt x="97" y="151"/>
                    <a:pt x="96" y="151"/>
                    <a:pt x="96" y="151"/>
                  </a:cubicBezTo>
                  <a:cubicBezTo>
                    <a:pt x="94" y="151"/>
                    <a:pt x="93" y="151"/>
                    <a:pt x="92" y="151"/>
                  </a:cubicBezTo>
                  <a:cubicBezTo>
                    <a:pt x="91" y="151"/>
                    <a:pt x="91" y="151"/>
                    <a:pt x="91" y="151"/>
                  </a:cubicBezTo>
                  <a:cubicBezTo>
                    <a:pt x="90" y="151"/>
                    <a:pt x="90" y="151"/>
                    <a:pt x="92" y="152"/>
                  </a:cubicBezTo>
                  <a:cubicBezTo>
                    <a:pt x="93" y="152"/>
                    <a:pt x="91" y="152"/>
                    <a:pt x="87" y="153"/>
                  </a:cubicBezTo>
                  <a:cubicBezTo>
                    <a:pt x="84" y="153"/>
                    <a:pt x="83" y="153"/>
                    <a:pt x="85" y="153"/>
                  </a:cubicBezTo>
                  <a:cubicBezTo>
                    <a:pt x="86" y="153"/>
                    <a:pt x="86" y="153"/>
                    <a:pt x="87" y="153"/>
                  </a:cubicBezTo>
                  <a:cubicBezTo>
                    <a:pt x="88" y="153"/>
                    <a:pt x="89" y="153"/>
                    <a:pt x="89" y="153"/>
                  </a:cubicBezTo>
                  <a:cubicBezTo>
                    <a:pt x="91" y="153"/>
                    <a:pt x="90" y="153"/>
                    <a:pt x="87" y="153"/>
                  </a:cubicBezTo>
                  <a:cubicBezTo>
                    <a:pt x="82" y="154"/>
                    <a:pt x="79" y="155"/>
                    <a:pt x="81" y="155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3" y="155"/>
                    <a:pt x="83" y="155"/>
                    <a:pt x="81" y="155"/>
                  </a:cubicBezTo>
                  <a:cubicBezTo>
                    <a:pt x="79" y="155"/>
                    <a:pt x="81" y="156"/>
                    <a:pt x="84" y="156"/>
                  </a:cubicBezTo>
                  <a:cubicBezTo>
                    <a:pt x="84" y="156"/>
                    <a:pt x="85" y="156"/>
                    <a:pt x="85" y="156"/>
                  </a:cubicBezTo>
                  <a:cubicBezTo>
                    <a:pt x="85" y="156"/>
                    <a:pt x="85" y="156"/>
                    <a:pt x="86" y="156"/>
                  </a:cubicBezTo>
                  <a:cubicBezTo>
                    <a:pt x="88" y="156"/>
                    <a:pt x="89" y="156"/>
                    <a:pt x="87" y="156"/>
                  </a:cubicBezTo>
                  <a:cubicBezTo>
                    <a:pt x="85" y="156"/>
                    <a:pt x="84" y="156"/>
                    <a:pt x="85" y="156"/>
                  </a:cubicBezTo>
                  <a:cubicBezTo>
                    <a:pt x="86" y="156"/>
                    <a:pt x="85" y="157"/>
                    <a:pt x="84" y="157"/>
                  </a:cubicBezTo>
                  <a:cubicBezTo>
                    <a:pt x="82" y="157"/>
                    <a:pt x="82" y="157"/>
                    <a:pt x="85" y="157"/>
                  </a:cubicBezTo>
                  <a:cubicBezTo>
                    <a:pt x="87" y="157"/>
                    <a:pt x="87" y="157"/>
                    <a:pt x="85" y="158"/>
                  </a:cubicBezTo>
                  <a:cubicBezTo>
                    <a:pt x="83" y="158"/>
                    <a:pt x="83" y="158"/>
                    <a:pt x="84" y="158"/>
                  </a:cubicBezTo>
                  <a:cubicBezTo>
                    <a:pt x="84" y="158"/>
                    <a:pt x="84" y="158"/>
                    <a:pt x="85" y="158"/>
                  </a:cubicBezTo>
                  <a:cubicBezTo>
                    <a:pt x="85" y="158"/>
                    <a:pt x="85" y="158"/>
                    <a:pt x="85" y="158"/>
                  </a:cubicBezTo>
                  <a:cubicBezTo>
                    <a:pt x="87" y="158"/>
                    <a:pt x="87" y="159"/>
                    <a:pt x="85" y="159"/>
                  </a:cubicBezTo>
                  <a:cubicBezTo>
                    <a:pt x="83" y="159"/>
                    <a:pt x="87" y="160"/>
                    <a:pt x="88" y="160"/>
                  </a:cubicBezTo>
                  <a:cubicBezTo>
                    <a:pt x="88" y="160"/>
                    <a:pt x="89" y="160"/>
                    <a:pt x="89" y="160"/>
                  </a:cubicBezTo>
                  <a:cubicBezTo>
                    <a:pt x="89" y="160"/>
                    <a:pt x="89" y="160"/>
                    <a:pt x="89" y="160"/>
                  </a:cubicBezTo>
                  <a:cubicBezTo>
                    <a:pt x="90" y="160"/>
                    <a:pt x="90" y="161"/>
                    <a:pt x="89" y="161"/>
                  </a:cubicBezTo>
                  <a:cubicBezTo>
                    <a:pt x="88" y="162"/>
                    <a:pt x="90" y="163"/>
                    <a:pt x="90" y="164"/>
                  </a:cubicBezTo>
                  <a:cubicBezTo>
                    <a:pt x="90" y="165"/>
                    <a:pt x="91" y="165"/>
                    <a:pt x="93" y="165"/>
                  </a:cubicBezTo>
                  <a:cubicBezTo>
                    <a:pt x="93" y="165"/>
                    <a:pt x="94" y="165"/>
                    <a:pt x="94" y="165"/>
                  </a:cubicBezTo>
                  <a:cubicBezTo>
                    <a:pt x="95" y="165"/>
                    <a:pt x="95" y="165"/>
                    <a:pt x="95" y="165"/>
                  </a:cubicBezTo>
                  <a:cubicBezTo>
                    <a:pt x="96" y="165"/>
                    <a:pt x="96" y="165"/>
                    <a:pt x="95" y="166"/>
                  </a:cubicBezTo>
                  <a:cubicBezTo>
                    <a:pt x="93" y="166"/>
                    <a:pt x="92" y="166"/>
                    <a:pt x="93" y="166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5" y="166"/>
                    <a:pt x="95" y="166"/>
                    <a:pt x="95" y="166"/>
                  </a:cubicBezTo>
                  <a:cubicBezTo>
                    <a:pt x="97" y="166"/>
                    <a:pt x="96" y="167"/>
                    <a:pt x="94" y="167"/>
                  </a:cubicBezTo>
                  <a:cubicBezTo>
                    <a:pt x="92" y="168"/>
                    <a:pt x="93" y="168"/>
                    <a:pt x="96" y="168"/>
                  </a:cubicBezTo>
                  <a:cubicBezTo>
                    <a:pt x="99" y="168"/>
                    <a:pt x="100" y="168"/>
                    <a:pt x="99" y="168"/>
                  </a:cubicBezTo>
                  <a:cubicBezTo>
                    <a:pt x="97" y="169"/>
                    <a:pt x="98" y="169"/>
                    <a:pt x="98" y="169"/>
                  </a:cubicBezTo>
                  <a:cubicBezTo>
                    <a:pt x="99" y="170"/>
                    <a:pt x="102" y="170"/>
                    <a:pt x="105" y="170"/>
                  </a:cubicBezTo>
                  <a:cubicBezTo>
                    <a:pt x="108" y="171"/>
                    <a:pt x="110" y="172"/>
                    <a:pt x="113" y="172"/>
                  </a:cubicBezTo>
                  <a:cubicBezTo>
                    <a:pt x="114" y="172"/>
                    <a:pt x="115" y="172"/>
                    <a:pt x="117" y="172"/>
                  </a:cubicBezTo>
                  <a:cubicBezTo>
                    <a:pt x="121" y="171"/>
                    <a:pt x="125" y="171"/>
                    <a:pt x="126" y="171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7" y="171"/>
                    <a:pt x="127" y="172"/>
                    <a:pt x="128" y="172"/>
                  </a:cubicBezTo>
                  <a:cubicBezTo>
                    <a:pt x="128" y="172"/>
                    <a:pt x="129" y="171"/>
                    <a:pt x="130" y="171"/>
                  </a:cubicBezTo>
                  <a:cubicBezTo>
                    <a:pt x="131" y="171"/>
                    <a:pt x="132" y="171"/>
                    <a:pt x="133" y="171"/>
                  </a:cubicBezTo>
                  <a:cubicBezTo>
                    <a:pt x="133" y="171"/>
                    <a:pt x="133" y="171"/>
                    <a:pt x="132" y="172"/>
                  </a:cubicBezTo>
                  <a:cubicBezTo>
                    <a:pt x="130" y="172"/>
                    <a:pt x="129" y="173"/>
                    <a:pt x="130" y="173"/>
                  </a:cubicBezTo>
                  <a:cubicBezTo>
                    <a:pt x="130" y="173"/>
                    <a:pt x="130" y="172"/>
                    <a:pt x="130" y="172"/>
                  </a:cubicBezTo>
                  <a:cubicBezTo>
                    <a:pt x="131" y="172"/>
                    <a:pt x="131" y="172"/>
                    <a:pt x="131" y="172"/>
                  </a:cubicBezTo>
                  <a:cubicBezTo>
                    <a:pt x="132" y="172"/>
                    <a:pt x="131" y="173"/>
                    <a:pt x="129" y="173"/>
                  </a:cubicBezTo>
                  <a:cubicBezTo>
                    <a:pt x="126" y="174"/>
                    <a:pt x="126" y="174"/>
                    <a:pt x="128" y="174"/>
                  </a:cubicBezTo>
                  <a:cubicBezTo>
                    <a:pt x="129" y="174"/>
                    <a:pt x="130" y="174"/>
                    <a:pt x="130" y="174"/>
                  </a:cubicBezTo>
                  <a:cubicBezTo>
                    <a:pt x="130" y="174"/>
                    <a:pt x="131" y="174"/>
                    <a:pt x="131" y="174"/>
                  </a:cubicBezTo>
                  <a:cubicBezTo>
                    <a:pt x="131" y="174"/>
                    <a:pt x="131" y="174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1" y="175"/>
                    <a:pt x="132" y="175"/>
                    <a:pt x="133" y="175"/>
                  </a:cubicBezTo>
                  <a:cubicBezTo>
                    <a:pt x="133" y="175"/>
                    <a:pt x="134" y="175"/>
                    <a:pt x="134" y="175"/>
                  </a:cubicBezTo>
                  <a:cubicBezTo>
                    <a:pt x="135" y="174"/>
                    <a:pt x="135" y="174"/>
                    <a:pt x="135" y="174"/>
                  </a:cubicBezTo>
                  <a:cubicBezTo>
                    <a:pt x="136" y="174"/>
                    <a:pt x="136" y="175"/>
                    <a:pt x="135" y="175"/>
                  </a:cubicBezTo>
                  <a:cubicBezTo>
                    <a:pt x="134" y="176"/>
                    <a:pt x="134" y="176"/>
                    <a:pt x="134" y="176"/>
                  </a:cubicBezTo>
                  <a:cubicBezTo>
                    <a:pt x="135" y="176"/>
                    <a:pt x="135" y="176"/>
                    <a:pt x="136" y="176"/>
                  </a:cubicBezTo>
                  <a:cubicBezTo>
                    <a:pt x="137" y="175"/>
                    <a:pt x="137" y="175"/>
                    <a:pt x="137" y="175"/>
                  </a:cubicBezTo>
                  <a:cubicBezTo>
                    <a:pt x="138" y="175"/>
                    <a:pt x="138" y="175"/>
                    <a:pt x="137" y="176"/>
                  </a:cubicBezTo>
                  <a:cubicBezTo>
                    <a:pt x="136" y="176"/>
                    <a:pt x="137" y="176"/>
                    <a:pt x="137" y="176"/>
                  </a:cubicBezTo>
                  <a:cubicBezTo>
                    <a:pt x="138" y="176"/>
                    <a:pt x="139" y="176"/>
                    <a:pt x="140" y="176"/>
                  </a:cubicBezTo>
                  <a:cubicBezTo>
                    <a:pt x="141" y="176"/>
                    <a:pt x="142" y="176"/>
                    <a:pt x="144" y="176"/>
                  </a:cubicBezTo>
                  <a:cubicBezTo>
                    <a:pt x="146" y="176"/>
                    <a:pt x="147" y="176"/>
                    <a:pt x="149" y="176"/>
                  </a:cubicBezTo>
                  <a:cubicBezTo>
                    <a:pt x="150" y="176"/>
                    <a:pt x="150" y="176"/>
                    <a:pt x="151" y="176"/>
                  </a:cubicBezTo>
                  <a:cubicBezTo>
                    <a:pt x="153" y="176"/>
                    <a:pt x="153" y="176"/>
                    <a:pt x="151" y="175"/>
                  </a:cubicBezTo>
                  <a:cubicBezTo>
                    <a:pt x="148" y="175"/>
                    <a:pt x="148" y="174"/>
                    <a:pt x="152" y="174"/>
                  </a:cubicBezTo>
                  <a:cubicBezTo>
                    <a:pt x="156" y="174"/>
                    <a:pt x="158" y="174"/>
                    <a:pt x="156" y="174"/>
                  </a:cubicBezTo>
                  <a:cubicBezTo>
                    <a:pt x="154" y="174"/>
                    <a:pt x="155" y="174"/>
                    <a:pt x="157" y="174"/>
                  </a:cubicBezTo>
                  <a:cubicBezTo>
                    <a:pt x="158" y="174"/>
                    <a:pt x="157" y="174"/>
                    <a:pt x="155" y="173"/>
                  </a:cubicBezTo>
                  <a:cubicBezTo>
                    <a:pt x="154" y="173"/>
                    <a:pt x="154" y="172"/>
                    <a:pt x="157" y="172"/>
                  </a:cubicBezTo>
                  <a:cubicBezTo>
                    <a:pt x="160" y="172"/>
                    <a:pt x="160" y="172"/>
                    <a:pt x="158" y="171"/>
                  </a:cubicBezTo>
                  <a:cubicBezTo>
                    <a:pt x="156" y="171"/>
                    <a:pt x="156" y="171"/>
                    <a:pt x="156" y="171"/>
                  </a:cubicBezTo>
                  <a:cubicBezTo>
                    <a:pt x="157" y="171"/>
                    <a:pt x="157" y="171"/>
                    <a:pt x="158" y="171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60" y="171"/>
                    <a:pt x="161" y="170"/>
                    <a:pt x="159" y="170"/>
                  </a:cubicBezTo>
                  <a:cubicBezTo>
                    <a:pt x="158" y="170"/>
                    <a:pt x="159" y="170"/>
                    <a:pt x="160" y="170"/>
                  </a:cubicBezTo>
                  <a:cubicBezTo>
                    <a:pt x="160" y="170"/>
                    <a:pt x="160" y="170"/>
                    <a:pt x="161" y="170"/>
                  </a:cubicBezTo>
                  <a:cubicBezTo>
                    <a:pt x="161" y="170"/>
                    <a:pt x="161" y="170"/>
                    <a:pt x="161" y="170"/>
                  </a:cubicBezTo>
                  <a:cubicBezTo>
                    <a:pt x="162" y="170"/>
                    <a:pt x="163" y="169"/>
                    <a:pt x="162" y="169"/>
                  </a:cubicBezTo>
                  <a:cubicBezTo>
                    <a:pt x="162" y="169"/>
                    <a:pt x="162" y="169"/>
                    <a:pt x="163" y="169"/>
                  </a:cubicBezTo>
                  <a:cubicBezTo>
                    <a:pt x="165" y="168"/>
                    <a:pt x="164" y="168"/>
                    <a:pt x="163" y="168"/>
                  </a:cubicBezTo>
                  <a:cubicBezTo>
                    <a:pt x="162" y="168"/>
                    <a:pt x="171" y="168"/>
                    <a:pt x="170" y="166"/>
                  </a:cubicBezTo>
                  <a:cubicBezTo>
                    <a:pt x="169" y="165"/>
                    <a:pt x="166" y="164"/>
                    <a:pt x="167" y="164"/>
                  </a:cubicBezTo>
                  <a:cubicBezTo>
                    <a:pt x="167" y="164"/>
                    <a:pt x="167" y="164"/>
                    <a:pt x="168" y="164"/>
                  </a:cubicBezTo>
                  <a:cubicBezTo>
                    <a:pt x="168" y="164"/>
                    <a:pt x="169" y="164"/>
                    <a:pt x="169" y="164"/>
                  </a:cubicBezTo>
                  <a:cubicBezTo>
                    <a:pt x="170" y="164"/>
                    <a:pt x="170" y="164"/>
                    <a:pt x="168" y="164"/>
                  </a:cubicBezTo>
                  <a:cubicBezTo>
                    <a:pt x="165" y="163"/>
                    <a:pt x="165" y="163"/>
                    <a:pt x="167" y="162"/>
                  </a:cubicBezTo>
                  <a:cubicBezTo>
                    <a:pt x="169" y="162"/>
                    <a:pt x="171" y="162"/>
                    <a:pt x="174" y="162"/>
                  </a:cubicBezTo>
                  <a:cubicBezTo>
                    <a:pt x="174" y="162"/>
                    <a:pt x="175" y="162"/>
                    <a:pt x="175" y="162"/>
                  </a:cubicBezTo>
                  <a:cubicBezTo>
                    <a:pt x="179" y="162"/>
                    <a:pt x="179" y="162"/>
                    <a:pt x="177" y="161"/>
                  </a:cubicBezTo>
                  <a:cubicBezTo>
                    <a:pt x="176" y="161"/>
                    <a:pt x="176" y="160"/>
                    <a:pt x="177" y="160"/>
                  </a:cubicBezTo>
                  <a:cubicBezTo>
                    <a:pt x="177" y="160"/>
                    <a:pt x="178" y="160"/>
                    <a:pt x="178" y="160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80" y="160"/>
                    <a:pt x="180" y="160"/>
                    <a:pt x="179" y="160"/>
                  </a:cubicBezTo>
                  <a:cubicBezTo>
                    <a:pt x="177" y="160"/>
                    <a:pt x="178" y="160"/>
                    <a:pt x="178" y="160"/>
                  </a:cubicBezTo>
                  <a:cubicBezTo>
                    <a:pt x="179" y="160"/>
                    <a:pt x="179" y="160"/>
                    <a:pt x="180" y="160"/>
                  </a:cubicBezTo>
                  <a:cubicBezTo>
                    <a:pt x="181" y="160"/>
                    <a:pt x="181" y="160"/>
                    <a:pt x="181" y="160"/>
                  </a:cubicBezTo>
                  <a:cubicBezTo>
                    <a:pt x="182" y="160"/>
                    <a:pt x="182" y="160"/>
                    <a:pt x="181" y="159"/>
                  </a:cubicBezTo>
                  <a:cubicBezTo>
                    <a:pt x="180" y="159"/>
                    <a:pt x="180" y="158"/>
                    <a:pt x="180" y="158"/>
                  </a:cubicBezTo>
                  <a:cubicBezTo>
                    <a:pt x="180" y="158"/>
                    <a:pt x="181" y="158"/>
                    <a:pt x="181" y="158"/>
                  </a:cubicBezTo>
                  <a:cubicBezTo>
                    <a:pt x="182" y="158"/>
                    <a:pt x="182" y="158"/>
                    <a:pt x="183" y="158"/>
                  </a:cubicBezTo>
                  <a:cubicBezTo>
                    <a:pt x="184" y="158"/>
                    <a:pt x="185" y="158"/>
                    <a:pt x="186" y="158"/>
                  </a:cubicBezTo>
                  <a:cubicBezTo>
                    <a:pt x="186" y="158"/>
                    <a:pt x="186" y="158"/>
                    <a:pt x="187" y="158"/>
                  </a:cubicBezTo>
                  <a:cubicBezTo>
                    <a:pt x="190" y="158"/>
                    <a:pt x="190" y="158"/>
                    <a:pt x="188" y="157"/>
                  </a:cubicBezTo>
                  <a:cubicBezTo>
                    <a:pt x="185" y="157"/>
                    <a:pt x="183" y="157"/>
                    <a:pt x="183" y="157"/>
                  </a:cubicBezTo>
                  <a:cubicBezTo>
                    <a:pt x="183" y="157"/>
                    <a:pt x="184" y="157"/>
                    <a:pt x="184" y="157"/>
                  </a:cubicBezTo>
                  <a:cubicBezTo>
                    <a:pt x="185" y="157"/>
                    <a:pt x="187" y="157"/>
                    <a:pt x="189" y="157"/>
                  </a:cubicBezTo>
                  <a:cubicBezTo>
                    <a:pt x="189" y="157"/>
                    <a:pt x="190" y="157"/>
                    <a:pt x="191" y="157"/>
                  </a:cubicBezTo>
                  <a:cubicBezTo>
                    <a:pt x="192" y="157"/>
                    <a:pt x="194" y="157"/>
                    <a:pt x="194" y="156"/>
                  </a:cubicBezTo>
                  <a:cubicBezTo>
                    <a:pt x="195" y="156"/>
                    <a:pt x="193" y="155"/>
                    <a:pt x="191" y="154"/>
                  </a:cubicBezTo>
                  <a:cubicBezTo>
                    <a:pt x="188" y="154"/>
                    <a:pt x="188" y="154"/>
                    <a:pt x="191" y="154"/>
                  </a:cubicBezTo>
                  <a:cubicBezTo>
                    <a:pt x="194" y="154"/>
                    <a:pt x="196" y="153"/>
                    <a:pt x="196" y="151"/>
                  </a:cubicBezTo>
                  <a:cubicBezTo>
                    <a:pt x="195" y="150"/>
                    <a:pt x="201" y="150"/>
                    <a:pt x="206" y="149"/>
                  </a:cubicBezTo>
                  <a:cubicBezTo>
                    <a:pt x="210" y="147"/>
                    <a:pt x="220" y="148"/>
                    <a:pt x="224" y="147"/>
                  </a:cubicBezTo>
                  <a:cubicBezTo>
                    <a:pt x="229" y="146"/>
                    <a:pt x="227" y="144"/>
                    <a:pt x="229" y="144"/>
                  </a:cubicBezTo>
                  <a:cubicBezTo>
                    <a:pt x="231" y="143"/>
                    <a:pt x="232" y="143"/>
                    <a:pt x="233" y="143"/>
                  </a:cubicBezTo>
                  <a:cubicBezTo>
                    <a:pt x="234" y="143"/>
                    <a:pt x="234" y="143"/>
                    <a:pt x="234" y="143"/>
                  </a:cubicBezTo>
                  <a:cubicBezTo>
                    <a:pt x="236" y="143"/>
                    <a:pt x="236" y="144"/>
                    <a:pt x="236" y="145"/>
                  </a:cubicBezTo>
                  <a:cubicBezTo>
                    <a:pt x="236" y="145"/>
                    <a:pt x="237" y="146"/>
                    <a:pt x="237" y="146"/>
                  </a:cubicBezTo>
                  <a:cubicBezTo>
                    <a:pt x="238" y="146"/>
                    <a:pt x="238" y="146"/>
                    <a:pt x="238" y="145"/>
                  </a:cubicBezTo>
                  <a:cubicBezTo>
                    <a:pt x="239" y="145"/>
                    <a:pt x="239" y="145"/>
                    <a:pt x="239" y="145"/>
                  </a:cubicBezTo>
                  <a:cubicBezTo>
                    <a:pt x="240" y="145"/>
                    <a:pt x="241" y="145"/>
                    <a:pt x="242" y="146"/>
                  </a:cubicBezTo>
                  <a:cubicBezTo>
                    <a:pt x="242" y="146"/>
                    <a:pt x="243" y="146"/>
                    <a:pt x="244" y="146"/>
                  </a:cubicBezTo>
                  <a:cubicBezTo>
                    <a:pt x="247" y="146"/>
                    <a:pt x="251" y="146"/>
                    <a:pt x="253" y="145"/>
                  </a:cubicBezTo>
                  <a:cubicBezTo>
                    <a:pt x="256" y="144"/>
                    <a:pt x="259" y="144"/>
                    <a:pt x="263" y="143"/>
                  </a:cubicBezTo>
                  <a:cubicBezTo>
                    <a:pt x="267" y="143"/>
                    <a:pt x="273" y="141"/>
                    <a:pt x="276" y="140"/>
                  </a:cubicBezTo>
                  <a:cubicBezTo>
                    <a:pt x="280" y="139"/>
                    <a:pt x="290" y="137"/>
                    <a:pt x="296" y="135"/>
                  </a:cubicBezTo>
                  <a:cubicBezTo>
                    <a:pt x="299" y="133"/>
                    <a:pt x="302" y="133"/>
                    <a:pt x="306" y="133"/>
                  </a:cubicBezTo>
                  <a:cubicBezTo>
                    <a:pt x="308" y="133"/>
                    <a:pt x="310" y="133"/>
                    <a:pt x="312" y="133"/>
                  </a:cubicBezTo>
                  <a:cubicBezTo>
                    <a:pt x="315" y="133"/>
                    <a:pt x="317" y="133"/>
                    <a:pt x="321" y="133"/>
                  </a:cubicBezTo>
                  <a:cubicBezTo>
                    <a:pt x="322" y="133"/>
                    <a:pt x="322" y="133"/>
                    <a:pt x="323" y="133"/>
                  </a:cubicBezTo>
                  <a:cubicBezTo>
                    <a:pt x="341" y="133"/>
                    <a:pt x="363" y="131"/>
                    <a:pt x="369" y="128"/>
                  </a:cubicBezTo>
                  <a:cubicBezTo>
                    <a:pt x="369" y="128"/>
                    <a:pt x="369" y="128"/>
                    <a:pt x="369" y="128"/>
                  </a:cubicBezTo>
                  <a:cubicBezTo>
                    <a:pt x="370" y="128"/>
                    <a:pt x="372" y="129"/>
                    <a:pt x="373" y="129"/>
                  </a:cubicBezTo>
                  <a:cubicBezTo>
                    <a:pt x="373" y="129"/>
                    <a:pt x="373" y="129"/>
                    <a:pt x="373" y="129"/>
                  </a:cubicBezTo>
                  <a:cubicBezTo>
                    <a:pt x="374" y="129"/>
                    <a:pt x="375" y="129"/>
                    <a:pt x="375" y="128"/>
                  </a:cubicBezTo>
                  <a:cubicBezTo>
                    <a:pt x="375" y="128"/>
                    <a:pt x="375" y="128"/>
                    <a:pt x="375" y="128"/>
                  </a:cubicBezTo>
                  <a:cubicBezTo>
                    <a:pt x="375" y="128"/>
                    <a:pt x="375" y="128"/>
                    <a:pt x="375" y="128"/>
                  </a:cubicBezTo>
                  <a:cubicBezTo>
                    <a:pt x="375" y="128"/>
                    <a:pt x="376" y="128"/>
                    <a:pt x="376" y="128"/>
                  </a:cubicBezTo>
                  <a:cubicBezTo>
                    <a:pt x="377" y="128"/>
                    <a:pt x="378" y="128"/>
                    <a:pt x="378" y="127"/>
                  </a:cubicBezTo>
                  <a:cubicBezTo>
                    <a:pt x="378" y="127"/>
                    <a:pt x="383" y="127"/>
                    <a:pt x="388" y="126"/>
                  </a:cubicBezTo>
                  <a:cubicBezTo>
                    <a:pt x="392" y="125"/>
                    <a:pt x="399" y="124"/>
                    <a:pt x="401" y="123"/>
                  </a:cubicBezTo>
                  <a:cubicBezTo>
                    <a:pt x="403" y="123"/>
                    <a:pt x="398" y="123"/>
                    <a:pt x="390" y="122"/>
                  </a:cubicBezTo>
                  <a:cubicBezTo>
                    <a:pt x="385" y="122"/>
                    <a:pt x="380" y="122"/>
                    <a:pt x="374" y="122"/>
                  </a:cubicBezTo>
                  <a:cubicBezTo>
                    <a:pt x="369" y="122"/>
                    <a:pt x="365" y="122"/>
                    <a:pt x="361" y="122"/>
                  </a:cubicBezTo>
                  <a:cubicBezTo>
                    <a:pt x="359" y="122"/>
                    <a:pt x="357" y="122"/>
                    <a:pt x="355" y="122"/>
                  </a:cubicBezTo>
                  <a:cubicBezTo>
                    <a:pt x="351" y="122"/>
                    <a:pt x="351" y="122"/>
                    <a:pt x="355" y="121"/>
                  </a:cubicBezTo>
                  <a:cubicBezTo>
                    <a:pt x="361" y="121"/>
                    <a:pt x="359" y="120"/>
                    <a:pt x="350" y="120"/>
                  </a:cubicBezTo>
                  <a:cubicBezTo>
                    <a:pt x="342" y="120"/>
                    <a:pt x="340" y="120"/>
                    <a:pt x="345" y="119"/>
                  </a:cubicBezTo>
                  <a:cubicBezTo>
                    <a:pt x="350" y="118"/>
                    <a:pt x="350" y="116"/>
                    <a:pt x="352" y="116"/>
                  </a:cubicBezTo>
                  <a:cubicBezTo>
                    <a:pt x="352" y="116"/>
                    <a:pt x="352" y="116"/>
                    <a:pt x="352" y="116"/>
                  </a:cubicBezTo>
                  <a:cubicBezTo>
                    <a:pt x="353" y="116"/>
                    <a:pt x="354" y="116"/>
                    <a:pt x="356" y="116"/>
                  </a:cubicBezTo>
                  <a:cubicBezTo>
                    <a:pt x="358" y="116"/>
                    <a:pt x="360" y="116"/>
                    <a:pt x="362" y="116"/>
                  </a:cubicBezTo>
                  <a:cubicBezTo>
                    <a:pt x="366" y="116"/>
                    <a:pt x="370" y="116"/>
                    <a:pt x="370" y="114"/>
                  </a:cubicBezTo>
                  <a:cubicBezTo>
                    <a:pt x="370" y="112"/>
                    <a:pt x="362" y="112"/>
                    <a:pt x="358" y="112"/>
                  </a:cubicBezTo>
                  <a:cubicBezTo>
                    <a:pt x="357" y="112"/>
                    <a:pt x="356" y="112"/>
                    <a:pt x="355" y="112"/>
                  </a:cubicBezTo>
                  <a:cubicBezTo>
                    <a:pt x="355" y="112"/>
                    <a:pt x="354" y="112"/>
                    <a:pt x="354" y="112"/>
                  </a:cubicBezTo>
                  <a:cubicBezTo>
                    <a:pt x="354" y="112"/>
                    <a:pt x="354" y="112"/>
                    <a:pt x="354" y="112"/>
                  </a:cubicBezTo>
                  <a:cubicBezTo>
                    <a:pt x="357" y="112"/>
                    <a:pt x="357" y="111"/>
                    <a:pt x="355" y="111"/>
                  </a:cubicBezTo>
                  <a:cubicBezTo>
                    <a:pt x="353" y="110"/>
                    <a:pt x="353" y="110"/>
                    <a:pt x="355" y="110"/>
                  </a:cubicBezTo>
                  <a:cubicBezTo>
                    <a:pt x="355" y="110"/>
                    <a:pt x="355" y="110"/>
                    <a:pt x="355" y="110"/>
                  </a:cubicBezTo>
                  <a:cubicBezTo>
                    <a:pt x="357" y="110"/>
                    <a:pt x="360" y="111"/>
                    <a:pt x="368" y="112"/>
                  </a:cubicBezTo>
                  <a:cubicBezTo>
                    <a:pt x="376" y="113"/>
                    <a:pt x="384" y="117"/>
                    <a:pt x="391" y="119"/>
                  </a:cubicBezTo>
                  <a:cubicBezTo>
                    <a:pt x="393" y="120"/>
                    <a:pt x="395" y="120"/>
                    <a:pt x="397" y="120"/>
                  </a:cubicBezTo>
                  <a:cubicBezTo>
                    <a:pt x="398" y="120"/>
                    <a:pt x="400" y="120"/>
                    <a:pt x="401" y="119"/>
                  </a:cubicBezTo>
                  <a:cubicBezTo>
                    <a:pt x="402" y="119"/>
                    <a:pt x="403" y="119"/>
                    <a:pt x="403" y="119"/>
                  </a:cubicBezTo>
                  <a:cubicBezTo>
                    <a:pt x="403" y="119"/>
                    <a:pt x="404" y="119"/>
                    <a:pt x="404" y="119"/>
                  </a:cubicBezTo>
                  <a:cubicBezTo>
                    <a:pt x="404" y="119"/>
                    <a:pt x="407" y="120"/>
                    <a:pt x="410" y="120"/>
                  </a:cubicBezTo>
                  <a:cubicBezTo>
                    <a:pt x="411" y="120"/>
                    <a:pt x="412" y="120"/>
                    <a:pt x="412" y="119"/>
                  </a:cubicBezTo>
                  <a:cubicBezTo>
                    <a:pt x="413" y="118"/>
                    <a:pt x="411" y="116"/>
                    <a:pt x="411" y="115"/>
                  </a:cubicBezTo>
                  <a:cubicBezTo>
                    <a:pt x="412" y="114"/>
                    <a:pt x="412" y="114"/>
                    <a:pt x="411" y="114"/>
                  </a:cubicBezTo>
                  <a:cubicBezTo>
                    <a:pt x="411" y="114"/>
                    <a:pt x="410" y="114"/>
                    <a:pt x="410" y="114"/>
                  </a:cubicBezTo>
                  <a:cubicBezTo>
                    <a:pt x="409" y="114"/>
                    <a:pt x="409" y="114"/>
                    <a:pt x="409" y="114"/>
                  </a:cubicBezTo>
                  <a:cubicBezTo>
                    <a:pt x="408" y="114"/>
                    <a:pt x="408" y="114"/>
                    <a:pt x="409" y="113"/>
                  </a:cubicBezTo>
                  <a:cubicBezTo>
                    <a:pt x="410" y="112"/>
                    <a:pt x="410" y="112"/>
                    <a:pt x="409" y="112"/>
                  </a:cubicBezTo>
                  <a:cubicBezTo>
                    <a:pt x="409" y="112"/>
                    <a:pt x="409" y="112"/>
                    <a:pt x="409" y="112"/>
                  </a:cubicBezTo>
                  <a:cubicBezTo>
                    <a:pt x="408" y="112"/>
                    <a:pt x="408" y="112"/>
                    <a:pt x="408" y="112"/>
                  </a:cubicBezTo>
                  <a:cubicBezTo>
                    <a:pt x="408" y="112"/>
                    <a:pt x="408" y="112"/>
                    <a:pt x="408" y="112"/>
                  </a:cubicBezTo>
                  <a:cubicBezTo>
                    <a:pt x="408" y="112"/>
                    <a:pt x="408" y="112"/>
                    <a:pt x="407" y="112"/>
                  </a:cubicBezTo>
                  <a:cubicBezTo>
                    <a:pt x="407" y="112"/>
                    <a:pt x="407" y="112"/>
                    <a:pt x="408" y="112"/>
                  </a:cubicBezTo>
                  <a:cubicBezTo>
                    <a:pt x="408" y="111"/>
                    <a:pt x="407" y="111"/>
                    <a:pt x="407" y="111"/>
                  </a:cubicBezTo>
                  <a:cubicBezTo>
                    <a:pt x="407" y="111"/>
                    <a:pt x="406" y="112"/>
                    <a:pt x="405" y="112"/>
                  </a:cubicBezTo>
                  <a:cubicBezTo>
                    <a:pt x="405" y="112"/>
                    <a:pt x="405" y="112"/>
                    <a:pt x="405" y="112"/>
                  </a:cubicBezTo>
                  <a:cubicBezTo>
                    <a:pt x="404" y="112"/>
                    <a:pt x="406" y="110"/>
                    <a:pt x="399" y="108"/>
                  </a:cubicBezTo>
                  <a:cubicBezTo>
                    <a:pt x="391" y="106"/>
                    <a:pt x="380" y="107"/>
                    <a:pt x="378" y="106"/>
                  </a:cubicBezTo>
                  <a:cubicBezTo>
                    <a:pt x="375" y="106"/>
                    <a:pt x="391" y="106"/>
                    <a:pt x="384" y="104"/>
                  </a:cubicBezTo>
                  <a:cubicBezTo>
                    <a:pt x="379" y="103"/>
                    <a:pt x="375" y="103"/>
                    <a:pt x="372" y="103"/>
                  </a:cubicBezTo>
                  <a:cubicBezTo>
                    <a:pt x="371" y="103"/>
                    <a:pt x="371" y="103"/>
                    <a:pt x="370" y="103"/>
                  </a:cubicBezTo>
                  <a:cubicBezTo>
                    <a:pt x="370" y="103"/>
                    <a:pt x="369" y="103"/>
                    <a:pt x="369" y="103"/>
                  </a:cubicBezTo>
                  <a:cubicBezTo>
                    <a:pt x="369" y="103"/>
                    <a:pt x="369" y="103"/>
                    <a:pt x="369" y="103"/>
                  </a:cubicBezTo>
                  <a:cubicBezTo>
                    <a:pt x="371" y="103"/>
                    <a:pt x="371" y="103"/>
                    <a:pt x="370" y="103"/>
                  </a:cubicBezTo>
                  <a:cubicBezTo>
                    <a:pt x="369" y="103"/>
                    <a:pt x="369" y="103"/>
                    <a:pt x="369" y="103"/>
                  </a:cubicBezTo>
                  <a:cubicBezTo>
                    <a:pt x="369" y="103"/>
                    <a:pt x="369" y="103"/>
                    <a:pt x="369" y="103"/>
                  </a:cubicBezTo>
                  <a:cubicBezTo>
                    <a:pt x="369" y="103"/>
                    <a:pt x="370" y="103"/>
                    <a:pt x="370" y="103"/>
                  </a:cubicBezTo>
                  <a:cubicBezTo>
                    <a:pt x="371" y="103"/>
                    <a:pt x="374" y="103"/>
                    <a:pt x="377" y="103"/>
                  </a:cubicBezTo>
                  <a:cubicBezTo>
                    <a:pt x="381" y="103"/>
                    <a:pt x="384" y="103"/>
                    <a:pt x="383" y="101"/>
                  </a:cubicBezTo>
                  <a:cubicBezTo>
                    <a:pt x="382" y="100"/>
                    <a:pt x="379" y="100"/>
                    <a:pt x="376" y="100"/>
                  </a:cubicBezTo>
                  <a:cubicBezTo>
                    <a:pt x="373" y="100"/>
                    <a:pt x="370" y="100"/>
                    <a:pt x="368" y="100"/>
                  </a:cubicBezTo>
                  <a:cubicBezTo>
                    <a:pt x="366" y="101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2" y="101"/>
                    <a:pt x="364" y="100"/>
                    <a:pt x="367" y="100"/>
                  </a:cubicBezTo>
                  <a:cubicBezTo>
                    <a:pt x="370" y="100"/>
                    <a:pt x="371" y="99"/>
                    <a:pt x="370" y="99"/>
                  </a:cubicBezTo>
                  <a:cubicBezTo>
                    <a:pt x="369" y="98"/>
                    <a:pt x="369" y="98"/>
                    <a:pt x="369" y="98"/>
                  </a:cubicBezTo>
                  <a:cubicBezTo>
                    <a:pt x="370" y="98"/>
                    <a:pt x="370" y="99"/>
                    <a:pt x="372" y="99"/>
                  </a:cubicBezTo>
                  <a:cubicBezTo>
                    <a:pt x="373" y="99"/>
                    <a:pt x="375" y="99"/>
                    <a:pt x="378" y="99"/>
                  </a:cubicBezTo>
                  <a:cubicBezTo>
                    <a:pt x="380" y="99"/>
                    <a:pt x="382" y="99"/>
                    <a:pt x="384" y="99"/>
                  </a:cubicBezTo>
                  <a:cubicBezTo>
                    <a:pt x="392" y="98"/>
                    <a:pt x="388" y="96"/>
                    <a:pt x="388" y="96"/>
                  </a:cubicBezTo>
                  <a:cubicBezTo>
                    <a:pt x="388" y="96"/>
                    <a:pt x="388" y="96"/>
                    <a:pt x="388" y="97"/>
                  </a:cubicBezTo>
                  <a:cubicBezTo>
                    <a:pt x="390" y="97"/>
                    <a:pt x="392" y="97"/>
                    <a:pt x="393" y="97"/>
                  </a:cubicBezTo>
                  <a:cubicBezTo>
                    <a:pt x="394" y="97"/>
                    <a:pt x="394" y="97"/>
                    <a:pt x="395" y="97"/>
                  </a:cubicBezTo>
                  <a:cubicBezTo>
                    <a:pt x="395" y="97"/>
                    <a:pt x="397" y="96"/>
                    <a:pt x="399" y="96"/>
                  </a:cubicBezTo>
                  <a:cubicBezTo>
                    <a:pt x="401" y="96"/>
                    <a:pt x="402" y="96"/>
                    <a:pt x="404" y="97"/>
                  </a:cubicBezTo>
                  <a:cubicBezTo>
                    <a:pt x="408" y="97"/>
                    <a:pt x="409" y="97"/>
                    <a:pt x="407" y="97"/>
                  </a:cubicBezTo>
                  <a:cubicBezTo>
                    <a:pt x="406" y="97"/>
                    <a:pt x="406" y="97"/>
                    <a:pt x="405" y="97"/>
                  </a:cubicBezTo>
                  <a:cubicBezTo>
                    <a:pt x="405" y="97"/>
                    <a:pt x="405" y="97"/>
                    <a:pt x="405" y="97"/>
                  </a:cubicBezTo>
                  <a:cubicBezTo>
                    <a:pt x="403" y="97"/>
                    <a:pt x="403" y="98"/>
                    <a:pt x="404" y="99"/>
                  </a:cubicBezTo>
                  <a:cubicBezTo>
                    <a:pt x="406" y="99"/>
                    <a:pt x="409" y="100"/>
                    <a:pt x="415" y="100"/>
                  </a:cubicBezTo>
                  <a:cubicBezTo>
                    <a:pt x="416" y="100"/>
                    <a:pt x="417" y="100"/>
                    <a:pt x="418" y="100"/>
                  </a:cubicBezTo>
                  <a:cubicBezTo>
                    <a:pt x="431" y="99"/>
                    <a:pt x="431" y="95"/>
                    <a:pt x="427" y="95"/>
                  </a:cubicBezTo>
                  <a:cubicBezTo>
                    <a:pt x="426" y="95"/>
                    <a:pt x="425" y="95"/>
                    <a:pt x="424" y="95"/>
                  </a:cubicBezTo>
                  <a:cubicBezTo>
                    <a:pt x="422" y="95"/>
                    <a:pt x="420" y="95"/>
                    <a:pt x="420" y="96"/>
                  </a:cubicBezTo>
                  <a:cubicBezTo>
                    <a:pt x="420" y="96"/>
                    <a:pt x="419" y="96"/>
                    <a:pt x="419" y="96"/>
                  </a:cubicBezTo>
                  <a:cubicBezTo>
                    <a:pt x="418" y="96"/>
                    <a:pt x="417" y="96"/>
                    <a:pt x="417" y="95"/>
                  </a:cubicBezTo>
                  <a:cubicBezTo>
                    <a:pt x="416" y="93"/>
                    <a:pt x="417" y="92"/>
                    <a:pt x="418" y="91"/>
                  </a:cubicBezTo>
                  <a:cubicBezTo>
                    <a:pt x="419" y="91"/>
                    <a:pt x="420" y="91"/>
                    <a:pt x="421" y="91"/>
                  </a:cubicBezTo>
                  <a:cubicBezTo>
                    <a:pt x="424" y="91"/>
                    <a:pt x="430" y="92"/>
                    <a:pt x="436" y="92"/>
                  </a:cubicBezTo>
                  <a:cubicBezTo>
                    <a:pt x="437" y="93"/>
                    <a:pt x="438" y="93"/>
                    <a:pt x="439" y="93"/>
                  </a:cubicBezTo>
                  <a:cubicBezTo>
                    <a:pt x="443" y="93"/>
                    <a:pt x="441" y="90"/>
                    <a:pt x="438" y="90"/>
                  </a:cubicBezTo>
                  <a:cubicBezTo>
                    <a:pt x="434" y="90"/>
                    <a:pt x="434" y="88"/>
                    <a:pt x="430" y="87"/>
                  </a:cubicBezTo>
                  <a:cubicBezTo>
                    <a:pt x="429" y="87"/>
                    <a:pt x="428" y="87"/>
                    <a:pt x="427" y="86"/>
                  </a:cubicBezTo>
                  <a:cubicBezTo>
                    <a:pt x="426" y="86"/>
                    <a:pt x="425" y="86"/>
                    <a:pt x="426" y="86"/>
                  </a:cubicBezTo>
                  <a:cubicBezTo>
                    <a:pt x="426" y="86"/>
                    <a:pt x="427" y="86"/>
                    <a:pt x="427" y="86"/>
                  </a:cubicBezTo>
                  <a:cubicBezTo>
                    <a:pt x="427" y="86"/>
                    <a:pt x="428" y="86"/>
                    <a:pt x="428" y="86"/>
                  </a:cubicBezTo>
                  <a:cubicBezTo>
                    <a:pt x="432" y="86"/>
                    <a:pt x="432" y="86"/>
                    <a:pt x="427" y="84"/>
                  </a:cubicBezTo>
                  <a:cubicBezTo>
                    <a:pt x="424" y="83"/>
                    <a:pt x="421" y="83"/>
                    <a:pt x="421" y="83"/>
                  </a:cubicBezTo>
                  <a:cubicBezTo>
                    <a:pt x="421" y="83"/>
                    <a:pt x="421" y="83"/>
                    <a:pt x="421" y="83"/>
                  </a:cubicBezTo>
                  <a:cubicBezTo>
                    <a:pt x="422" y="83"/>
                    <a:pt x="423" y="83"/>
                    <a:pt x="423" y="83"/>
                  </a:cubicBezTo>
                  <a:cubicBezTo>
                    <a:pt x="424" y="83"/>
                    <a:pt x="425" y="83"/>
                    <a:pt x="424" y="83"/>
                  </a:cubicBezTo>
                  <a:cubicBezTo>
                    <a:pt x="424" y="83"/>
                    <a:pt x="424" y="83"/>
                    <a:pt x="424" y="83"/>
                  </a:cubicBezTo>
                  <a:cubicBezTo>
                    <a:pt x="425" y="83"/>
                    <a:pt x="429" y="83"/>
                    <a:pt x="433" y="84"/>
                  </a:cubicBezTo>
                  <a:cubicBezTo>
                    <a:pt x="435" y="85"/>
                    <a:pt x="438" y="86"/>
                    <a:pt x="441" y="86"/>
                  </a:cubicBezTo>
                  <a:cubicBezTo>
                    <a:pt x="443" y="86"/>
                    <a:pt x="444" y="85"/>
                    <a:pt x="445" y="85"/>
                  </a:cubicBezTo>
                  <a:cubicBezTo>
                    <a:pt x="447" y="84"/>
                    <a:pt x="445" y="82"/>
                    <a:pt x="439" y="81"/>
                  </a:cubicBezTo>
                  <a:cubicBezTo>
                    <a:pt x="434" y="80"/>
                    <a:pt x="433" y="80"/>
                    <a:pt x="439" y="80"/>
                  </a:cubicBezTo>
                  <a:cubicBezTo>
                    <a:pt x="444" y="79"/>
                    <a:pt x="440" y="78"/>
                    <a:pt x="434" y="78"/>
                  </a:cubicBezTo>
                  <a:cubicBezTo>
                    <a:pt x="428" y="78"/>
                    <a:pt x="425" y="76"/>
                    <a:pt x="427" y="75"/>
                  </a:cubicBezTo>
                  <a:cubicBezTo>
                    <a:pt x="428" y="74"/>
                    <a:pt x="432" y="74"/>
                    <a:pt x="434" y="73"/>
                  </a:cubicBezTo>
                  <a:cubicBezTo>
                    <a:pt x="437" y="73"/>
                    <a:pt x="438" y="73"/>
                    <a:pt x="437" y="73"/>
                  </a:cubicBezTo>
                  <a:cubicBezTo>
                    <a:pt x="436" y="73"/>
                    <a:pt x="438" y="72"/>
                    <a:pt x="442" y="72"/>
                  </a:cubicBezTo>
                  <a:cubicBezTo>
                    <a:pt x="444" y="72"/>
                    <a:pt x="446" y="72"/>
                    <a:pt x="448" y="73"/>
                  </a:cubicBezTo>
                  <a:cubicBezTo>
                    <a:pt x="451" y="73"/>
                    <a:pt x="454" y="73"/>
                    <a:pt x="457" y="73"/>
                  </a:cubicBezTo>
                  <a:cubicBezTo>
                    <a:pt x="461" y="73"/>
                    <a:pt x="463" y="73"/>
                    <a:pt x="464" y="72"/>
                  </a:cubicBezTo>
                  <a:cubicBezTo>
                    <a:pt x="464" y="70"/>
                    <a:pt x="459" y="69"/>
                    <a:pt x="456" y="69"/>
                  </a:cubicBezTo>
                  <a:cubicBezTo>
                    <a:pt x="456" y="69"/>
                    <a:pt x="456" y="69"/>
                    <a:pt x="455" y="69"/>
                  </a:cubicBezTo>
                  <a:cubicBezTo>
                    <a:pt x="455" y="69"/>
                    <a:pt x="454" y="69"/>
                    <a:pt x="454" y="69"/>
                  </a:cubicBezTo>
                  <a:cubicBezTo>
                    <a:pt x="452" y="69"/>
                    <a:pt x="448" y="69"/>
                    <a:pt x="447" y="68"/>
                  </a:cubicBezTo>
                  <a:cubicBezTo>
                    <a:pt x="446" y="67"/>
                    <a:pt x="448" y="67"/>
                    <a:pt x="451" y="67"/>
                  </a:cubicBezTo>
                  <a:cubicBezTo>
                    <a:pt x="451" y="67"/>
                    <a:pt x="452" y="67"/>
                    <a:pt x="452" y="67"/>
                  </a:cubicBezTo>
                  <a:cubicBezTo>
                    <a:pt x="453" y="67"/>
                    <a:pt x="453" y="67"/>
                    <a:pt x="453" y="67"/>
                  </a:cubicBezTo>
                  <a:cubicBezTo>
                    <a:pt x="454" y="67"/>
                    <a:pt x="451" y="66"/>
                    <a:pt x="447" y="64"/>
                  </a:cubicBezTo>
                  <a:cubicBezTo>
                    <a:pt x="443" y="61"/>
                    <a:pt x="459" y="60"/>
                    <a:pt x="463" y="56"/>
                  </a:cubicBezTo>
                  <a:cubicBezTo>
                    <a:pt x="466" y="54"/>
                    <a:pt x="468" y="51"/>
                    <a:pt x="472" y="49"/>
                  </a:cubicBezTo>
                  <a:cubicBezTo>
                    <a:pt x="477" y="45"/>
                    <a:pt x="480" y="44"/>
                    <a:pt x="478" y="44"/>
                  </a:cubicBezTo>
                  <a:cubicBezTo>
                    <a:pt x="475" y="44"/>
                    <a:pt x="473" y="44"/>
                    <a:pt x="471" y="44"/>
                  </a:cubicBezTo>
                  <a:cubicBezTo>
                    <a:pt x="468" y="44"/>
                    <a:pt x="465" y="44"/>
                    <a:pt x="462" y="44"/>
                  </a:cubicBezTo>
                  <a:cubicBezTo>
                    <a:pt x="460" y="44"/>
                    <a:pt x="458" y="44"/>
                    <a:pt x="457" y="44"/>
                  </a:cubicBezTo>
                  <a:cubicBezTo>
                    <a:pt x="457" y="44"/>
                    <a:pt x="457" y="44"/>
                    <a:pt x="457" y="44"/>
                  </a:cubicBezTo>
                  <a:cubicBezTo>
                    <a:pt x="456" y="44"/>
                    <a:pt x="459" y="43"/>
                    <a:pt x="465" y="42"/>
                  </a:cubicBezTo>
                  <a:cubicBezTo>
                    <a:pt x="464" y="42"/>
                    <a:pt x="464" y="42"/>
                    <a:pt x="464" y="42"/>
                  </a:cubicBezTo>
                  <a:cubicBezTo>
                    <a:pt x="464" y="42"/>
                    <a:pt x="464" y="42"/>
                    <a:pt x="465" y="42"/>
                  </a:cubicBezTo>
                  <a:cubicBezTo>
                    <a:pt x="465" y="42"/>
                    <a:pt x="466" y="42"/>
                    <a:pt x="467" y="42"/>
                  </a:cubicBezTo>
                  <a:cubicBezTo>
                    <a:pt x="467" y="42"/>
                    <a:pt x="467" y="42"/>
                    <a:pt x="468" y="42"/>
                  </a:cubicBezTo>
                  <a:cubicBezTo>
                    <a:pt x="468" y="42"/>
                    <a:pt x="468" y="42"/>
                    <a:pt x="468" y="42"/>
                  </a:cubicBezTo>
                  <a:cubicBezTo>
                    <a:pt x="469" y="42"/>
                    <a:pt x="470" y="42"/>
                    <a:pt x="471" y="42"/>
                  </a:cubicBezTo>
                  <a:cubicBezTo>
                    <a:pt x="472" y="42"/>
                    <a:pt x="473" y="42"/>
                    <a:pt x="474" y="42"/>
                  </a:cubicBezTo>
                  <a:cubicBezTo>
                    <a:pt x="477" y="42"/>
                    <a:pt x="480" y="43"/>
                    <a:pt x="483" y="43"/>
                  </a:cubicBezTo>
                  <a:cubicBezTo>
                    <a:pt x="487" y="43"/>
                    <a:pt x="490" y="42"/>
                    <a:pt x="493" y="41"/>
                  </a:cubicBezTo>
                  <a:cubicBezTo>
                    <a:pt x="498" y="40"/>
                    <a:pt x="490" y="39"/>
                    <a:pt x="481" y="39"/>
                  </a:cubicBezTo>
                  <a:cubicBezTo>
                    <a:pt x="471" y="39"/>
                    <a:pt x="470" y="39"/>
                    <a:pt x="479" y="39"/>
                  </a:cubicBezTo>
                  <a:cubicBezTo>
                    <a:pt x="485" y="39"/>
                    <a:pt x="492" y="39"/>
                    <a:pt x="495" y="38"/>
                  </a:cubicBezTo>
                  <a:cubicBezTo>
                    <a:pt x="496" y="38"/>
                    <a:pt x="499" y="38"/>
                    <a:pt x="502" y="38"/>
                  </a:cubicBezTo>
                  <a:cubicBezTo>
                    <a:pt x="506" y="37"/>
                    <a:pt x="509" y="36"/>
                    <a:pt x="513" y="36"/>
                  </a:cubicBezTo>
                  <a:cubicBezTo>
                    <a:pt x="516" y="35"/>
                    <a:pt x="530" y="33"/>
                    <a:pt x="527" y="29"/>
                  </a:cubicBezTo>
                  <a:cubicBezTo>
                    <a:pt x="526" y="28"/>
                    <a:pt x="521" y="27"/>
                    <a:pt x="510" y="26"/>
                  </a:cubicBezTo>
                  <a:cubicBezTo>
                    <a:pt x="506" y="26"/>
                    <a:pt x="503" y="26"/>
                    <a:pt x="501" y="26"/>
                  </a:cubicBezTo>
                  <a:cubicBezTo>
                    <a:pt x="497" y="26"/>
                    <a:pt x="495" y="26"/>
                    <a:pt x="492" y="26"/>
                  </a:cubicBezTo>
                  <a:cubicBezTo>
                    <a:pt x="484" y="28"/>
                    <a:pt x="477" y="29"/>
                    <a:pt x="476" y="30"/>
                  </a:cubicBezTo>
                  <a:cubicBezTo>
                    <a:pt x="476" y="30"/>
                    <a:pt x="476" y="30"/>
                    <a:pt x="475" y="30"/>
                  </a:cubicBezTo>
                  <a:cubicBezTo>
                    <a:pt x="475" y="30"/>
                    <a:pt x="474" y="30"/>
                    <a:pt x="474" y="29"/>
                  </a:cubicBezTo>
                  <a:cubicBezTo>
                    <a:pt x="474" y="29"/>
                    <a:pt x="473" y="29"/>
                    <a:pt x="473" y="29"/>
                  </a:cubicBezTo>
                  <a:cubicBezTo>
                    <a:pt x="471" y="29"/>
                    <a:pt x="463" y="31"/>
                    <a:pt x="449" y="33"/>
                  </a:cubicBezTo>
                  <a:cubicBezTo>
                    <a:pt x="446" y="34"/>
                    <a:pt x="442" y="34"/>
                    <a:pt x="438" y="35"/>
                  </a:cubicBezTo>
                  <a:cubicBezTo>
                    <a:pt x="432" y="35"/>
                    <a:pt x="427" y="36"/>
                    <a:pt x="425" y="36"/>
                  </a:cubicBezTo>
                  <a:cubicBezTo>
                    <a:pt x="421" y="36"/>
                    <a:pt x="423" y="35"/>
                    <a:pt x="432" y="33"/>
                  </a:cubicBezTo>
                  <a:cubicBezTo>
                    <a:pt x="442" y="32"/>
                    <a:pt x="452" y="30"/>
                    <a:pt x="457" y="28"/>
                  </a:cubicBezTo>
                  <a:cubicBezTo>
                    <a:pt x="461" y="26"/>
                    <a:pt x="462" y="25"/>
                    <a:pt x="460" y="24"/>
                  </a:cubicBezTo>
                  <a:cubicBezTo>
                    <a:pt x="459" y="24"/>
                    <a:pt x="458" y="23"/>
                    <a:pt x="456" y="23"/>
                  </a:cubicBezTo>
                  <a:cubicBezTo>
                    <a:pt x="451" y="23"/>
                    <a:pt x="443" y="25"/>
                    <a:pt x="441" y="26"/>
                  </a:cubicBezTo>
                  <a:cubicBezTo>
                    <a:pt x="438" y="26"/>
                    <a:pt x="436" y="27"/>
                    <a:pt x="434" y="27"/>
                  </a:cubicBezTo>
                  <a:cubicBezTo>
                    <a:pt x="432" y="27"/>
                    <a:pt x="428" y="27"/>
                    <a:pt x="425" y="27"/>
                  </a:cubicBezTo>
                  <a:cubicBezTo>
                    <a:pt x="419" y="27"/>
                    <a:pt x="418" y="26"/>
                    <a:pt x="424" y="25"/>
                  </a:cubicBezTo>
                  <a:cubicBezTo>
                    <a:pt x="429" y="24"/>
                    <a:pt x="433" y="23"/>
                    <a:pt x="429" y="22"/>
                  </a:cubicBezTo>
                  <a:cubicBezTo>
                    <a:pt x="427" y="21"/>
                    <a:pt x="421" y="21"/>
                    <a:pt x="415" y="21"/>
                  </a:cubicBezTo>
                  <a:cubicBezTo>
                    <a:pt x="413" y="21"/>
                    <a:pt x="412" y="21"/>
                    <a:pt x="410" y="21"/>
                  </a:cubicBezTo>
                  <a:cubicBezTo>
                    <a:pt x="399" y="21"/>
                    <a:pt x="384" y="22"/>
                    <a:pt x="377" y="23"/>
                  </a:cubicBezTo>
                  <a:cubicBezTo>
                    <a:pt x="376" y="23"/>
                    <a:pt x="374" y="24"/>
                    <a:pt x="373" y="24"/>
                  </a:cubicBezTo>
                  <a:cubicBezTo>
                    <a:pt x="368" y="24"/>
                    <a:pt x="365" y="22"/>
                    <a:pt x="372" y="22"/>
                  </a:cubicBezTo>
                  <a:cubicBezTo>
                    <a:pt x="381" y="21"/>
                    <a:pt x="387" y="20"/>
                    <a:pt x="386" y="20"/>
                  </a:cubicBezTo>
                  <a:cubicBezTo>
                    <a:pt x="386" y="20"/>
                    <a:pt x="386" y="20"/>
                    <a:pt x="386" y="20"/>
                  </a:cubicBezTo>
                  <a:cubicBezTo>
                    <a:pt x="389" y="20"/>
                    <a:pt x="401" y="20"/>
                    <a:pt x="416" y="20"/>
                  </a:cubicBezTo>
                  <a:cubicBezTo>
                    <a:pt x="416" y="20"/>
                    <a:pt x="417" y="20"/>
                    <a:pt x="417" y="20"/>
                  </a:cubicBezTo>
                  <a:cubicBezTo>
                    <a:pt x="420" y="20"/>
                    <a:pt x="423" y="20"/>
                    <a:pt x="425" y="20"/>
                  </a:cubicBezTo>
                  <a:cubicBezTo>
                    <a:pt x="442" y="20"/>
                    <a:pt x="461" y="20"/>
                    <a:pt x="468" y="18"/>
                  </a:cubicBezTo>
                  <a:cubicBezTo>
                    <a:pt x="472" y="17"/>
                    <a:pt x="473" y="16"/>
                    <a:pt x="466" y="14"/>
                  </a:cubicBezTo>
                  <a:cubicBezTo>
                    <a:pt x="461" y="13"/>
                    <a:pt x="457" y="12"/>
                    <a:pt x="452" y="12"/>
                  </a:cubicBezTo>
                  <a:cubicBezTo>
                    <a:pt x="451" y="12"/>
                    <a:pt x="450" y="12"/>
                    <a:pt x="448" y="12"/>
                  </a:cubicBezTo>
                  <a:cubicBezTo>
                    <a:pt x="447" y="12"/>
                    <a:pt x="446" y="12"/>
                    <a:pt x="444" y="12"/>
                  </a:cubicBezTo>
                  <a:cubicBezTo>
                    <a:pt x="439" y="12"/>
                    <a:pt x="435" y="12"/>
                    <a:pt x="433" y="12"/>
                  </a:cubicBezTo>
                  <a:cubicBezTo>
                    <a:pt x="433" y="12"/>
                    <a:pt x="433" y="12"/>
                    <a:pt x="433" y="12"/>
                  </a:cubicBezTo>
                  <a:cubicBezTo>
                    <a:pt x="433" y="12"/>
                    <a:pt x="432" y="12"/>
                    <a:pt x="432" y="12"/>
                  </a:cubicBezTo>
                  <a:cubicBezTo>
                    <a:pt x="432" y="12"/>
                    <a:pt x="432" y="12"/>
                    <a:pt x="432" y="12"/>
                  </a:cubicBezTo>
                  <a:cubicBezTo>
                    <a:pt x="432" y="12"/>
                    <a:pt x="432" y="12"/>
                    <a:pt x="433" y="12"/>
                  </a:cubicBezTo>
                  <a:cubicBezTo>
                    <a:pt x="434" y="12"/>
                    <a:pt x="434" y="12"/>
                    <a:pt x="434" y="11"/>
                  </a:cubicBezTo>
                  <a:cubicBezTo>
                    <a:pt x="432" y="11"/>
                    <a:pt x="437" y="11"/>
                    <a:pt x="442" y="11"/>
                  </a:cubicBezTo>
                  <a:cubicBezTo>
                    <a:pt x="446" y="11"/>
                    <a:pt x="448" y="10"/>
                    <a:pt x="444" y="9"/>
                  </a:cubicBezTo>
                  <a:cubicBezTo>
                    <a:pt x="442" y="8"/>
                    <a:pt x="441" y="8"/>
                    <a:pt x="439" y="8"/>
                  </a:cubicBezTo>
                  <a:cubicBezTo>
                    <a:pt x="438" y="8"/>
                    <a:pt x="437" y="8"/>
                    <a:pt x="436" y="9"/>
                  </a:cubicBezTo>
                  <a:cubicBezTo>
                    <a:pt x="435" y="9"/>
                    <a:pt x="433" y="9"/>
                    <a:pt x="431" y="9"/>
                  </a:cubicBezTo>
                  <a:cubicBezTo>
                    <a:pt x="430" y="9"/>
                    <a:pt x="429" y="9"/>
                    <a:pt x="428" y="9"/>
                  </a:cubicBezTo>
                  <a:cubicBezTo>
                    <a:pt x="422" y="9"/>
                    <a:pt x="413" y="8"/>
                    <a:pt x="405" y="8"/>
                  </a:cubicBezTo>
                  <a:cubicBezTo>
                    <a:pt x="402" y="8"/>
                    <a:pt x="399" y="8"/>
                    <a:pt x="395" y="8"/>
                  </a:cubicBezTo>
                  <a:cubicBezTo>
                    <a:pt x="386" y="8"/>
                    <a:pt x="378" y="8"/>
                    <a:pt x="372" y="8"/>
                  </a:cubicBezTo>
                  <a:cubicBezTo>
                    <a:pt x="366" y="9"/>
                    <a:pt x="364" y="10"/>
                    <a:pt x="363" y="10"/>
                  </a:cubicBezTo>
                  <a:cubicBezTo>
                    <a:pt x="363" y="10"/>
                    <a:pt x="363" y="10"/>
                    <a:pt x="363" y="10"/>
                  </a:cubicBezTo>
                  <a:cubicBezTo>
                    <a:pt x="363" y="10"/>
                    <a:pt x="363" y="10"/>
                    <a:pt x="363" y="10"/>
                  </a:cubicBezTo>
                  <a:cubicBezTo>
                    <a:pt x="362" y="10"/>
                    <a:pt x="361" y="10"/>
                    <a:pt x="360" y="10"/>
                  </a:cubicBezTo>
                  <a:cubicBezTo>
                    <a:pt x="360" y="10"/>
                    <a:pt x="359" y="10"/>
                    <a:pt x="359" y="10"/>
                  </a:cubicBezTo>
                  <a:cubicBezTo>
                    <a:pt x="357" y="10"/>
                    <a:pt x="357" y="8"/>
                    <a:pt x="365" y="8"/>
                  </a:cubicBezTo>
                  <a:cubicBezTo>
                    <a:pt x="374" y="7"/>
                    <a:pt x="380" y="6"/>
                    <a:pt x="382" y="6"/>
                  </a:cubicBezTo>
                  <a:cubicBezTo>
                    <a:pt x="382" y="6"/>
                    <a:pt x="382" y="6"/>
                    <a:pt x="383" y="6"/>
                  </a:cubicBezTo>
                  <a:cubicBezTo>
                    <a:pt x="386" y="6"/>
                    <a:pt x="397" y="7"/>
                    <a:pt x="410" y="7"/>
                  </a:cubicBezTo>
                  <a:cubicBezTo>
                    <a:pt x="411" y="7"/>
                    <a:pt x="411" y="7"/>
                    <a:pt x="411" y="7"/>
                  </a:cubicBezTo>
                  <a:cubicBezTo>
                    <a:pt x="426" y="7"/>
                    <a:pt x="425" y="3"/>
                    <a:pt x="408" y="2"/>
                  </a:cubicBezTo>
                  <a:cubicBezTo>
                    <a:pt x="403" y="1"/>
                    <a:pt x="398" y="1"/>
                    <a:pt x="393" y="1"/>
                  </a:cubicBezTo>
                  <a:cubicBezTo>
                    <a:pt x="385" y="0"/>
                    <a:pt x="376" y="0"/>
                    <a:pt x="3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62" name="Freeform 165"/>
            <p:cNvSpPr>
              <a:spLocks/>
            </p:cNvSpPr>
            <p:nvPr/>
          </p:nvSpPr>
          <p:spPr bwMode="auto">
            <a:xfrm>
              <a:off x="4237038" y="5329238"/>
              <a:ext cx="15875" cy="1587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1 h 1"/>
                <a:gd name="T4" fmla="*/ 1 w 6"/>
                <a:gd name="T5" fmla="*/ 1 h 1"/>
                <a:gd name="T6" fmla="*/ 3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cubicBezTo>
                    <a:pt x="5" y="0"/>
                    <a:pt x="3" y="1"/>
                    <a:pt x="1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63" name="Freeform 166"/>
            <p:cNvSpPr>
              <a:spLocks/>
            </p:cNvSpPr>
            <p:nvPr/>
          </p:nvSpPr>
          <p:spPr bwMode="auto">
            <a:xfrm>
              <a:off x="2686050" y="5067300"/>
              <a:ext cx="7938" cy="7937"/>
            </a:xfrm>
            <a:custGeom>
              <a:avLst/>
              <a:gdLst>
                <a:gd name="T0" fmla="*/ 3 w 3"/>
                <a:gd name="T1" fmla="*/ 0 h 3"/>
                <a:gd name="T2" fmla="*/ 1 w 3"/>
                <a:gd name="T3" fmla="*/ 2 h 3"/>
                <a:gd name="T4" fmla="*/ 1 w 3"/>
                <a:gd name="T5" fmla="*/ 3 h 3"/>
                <a:gd name="T6" fmla="*/ 1 w 3"/>
                <a:gd name="T7" fmla="*/ 2 h 3"/>
                <a:gd name="T8" fmla="*/ 3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1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64" name="Freeform 167"/>
            <p:cNvSpPr>
              <a:spLocks/>
            </p:cNvSpPr>
            <p:nvPr/>
          </p:nvSpPr>
          <p:spPr bwMode="auto">
            <a:xfrm>
              <a:off x="4265613" y="5322888"/>
              <a:ext cx="9525" cy="3175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0 h 1"/>
                <a:gd name="T4" fmla="*/ 0 w 3"/>
                <a:gd name="T5" fmla="*/ 1 h 1"/>
                <a:gd name="T6" fmla="*/ 0 w 3"/>
                <a:gd name="T7" fmla="*/ 1 h 1"/>
                <a:gd name="T8" fmla="*/ 2 w 3"/>
                <a:gd name="T9" fmla="*/ 0 h 1"/>
                <a:gd name="T10" fmla="*/ 2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65" name="Freeform 168"/>
            <p:cNvSpPr>
              <a:spLocks/>
            </p:cNvSpPr>
            <p:nvPr/>
          </p:nvSpPr>
          <p:spPr bwMode="auto">
            <a:xfrm>
              <a:off x="4291013" y="4354513"/>
              <a:ext cx="15875" cy="0"/>
            </a:xfrm>
            <a:custGeom>
              <a:avLst/>
              <a:gdLst>
                <a:gd name="T0" fmla="*/ 3 w 6"/>
                <a:gd name="T1" fmla="*/ 1 w 6"/>
                <a:gd name="T2" fmla="*/ 2 w 6"/>
                <a:gd name="T3" fmla="*/ 2 w 6"/>
                <a:gd name="T4" fmla="*/ 3 w 6"/>
                <a:gd name="T5" fmla="*/ 5 w 6"/>
                <a:gd name="T6" fmla="*/ 6 w 6"/>
                <a:gd name="T7" fmla="*/ 4 w 6"/>
                <a:gd name="T8" fmla="*/ 3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6">
                  <a:moveTo>
                    <a:pt x="3" y="0"/>
                  </a:move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6" y="0"/>
                    <a:pt x="6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66" name="Freeform 169"/>
            <p:cNvSpPr>
              <a:spLocks/>
            </p:cNvSpPr>
            <p:nvPr/>
          </p:nvSpPr>
          <p:spPr bwMode="auto">
            <a:xfrm>
              <a:off x="3119438" y="5111750"/>
              <a:ext cx="325438" cy="31750"/>
            </a:xfrm>
            <a:custGeom>
              <a:avLst/>
              <a:gdLst>
                <a:gd name="T0" fmla="*/ 32 w 120"/>
                <a:gd name="T1" fmla="*/ 0 h 12"/>
                <a:gd name="T2" fmla="*/ 17 w 120"/>
                <a:gd name="T3" fmla="*/ 1 h 12"/>
                <a:gd name="T4" fmla="*/ 4 w 120"/>
                <a:gd name="T5" fmla="*/ 3 h 12"/>
                <a:gd name="T6" fmla="*/ 10 w 120"/>
                <a:gd name="T7" fmla="*/ 3 h 12"/>
                <a:gd name="T8" fmla="*/ 23 w 120"/>
                <a:gd name="T9" fmla="*/ 2 h 12"/>
                <a:gd name="T10" fmla="*/ 29 w 120"/>
                <a:gd name="T11" fmla="*/ 3 h 12"/>
                <a:gd name="T12" fmla="*/ 42 w 120"/>
                <a:gd name="T13" fmla="*/ 4 h 12"/>
                <a:gd name="T14" fmla="*/ 58 w 120"/>
                <a:gd name="T15" fmla="*/ 5 h 12"/>
                <a:gd name="T16" fmla="*/ 73 w 120"/>
                <a:gd name="T17" fmla="*/ 8 h 12"/>
                <a:gd name="T18" fmla="*/ 85 w 120"/>
                <a:gd name="T19" fmla="*/ 11 h 12"/>
                <a:gd name="T20" fmla="*/ 93 w 120"/>
                <a:gd name="T21" fmla="*/ 12 h 12"/>
                <a:gd name="T22" fmla="*/ 104 w 120"/>
                <a:gd name="T23" fmla="*/ 12 h 12"/>
                <a:gd name="T24" fmla="*/ 105 w 120"/>
                <a:gd name="T25" fmla="*/ 12 h 12"/>
                <a:gd name="T26" fmla="*/ 115 w 120"/>
                <a:gd name="T27" fmla="*/ 12 h 12"/>
                <a:gd name="T28" fmla="*/ 115 w 120"/>
                <a:gd name="T29" fmla="*/ 9 h 12"/>
                <a:gd name="T30" fmla="*/ 107 w 120"/>
                <a:gd name="T31" fmla="*/ 8 h 12"/>
                <a:gd name="T32" fmla="*/ 80 w 120"/>
                <a:gd name="T33" fmla="*/ 5 h 12"/>
                <a:gd name="T34" fmla="*/ 54 w 120"/>
                <a:gd name="T35" fmla="*/ 1 h 12"/>
                <a:gd name="T36" fmla="*/ 32 w 120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" h="12">
                  <a:moveTo>
                    <a:pt x="32" y="0"/>
                  </a:moveTo>
                  <a:cubicBezTo>
                    <a:pt x="27" y="0"/>
                    <a:pt x="22" y="1"/>
                    <a:pt x="17" y="1"/>
                  </a:cubicBezTo>
                  <a:cubicBezTo>
                    <a:pt x="4" y="2"/>
                    <a:pt x="0" y="3"/>
                    <a:pt x="4" y="3"/>
                  </a:cubicBezTo>
                  <a:cubicBezTo>
                    <a:pt x="6" y="3"/>
                    <a:pt x="8" y="3"/>
                    <a:pt x="10" y="3"/>
                  </a:cubicBezTo>
                  <a:cubicBezTo>
                    <a:pt x="15" y="3"/>
                    <a:pt x="19" y="2"/>
                    <a:pt x="23" y="2"/>
                  </a:cubicBezTo>
                  <a:cubicBezTo>
                    <a:pt x="27" y="2"/>
                    <a:pt x="30" y="3"/>
                    <a:pt x="29" y="3"/>
                  </a:cubicBezTo>
                  <a:cubicBezTo>
                    <a:pt x="27" y="3"/>
                    <a:pt x="33" y="3"/>
                    <a:pt x="42" y="4"/>
                  </a:cubicBezTo>
                  <a:cubicBezTo>
                    <a:pt x="48" y="4"/>
                    <a:pt x="53" y="5"/>
                    <a:pt x="58" y="5"/>
                  </a:cubicBezTo>
                  <a:cubicBezTo>
                    <a:pt x="63" y="6"/>
                    <a:pt x="68" y="7"/>
                    <a:pt x="73" y="8"/>
                  </a:cubicBezTo>
                  <a:cubicBezTo>
                    <a:pt x="81" y="9"/>
                    <a:pt x="87" y="10"/>
                    <a:pt x="85" y="11"/>
                  </a:cubicBezTo>
                  <a:cubicBezTo>
                    <a:pt x="83" y="12"/>
                    <a:pt x="86" y="12"/>
                    <a:pt x="93" y="12"/>
                  </a:cubicBezTo>
                  <a:cubicBezTo>
                    <a:pt x="97" y="12"/>
                    <a:pt x="100" y="12"/>
                    <a:pt x="104" y="12"/>
                  </a:cubicBezTo>
                  <a:cubicBezTo>
                    <a:pt x="104" y="12"/>
                    <a:pt x="104" y="12"/>
                    <a:pt x="105" y="12"/>
                  </a:cubicBezTo>
                  <a:cubicBezTo>
                    <a:pt x="108" y="12"/>
                    <a:pt x="112" y="12"/>
                    <a:pt x="115" y="12"/>
                  </a:cubicBezTo>
                  <a:cubicBezTo>
                    <a:pt x="120" y="11"/>
                    <a:pt x="120" y="10"/>
                    <a:pt x="115" y="9"/>
                  </a:cubicBezTo>
                  <a:cubicBezTo>
                    <a:pt x="110" y="9"/>
                    <a:pt x="107" y="8"/>
                    <a:pt x="107" y="8"/>
                  </a:cubicBezTo>
                  <a:cubicBezTo>
                    <a:pt x="108" y="8"/>
                    <a:pt x="95" y="7"/>
                    <a:pt x="80" y="5"/>
                  </a:cubicBezTo>
                  <a:cubicBezTo>
                    <a:pt x="73" y="4"/>
                    <a:pt x="65" y="2"/>
                    <a:pt x="54" y="1"/>
                  </a:cubicBezTo>
                  <a:cubicBezTo>
                    <a:pt x="46" y="1"/>
                    <a:pt x="39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67" name="Freeform 170"/>
            <p:cNvSpPr>
              <a:spLocks/>
            </p:cNvSpPr>
            <p:nvPr/>
          </p:nvSpPr>
          <p:spPr bwMode="auto">
            <a:xfrm>
              <a:off x="3560763" y="4568825"/>
              <a:ext cx="9525" cy="6350"/>
            </a:xfrm>
            <a:custGeom>
              <a:avLst/>
              <a:gdLst>
                <a:gd name="T0" fmla="*/ 3 w 3"/>
                <a:gd name="T1" fmla="*/ 0 h 2"/>
                <a:gd name="T2" fmla="*/ 1 w 3"/>
                <a:gd name="T3" fmla="*/ 1 h 2"/>
                <a:gd name="T4" fmla="*/ 1 w 3"/>
                <a:gd name="T5" fmla="*/ 2 h 2"/>
                <a:gd name="T6" fmla="*/ 2 w 3"/>
                <a:gd name="T7" fmla="*/ 1 h 2"/>
                <a:gd name="T8" fmla="*/ 3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3" y="1"/>
                    <a:pt x="2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68" name="Freeform 171"/>
            <p:cNvSpPr>
              <a:spLocks/>
            </p:cNvSpPr>
            <p:nvPr/>
          </p:nvSpPr>
          <p:spPr bwMode="auto">
            <a:xfrm>
              <a:off x="1162050" y="4487863"/>
              <a:ext cx="15875" cy="3175"/>
            </a:xfrm>
            <a:custGeom>
              <a:avLst/>
              <a:gdLst>
                <a:gd name="T0" fmla="*/ 6 w 6"/>
                <a:gd name="T1" fmla="*/ 0 h 1"/>
                <a:gd name="T2" fmla="*/ 0 w 6"/>
                <a:gd name="T3" fmla="*/ 1 h 1"/>
                <a:gd name="T4" fmla="*/ 1 w 6"/>
                <a:gd name="T5" fmla="*/ 1 h 1"/>
                <a:gd name="T6" fmla="*/ 2 w 6"/>
                <a:gd name="T7" fmla="*/ 1 h 1"/>
                <a:gd name="T8" fmla="*/ 6 w 6"/>
                <a:gd name="T9" fmla="*/ 0 h 1"/>
                <a:gd name="T10" fmla="*/ 6 w 6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cubicBezTo>
                    <a:pt x="5" y="0"/>
                    <a:pt x="2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1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69" name="Freeform 172"/>
            <p:cNvSpPr>
              <a:spLocks/>
            </p:cNvSpPr>
            <p:nvPr/>
          </p:nvSpPr>
          <p:spPr bwMode="auto">
            <a:xfrm>
              <a:off x="3694113" y="4618038"/>
              <a:ext cx="26988" cy="6350"/>
            </a:xfrm>
            <a:custGeom>
              <a:avLst/>
              <a:gdLst>
                <a:gd name="T0" fmla="*/ 4 w 10"/>
                <a:gd name="T1" fmla="*/ 0 h 2"/>
                <a:gd name="T2" fmla="*/ 3 w 10"/>
                <a:gd name="T3" fmla="*/ 2 h 2"/>
                <a:gd name="T4" fmla="*/ 4 w 10"/>
                <a:gd name="T5" fmla="*/ 2 h 2"/>
                <a:gd name="T6" fmla="*/ 10 w 10"/>
                <a:gd name="T7" fmla="*/ 1 h 2"/>
                <a:gd name="T8" fmla="*/ 5 w 10"/>
                <a:gd name="T9" fmla="*/ 0 h 2"/>
                <a:gd name="T10" fmla="*/ 4 w 10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">
                  <a:moveTo>
                    <a:pt x="4" y="0"/>
                  </a:moveTo>
                  <a:cubicBezTo>
                    <a:pt x="1" y="0"/>
                    <a:pt x="0" y="1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2"/>
                    <a:pt x="7" y="2"/>
                    <a:pt x="10" y="1"/>
                  </a:cubicBezTo>
                  <a:cubicBezTo>
                    <a:pt x="8" y="1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70" name="Freeform 173"/>
            <p:cNvSpPr>
              <a:spLocks/>
            </p:cNvSpPr>
            <p:nvPr/>
          </p:nvSpPr>
          <p:spPr bwMode="auto">
            <a:xfrm>
              <a:off x="1230313" y="4479925"/>
              <a:ext cx="12700" cy="3175"/>
            </a:xfrm>
            <a:custGeom>
              <a:avLst/>
              <a:gdLst>
                <a:gd name="T0" fmla="*/ 3 w 5"/>
                <a:gd name="T1" fmla="*/ 0 h 1"/>
                <a:gd name="T2" fmla="*/ 1 w 5"/>
                <a:gd name="T3" fmla="*/ 1 h 1"/>
                <a:gd name="T4" fmla="*/ 4 w 5"/>
                <a:gd name="T5" fmla="*/ 1 h 1"/>
                <a:gd name="T6" fmla="*/ 4 w 5"/>
                <a:gd name="T7" fmla="*/ 0 h 1"/>
                <a:gd name="T8" fmla="*/ 3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3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2" y="1"/>
                    <a:pt x="4" y="1"/>
                    <a:pt x="4" y="1"/>
                  </a:cubicBezTo>
                  <a:cubicBezTo>
                    <a:pt x="3" y="1"/>
                    <a:pt x="5" y="1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71" name="Freeform 174"/>
            <p:cNvSpPr>
              <a:spLocks noEditPoints="1"/>
            </p:cNvSpPr>
            <p:nvPr/>
          </p:nvSpPr>
          <p:spPr bwMode="auto">
            <a:xfrm>
              <a:off x="3567113" y="4922838"/>
              <a:ext cx="58738" cy="3175"/>
            </a:xfrm>
            <a:custGeom>
              <a:avLst/>
              <a:gdLst>
                <a:gd name="T0" fmla="*/ 19 w 22"/>
                <a:gd name="T1" fmla="*/ 0 h 1"/>
                <a:gd name="T2" fmla="*/ 8 w 22"/>
                <a:gd name="T3" fmla="*/ 0 h 1"/>
                <a:gd name="T4" fmla="*/ 2 w 22"/>
                <a:gd name="T5" fmla="*/ 1 h 1"/>
                <a:gd name="T6" fmla="*/ 1 w 22"/>
                <a:gd name="T7" fmla="*/ 1 h 1"/>
                <a:gd name="T8" fmla="*/ 0 w 22"/>
                <a:gd name="T9" fmla="*/ 1 h 1"/>
                <a:gd name="T10" fmla="*/ 1 w 22"/>
                <a:gd name="T11" fmla="*/ 1 h 1"/>
                <a:gd name="T12" fmla="*/ 11 w 22"/>
                <a:gd name="T13" fmla="*/ 1 h 1"/>
                <a:gd name="T14" fmla="*/ 20 w 22"/>
                <a:gd name="T15" fmla="*/ 0 h 1"/>
                <a:gd name="T16" fmla="*/ 19 w 22"/>
                <a:gd name="T17" fmla="*/ 0 h 1"/>
                <a:gd name="T18" fmla="*/ 19 w 22"/>
                <a:gd name="T19" fmla="*/ 0 h 1"/>
                <a:gd name="T20" fmla="*/ 19 w 22"/>
                <a:gd name="T21" fmla="*/ 0 h 1"/>
                <a:gd name="T22" fmla="*/ 19 w 22"/>
                <a:gd name="T23" fmla="*/ 0 h 1"/>
                <a:gd name="T24" fmla="*/ 19 w 22"/>
                <a:gd name="T2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">
                  <a:moveTo>
                    <a:pt x="19" y="0"/>
                  </a:moveTo>
                  <a:cubicBezTo>
                    <a:pt x="16" y="0"/>
                    <a:pt x="12" y="0"/>
                    <a:pt x="8" y="0"/>
                  </a:cubicBezTo>
                  <a:cubicBezTo>
                    <a:pt x="6" y="0"/>
                    <a:pt x="4" y="0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1"/>
                    <a:pt x="6" y="1"/>
                    <a:pt x="11" y="1"/>
                  </a:cubicBezTo>
                  <a:cubicBezTo>
                    <a:pt x="18" y="0"/>
                    <a:pt x="22" y="0"/>
                    <a:pt x="20" y="0"/>
                  </a:cubicBezTo>
                  <a:cubicBezTo>
                    <a:pt x="18" y="0"/>
                    <a:pt x="19" y="0"/>
                    <a:pt x="19" y="0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72" name="Freeform 175"/>
            <p:cNvSpPr>
              <a:spLocks/>
            </p:cNvSpPr>
            <p:nvPr/>
          </p:nvSpPr>
          <p:spPr bwMode="auto">
            <a:xfrm>
              <a:off x="3222625" y="5353050"/>
              <a:ext cx="11113" cy="4762"/>
            </a:xfrm>
            <a:custGeom>
              <a:avLst/>
              <a:gdLst>
                <a:gd name="T0" fmla="*/ 4 w 4"/>
                <a:gd name="T1" fmla="*/ 0 h 2"/>
                <a:gd name="T2" fmla="*/ 1 w 4"/>
                <a:gd name="T3" fmla="*/ 1 h 2"/>
                <a:gd name="T4" fmla="*/ 2 w 4"/>
                <a:gd name="T5" fmla="*/ 2 h 2"/>
                <a:gd name="T6" fmla="*/ 3 w 4"/>
                <a:gd name="T7" fmla="*/ 1 h 2"/>
                <a:gd name="T8" fmla="*/ 4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3" y="1"/>
                    <a:pt x="2" y="1"/>
                    <a:pt x="1" y="1"/>
                  </a:cubicBezTo>
                  <a:cubicBezTo>
                    <a:pt x="0" y="1"/>
                    <a:pt x="1" y="2"/>
                    <a:pt x="2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73" name="Freeform 176"/>
            <p:cNvSpPr>
              <a:spLocks noEditPoints="1"/>
            </p:cNvSpPr>
            <p:nvPr/>
          </p:nvSpPr>
          <p:spPr bwMode="auto">
            <a:xfrm>
              <a:off x="901700" y="4332288"/>
              <a:ext cx="3898900" cy="1554162"/>
            </a:xfrm>
            <a:custGeom>
              <a:avLst/>
              <a:gdLst>
                <a:gd name="T0" fmla="*/ 667 w 1438"/>
                <a:gd name="T1" fmla="*/ 267 h 571"/>
                <a:gd name="T2" fmla="*/ 228 w 1438"/>
                <a:gd name="T3" fmla="*/ 81 h 571"/>
                <a:gd name="T4" fmla="*/ 286 w 1438"/>
                <a:gd name="T5" fmla="*/ 5 h 571"/>
                <a:gd name="T6" fmla="*/ 184 w 1438"/>
                <a:gd name="T7" fmla="*/ 33 h 571"/>
                <a:gd name="T8" fmla="*/ 107 w 1438"/>
                <a:gd name="T9" fmla="*/ 40 h 571"/>
                <a:gd name="T10" fmla="*/ 54 w 1438"/>
                <a:gd name="T11" fmla="*/ 71 h 571"/>
                <a:gd name="T12" fmla="*/ 108 w 1438"/>
                <a:gd name="T13" fmla="*/ 94 h 571"/>
                <a:gd name="T14" fmla="*/ 47 w 1438"/>
                <a:gd name="T15" fmla="*/ 112 h 571"/>
                <a:gd name="T16" fmla="*/ 227 w 1438"/>
                <a:gd name="T17" fmla="*/ 81 h 571"/>
                <a:gd name="T18" fmla="*/ 245 w 1438"/>
                <a:gd name="T19" fmla="*/ 85 h 571"/>
                <a:gd name="T20" fmla="*/ 289 w 1438"/>
                <a:gd name="T21" fmla="*/ 95 h 571"/>
                <a:gd name="T22" fmla="*/ 353 w 1438"/>
                <a:gd name="T23" fmla="*/ 111 h 571"/>
                <a:gd name="T24" fmla="*/ 375 w 1438"/>
                <a:gd name="T25" fmla="*/ 131 h 571"/>
                <a:gd name="T26" fmla="*/ 388 w 1438"/>
                <a:gd name="T27" fmla="*/ 143 h 571"/>
                <a:gd name="T28" fmla="*/ 390 w 1438"/>
                <a:gd name="T29" fmla="*/ 153 h 571"/>
                <a:gd name="T30" fmla="*/ 410 w 1438"/>
                <a:gd name="T31" fmla="*/ 161 h 571"/>
                <a:gd name="T32" fmla="*/ 361 w 1438"/>
                <a:gd name="T33" fmla="*/ 216 h 571"/>
                <a:gd name="T34" fmla="*/ 469 w 1438"/>
                <a:gd name="T35" fmla="*/ 276 h 571"/>
                <a:gd name="T36" fmla="*/ 656 w 1438"/>
                <a:gd name="T37" fmla="*/ 312 h 571"/>
                <a:gd name="T38" fmla="*/ 810 w 1438"/>
                <a:gd name="T39" fmla="*/ 334 h 571"/>
                <a:gd name="T40" fmla="*/ 845 w 1438"/>
                <a:gd name="T41" fmla="*/ 384 h 571"/>
                <a:gd name="T42" fmla="*/ 995 w 1438"/>
                <a:gd name="T43" fmla="*/ 537 h 571"/>
                <a:gd name="T44" fmla="*/ 1018 w 1438"/>
                <a:gd name="T45" fmla="*/ 559 h 571"/>
                <a:gd name="T46" fmla="*/ 1034 w 1438"/>
                <a:gd name="T47" fmla="*/ 564 h 571"/>
                <a:gd name="T48" fmla="*/ 1050 w 1438"/>
                <a:gd name="T49" fmla="*/ 570 h 571"/>
                <a:gd name="T50" fmla="*/ 1174 w 1438"/>
                <a:gd name="T51" fmla="*/ 502 h 571"/>
                <a:gd name="T52" fmla="*/ 1363 w 1438"/>
                <a:gd name="T53" fmla="*/ 440 h 571"/>
                <a:gd name="T54" fmla="*/ 1315 w 1438"/>
                <a:gd name="T55" fmla="*/ 376 h 571"/>
                <a:gd name="T56" fmla="*/ 1225 w 1438"/>
                <a:gd name="T57" fmla="*/ 369 h 571"/>
                <a:gd name="T58" fmla="*/ 1123 w 1438"/>
                <a:gd name="T59" fmla="*/ 338 h 571"/>
                <a:gd name="T60" fmla="*/ 933 w 1438"/>
                <a:gd name="T61" fmla="*/ 329 h 571"/>
                <a:gd name="T62" fmla="*/ 818 w 1438"/>
                <a:gd name="T63" fmla="*/ 324 h 571"/>
                <a:gd name="T64" fmla="*/ 770 w 1438"/>
                <a:gd name="T65" fmla="*/ 292 h 571"/>
                <a:gd name="T66" fmla="*/ 657 w 1438"/>
                <a:gd name="T67" fmla="*/ 277 h 571"/>
                <a:gd name="T68" fmla="*/ 755 w 1438"/>
                <a:gd name="T69" fmla="*/ 263 h 571"/>
                <a:gd name="T70" fmla="*/ 813 w 1438"/>
                <a:gd name="T71" fmla="*/ 261 h 571"/>
                <a:gd name="T72" fmla="*/ 933 w 1438"/>
                <a:gd name="T73" fmla="*/ 242 h 571"/>
                <a:gd name="T74" fmla="*/ 942 w 1438"/>
                <a:gd name="T75" fmla="*/ 231 h 571"/>
                <a:gd name="T76" fmla="*/ 983 w 1438"/>
                <a:gd name="T77" fmla="*/ 218 h 571"/>
                <a:gd name="T78" fmla="*/ 1099 w 1438"/>
                <a:gd name="T79" fmla="*/ 199 h 571"/>
                <a:gd name="T80" fmla="*/ 1107 w 1438"/>
                <a:gd name="T81" fmla="*/ 187 h 571"/>
                <a:gd name="T82" fmla="*/ 1227 w 1438"/>
                <a:gd name="T83" fmla="*/ 168 h 571"/>
                <a:gd name="T84" fmla="*/ 1180 w 1438"/>
                <a:gd name="T85" fmla="*/ 162 h 571"/>
                <a:gd name="T86" fmla="*/ 1196 w 1438"/>
                <a:gd name="T87" fmla="*/ 156 h 571"/>
                <a:gd name="T88" fmla="*/ 1181 w 1438"/>
                <a:gd name="T89" fmla="*/ 147 h 571"/>
                <a:gd name="T90" fmla="*/ 1168 w 1438"/>
                <a:gd name="T91" fmla="*/ 135 h 571"/>
                <a:gd name="T92" fmla="*/ 1103 w 1438"/>
                <a:gd name="T93" fmla="*/ 133 h 571"/>
                <a:gd name="T94" fmla="*/ 1055 w 1438"/>
                <a:gd name="T95" fmla="*/ 113 h 571"/>
                <a:gd name="T96" fmla="*/ 987 w 1438"/>
                <a:gd name="T97" fmla="*/ 150 h 571"/>
                <a:gd name="T98" fmla="*/ 821 w 1438"/>
                <a:gd name="T99" fmla="*/ 129 h 571"/>
                <a:gd name="T100" fmla="*/ 873 w 1438"/>
                <a:gd name="T101" fmla="*/ 106 h 571"/>
                <a:gd name="T102" fmla="*/ 903 w 1438"/>
                <a:gd name="T103" fmla="*/ 100 h 571"/>
                <a:gd name="T104" fmla="*/ 977 w 1438"/>
                <a:gd name="T105" fmla="*/ 83 h 571"/>
                <a:gd name="T106" fmla="*/ 1033 w 1438"/>
                <a:gd name="T107" fmla="*/ 73 h 571"/>
                <a:gd name="T108" fmla="*/ 957 w 1438"/>
                <a:gd name="T109" fmla="*/ 68 h 571"/>
                <a:gd name="T110" fmla="*/ 925 w 1438"/>
                <a:gd name="T111" fmla="*/ 59 h 571"/>
                <a:gd name="T112" fmla="*/ 885 w 1438"/>
                <a:gd name="T113" fmla="*/ 74 h 571"/>
                <a:gd name="T114" fmla="*/ 868 w 1438"/>
                <a:gd name="T115" fmla="*/ 69 h 571"/>
                <a:gd name="T116" fmla="*/ 782 w 1438"/>
                <a:gd name="T117" fmla="*/ 60 h 571"/>
                <a:gd name="T118" fmla="*/ 694 w 1438"/>
                <a:gd name="T119" fmla="*/ 51 h 571"/>
                <a:gd name="T120" fmla="*/ 580 w 1438"/>
                <a:gd name="T121" fmla="*/ 34 h 571"/>
                <a:gd name="T122" fmla="*/ 509 w 1438"/>
                <a:gd name="T123" fmla="*/ 39 h 571"/>
                <a:gd name="T124" fmla="*/ 339 w 1438"/>
                <a:gd name="T125" fmla="*/ 5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8" h="571">
                  <a:moveTo>
                    <a:pt x="104" y="35"/>
                  </a:move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4" y="35"/>
                    <a:pt x="104" y="35"/>
                  </a:cubicBezTo>
                  <a:moveTo>
                    <a:pt x="738" y="305"/>
                  </a:moveTo>
                  <a:cubicBezTo>
                    <a:pt x="742" y="305"/>
                    <a:pt x="745" y="305"/>
                    <a:pt x="749" y="305"/>
                  </a:cubicBezTo>
                  <a:cubicBezTo>
                    <a:pt x="745" y="305"/>
                    <a:pt x="742" y="305"/>
                    <a:pt x="738" y="305"/>
                  </a:cubicBezTo>
                  <a:moveTo>
                    <a:pt x="733" y="305"/>
                  </a:moveTo>
                  <a:cubicBezTo>
                    <a:pt x="733" y="305"/>
                    <a:pt x="735" y="305"/>
                    <a:pt x="738" y="305"/>
                  </a:cubicBezTo>
                  <a:cubicBezTo>
                    <a:pt x="735" y="305"/>
                    <a:pt x="733" y="305"/>
                    <a:pt x="733" y="305"/>
                  </a:cubicBezTo>
                  <a:moveTo>
                    <a:pt x="667" y="267"/>
                  </a:moveTo>
                  <a:cubicBezTo>
                    <a:pt x="667" y="267"/>
                    <a:pt x="668" y="267"/>
                    <a:pt x="668" y="267"/>
                  </a:cubicBezTo>
                  <a:cubicBezTo>
                    <a:pt x="668" y="267"/>
                    <a:pt x="668" y="267"/>
                    <a:pt x="668" y="267"/>
                  </a:cubicBezTo>
                  <a:cubicBezTo>
                    <a:pt x="668" y="267"/>
                    <a:pt x="668" y="267"/>
                    <a:pt x="668" y="267"/>
                  </a:cubicBezTo>
                  <a:cubicBezTo>
                    <a:pt x="668" y="267"/>
                    <a:pt x="668" y="267"/>
                    <a:pt x="668" y="267"/>
                  </a:cubicBezTo>
                  <a:cubicBezTo>
                    <a:pt x="667" y="267"/>
                    <a:pt x="667" y="267"/>
                    <a:pt x="667" y="267"/>
                  </a:cubicBezTo>
                  <a:cubicBezTo>
                    <a:pt x="666" y="268"/>
                    <a:pt x="665" y="268"/>
                    <a:pt x="664" y="268"/>
                  </a:cubicBezTo>
                  <a:cubicBezTo>
                    <a:pt x="665" y="268"/>
                    <a:pt x="666" y="268"/>
                    <a:pt x="666" y="267"/>
                  </a:cubicBezTo>
                  <a:cubicBezTo>
                    <a:pt x="667" y="267"/>
                    <a:pt x="667" y="267"/>
                    <a:pt x="667" y="267"/>
                  </a:cubicBezTo>
                  <a:cubicBezTo>
                    <a:pt x="667" y="267"/>
                    <a:pt x="667" y="267"/>
                    <a:pt x="667" y="267"/>
                  </a:cubicBezTo>
                  <a:moveTo>
                    <a:pt x="802" y="259"/>
                  </a:moveTo>
                  <a:cubicBezTo>
                    <a:pt x="802" y="259"/>
                    <a:pt x="802" y="259"/>
                    <a:pt x="802" y="259"/>
                  </a:cubicBezTo>
                  <a:cubicBezTo>
                    <a:pt x="802" y="259"/>
                    <a:pt x="802" y="259"/>
                    <a:pt x="802" y="259"/>
                  </a:cubicBezTo>
                  <a:cubicBezTo>
                    <a:pt x="802" y="259"/>
                    <a:pt x="802" y="259"/>
                    <a:pt x="802" y="259"/>
                  </a:cubicBezTo>
                  <a:cubicBezTo>
                    <a:pt x="802" y="259"/>
                    <a:pt x="802" y="259"/>
                    <a:pt x="802" y="259"/>
                  </a:cubicBezTo>
                  <a:cubicBezTo>
                    <a:pt x="802" y="259"/>
                    <a:pt x="802" y="259"/>
                    <a:pt x="802" y="259"/>
                  </a:cubicBezTo>
                  <a:cubicBezTo>
                    <a:pt x="802" y="259"/>
                    <a:pt x="802" y="259"/>
                    <a:pt x="802" y="259"/>
                  </a:cubicBezTo>
                  <a:moveTo>
                    <a:pt x="414" y="177"/>
                  </a:moveTo>
                  <a:cubicBezTo>
                    <a:pt x="414" y="177"/>
                    <a:pt x="414" y="177"/>
                    <a:pt x="415" y="177"/>
                  </a:cubicBezTo>
                  <a:cubicBezTo>
                    <a:pt x="414" y="177"/>
                    <a:pt x="414" y="177"/>
                    <a:pt x="414" y="177"/>
                  </a:cubicBezTo>
                  <a:cubicBezTo>
                    <a:pt x="414" y="177"/>
                    <a:pt x="414" y="177"/>
                    <a:pt x="414" y="177"/>
                  </a:cubicBezTo>
                  <a:moveTo>
                    <a:pt x="413" y="165"/>
                  </a:moveTo>
                  <a:cubicBezTo>
                    <a:pt x="413" y="165"/>
                    <a:pt x="414" y="165"/>
                    <a:pt x="414" y="165"/>
                  </a:cubicBezTo>
                  <a:cubicBezTo>
                    <a:pt x="414" y="165"/>
                    <a:pt x="414" y="165"/>
                    <a:pt x="415" y="165"/>
                  </a:cubicBezTo>
                  <a:cubicBezTo>
                    <a:pt x="415" y="165"/>
                    <a:pt x="415" y="165"/>
                    <a:pt x="415" y="165"/>
                  </a:cubicBezTo>
                  <a:cubicBezTo>
                    <a:pt x="414" y="165"/>
                    <a:pt x="414" y="165"/>
                    <a:pt x="413" y="165"/>
                  </a:cubicBezTo>
                  <a:moveTo>
                    <a:pt x="190" y="92"/>
                  </a:moveTo>
                  <a:cubicBezTo>
                    <a:pt x="190" y="92"/>
                    <a:pt x="190" y="92"/>
                    <a:pt x="190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0" y="92"/>
                    <a:pt x="190" y="92"/>
                    <a:pt x="190" y="92"/>
                  </a:cubicBezTo>
                  <a:moveTo>
                    <a:pt x="228" y="81"/>
                  </a:moveTo>
                  <a:cubicBezTo>
                    <a:pt x="229" y="81"/>
                    <a:pt x="230" y="81"/>
                    <a:pt x="230" y="81"/>
                  </a:cubicBezTo>
                  <a:cubicBezTo>
                    <a:pt x="231" y="81"/>
                    <a:pt x="230" y="81"/>
                    <a:pt x="228" y="81"/>
                  </a:cubicBezTo>
                  <a:moveTo>
                    <a:pt x="60" y="73"/>
                  </a:moveTo>
                  <a:cubicBezTo>
                    <a:pt x="60" y="73"/>
                    <a:pt x="61" y="73"/>
                    <a:pt x="61" y="73"/>
                  </a:cubicBezTo>
                  <a:cubicBezTo>
                    <a:pt x="62" y="73"/>
                    <a:pt x="64" y="73"/>
                    <a:pt x="65" y="73"/>
                  </a:cubicBezTo>
                  <a:cubicBezTo>
                    <a:pt x="64" y="73"/>
                    <a:pt x="64" y="73"/>
                    <a:pt x="63" y="73"/>
                  </a:cubicBezTo>
                  <a:cubicBezTo>
                    <a:pt x="62" y="73"/>
                    <a:pt x="61" y="73"/>
                    <a:pt x="60" y="73"/>
                  </a:cubicBezTo>
                  <a:moveTo>
                    <a:pt x="65" y="73"/>
                  </a:moveTo>
                  <a:cubicBezTo>
                    <a:pt x="66" y="73"/>
                    <a:pt x="66" y="73"/>
                    <a:pt x="67" y="73"/>
                  </a:cubicBezTo>
                  <a:cubicBezTo>
                    <a:pt x="71" y="73"/>
                    <a:pt x="74" y="72"/>
                    <a:pt x="74" y="72"/>
                  </a:cubicBezTo>
                  <a:cubicBezTo>
                    <a:pt x="75" y="72"/>
                    <a:pt x="74" y="73"/>
                    <a:pt x="73" y="73"/>
                  </a:cubicBezTo>
                  <a:cubicBezTo>
                    <a:pt x="73" y="73"/>
                    <a:pt x="72" y="73"/>
                    <a:pt x="71" y="73"/>
                  </a:cubicBezTo>
                  <a:cubicBezTo>
                    <a:pt x="69" y="73"/>
                    <a:pt x="67" y="73"/>
                    <a:pt x="65" y="73"/>
                  </a:cubicBezTo>
                  <a:moveTo>
                    <a:pt x="333" y="0"/>
                  </a:moveTo>
                  <a:cubicBezTo>
                    <a:pt x="331" y="0"/>
                    <a:pt x="328" y="0"/>
                    <a:pt x="326" y="0"/>
                  </a:cubicBezTo>
                  <a:cubicBezTo>
                    <a:pt x="320" y="1"/>
                    <a:pt x="314" y="1"/>
                    <a:pt x="310" y="1"/>
                  </a:cubicBezTo>
                  <a:cubicBezTo>
                    <a:pt x="306" y="1"/>
                    <a:pt x="304" y="1"/>
                    <a:pt x="305" y="1"/>
                  </a:cubicBezTo>
                  <a:cubicBezTo>
                    <a:pt x="305" y="0"/>
                    <a:pt x="305" y="0"/>
                    <a:pt x="304" y="0"/>
                  </a:cubicBezTo>
                  <a:cubicBezTo>
                    <a:pt x="303" y="0"/>
                    <a:pt x="301" y="0"/>
                    <a:pt x="299" y="1"/>
                  </a:cubicBezTo>
                  <a:cubicBezTo>
                    <a:pt x="295" y="1"/>
                    <a:pt x="294" y="3"/>
                    <a:pt x="290" y="4"/>
                  </a:cubicBezTo>
                  <a:cubicBezTo>
                    <a:pt x="288" y="5"/>
                    <a:pt x="287" y="5"/>
                    <a:pt x="286" y="5"/>
                  </a:cubicBezTo>
                  <a:cubicBezTo>
                    <a:pt x="285" y="5"/>
                    <a:pt x="285" y="5"/>
                    <a:pt x="286" y="5"/>
                  </a:cubicBezTo>
                  <a:cubicBezTo>
                    <a:pt x="287" y="4"/>
                    <a:pt x="284" y="3"/>
                    <a:pt x="278" y="3"/>
                  </a:cubicBezTo>
                  <a:cubicBezTo>
                    <a:pt x="277" y="3"/>
                    <a:pt x="277" y="3"/>
                    <a:pt x="276" y="3"/>
                  </a:cubicBezTo>
                  <a:cubicBezTo>
                    <a:pt x="272" y="3"/>
                    <a:pt x="271" y="3"/>
                    <a:pt x="272" y="3"/>
                  </a:cubicBezTo>
                  <a:cubicBezTo>
                    <a:pt x="273" y="4"/>
                    <a:pt x="259" y="4"/>
                    <a:pt x="246" y="7"/>
                  </a:cubicBezTo>
                  <a:cubicBezTo>
                    <a:pt x="238" y="9"/>
                    <a:pt x="230" y="11"/>
                    <a:pt x="219" y="11"/>
                  </a:cubicBezTo>
                  <a:cubicBezTo>
                    <a:pt x="218" y="11"/>
                    <a:pt x="217" y="12"/>
                    <a:pt x="216" y="12"/>
                  </a:cubicBezTo>
                  <a:cubicBezTo>
                    <a:pt x="212" y="12"/>
                    <a:pt x="208" y="11"/>
                    <a:pt x="205" y="11"/>
                  </a:cubicBezTo>
                  <a:cubicBezTo>
                    <a:pt x="201" y="11"/>
                    <a:pt x="197" y="10"/>
                    <a:pt x="195" y="10"/>
                  </a:cubicBezTo>
                  <a:cubicBezTo>
                    <a:pt x="194" y="10"/>
                    <a:pt x="193" y="10"/>
                    <a:pt x="193" y="10"/>
                  </a:cubicBezTo>
                  <a:cubicBezTo>
                    <a:pt x="189" y="11"/>
                    <a:pt x="186" y="11"/>
                    <a:pt x="183" y="12"/>
                  </a:cubicBezTo>
                  <a:cubicBezTo>
                    <a:pt x="178" y="14"/>
                    <a:pt x="177" y="18"/>
                    <a:pt x="178" y="22"/>
                  </a:cubicBezTo>
                  <a:cubicBezTo>
                    <a:pt x="179" y="26"/>
                    <a:pt x="186" y="29"/>
                    <a:pt x="187" y="29"/>
                  </a:cubicBezTo>
                  <a:cubicBezTo>
                    <a:pt x="187" y="29"/>
                    <a:pt x="188" y="29"/>
                    <a:pt x="188" y="29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9" y="29"/>
                    <a:pt x="191" y="29"/>
                    <a:pt x="192" y="30"/>
                  </a:cubicBezTo>
                  <a:cubicBezTo>
                    <a:pt x="193" y="30"/>
                    <a:pt x="186" y="33"/>
                    <a:pt x="194" y="34"/>
                  </a:cubicBezTo>
                  <a:cubicBezTo>
                    <a:pt x="200" y="34"/>
                    <a:pt x="200" y="36"/>
                    <a:pt x="197" y="36"/>
                  </a:cubicBezTo>
                  <a:cubicBezTo>
                    <a:pt x="196" y="36"/>
                    <a:pt x="194" y="36"/>
                    <a:pt x="192" y="35"/>
                  </a:cubicBezTo>
                  <a:cubicBezTo>
                    <a:pt x="185" y="34"/>
                    <a:pt x="185" y="32"/>
                    <a:pt x="185" y="32"/>
                  </a:cubicBezTo>
                  <a:cubicBezTo>
                    <a:pt x="185" y="32"/>
                    <a:pt x="185" y="32"/>
                    <a:pt x="184" y="33"/>
                  </a:cubicBezTo>
                  <a:cubicBezTo>
                    <a:pt x="182" y="34"/>
                    <a:pt x="190" y="35"/>
                    <a:pt x="189" y="36"/>
                  </a:cubicBezTo>
                  <a:cubicBezTo>
                    <a:pt x="187" y="37"/>
                    <a:pt x="186" y="37"/>
                    <a:pt x="186" y="37"/>
                  </a:cubicBezTo>
                  <a:cubicBezTo>
                    <a:pt x="186" y="37"/>
                    <a:pt x="186" y="37"/>
                    <a:pt x="186" y="37"/>
                  </a:cubicBezTo>
                  <a:cubicBezTo>
                    <a:pt x="187" y="37"/>
                    <a:pt x="186" y="36"/>
                    <a:pt x="185" y="36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5" y="36"/>
                    <a:pt x="184" y="36"/>
                    <a:pt x="182" y="37"/>
                  </a:cubicBezTo>
                  <a:cubicBezTo>
                    <a:pt x="180" y="37"/>
                    <a:pt x="177" y="38"/>
                    <a:pt x="174" y="38"/>
                  </a:cubicBezTo>
                  <a:cubicBezTo>
                    <a:pt x="172" y="38"/>
                    <a:pt x="171" y="37"/>
                    <a:pt x="169" y="37"/>
                  </a:cubicBezTo>
                  <a:cubicBezTo>
                    <a:pt x="160" y="36"/>
                    <a:pt x="161" y="34"/>
                    <a:pt x="162" y="32"/>
                  </a:cubicBezTo>
                  <a:cubicBezTo>
                    <a:pt x="163" y="31"/>
                    <a:pt x="162" y="31"/>
                    <a:pt x="159" y="31"/>
                  </a:cubicBezTo>
                  <a:cubicBezTo>
                    <a:pt x="158" y="31"/>
                    <a:pt x="156" y="31"/>
                    <a:pt x="154" y="31"/>
                  </a:cubicBezTo>
                  <a:cubicBezTo>
                    <a:pt x="151" y="32"/>
                    <a:pt x="149" y="32"/>
                    <a:pt x="146" y="32"/>
                  </a:cubicBezTo>
                  <a:cubicBezTo>
                    <a:pt x="145" y="32"/>
                    <a:pt x="144" y="32"/>
                    <a:pt x="143" y="32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37" y="32"/>
                    <a:pt x="131" y="32"/>
                    <a:pt x="121" y="33"/>
                  </a:cubicBezTo>
                  <a:cubicBezTo>
                    <a:pt x="111" y="34"/>
                    <a:pt x="105" y="35"/>
                    <a:pt x="104" y="35"/>
                  </a:cubicBezTo>
                  <a:cubicBezTo>
                    <a:pt x="104" y="35"/>
                    <a:pt x="103" y="37"/>
                    <a:pt x="109" y="39"/>
                  </a:cubicBezTo>
                  <a:cubicBezTo>
                    <a:pt x="115" y="40"/>
                    <a:pt x="118" y="41"/>
                    <a:pt x="115" y="4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0" y="41"/>
                    <a:pt x="107" y="41"/>
                    <a:pt x="107" y="40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6" y="40"/>
                    <a:pt x="93" y="44"/>
                    <a:pt x="106" y="46"/>
                  </a:cubicBezTo>
                  <a:cubicBezTo>
                    <a:pt x="118" y="47"/>
                    <a:pt x="128" y="48"/>
                    <a:pt x="132" y="48"/>
                  </a:cubicBezTo>
                  <a:cubicBezTo>
                    <a:pt x="132" y="48"/>
                    <a:pt x="133" y="48"/>
                    <a:pt x="133" y="48"/>
                  </a:cubicBezTo>
                  <a:cubicBezTo>
                    <a:pt x="133" y="48"/>
                    <a:pt x="133" y="48"/>
                    <a:pt x="134" y="48"/>
                  </a:cubicBezTo>
                  <a:cubicBezTo>
                    <a:pt x="134" y="48"/>
                    <a:pt x="135" y="48"/>
                    <a:pt x="135" y="49"/>
                  </a:cubicBezTo>
                  <a:cubicBezTo>
                    <a:pt x="135" y="49"/>
                    <a:pt x="136" y="49"/>
                    <a:pt x="136" y="49"/>
                  </a:cubicBezTo>
                  <a:cubicBezTo>
                    <a:pt x="138" y="49"/>
                    <a:pt x="142" y="48"/>
                    <a:pt x="149" y="47"/>
                  </a:cubicBezTo>
                  <a:cubicBezTo>
                    <a:pt x="152" y="47"/>
                    <a:pt x="155" y="47"/>
                    <a:pt x="157" y="47"/>
                  </a:cubicBezTo>
                  <a:cubicBezTo>
                    <a:pt x="161" y="47"/>
                    <a:pt x="163" y="47"/>
                    <a:pt x="160" y="48"/>
                  </a:cubicBezTo>
                  <a:cubicBezTo>
                    <a:pt x="156" y="49"/>
                    <a:pt x="158" y="54"/>
                    <a:pt x="142" y="56"/>
                  </a:cubicBezTo>
                  <a:cubicBezTo>
                    <a:pt x="134" y="56"/>
                    <a:pt x="125" y="57"/>
                    <a:pt x="117" y="57"/>
                  </a:cubicBezTo>
                  <a:cubicBezTo>
                    <a:pt x="100" y="59"/>
                    <a:pt x="90" y="61"/>
                    <a:pt x="87" y="61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6" y="61"/>
                    <a:pt x="85" y="61"/>
                    <a:pt x="85" y="61"/>
                  </a:cubicBezTo>
                  <a:cubicBezTo>
                    <a:pt x="84" y="61"/>
                    <a:pt x="83" y="61"/>
                    <a:pt x="84" y="62"/>
                  </a:cubicBezTo>
                  <a:cubicBezTo>
                    <a:pt x="85" y="62"/>
                    <a:pt x="76" y="62"/>
                    <a:pt x="69" y="63"/>
                  </a:cubicBezTo>
                  <a:cubicBezTo>
                    <a:pt x="63" y="65"/>
                    <a:pt x="58" y="66"/>
                    <a:pt x="58" y="66"/>
                  </a:cubicBezTo>
                  <a:cubicBezTo>
                    <a:pt x="58" y="66"/>
                    <a:pt x="52" y="67"/>
                    <a:pt x="51" y="69"/>
                  </a:cubicBezTo>
                  <a:cubicBezTo>
                    <a:pt x="50" y="70"/>
                    <a:pt x="52" y="71"/>
                    <a:pt x="54" y="71"/>
                  </a:cubicBezTo>
                  <a:cubicBezTo>
                    <a:pt x="54" y="71"/>
                    <a:pt x="54" y="71"/>
                    <a:pt x="54" y="71"/>
                  </a:cubicBezTo>
                  <a:cubicBezTo>
                    <a:pt x="54" y="71"/>
                    <a:pt x="54" y="71"/>
                    <a:pt x="54" y="71"/>
                  </a:cubicBezTo>
                  <a:cubicBezTo>
                    <a:pt x="55" y="71"/>
                    <a:pt x="55" y="72"/>
                    <a:pt x="54" y="72"/>
                  </a:cubicBezTo>
                  <a:cubicBezTo>
                    <a:pt x="54" y="72"/>
                    <a:pt x="56" y="73"/>
                    <a:pt x="60" y="73"/>
                  </a:cubicBezTo>
                  <a:cubicBezTo>
                    <a:pt x="57" y="73"/>
                    <a:pt x="53" y="74"/>
                    <a:pt x="52" y="75"/>
                  </a:cubicBezTo>
                  <a:cubicBezTo>
                    <a:pt x="49" y="77"/>
                    <a:pt x="57" y="81"/>
                    <a:pt x="65" y="81"/>
                  </a:cubicBezTo>
                  <a:cubicBezTo>
                    <a:pt x="67" y="81"/>
                    <a:pt x="68" y="81"/>
                    <a:pt x="70" y="80"/>
                  </a:cubicBezTo>
                  <a:cubicBezTo>
                    <a:pt x="73" y="79"/>
                    <a:pt x="75" y="79"/>
                    <a:pt x="76" y="79"/>
                  </a:cubicBezTo>
                  <a:cubicBezTo>
                    <a:pt x="77" y="79"/>
                    <a:pt x="76" y="80"/>
                    <a:pt x="72" y="82"/>
                  </a:cubicBezTo>
                  <a:cubicBezTo>
                    <a:pt x="67" y="85"/>
                    <a:pt x="69" y="89"/>
                    <a:pt x="65" y="89"/>
                  </a:cubicBezTo>
                  <a:cubicBezTo>
                    <a:pt x="63" y="90"/>
                    <a:pt x="63" y="90"/>
                    <a:pt x="66" y="90"/>
                  </a:cubicBezTo>
                  <a:cubicBezTo>
                    <a:pt x="67" y="90"/>
                    <a:pt x="69" y="90"/>
                    <a:pt x="70" y="90"/>
                  </a:cubicBezTo>
                  <a:cubicBezTo>
                    <a:pt x="74" y="90"/>
                    <a:pt x="76" y="90"/>
                    <a:pt x="78" y="90"/>
                  </a:cubicBezTo>
                  <a:cubicBezTo>
                    <a:pt x="80" y="90"/>
                    <a:pt x="81" y="90"/>
                    <a:pt x="81" y="90"/>
                  </a:cubicBezTo>
                  <a:cubicBezTo>
                    <a:pt x="82" y="91"/>
                    <a:pt x="87" y="91"/>
                    <a:pt x="88" y="92"/>
                  </a:cubicBezTo>
                  <a:cubicBezTo>
                    <a:pt x="89" y="93"/>
                    <a:pt x="89" y="93"/>
                    <a:pt x="90" y="93"/>
                  </a:cubicBezTo>
                  <a:cubicBezTo>
                    <a:pt x="91" y="93"/>
                    <a:pt x="93" y="93"/>
                    <a:pt x="95" y="92"/>
                  </a:cubicBezTo>
                  <a:cubicBezTo>
                    <a:pt x="96" y="92"/>
                    <a:pt x="97" y="92"/>
                    <a:pt x="97" y="92"/>
                  </a:cubicBezTo>
                  <a:cubicBezTo>
                    <a:pt x="98" y="92"/>
                    <a:pt x="98" y="92"/>
                    <a:pt x="99" y="92"/>
                  </a:cubicBezTo>
                  <a:cubicBezTo>
                    <a:pt x="100" y="93"/>
                    <a:pt x="101" y="93"/>
                    <a:pt x="104" y="93"/>
                  </a:cubicBezTo>
                  <a:cubicBezTo>
                    <a:pt x="105" y="93"/>
                    <a:pt x="105" y="93"/>
                    <a:pt x="106" y="93"/>
                  </a:cubicBezTo>
                  <a:cubicBezTo>
                    <a:pt x="109" y="93"/>
                    <a:pt x="111" y="93"/>
                    <a:pt x="112" y="93"/>
                  </a:cubicBezTo>
                  <a:cubicBezTo>
                    <a:pt x="113" y="93"/>
                    <a:pt x="112" y="93"/>
                    <a:pt x="108" y="94"/>
                  </a:cubicBezTo>
                  <a:cubicBezTo>
                    <a:pt x="103" y="95"/>
                    <a:pt x="100" y="98"/>
                    <a:pt x="96" y="99"/>
                  </a:cubicBezTo>
                  <a:cubicBezTo>
                    <a:pt x="93" y="100"/>
                    <a:pt x="86" y="102"/>
                    <a:pt x="81" y="103"/>
                  </a:cubicBezTo>
                  <a:cubicBezTo>
                    <a:pt x="75" y="104"/>
                    <a:pt x="62" y="105"/>
                    <a:pt x="52" y="107"/>
                  </a:cubicBezTo>
                  <a:cubicBezTo>
                    <a:pt x="42" y="108"/>
                    <a:pt x="38" y="110"/>
                    <a:pt x="37" y="111"/>
                  </a:cubicBezTo>
                  <a:cubicBezTo>
                    <a:pt x="37" y="111"/>
                    <a:pt x="37" y="111"/>
                    <a:pt x="36" y="111"/>
                  </a:cubicBezTo>
                  <a:cubicBezTo>
                    <a:pt x="36" y="111"/>
                    <a:pt x="34" y="110"/>
                    <a:pt x="33" y="110"/>
                  </a:cubicBezTo>
                  <a:cubicBezTo>
                    <a:pt x="31" y="110"/>
                    <a:pt x="29" y="110"/>
                    <a:pt x="27" y="110"/>
                  </a:cubicBezTo>
                  <a:cubicBezTo>
                    <a:pt x="24" y="110"/>
                    <a:pt x="20" y="110"/>
                    <a:pt x="15" y="111"/>
                  </a:cubicBezTo>
                  <a:cubicBezTo>
                    <a:pt x="8" y="113"/>
                    <a:pt x="3" y="114"/>
                    <a:pt x="0" y="115"/>
                  </a:cubicBezTo>
                  <a:cubicBezTo>
                    <a:pt x="1" y="115"/>
                    <a:pt x="1" y="114"/>
                    <a:pt x="1" y="114"/>
                  </a:cubicBezTo>
                  <a:cubicBezTo>
                    <a:pt x="1" y="114"/>
                    <a:pt x="2" y="115"/>
                    <a:pt x="2" y="115"/>
                  </a:cubicBezTo>
                  <a:cubicBezTo>
                    <a:pt x="2" y="115"/>
                    <a:pt x="2" y="115"/>
                    <a:pt x="3" y="115"/>
                  </a:cubicBezTo>
                  <a:cubicBezTo>
                    <a:pt x="3" y="115"/>
                    <a:pt x="4" y="115"/>
                    <a:pt x="5" y="115"/>
                  </a:cubicBezTo>
                  <a:cubicBezTo>
                    <a:pt x="6" y="114"/>
                    <a:pt x="13" y="115"/>
                    <a:pt x="18" y="114"/>
                  </a:cubicBezTo>
                  <a:cubicBezTo>
                    <a:pt x="22" y="113"/>
                    <a:pt x="26" y="113"/>
                    <a:pt x="27" y="113"/>
                  </a:cubicBezTo>
                  <a:cubicBezTo>
                    <a:pt x="27" y="113"/>
                    <a:pt x="27" y="113"/>
                    <a:pt x="26" y="113"/>
                  </a:cubicBezTo>
                  <a:cubicBezTo>
                    <a:pt x="25" y="113"/>
                    <a:pt x="26" y="113"/>
                    <a:pt x="28" y="113"/>
                  </a:cubicBezTo>
                  <a:cubicBezTo>
                    <a:pt x="28" y="113"/>
                    <a:pt x="28" y="113"/>
                    <a:pt x="29" y="113"/>
                  </a:cubicBezTo>
                  <a:cubicBezTo>
                    <a:pt x="31" y="113"/>
                    <a:pt x="36" y="113"/>
                    <a:pt x="41" y="112"/>
                  </a:cubicBezTo>
                  <a:cubicBezTo>
                    <a:pt x="43" y="112"/>
                    <a:pt x="45" y="112"/>
                    <a:pt x="46" y="112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6" y="112"/>
                    <a:pt x="46" y="113"/>
                    <a:pt x="47" y="113"/>
                  </a:cubicBezTo>
                  <a:cubicBezTo>
                    <a:pt x="47" y="113"/>
                    <a:pt x="48" y="112"/>
                    <a:pt x="48" y="112"/>
                  </a:cubicBezTo>
                  <a:cubicBezTo>
                    <a:pt x="50" y="112"/>
                    <a:pt x="54" y="111"/>
                    <a:pt x="57" y="110"/>
                  </a:cubicBezTo>
                  <a:cubicBezTo>
                    <a:pt x="60" y="110"/>
                    <a:pt x="62" y="110"/>
                    <a:pt x="63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10"/>
                  </a:cubicBezTo>
                  <a:cubicBezTo>
                    <a:pt x="65" y="110"/>
                    <a:pt x="66" y="110"/>
                    <a:pt x="66" y="110"/>
                  </a:cubicBezTo>
                  <a:cubicBezTo>
                    <a:pt x="68" y="110"/>
                    <a:pt x="67" y="109"/>
                    <a:pt x="66" y="109"/>
                  </a:cubicBezTo>
                  <a:cubicBezTo>
                    <a:pt x="65" y="109"/>
                    <a:pt x="69" y="109"/>
                    <a:pt x="76" y="108"/>
                  </a:cubicBezTo>
                  <a:cubicBezTo>
                    <a:pt x="84" y="107"/>
                    <a:pt x="91" y="106"/>
                    <a:pt x="96" y="106"/>
                  </a:cubicBezTo>
                  <a:cubicBezTo>
                    <a:pt x="100" y="105"/>
                    <a:pt x="108" y="102"/>
                    <a:pt x="120" y="101"/>
                  </a:cubicBezTo>
                  <a:cubicBezTo>
                    <a:pt x="131" y="100"/>
                    <a:pt x="139" y="99"/>
                    <a:pt x="139" y="99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99"/>
                    <a:pt x="139" y="99"/>
                    <a:pt x="138" y="99"/>
                  </a:cubicBezTo>
                  <a:cubicBezTo>
                    <a:pt x="138" y="99"/>
                    <a:pt x="139" y="98"/>
                    <a:pt x="140" y="98"/>
                  </a:cubicBezTo>
                  <a:cubicBezTo>
                    <a:pt x="142" y="98"/>
                    <a:pt x="144" y="98"/>
                    <a:pt x="143" y="97"/>
                  </a:cubicBezTo>
                  <a:cubicBezTo>
                    <a:pt x="142" y="97"/>
                    <a:pt x="148" y="97"/>
                    <a:pt x="154" y="96"/>
                  </a:cubicBezTo>
                  <a:cubicBezTo>
                    <a:pt x="160" y="94"/>
                    <a:pt x="153" y="91"/>
                    <a:pt x="160" y="91"/>
                  </a:cubicBezTo>
                  <a:cubicBezTo>
                    <a:pt x="168" y="90"/>
                    <a:pt x="174" y="89"/>
                    <a:pt x="178" y="88"/>
                  </a:cubicBezTo>
                  <a:cubicBezTo>
                    <a:pt x="182" y="87"/>
                    <a:pt x="185" y="86"/>
                    <a:pt x="199" y="84"/>
                  </a:cubicBezTo>
                  <a:cubicBezTo>
                    <a:pt x="212" y="82"/>
                    <a:pt x="222" y="82"/>
                    <a:pt x="227" y="81"/>
                  </a:cubicBezTo>
                  <a:cubicBezTo>
                    <a:pt x="228" y="81"/>
                    <a:pt x="228" y="81"/>
                    <a:pt x="228" y="81"/>
                  </a:cubicBezTo>
                  <a:cubicBezTo>
                    <a:pt x="228" y="81"/>
                    <a:pt x="227" y="81"/>
                    <a:pt x="226" y="82"/>
                  </a:cubicBezTo>
                  <a:cubicBezTo>
                    <a:pt x="223" y="83"/>
                    <a:pt x="212" y="83"/>
                    <a:pt x="199" y="86"/>
                  </a:cubicBezTo>
                  <a:cubicBezTo>
                    <a:pt x="187" y="88"/>
                    <a:pt x="188" y="91"/>
                    <a:pt x="190" y="92"/>
                  </a:cubicBezTo>
                  <a:cubicBezTo>
                    <a:pt x="188" y="92"/>
                    <a:pt x="181" y="92"/>
                    <a:pt x="181" y="95"/>
                  </a:cubicBezTo>
                  <a:cubicBezTo>
                    <a:pt x="181" y="95"/>
                    <a:pt x="182" y="96"/>
                    <a:pt x="184" y="96"/>
                  </a:cubicBezTo>
                  <a:cubicBezTo>
                    <a:pt x="189" y="96"/>
                    <a:pt x="200" y="93"/>
                    <a:pt x="204" y="93"/>
                  </a:cubicBezTo>
                  <a:cubicBezTo>
                    <a:pt x="208" y="92"/>
                    <a:pt x="210" y="92"/>
                    <a:pt x="210" y="92"/>
                  </a:cubicBezTo>
                  <a:cubicBezTo>
                    <a:pt x="211" y="92"/>
                    <a:pt x="210" y="92"/>
                    <a:pt x="210" y="92"/>
                  </a:cubicBezTo>
                  <a:cubicBezTo>
                    <a:pt x="210" y="92"/>
                    <a:pt x="210" y="92"/>
                    <a:pt x="210" y="92"/>
                  </a:cubicBezTo>
                  <a:cubicBezTo>
                    <a:pt x="210" y="92"/>
                    <a:pt x="211" y="92"/>
                    <a:pt x="213" y="91"/>
                  </a:cubicBezTo>
                  <a:cubicBezTo>
                    <a:pt x="214" y="91"/>
                    <a:pt x="215" y="91"/>
                    <a:pt x="215" y="91"/>
                  </a:cubicBezTo>
                  <a:cubicBezTo>
                    <a:pt x="216" y="91"/>
                    <a:pt x="216" y="91"/>
                    <a:pt x="215" y="91"/>
                  </a:cubicBezTo>
                  <a:cubicBezTo>
                    <a:pt x="215" y="91"/>
                    <a:pt x="217" y="91"/>
                    <a:pt x="220" y="91"/>
                  </a:cubicBezTo>
                  <a:cubicBezTo>
                    <a:pt x="223" y="91"/>
                    <a:pt x="225" y="91"/>
                    <a:pt x="228" y="91"/>
                  </a:cubicBezTo>
                  <a:cubicBezTo>
                    <a:pt x="234" y="90"/>
                    <a:pt x="235" y="88"/>
                    <a:pt x="233" y="88"/>
                  </a:cubicBezTo>
                  <a:cubicBezTo>
                    <a:pt x="231" y="88"/>
                    <a:pt x="231" y="87"/>
                    <a:pt x="233" y="87"/>
                  </a:cubicBezTo>
                  <a:cubicBezTo>
                    <a:pt x="236" y="87"/>
                    <a:pt x="234" y="86"/>
                    <a:pt x="232" y="86"/>
                  </a:cubicBezTo>
                  <a:cubicBezTo>
                    <a:pt x="231" y="86"/>
                    <a:pt x="234" y="85"/>
                    <a:pt x="239" y="84"/>
                  </a:cubicBezTo>
                  <a:cubicBezTo>
                    <a:pt x="240" y="84"/>
                    <a:pt x="240" y="84"/>
                    <a:pt x="241" y="84"/>
                  </a:cubicBezTo>
                  <a:cubicBezTo>
                    <a:pt x="244" y="84"/>
                    <a:pt x="246" y="85"/>
                    <a:pt x="245" y="85"/>
                  </a:cubicBezTo>
                  <a:cubicBezTo>
                    <a:pt x="244" y="86"/>
                    <a:pt x="244" y="86"/>
                    <a:pt x="245" y="86"/>
                  </a:cubicBezTo>
                  <a:cubicBezTo>
                    <a:pt x="246" y="86"/>
                    <a:pt x="246" y="86"/>
                    <a:pt x="247" y="86"/>
                  </a:cubicBezTo>
                  <a:cubicBezTo>
                    <a:pt x="248" y="86"/>
                    <a:pt x="248" y="86"/>
                    <a:pt x="248" y="86"/>
                  </a:cubicBezTo>
                  <a:cubicBezTo>
                    <a:pt x="249" y="86"/>
                    <a:pt x="249" y="86"/>
                    <a:pt x="248" y="86"/>
                  </a:cubicBezTo>
                  <a:cubicBezTo>
                    <a:pt x="248" y="86"/>
                    <a:pt x="248" y="86"/>
                    <a:pt x="249" y="86"/>
                  </a:cubicBezTo>
                  <a:cubicBezTo>
                    <a:pt x="250" y="86"/>
                    <a:pt x="253" y="86"/>
                    <a:pt x="256" y="86"/>
                  </a:cubicBezTo>
                  <a:cubicBezTo>
                    <a:pt x="258" y="85"/>
                    <a:pt x="259" y="85"/>
                    <a:pt x="260" y="85"/>
                  </a:cubicBezTo>
                  <a:cubicBezTo>
                    <a:pt x="262" y="85"/>
                    <a:pt x="262" y="85"/>
                    <a:pt x="260" y="86"/>
                  </a:cubicBezTo>
                  <a:cubicBezTo>
                    <a:pt x="258" y="86"/>
                    <a:pt x="257" y="87"/>
                    <a:pt x="260" y="87"/>
                  </a:cubicBezTo>
                  <a:cubicBezTo>
                    <a:pt x="262" y="87"/>
                    <a:pt x="261" y="88"/>
                    <a:pt x="259" y="88"/>
                  </a:cubicBezTo>
                  <a:cubicBezTo>
                    <a:pt x="259" y="88"/>
                    <a:pt x="259" y="88"/>
                    <a:pt x="259" y="88"/>
                  </a:cubicBezTo>
                  <a:cubicBezTo>
                    <a:pt x="258" y="88"/>
                    <a:pt x="258" y="88"/>
                    <a:pt x="257" y="88"/>
                  </a:cubicBezTo>
                  <a:cubicBezTo>
                    <a:pt x="256" y="88"/>
                    <a:pt x="256" y="88"/>
                    <a:pt x="257" y="88"/>
                  </a:cubicBezTo>
                  <a:cubicBezTo>
                    <a:pt x="259" y="88"/>
                    <a:pt x="256" y="88"/>
                    <a:pt x="258" y="89"/>
                  </a:cubicBezTo>
                  <a:cubicBezTo>
                    <a:pt x="260" y="89"/>
                    <a:pt x="260" y="89"/>
                    <a:pt x="259" y="90"/>
                  </a:cubicBezTo>
                  <a:cubicBezTo>
                    <a:pt x="258" y="90"/>
                    <a:pt x="262" y="90"/>
                    <a:pt x="268" y="91"/>
                  </a:cubicBezTo>
                  <a:cubicBezTo>
                    <a:pt x="272" y="91"/>
                    <a:pt x="275" y="92"/>
                    <a:pt x="276" y="92"/>
                  </a:cubicBezTo>
                  <a:cubicBezTo>
                    <a:pt x="276" y="92"/>
                    <a:pt x="276" y="92"/>
                    <a:pt x="276" y="92"/>
                  </a:cubicBezTo>
                  <a:cubicBezTo>
                    <a:pt x="277" y="92"/>
                    <a:pt x="277" y="91"/>
                    <a:pt x="277" y="91"/>
                  </a:cubicBezTo>
                  <a:cubicBezTo>
                    <a:pt x="277" y="91"/>
                    <a:pt x="277" y="92"/>
                    <a:pt x="275" y="92"/>
                  </a:cubicBezTo>
                  <a:cubicBezTo>
                    <a:pt x="274" y="93"/>
                    <a:pt x="280" y="94"/>
                    <a:pt x="289" y="95"/>
                  </a:cubicBezTo>
                  <a:cubicBezTo>
                    <a:pt x="299" y="95"/>
                    <a:pt x="306" y="96"/>
                    <a:pt x="304" y="96"/>
                  </a:cubicBezTo>
                  <a:cubicBezTo>
                    <a:pt x="303" y="96"/>
                    <a:pt x="306" y="98"/>
                    <a:pt x="313" y="98"/>
                  </a:cubicBezTo>
                  <a:cubicBezTo>
                    <a:pt x="314" y="98"/>
                    <a:pt x="315" y="98"/>
                    <a:pt x="316" y="98"/>
                  </a:cubicBezTo>
                  <a:cubicBezTo>
                    <a:pt x="317" y="98"/>
                    <a:pt x="318" y="98"/>
                    <a:pt x="319" y="98"/>
                  </a:cubicBezTo>
                  <a:cubicBezTo>
                    <a:pt x="320" y="98"/>
                    <a:pt x="321" y="98"/>
                    <a:pt x="321" y="98"/>
                  </a:cubicBezTo>
                  <a:cubicBezTo>
                    <a:pt x="322" y="98"/>
                    <a:pt x="321" y="98"/>
                    <a:pt x="320" y="99"/>
                  </a:cubicBezTo>
                  <a:cubicBezTo>
                    <a:pt x="318" y="99"/>
                    <a:pt x="316" y="100"/>
                    <a:pt x="318" y="101"/>
                  </a:cubicBezTo>
                  <a:cubicBezTo>
                    <a:pt x="320" y="101"/>
                    <a:pt x="323" y="103"/>
                    <a:pt x="326" y="103"/>
                  </a:cubicBezTo>
                  <a:cubicBezTo>
                    <a:pt x="326" y="103"/>
                    <a:pt x="327" y="103"/>
                    <a:pt x="327" y="103"/>
                  </a:cubicBezTo>
                  <a:cubicBezTo>
                    <a:pt x="328" y="102"/>
                    <a:pt x="328" y="102"/>
                    <a:pt x="329" y="102"/>
                  </a:cubicBezTo>
                  <a:cubicBezTo>
                    <a:pt x="330" y="102"/>
                    <a:pt x="328" y="104"/>
                    <a:pt x="330" y="106"/>
                  </a:cubicBezTo>
                  <a:cubicBezTo>
                    <a:pt x="331" y="108"/>
                    <a:pt x="334" y="108"/>
                    <a:pt x="337" y="108"/>
                  </a:cubicBezTo>
                  <a:cubicBezTo>
                    <a:pt x="340" y="108"/>
                    <a:pt x="342" y="108"/>
                    <a:pt x="342" y="107"/>
                  </a:cubicBezTo>
                  <a:cubicBezTo>
                    <a:pt x="342" y="106"/>
                    <a:pt x="343" y="106"/>
                    <a:pt x="344" y="106"/>
                  </a:cubicBezTo>
                  <a:cubicBezTo>
                    <a:pt x="344" y="106"/>
                    <a:pt x="344" y="106"/>
                    <a:pt x="344" y="106"/>
                  </a:cubicBezTo>
                  <a:cubicBezTo>
                    <a:pt x="345" y="107"/>
                    <a:pt x="347" y="107"/>
                    <a:pt x="348" y="107"/>
                  </a:cubicBezTo>
                  <a:cubicBezTo>
                    <a:pt x="348" y="107"/>
                    <a:pt x="348" y="107"/>
                    <a:pt x="348" y="107"/>
                  </a:cubicBezTo>
                  <a:cubicBezTo>
                    <a:pt x="348" y="107"/>
                    <a:pt x="349" y="107"/>
                    <a:pt x="349" y="107"/>
                  </a:cubicBezTo>
                  <a:cubicBezTo>
                    <a:pt x="349" y="107"/>
                    <a:pt x="349" y="108"/>
                    <a:pt x="349" y="109"/>
                  </a:cubicBezTo>
                  <a:cubicBezTo>
                    <a:pt x="348" y="109"/>
                    <a:pt x="353" y="110"/>
                    <a:pt x="353" y="110"/>
                  </a:cubicBezTo>
                  <a:cubicBezTo>
                    <a:pt x="353" y="111"/>
                    <a:pt x="353" y="111"/>
                    <a:pt x="353" y="111"/>
                  </a:cubicBezTo>
                  <a:cubicBezTo>
                    <a:pt x="354" y="111"/>
                    <a:pt x="358" y="109"/>
                    <a:pt x="359" y="107"/>
                  </a:cubicBezTo>
                  <a:cubicBezTo>
                    <a:pt x="360" y="105"/>
                    <a:pt x="360" y="103"/>
                    <a:pt x="361" y="103"/>
                  </a:cubicBezTo>
                  <a:cubicBezTo>
                    <a:pt x="361" y="103"/>
                    <a:pt x="361" y="103"/>
                    <a:pt x="361" y="103"/>
                  </a:cubicBezTo>
                  <a:cubicBezTo>
                    <a:pt x="361" y="104"/>
                    <a:pt x="362" y="104"/>
                    <a:pt x="362" y="104"/>
                  </a:cubicBezTo>
                  <a:cubicBezTo>
                    <a:pt x="363" y="104"/>
                    <a:pt x="363" y="103"/>
                    <a:pt x="364" y="103"/>
                  </a:cubicBezTo>
                  <a:cubicBezTo>
                    <a:pt x="364" y="103"/>
                    <a:pt x="364" y="103"/>
                    <a:pt x="364" y="103"/>
                  </a:cubicBezTo>
                  <a:cubicBezTo>
                    <a:pt x="365" y="103"/>
                    <a:pt x="362" y="106"/>
                    <a:pt x="362" y="109"/>
                  </a:cubicBezTo>
                  <a:cubicBezTo>
                    <a:pt x="361" y="112"/>
                    <a:pt x="373" y="113"/>
                    <a:pt x="373" y="114"/>
                  </a:cubicBezTo>
                  <a:cubicBezTo>
                    <a:pt x="372" y="115"/>
                    <a:pt x="371" y="116"/>
                    <a:pt x="370" y="116"/>
                  </a:cubicBezTo>
                  <a:cubicBezTo>
                    <a:pt x="369" y="116"/>
                    <a:pt x="369" y="116"/>
                    <a:pt x="369" y="116"/>
                  </a:cubicBezTo>
                  <a:cubicBezTo>
                    <a:pt x="369" y="116"/>
                    <a:pt x="369" y="116"/>
                    <a:pt x="368" y="116"/>
                  </a:cubicBezTo>
                  <a:cubicBezTo>
                    <a:pt x="368" y="116"/>
                    <a:pt x="367" y="116"/>
                    <a:pt x="366" y="117"/>
                  </a:cubicBezTo>
                  <a:cubicBezTo>
                    <a:pt x="365" y="118"/>
                    <a:pt x="366" y="119"/>
                    <a:pt x="368" y="119"/>
                  </a:cubicBezTo>
                  <a:cubicBezTo>
                    <a:pt x="370" y="120"/>
                    <a:pt x="371" y="121"/>
                    <a:pt x="373" y="121"/>
                  </a:cubicBezTo>
                  <a:cubicBezTo>
                    <a:pt x="374" y="122"/>
                    <a:pt x="372" y="123"/>
                    <a:pt x="374" y="124"/>
                  </a:cubicBezTo>
                  <a:cubicBezTo>
                    <a:pt x="377" y="125"/>
                    <a:pt x="374" y="125"/>
                    <a:pt x="370" y="126"/>
                  </a:cubicBezTo>
                  <a:cubicBezTo>
                    <a:pt x="368" y="127"/>
                    <a:pt x="367" y="128"/>
                    <a:pt x="368" y="128"/>
                  </a:cubicBezTo>
                  <a:cubicBezTo>
                    <a:pt x="369" y="128"/>
                    <a:pt x="370" y="128"/>
                    <a:pt x="371" y="127"/>
                  </a:cubicBezTo>
                  <a:cubicBezTo>
                    <a:pt x="373" y="127"/>
                    <a:pt x="374" y="127"/>
                    <a:pt x="375" y="127"/>
                  </a:cubicBezTo>
                  <a:cubicBezTo>
                    <a:pt x="378" y="127"/>
                    <a:pt x="380" y="128"/>
                    <a:pt x="380" y="129"/>
                  </a:cubicBezTo>
                  <a:cubicBezTo>
                    <a:pt x="379" y="130"/>
                    <a:pt x="377" y="131"/>
                    <a:pt x="375" y="131"/>
                  </a:cubicBezTo>
                  <a:cubicBezTo>
                    <a:pt x="373" y="131"/>
                    <a:pt x="373" y="132"/>
                    <a:pt x="375" y="132"/>
                  </a:cubicBezTo>
                  <a:cubicBezTo>
                    <a:pt x="377" y="132"/>
                    <a:pt x="376" y="132"/>
                    <a:pt x="373" y="133"/>
                  </a:cubicBezTo>
                  <a:cubicBezTo>
                    <a:pt x="373" y="133"/>
                    <a:pt x="373" y="133"/>
                    <a:pt x="374" y="133"/>
                  </a:cubicBezTo>
                  <a:cubicBezTo>
                    <a:pt x="376" y="133"/>
                    <a:pt x="380" y="133"/>
                    <a:pt x="383" y="132"/>
                  </a:cubicBezTo>
                  <a:cubicBezTo>
                    <a:pt x="387" y="130"/>
                    <a:pt x="389" y="128"/>
                    <a:pt x="389" y="128"/>
                  </a:cubicBezTo>
                  <a:cubicBezTo>
                    <a:pt x="389" y="128"/>
                    <a:pt x="389" y="128"/>
                    <a:pt x="389" y="128"/>
                  </a:cubicBezTo>
                  <a:cubicBezTo>
                    <a:pt x="390" y="128"/>
                    <a:pt x="388" y="129"/>
                    <a:pt x="386" y="131"/>
                  </a:cubicBezTo>
                  <a:cubicBezTo>
                    <a:pt x="384" y="132"/>
                    <a:pt x="384" y="132"/>
                    <a:pt x="385" y="132"/>
                  </a:cubicBezTo>
                  <a:cubicBezTo>
                    <a:pt x="385" y="132"/>
                    <a:pt x="386" y="132"/>
                    <a:pt x="386" y="132"/>
                  </a:cubicBezTo>
                  <a:cubicBezTo>
                    <a:pt x="388" y="131"/>
                    <a:pt x="390" y="131"/>
                    <a:pt x="391" y="131"/>
                  </a:cubicBezTo>
                  <a:cubicBezTo>
                    <a:pt x="391" y="131"/>
                    <a:pt x="391" y="131"/>
                    <a:pt x="391" y="131"/>
                  </a:cubicBezTo>
                  <a:cubicBezTo>
                    <a:pt x="392" y="131"/>
                    <a:pt x="391" y="131"/>
                    <a:pt x="389" y="132"/>
                  </a:cubicBezTo>
                  <a:cubicBezTo>
                    <a:pt x="387" y="133"/>
                    <a:pt x="382" y="134"/>
                    <a:pt x="379" y="135"/>
                  </a:cubicBezTo>
                  <a:cubicBezTo>
                    <a:pt x="375" y="135"/>
                    <a:pt x="372" y="137"/>
                    <a:pt x="374" y="139"/>
                  </a:cubicBezTo>
                  <a:cubicBezTo>
                    <a:pt x="375" y="140"/>
                    <a:pt x="378" y="141"/>
                    <a:pt x="381" y="141"/>
                  </a:cubicBezTo>
                  <a:cubicBezTo>
                    <a:pt x="382" y="141"/>
                    <a:pt x="383" y="141"/>
                    <a:pt x="384" y="141"/>
                  </a:cubicBezTo>
                  <a:cubicBezTo>
                    <a:pt x="385" y="141"/>
                    <a:pt x="385" y="140"/>
                    <a:pt x="386" y="140"/>
                  </a:cubicBezTo>
                  <a:cubicBezTo>
                    <a:pt x="387" y="140"/>
                    <a:pt x="388" y="141"/>
                    <a:pt x="389" y="142"/>
                  </a:cubicBezTo>
                  <a:cubicBezTo>
                    <a:pt x="391" y="143"/>
                    <a:pt x="392" y="143"/>
                    <a:pt x="390" y="143"/>
                  </a:cubicBezTo>
                  <a:cubicBezTo>
                    <a:pt x="390" y="143"/>
                    <a:pt x="389" y="143"/>
                    <a:pt x="389" y="143"/>
                  </a:cubicBezTo>
                  <a:cubicBezTo>
                    <a:pt x="389" y="143"/>
                    <a:pt x="388" y="143"/>
                    <a:pt x="388" y="143"/>
                  </a:cubicBezTo>
                  <a:cubicBezTo>
                    <a:pt x="385" y="143"/>
                    <a:pt x="384" y="144"/>
                    <a:pt x="385" y="144"/>
                  </a:cubicBezTo>
                  <a:cubicBezTo>
                    <a:pt x="386" y="145"/>
                    <a:pt x="388" y="147"/>
                    <a:pt x="386" y="147"/>
                  </a:cubicBezTo>
                  <a:cubicBezTo>
                    <a:pt x="384" y="148"/>
                    <a:pt x="382" y="148"/>
                    <a:pt x="383" y="148"/>
                  </a:cubicBezTo>
                  <a:cubicBezTo>
                    <a:pt x="383" y="148"/>
                    <a:pt x="383" y="148"/>
                    <a:pt x="384" y="148"/>
                  </a:cubicBezTo>
                  <a:cubicBezTo>
                    <a:pt x="384" y="148"/>
                    <a:pt x="384" y="148"/>
                    <a:pt x="385" y="148"/>
                  </a:cubicBezTo>
                  <a:cubicBezTo>
                    <a:pt x="385" y="148"/>
                    <a:pt x="385" y="149"/>
                    <a:pt x="385" y="149"/>
                  </a:cubicBezTo>
                  <a:cubicBezTo>
                    <a:pt x="385" y="149"/>
                    <a:pt x="385" y="149"/>
                    <a:pt x="386" y="149"/>
                  </a:cubicBezTo>
                  <a:cubicBezTo>
                    <a:pt x="387" y="149"/>
                    <a:pt x="391" y="149"/>
                    <a:pt x="394" y="148"/>
                  </a:cubicBezTo>
                  <a:cubicBezTo>
                    <a:pt x="397" y="148"/>
                    <a:pt x="399" y="147"/>
                    <a:pt x="399" y="147"/>
                  </a:cubicBezTo>
                  <a:cubicBezTo>
                    <a:pt x="400" y="147"/>
                    <a:pt x="400" y="147"/>
                    <a:pt x="399" y="148"/>
                  </a:cubicBezTo>
                  <a:cubicBezTo>
                    <a:pt x="397" y="148"/>
                    <a:pt x="397" y="149"/>
                    <a:pt x="399" y="149"/>
                  </a:cubicBezTo>
                  <a:cubicBezTo>
                    <a:pt x="399" y="149"/>
                    <a:pt x="399" y="149"/>
                    <a:pt x="399" y="149"/>
                  </a:cubicBezTo>
                  <a:cubicBezTo>
                    <a:pt x="399" y="149"/>
                    <a:pt x="399" y="149"/>
                    <a:pt x="399" y="149"/>
                  </a:cubicBezTo>
                  <a:cubicBezTo>
                    <a:pt x="401" y="149"/>
                    <a:pt x="401" y="150"/>
                    <a:pt x="399" y="150"/>
                  </a:cubicBezTo>
                  <a:cubicBezTo>
                    <a:pt x="397" y="150"/>
                    <a:pt x="397" y="151"/>
                    <a:pt x="397" y="151"/>
                  </a:cubicBezTo>
                  <a:cubicBezTo>
                    <a:pt x="397" y="151"/>
                    <a:pt x="397" y="151"/>
                    <a:pt x="397" y="151"/>
                  </a:cubicBezTo>
                  <a:cubicBezTo>
                    <a:pt x="397" y="150"/>
                    <a:pt x="396" y="150"/>
                    <a:pt x="395" y="150"/>
                  </a:cubicBezTo>
                  <a:cubicBezTo>
                    <a:pt x="393" y="150"/>
                    <a:pt x="390" y="151"/>
                    <a:pt x="387" y="151"/>
                  </a:cubicBezTo>
                  <a:cubicBezTo>
                    <a:pt x="384" y="152"/>
                    <a:pt x="385" y="153"/>
                    <a:pt x="388" y="153"/>
                  </a:cubicBezTo>
                  <a:cubicBezTo>
                    <a:pt x="388" y="153"/>
                    <a:pt x="389" y="153"/>
                    <a:pt x="389" y="153"/>
                  </a:cubicBezTo>
                  <a:cubicBezTo>
                    <a:pt x="389" y="153"/>
                    <a:pt x="390" y="153"/>
                    <a:pt x="390" y="153"/>
                  </a:cubicBezTo>
                  <a:cubicBezTo>
                    <a:pt x="392" y="153"/>
                    <a:pt x="390" y="153"/>
                    <a:pt x="387" y="154"/>
                  </a:cubicBezTo>
                  <a:cubicBezTo>
                    <a:pt x="384" y="154"/>
                    <a:pt x="382" y="155"/>
                    <a:pt x="384" y="155"/>
                  </a:cubicBezTo>
                  <a:cubicBezTo>
                    <a:pt x="386" y="155"/>
                    <a:pt x="386" y="155"/>
                    <a:pt x="384" y="155"/>
                  </a:cubicBezTo>
                  <a:cubicBezTo>
                    <a:pt x="381" y="155"/>
                    <a:pt x="382" y="156"/>
                    <a:pt x="385" y="156"/>
                  </a:cubicBezTo>
                  <a:cubicBezTo>
                    <a:pt x="388" y="156"/>
                    <a:pt x="389" y="156"/>
                    <a:pt x="388" y="156"/>
                  </a:cubicBezTo>
                  <a:cubicBezTo>
                    <a:pt x="386" y="156"/>
                    <a:pt x="386" y="156"/>
                    <a:pt x="387" y="156"/>
                  </a:cubicBezTo>
                  <a:cubicBezTo>
                    <a:pt x="389" y="157"/>
                    <a:pt x="388" y="157"/>
                    <a:pt x="387" y="157"/>
                  </a:cubicBezTo>
                  <a:cubicBezTo>
                    <a:pt x="386" y="157"/>
                    <a:pt x="386" y="157"/>
                    <a:pt x="386" y="157"/>
                  </a:cubicBezTo>
                  <a:cubicBezTo>
                    <a:pt x="386" y="157"/>
                    <a:pt x="386" y="157"/>
                    <a:pt x="385" y="157"/>
                  </a:cubicBezTo>
                  <a:cubicBezTo>
                    <a:pt x="384" y="157"/>
                    <a:pt x="385" y="157"/>
                    <a:pt x="388" y="157"/>
                  </a:cubicBezTo>
                  <a:cubicBezTo>
                    <a:pt x="391" y="158"/>
                    <a:pt x="395" y="158"/>
                    <a:pt x="398" y="158"/>
                  </a:cubicBezTo>
                  <a:cubicBezTo>
                    <a:pt x="399" y="158"/>
                    <a:pt x="399" y="158"/>
                    <a:pt x="400" y="158"/>
                  </a:cubicBezTo>
                  <a:cubicBezTo>
                    <a:pt x="401" y="158"/>
                    <a:pt x="401" y="158"/>
                    <a:pt x="401" y="158"/>
                  </a:cubicBezTo>
                  <a:cubicBezTo>
                    <a:pt x="401" y="158"/>
                    <a:pt x="400" y="158"/>
                    <a:pt x="399" y="158"/>
                  </a:cubicBezTo>
                  <a:cubicBezTo>
                    <a:pt x="396" y="159"/>
                    <a:pt x="396" y="160"/>
                    <a:pt x="397" y="160"/>
                  </a:cubicBezTo>
                  <a:cubicBezTo>
                    <a:pt x="397" y="160"/>
                    <a:pt x="398" y="160"/>
                    <a:pt x="398" y="160"/>
                  </a:cubicBezTo>
                  <a:cubicBezTo>
                    <a:pt x="400" y="160"/>
                    <a:pt x="406" y="160"/>
                    <a:pt x="408" y="159"/>
                  </a:cubicBezTo>
                  <a:cubicBezTo>
                    <a:pt x="409" y="159"/>
                    <a:pt x="410" y="159"/>
                    <a:pt x="410" y="159"/>
                  </a:cubicBezTo>
                  <a:cubicBezTo>
                    <a:pt x="411" y="159"/>
                    <a:pt x="410" y="159"/>
                    <a:pt x="410" y="159"/>
                  </a:cubicBezTo>
                  <a:cubicBezTo>
                    <a:pt x="408" y="160"/>
                    <a:pt x="408" y="161"/>
                    <a:pt x="409" y="161"/>
                  </a:cubicBezTo>
                  <a:cubicBezTo>
                    <a:pt x="409" y="161"/>
                    <a:pt x="409" y="161"/>
                    <a:pt x="410" y="161"/>
                  </a:cubicBezTo>
                  <a:cubicBezTo>
                    <a:pt x="410" y="161"/>
                    <a:pt x="410" y="161"/>
                    <a:pt x="410" y="161"/>
                  </a:cubicBezTo>
                  <a:cubicBezTo>
                    <a:pt x="411" y="161"/>
                    <a:pt x="408" y="162"/>
                    <a:pt x="409" y="164"/>
                  </a:cubicBezTo>
                  <a:cubicBezTo>
                    <a:pt x="410" y="164"/>
                    <a:pt x="412" y="165"/>
                    <a:pt x="413" y="165"/>
                  </a:cubicBezTo>
                  <a:cubicBezTo>
                    <a:pt x="413" y="165"/>
                    <a:pt x="413" y="165"/>
                    <a:pt x="413" y="166"/>
                  </a:cubicBezTo>
                  <a:cubicBezTo>
                    <a:pt x="414" y="166"/>
                    <a:pt x="415" y="166"/>
                    <a:pt x="416" y="166"/>
                  </a:cubicBezTo>
                  <a:cubicBezTo>
                    <a:pt x="417" y="166"/>
                    <a:pt x="418" y="166"/>
                    <a:pt x="419" y="166"/>
                  </a:cubicBezTo>
                  <a:cubicBezTo>
                    <a:pt x="419" y="166"/>
                    <a:pt x="419" y="166"/>
                    <a:pt x="419" y="166"/>
                  </a:cubicBezTo>
                  <a:cubicBezTo>
                    <a:pt x="421" y="166"/>
                    <a:pt x="424" y="169"/>
                    <a:pt x="424" y="172"/>
                  </a:cubicBezTo>
                  <a:cubicBezTo>
                    <a:pt x="425" y="175"/>
                    <a:pt x="417" y="177"/>
                    <a:pt x="415" y="177"/>
                  </a:cubicBezTo>
                  <a:cubicBezTo>
                    <a:pt x="416" y="177"/>
                    <a:pt x="416" y="177"/>
                    <a:pt x="417" y="176"/>
                  </a:cubicBezTo>
                  <a:cubicBezTo>
                    <a:pt x="418" y="176"/>
                    <a:pt x="418" y="175"/>
                    <a:pt x="418" y="175"/>
                  </a:cubicBezTo>
                  <a:cubicBezTo>
                    <a:pt x="418" y="175"/>
                    <a:pt x="417" y="175"/>
                    <a:pt x="417" y="175"/>
                  </a:cubicBezTo>
                  <a:cubicBezTo>
                    <a:pt x="416" y="175"/>
                    <a:pt x="416" y="176"/>
                    <a:pt x="415" y="176"/>
                  </a:cubicBezTo>
                  <a:cubicBezTo>
                    <a:pt x="415" y="176"/>
                    <a:pt x="415" y="175"/>
                    <a:pt x="416" y="175"/>
                  </a:cubicBezTo>
                  <a:cubicBezTo>
                    <a:pt x="417" y="174"/>
                    <a:pt x="414" y="174"/>
                    <a:pt x="408" y="173"/>
                  </a:cubicBezTo>
                  <a:cubicBezTo>
                    <a:pt x="407" y="173"/>
                    <a:pt x="406" y="172"/>
                    <a:pt x="405" y="172"/>
                  </a:cubicBezTo>
                  <a:cubicBezTo>
                    <a:pt x="400" y="172"/>
                    <a:pt x="395" y="174"/>
                    <a:pt x="395" y="177"/>
                  </a:cubicBezTo>
                  <a:cubicBezTo>
                    <a:pt x="395" y="180"/>
                    <a:pt x="396" y="183"/>
                    <a:pt x="400" y="184"/>
                  </a:cubicBezTo>
                  <a:cubicBezTo>
                    <a:pt x="403" y="184"/>
                    <a:pt x="391" y="184"/>
                    <a:pt x="384" y="188"/>
                  </a:cubicBezTo>
                  <a:cubicBezTo>
                    <a:pt x="375" y="193"/>
                    <a:pt x="369" y="200"/>
                    <a:pt x="366" y="203"/>
                  </a:cubicBezTo>
                  <a:cubicBezTo>
                    <a:pt x="364" y="206"/>
                    <a:pt x="360" y="211"/>
                    <a:pt x="361" y="216"/>
                  </a:cubicBezTo>
                  <a:cubicBezTo>
                    <a:pt x="363" y="220"/>
                    <a:pt x="372" y="223"/>
                    <a:pt x="373" y="223"/>
                  </a:cubicBezTo>
                  <a:cubicBezTo>
                    <a:pt x="373" y="223"/>
                    <a:pt x="373" y="223"/>
                    <a:pt x="373" y="223"/>
                  </a:cubicBezTo>
                  <a:cubicBezTo>
                    <a:pt x="373" y="222"/>
                    <a:pt x="373" y="222"/>
                    <a:pt x="374" y="222"/>
                  </a:cubicBezTo>
                  <a:cubicBezTo>
                    <a:pt x="375" y="222"/>
                    <a:pt x="376" y="222"/>
                    <a:pt x="377" y="222"/>
                  </a:cubicBezTo>
                  <a:cubicBezTo>
                    <a:pt x="379" y="223"/>
                    <a:pt x="380" y="223"/>
                    <a:pt x="379" y="223"/>
                  </a:cubicBezTo>
                  <a:cubicBezTo>
                    <a:pt x="379" y="223"/>
                    <a:pt x="378" y="223"/>
                    <a:pt x="378" y="223"/>
                  </a:cubicBezTo>
                  <a:cubicBezTo>
                    <a:pt x="378" y="223"/>
                    <a:pt x="378" y="223"/>
                    <a:pt x="378" y="223"/>
                  </a:cubicBezTo>
                  <a:cubicBezTo>
                    <a:pt x="376" y="223"/>
                    <a:pt x="375" y="223"/>
                    <a:pt x="376" y="224"/>
                  </a:cubicBezTo>
                  <a:cubicBezTo>
                    <a:pt x="377" y="224"/>
                    <a:pt x="377" y="225"/>
                    <a:pt x="376" y="225"/>
                  </a:cubicBezTo>
                  <a:cubicBezTo>
                    <a:pt x="376" y="225"/>
                    <a:pt x="376" y="225"/>
                    <a:pt x="376" y="224"/>
                  </a:cubicBezTo>
                  <a:cubicBezTo>
                    <a:pt x="375" y="224"/>
                    <a:pt x="375" y="224"/>
                    <a:pt x="375" y="224"/>
                  </a:cubicBezTo>
                  <a:cubicBezTo>
                    <a:pt x="374" y="224"/>
                    <a:pt x="373" y="227"/>
                    <a:pt x="375" y="230"/>
                  </a:cubicBezTo>
                  <a:cubicBezTo>
                    <a:pt x="376" y="231"/>
                    <a:pt x="378" y="233"/>
                    <a:pt x="382" y="235"/>
                  </a:cubicBezTo>
                  <a:cubicBezTo>
                    <a:pt x="389" y="239"/>
                    <a:pt x="384" y="237"/>
                    <a:pt x="394" y="239"/>
                  </a:cubicBezTo>
                  <a:cubicBezTo>
                    <a:pt x="399" y="240"/>
                    <a:pt x="411" y="241"/>
                    <a:pt x="414" y="242"/>
                  </a:cubicBezTo>
                  <a:cubicBezTo>
                    <a:pt x="421" y="244"/>
                    <a:pt x="433" y="253"/>
                    <a:pt x="441" y="259"/>
                  </a:cubicBezTo>
                  <a:cubicBezTo>
                    <a:pt x="446" y="263"/>
                    <a:pt x="446" y="267"/>
                    <a:pt x="443" y="267"/>
                  </a:cubicBezTo>
                  <a:cubicBezTo>
                    <a:pt x="443" y="267"/>
                    <a:pt x="443" y="267"/>
                    <a:pt x="443" y="267"/>
                  </a:cubicBezTo>
                  <a:cubicBezTo>
                    <a:pt x="443" y="267"/>
                    <a:pt x="443" y="267"/>
                    <a:pt x="443" y="267"/>
                  </a:cubicBezTo>
                  <a:cubicBezTo>
                    <a:pt x="440" y="267"/>
                    <a:pt x="440" y="268"/>
                    <a:pt x="446" y="270"/>
                  </a:cubicBezTo>
                  <a:cubicBezTo>
                    <a:pt x="452" y="271"/>
                    <a:pt x="464" y="273"/>
                    <a:pt x="469" y="276"/>
                  </a:cubicBezTo>
                  <a:cubicBezTo>
                    <a:pt x="472" y="278"/>
                    <a:pt x="475" y="280"/>
                    <a:pt x="483" y="282"/>
                  </a:cubicBezTo>
                  <a:cubicBezTo>
                    <a:pt x="490" y="284"/>
                    <a:pt x="494" y="285"/>
                    <a:pt x="496" y="285"/>
                  </a:cubicBezTo>
                  <a:cubicBezTo>
                    <a:pt x="496" y="285"/>
                    <a:pt x="496" y="285"/>
                    <a:pt x="496" y="285"/>
                  </a:cubicBezTo>
                  <a:cubicBezTo>
                    <a:pt x="506" y="285"/>
                    <a:pt x="485" y="279"/>
                    <a:pt x="483" y="276"/>
                  </a:cubicBezTo>
                  <a:cubicBezTo>
                    <a:pt x="481" y="273"/>
                    <a:pt x="478" y="271"/>
                    <a:pt x="477" y="271"/>
                  </a:cubicBezTo>
                  <a:cubicBezTo>
                    <a:pt x="477" y="271"/>
                    <a:pt x="477" y="271"/>
                    <a:pt x="477" y="271"/>
                  </a:cubicBezTo>
                  <a:cubicBezTo>
                    <a:pt x="477" y="271"/>
                    <a:pt x="477" y="271"/>
                    <a:pt x="477" y="271"/>
                  </a:cubicBezTo>
                  <a:cubicBezTo>
                    <a:pt x="476" y="271"/>
                    <a:pt x="470" y="268"/>
                    <a:pt x="463" y="264"/>
                  </a:cubicBezTo>
                  <a:cubicBezTo>
                    <a:pt x="459" y="262"/>
                    <a:pt x="456" y="260"/>
                    <a:pt x="453" y="258"/>
                  </a:cubicBezTo>
                  <a:cubicBezTo>
                    <a:pt x="449" y="255"/>
                    <a:pt x="452" y="252"/>
                    <a:pt x="456" y="252"/>
                  </a:cubicBezTo>
                  <a:cubicBezTo>
                    <a:pt x="457" y="252"/>
                    <a:pt x="458" y="252"/>
                    <a:pt x="460" y="253"/>
                  </a:cubicBezTo>
                  <a:cubicBezTo>
                    <a:pt x="463" y="253"/>
                    <a:pt x="465" y="254"/>
                    <a:pt x="468" y="256"/>
                  </a:cubicBezTo>
                  <a:cubicBezTo>
                    <a:pt x="473" y="258"/>
                    <a:pt x="473" y="260"/>
                    <a:pt x="477" y="263"/>
                  </a:cubicBezTo>
                  <a:cubicBezTo>
                    <a:pt x="482" y="265"/>
                    <a:pt x="487" y="267"/>
                    <a:pt x="492" y="268"/>
                  </a:cubicBezTo>
                  <a:cubicBezTo>
                    <a:pt x="502" y="271"/>
                    <a:pt x="505" y="275"/>
                    <a:pt x="513" y="277"/>
                  </a:cubicBezTo>
                  <a:cubicBezTo>
                    <a:pt x="517" y="279"/>
                    <a:pt x="524" y="280"/>
                    <a:pt x="526" y="281"/>
                  </a:cubicBezTo>
                  <a:cubicBezTo>
                    <a:pt x="533" y="283"/>
                    <a:pt x="539" y="285"/>
                    <a:pt x="543" y="288"/>
                  </a:cubicBezTo>
                  <a:cubicBezTo>
                    <a:pt x="550" y="291"/>
                    <a:pt x="545" y="299"/>
                    <a:pt x="560" y="301"/>
                  </a:cubicBezTo>
                  <a:cubicBezTo>
                    <a:pt x="571" y="303"/>
                    <a:pt x="584" y="304"/>
                    <a:pt x="588" y="305"/>
                  </a:cubicBezTo>
                  <a:cubicBezTo>
                    <a:pt x="607" y="307"/>
                    <a:pt x="625" y="311"/>
                    <a:pt x="646" y="312"/>
                  </a:cubicBezTo>
                  <a:cubicBezTo>
                    <a:pt x="649" y="312"/>
                    <a:pt x="653" y="312"/>
                    <a:pt x="656" y="312"/>
                  </a:cubicBezTo>
                  <a:cubicBezTo>
                    <a:pt x="668" y="312"/>
                    <a:pt x="676" y="311"/>
                    <a:pt x="675" y="311"/>
                  </a:cubicBezTo>
                  <a:cubicBezTo>
                    <a:pt x="674" y="311"/>
                    <a:pt x="675" y="311"/>
                    <a:pt x="677" y="311"/>
                  </a:cubicBezTo>
                  <a:cubicBezTo>
                    <a:pt x="677" y="311"/>
                    <a:pt x="677" y="311"/>
                    <a:pt x="677" y="311"/>
                  </a:cubicBezTo>
                  <a:cubicBezTo>
                    <a:pt x="679" y="311"/>
                    <a:pt x="682" y="311"/>
                    <a:pt x="684" y="311"/>
                  </a:cubicBezTo>
                  <a:cubicBezTo>
                    <a:pt x="686" y="312"/>
                    <a:pt x="686" y="312"/>
                    <a:pt x="687" y="312"/>
                  </a:cubicBezTo>
                  <a:cubicBezTo>
                    <a:pt x="687" y="312"/>
                    <a:pt x="687" y="312"/>
                    <a:pt x="686" y="312"/>
                  </a:cubicBezTo>
                  <a:cubicBezTo>
                    <a:pt x="686" y="312"/>
                    <a:pt x="686" y="312"/>
                    <a:pt x="685" y="312"/>
                  </a:cubicBezTo>
                  <a:cubicBezTo>
                    <a:pt x="685" y="311"/>
                    <a:pt x="685" y="311"/>
                    <a:pt x="685" y="311"/>
                  </a:cubicBezTo>
                  <a:cubicBezTo>
                    <a:pt x="685" y="311"/>
                    <a:pt x="685" y="311"/>
                    <a:pt x="685" y="312"/>
                  </a:cubicBezTo>
                  <a:cubicBezTo>
                    <a:pt x="686" y="312"/>
                    <a:pt x="686" y="312"/>
                    <a:pt x="686" y="312"/>
                  </a:cubicBezTo>
                  <a:cubicBezTo>
                    <a:pt x="689" y="312"/>
                    <a:pt x="692" y="313"/>
                    <a:pt x="697" y="315"/>
                  </a:cubicBezTo>
                  <a:cubicBezTo>
                    <a:pt x="703" y="316"/>
                    <a:pt x="708" y="317"/>
                    <a:pt x="714" y="318"/>
                  </a:cubicBezTo>
                  <a:cubicBezTo>
                    <a:pt x="720" y="319"/>
                    <a:pt x="727" y="319"/>
                    <a:pt x="733" y="320"/>
                  </a:cubicBezTo>
                  <a:cubicBezTo>
                    <a:pt x="743" y="320"/>
                    <a:pt x="755" y="321"/>
                    <a:pt x="761" y="321"/>
                  </a:cubicBezTo>
                  <a:cubicBezTo>
                    <a:pt x="762" y="321"/>
                    <a:pt x="763" y="321"/>
                    <a:pt x="763" y="321"/>
                  </a:cubicBezTo>
                  <a:cubicBezTo>
                    <a:pt x="763" y="321"/>
                    <a:pt x="763" y="321"/>
                    <a:pt x="764" y="321"/>
                  </a:cubicBezTo>
                  <a:cubicBezTo>
                    <a:pt x="769" y="321"/>
                    <a:pt x="775" y="325"/>
                    <a:pt x="782" y="328"/>
                  </a:cubicBezTo>
                  <a:cubicBezTo>
                    <a:pt x="789" y="331"/>
                    <a:pt x="796" y="333"/>
                    <a:pt x="798" y="333"/>
                  </a:cubicBezTo>
                  <a:cubicBezTo>
                    <a:pt x="798" y="333"/>
                    <a:pt x="798" y="332"/>
                    <a:pt x="798" y="332"/>
                  </a:cubicBezTo>
                  <a:cubicBezTo>
                    <a:pt x="798" y="332"/>
                    <a:pt x="798" y="332"/>
                    <a:pt x="799" y="332"/>
                  </a:cubicBezTo>
                  <a:cubicBezTo>
                    <a:pt x="801" y="332"/>
                    <a:pt x="805" y="333"/>
                    <a:pt x="810" y="334"/>
                  </a:cubicBezTo>
                  <a:cubicBezTo>
                    <a:pt x="814" y="336"/>
                    <a:pt x="817" y="337"/>
                    <a:pt x="821" y="338"/>
                  </a:cubicBezTo>
                  <a:cubicBezTo>
                    <a:pt x="821" y="338"/>
                    <a:pt x="821" y="338"/>
                    <a:pt x="821" y="338"/>
                  </a:cubicBezTo>
                  <a:cubicBezTo>
                    <a:pt x="821" y="338"/>
                    <a:pt x="820" y="337"/>
                    <a:pt x="819" y="337"/>
                  </a:cubicBezTo>
                  <a:cubicBezTo>
                    <a:pt x="819" y="337"/>
                    <a:pt x="819" y="337"/>
                    <a:pt x="820" y="337"/>
                  </a:cubicBezTo>
                  <a:cubicBezTo>
                    <a:pt x="820" y="337"/>
                    <a:pt x="826" y="338"/>
                    <a:pt x="833" y="338"/>
                  </a:cubicBezTo>
                  <a:cubicBezTo>
                    <a:pt x="842" y="339"/>
                    <a:pt x="851" y="340"/>
                    <a:pt x="851" y="340"/>
                  </a:cubicBezTo>
                  <a:cubicBezTo>
                    <a:pt x="851" y="341"/>
                    <a:pt x="852" y="341"/>
                    <a:pt x="854" y="341"/>
                  </a:cubicBezTo>
                  <a:cubicBezTo>
                    <a:pt x="855" y="341"/>
                    <a:pt x="855" y="341"/>
                    <a:pt x="856" y="341"/>
                  </a:cubicBezTo>
                  <a:cubicBezTo>
                    <a:pt x="859" y="341"/>
                    <a:pt x="856" y="337"/>
                    <a:pt x="867" y="336"/>
                  </a:cubicBezTo>
                  <a:cubicBezTo>
                    <a:pt x="868" y="336"/>
                    <a:pt x="869" y="336"/>
                    <a:pt x="870" y="336"/>
                  </a:cubicBezTo>
                  <a:cubicBezTo>
                    <a:pt x="879" y="336"/>
                    <a:pt x="886" y="340"/>
                    <a:pt x="889" y="343"/>
                  </a:cubicBezTo>
                  <a:cubicBezTo>
                    <a:pt x="892" y="346"/>
                    <a:pt x="895" y="348"/>
                    <a:pt x="895" y="350"/>
                  </a:cubicBezTo>
                  <a:cubicBezTo>
                    <a:pt x="895" y="352"/>
                    <a:pt x="891" y="356"/>
                    <a:pt x="883" y="359"/>
                  </a:cubicBezTo>
                  <a:cubicBezTo>
                    <a:pt x="873" y="363"/>
                    <a:pt x="855" y="367"/>
                    <a:pt x="852" y="371"/>
                  </a:cubicBezTo>
                  <a:cubicBezTo>
                    <a:pt x="849" y="375"/>
                    <a:pt x="861" y="374"/>
                    <a:pt x="861" y="374"/>
                  </a:cubicBezTo>
                  <a:cubicBezTo>
                    <a:pt x="861" y="375"/>
                    <a:pt x="861" y="375"/>
                    <a:pt x="862" y="375"/>
                  </a:cubicBezTo>
                  <a:cubicBezTo>
                    <a:pt x="862" y="375"/>
                    <a:pt x="862" y="375"/>
                    <a:pt x="862" y="375"/>
                  </a:cubicBezTo>
                  <a:cubicBezTo>
                    <a:pt x="862" y="375"/>
                    <a:pt x="862" y="375"/>
                    <a:pt x="862" y="375"/>
                  </a:cubicBezTo>
                  <a:cubicBezTo>
                    <a:pt x="862" y="375"/>
                    <a:pt x="865" y="377"/>
                    <a:pt x="858" y="378"/>
                  </a:cubicBezTo>
                  <a:cubicBezTo>
                    <a:pt x="853" y="378"/>
                    <a:pt x="848" y="379"/>
                    <a:pt x="845" y="380"/>
                  </a:cubicBezTo>
                  <a:cubicBezTo>
                    <a:pt x="843" y="382"/>
                    <a:pt x="844" y="383"/>
                    <a:pt x="845" y="384"/>
                  </a:cubicBezTo>
                  <a:cubicBezTo>
                    <a:pt x="847" y="385"/>
                    <a:pt x="857" y="389"/>
                    <a:pt x="867" y="392"/>
                  </a:cubicBezTo>
                  <a:cubicBezTo>
                    <a:pt x="884" y="399"/>
                    <a:pt x="896" y="408"/>
                    <a:pt x="911" y="414"/>
                  </a:cubicBezTo>
                  <a:cubicBezTo>
                    <a:pt x="921" y="417"/>
                    <a:pt x="945" y="421"/>
                    <a:pt x="961" y="423"/>
                  </a:cubicBezTo>
                  <a:cubicBezTo>
                    <a:pt x="972" y="425"/>
                    <a:pt x="982" y="426"/>
                    <a:pt x="988" y="429"/>
                  </a:cubicBezTo>
                  <a:cubicBezTo>
                    <a:pt x="993" y="431"/>
                    <a:pt x="993" y="435"/>
                    <a:pt x="993" y="439"/>
                  </a:cubicBezTo>
                  <a:cubicBezTo>
                    <a:pt x="992" y="444"/>
                    <a:pt x="994" y="451"/>
                    <a:pt x="993" y="456"/>
                  </a:cubicBezTo>
                  <a:cubicBezTo>
                    <a:pt x="992" y="467"/>
                    <a:pt x="998" y="478"/>
                    <a:pt x="992" y="489"/>
                  </a:cubicBezTo>
                  <a:cubicBezTo>
                    <a:pt x="990" y="492"/>
                    <a:pt x="985" y="494"/>
                    <a:pt x="984" y="497"/>
                  </a:cubicBezTo>
                  <a:cubicBezTo>
                    <a:pt x="981" y="501"/>
                    <a:pt x="983" y="501"/>
                    <a:pt x="987" y="506"/>
                  </a:cubicBezTo>
                  <a:cubicBezTo>
                    <a:pt x="988" y="508"/>
                    <a:pt x="986" y="511"/>
                    <a:pt x="986" y="514"/>
                  </a:cubicBezTo>
                  <a:cubicBezTo>
                    <a:pt x="987" y="519"/>
                    <a:pt x="1006" y="518"/>
                    <a:pt x="1006" y="519"/>
                  </a:cubicBezTo>
                  <a:cubicBezTo>
                    <a:pt x="1006" y="520"/>
                    <a:pt x="1006" y="521"/>
                    <a:pt x="1005" y="521"/>
                  </a:cubicBezTo>
                  <a:cubicBezTo>
                    <a:pt x="1005" y="521"/>
                    <a:pt x="1005" y="521"/>
                    <a:pt x="1005" y="521"/>
                  </a:cubicBezTo>
                  <a:cubicBezTo>
                    <a:pt x="1005" y="521"/>
                    <a:pt x="1005" y="521"/>
                    <a:pt x="1004" y="521"/>
                  </a:cubicBezTo>
                  <a:cubicBezTo>
                    <a:pt x="1004" y="521"/>
                    <a:pt x="1003" y="524"/>
                    <a:pt x="1004" y="529"/>
                  </a:cubicBezTo>
                  <a:cubicBezTo>
                    <a:pt x="1005" y="529"/>
                    <a:pt x="1005" y="530"/>
                    <a:pt x="1005" y="531"/>
                  </a:cubicBezTo>
                  <a:cubicBezTo>
                    <a:pt x="1004" y="535"/>
                    <a:pt x="1000" y="538"/>
                    <a:pt x="999" y="538"/>
                  </a:cubicBezTo>
                  <a:cubicBezTo>
                    <a:pt x="999" y="538"/>
                    <a:pt x="999" y="538"/>
                    <a:pt x="999" y="538"/>
                  </a:cubicBezTo>
                  <a:cubicBezTo>
                    <a:pt x="1000" y="538"/>
                    <a:pt x="999" y="537"/>
                    <a:pt x="997" y="537"/>
                  </a:cubicBezTo>
                  <a:cubicBezTo>
                    <a:pt x="997" y="537"/>
                    <a:pt x="996" y="537"/>
                    <a:pt x="996" y="537"/>
                  </a:cubicBezTo>
                  <a:cubicBezTo>
                    <a:pt x="996" y="537"/>
                    <a:pt x="995" y="537"/>
                    <a:pt x="995" y="537"/>
                  </a:cubicBezTo>
                  <a:cubicBezTo>
                    <a:pt x="994" y="537"/>
                    <a:pt x="993" y="537"/>
                    <a:pt x="994" y="537"/>
                  </a:cubicBezTo>
                  <a:cubicBezTo>
                    <a:pt x="995" y="536"/>
                    <a:pt x="994" y="536"/>
                    <a:pt x="991" y="536"/>
                  </a:cubicBezTo>
                  <a:cubicBezTo>
                    <a:pt x="991" y="536"/>
                    <a:pt x="990" y="536"/>
                    <a:pt x="990" y="536"/>
                  </a:cubicBezTo>
                  <a:cubicBezTo>
                    <a:pt x="987" y="536"/>
                    <a:pt x="983" y="537"/>
                    <a:pt x="983" y="538"/>
                  </a:cubicBezTo>
                  <a:cubicBezTo>
                    <a:pt x="982" y="540"/>
                    <a:pt x="982" y="540"/>
                    <a:pt x="983" y="540"/>
                  </a:cubicBezTo>
                  <a:cubicBezTo>
                    <a:pt x="983" y="540"/>
                    <a:pt x="984" y="540"/>
                    <a:pt x="984" y="540"/>
                  </a:cubicBezTo>
                  <a:cubicBezTo>
                    <a:pt x="985" y="540"/>
                    <a:pt x="987" y="540"/>
                    <a:pt x="989" y="540"/>
                  </a:cubicBezTo>
                  <a:cubicBezTo>
                    <a:pt x="991" y="540"/>
                    <a:pt x="993" y="540"/>
                    <a:pt x="995" y="540"/>
                  </a:cubicBezTo>
                  <a:cubicBezTo>
                    <a:pt x="999" y="541"/>
                    <a:pt x="1000" y="542"/>
                    <a:pt x="1000" y="542"/>
                  </a:cubicBezTo>
                  <a:cubicBezTo>
                    <a:pt x="1001" y="543"/>
                    <a:pt x="1000" y="543"/>
                    <a:pt x="999" y="543"/>
                  </a:cubicBezTo>
                  <a:cubicBezTo>
                    <a:pt x="999" y="543"/>
                    <a:pt x="999" y="543"/>
                    <a:pt x="999" y="543"/>
                  </a:cubicBezTo>
                  <a:cubicBezTo>
                    <a:pt x="1000" y="544"/>
                    <a:pt x="1001" y="544"/>
                    <a:pt x="1003" y="544"/>
                  </a:cubicBezTo>
                  <a:cubicBezTo>
                    <a:pt x="1007" y="544"/>
                    <a:pt x="1010" y="544"/>
                    <a:pt x="1010" y="545"/>
                  </a:cubicBezTo>
                  <a:cubicBezTo>
                    <a:pt x="1010" y="545"/>
                    <a:pt x="1006" y="545"/>
                    <a:pt x="1002" y="545"/>
                  </a:cubicBezTo>
                  <a:cubicBezTo>
                    <a:pt x="999" y="546"/>
                    <a:pt x="1004" y="548"/>
                    <a:pt x="1004" y="550"/>
                  </a:cubicBezTo>
                  <a:cubicBezTo>
                    <a:pt x="1005" y="551"/>
                    <a:pt x="1008" y="552"/>
                    <a:pt x="1009" y="552"/>
                  </a:cubicBezTo>
                  <a:cubicBezTo>
                    <a:pt x="1010" y="552"/>
                    <a:pt x="1011" y="552"/>
                    <a:pt x="1011" y="552"/>
                  </a:cubicBezTo>
                  <a:cubicBezTo>
                    <a:pt x="1012" y="551"/>
                    <a:pt x="1012" y="551"/>
                    <a:pt x="1012" y="551"/>
                  </a:cubicBezTo>
                  <a:cubicBezTo>
                    <a:pt x="1013" y="551"/>
                    <a:pt x="1013" y="551"/>
                    <a:pt x="1013" y="551"/>
                  </a:cubicBezTo>
                  <a:cubicBezTo>
                    <a:pt x="1014" y="552"/>
                    <a:pt x="1006" y="554"/>
                    <a:pt x="1008" y="556"/>
                  </a:cubicBezTo>
                  <a:cubicBezTo>
                    <a:pt x="1011" y="558"/>
                    <a:pt x="1019" y="559"/>
                    <a:pt x="1018" y="559"/>
                  </a:cubicBezTo>
                  <a:cubicBezTo>
                    <a:pt x="1016" y="559"/>
                    <a:pt x="1016" y="560"/>
                    <a:pt x="1018" y="560"/>
                  </a:cubicBezTo>
                  <a:cubicBezTo>
                    <a:pt x="1021" y="560"/>
                    <a:pt x="1022" y="561"/>
                    <a:pt x="1022" y="561"/>
                  </a:cubicBezTo>
                  <a:cubicBezTo>
                    <a:pt x="1022" y="562"/>
                    <a:pt x="1022" y="562"/>
                    <a:pt x="1021" y="562"/>
                  </a:cubicBezTo>
                  <a:cubicBezTo>
                    <a:pt x="1019" y="562"/>
                    <a:pt x="1021" y="563"/>
                    <a:pt x="1023" y="563"/>
                  </a:cubicBezTo>
                  <a:cubicBezTo>
                    <a:pt x="1025" y="564"/>
                    <a:pt x="1026" y="564"/>
                    <a:pt x="1027" y="564"/>
                  </a:cubicBezTo>
                  <a:cubicBezTo>
                    <a:pt x="1027" y="564"/>
                    <a:pt x="1027" y="564"/>
                    <a:pt x="1027" y="563"/>
                  </a:cubicBezTo>
                  <a:cubicBezTo>
                    <a:pt x="1027" y="563"/>
                    <a:pt x="1027" y="563"/>
                    <a:pt x="1027" y="563"/>
                  </a:cubicBezTo>
                  <a:cubicBezTo>
                    <a:pt x="1028" y="563"/>
                    <a:pt x="1028" y="563"/>
                    <a:pt x="1029" y="563"/>
                  </a:cubicBezTo>
                  <a:cubicBezTo>
                    <a:pt x="1029" y="563"/>
                    <a:pt x="1030" y="564"/>
                    <a:pt x="1030" y="564"/>
                  </a:cubicBezTo>
                  <a:cubicBezTo>
                    <a:pt x="1031" y="564"/>
                    <a:pt x="1031" y="563"/>
                    <a:pt x="1032" y="563"/>
                  </a:cubicBezTo>
                  <a:cubicBezTo>
                    <a:pt x="1032" y="563"/>
                    <a:pt x="1032" y="563"/>
                    <a:pt x="1030" y="562"/>
                  </a:cubicBezTo>
                  <a:cubicBezTo>
                    <a:pt x="1030" y="562"/>
                    <a:pt x="1030" y="562"/>
                    <a:pt x="1031" y="562"/>
                  </a:cubicBezTo>
                  <a:cubicBezTo>
                    <a:pt x="1031" y="562"/>
                    <a:pt x="1032" y="562"/>
                    <a:pt x="1033" y="562"/>
                  </a:cubicBezTo>
                  <a:cubicBezTo>
                    <a:pt x="1033" y="562"/>
                    <a:pt x="1034" y="562"/>
                    <a:pt x="1034" y="562"/>
                  </a:cubicBezTo>
                  <a:cubicBezTo>
                    <a:pt x="1035" y="562"/>
                    <a:pt x="1036" y="562"/>
                    <a:pt x="1034" y="562"/>
                  </a:cubicBezTo>
                  <a:cubicBezTo>
                    <a:pt x="1033" y="562"/>
                    <a:pt x="1033" y="562"/>
                    <a:pt x="1033" y="562"/>
                  </a:cubicBezTo>
                  <a:cubicBezTo>
                    <a:pt x="1034" y="562"/>
                    <a:pt x="1036" y="562"/>
                    <a:pt x="1038" y="563"/>
                  </a:cubicBezTo>
                  <a:cubicBezTo>
                    <a:pt x="1039" y="564"/>
                    <a:pt x="1039" y="565"/>
                    <a:pt x="1038" y="565"/>
                  </a:cubicBezTo>
                  <a:cubicBezTo>
                    <a:pt x="1038" y="565"/>
                    <a:pt x="1037" y="565"/>
                    <a:pt x="1037" y="564"/>
                  </a:cubicBezTo>
                  <a:cubicBezTo>
                    <a:pt x="1037" y="564"/>
                    <a:pt x="1036" y="564"/>
                    <a:pt x="1035" y="564"/>
                  </a:cubicBezTo>
                  <a:cubicBezTo>
                    <a:pt x="1034" y="564"/>
                    <a:pt x="1034" y="564"/>
                    <a:pt x="1034" y="564"/>
                  </a:cubicBezTo>
                  <a:cubicBezTo>
                    <a:pt x="1035" y="565"/>
                    <a:pt x="1033" y="565"/>
                    <a:pt x="1032" y="565"/>
                  </a:cubicBezTo>
                  <a:cubicBezTo>
                    <a:pt x="1031" y="565"/>
                    <a:pt x="1030" y="565"/>
                    <a:pt x="1029" y="565"/>
                  </a:cubicBezTo>
                  <a:cubicBezTo>
                    <a:pt x="1029" y="565"/>
                    <a:pt x="1029" y="565"/>
                    <a:pt x="1028" y="565"/>
                  </a:cubicBezTo>
                  <a:cubicBezTo>
                    <a:pt x="1026" y="565"/>
                    <a:pt x="1025" y="566"/>
                    <a:pt x="1026" y="566"/>
                  </a:cubicBezTo>
                  <a:cubicBezTo>
                    <a:pt x="1027" y="567"/>
                    <a:pt x="1029" y="568"/>
                    <a:pt x="1030" y="568"/>
                  </a:cubicBezTo>
                  <a:cubicBezTo>
                    <a:pt x="1030" y="568"/>
                    <a:pt x="1030" y="568"/>
                    <a:pt x="1030" y="568"/>
                  </a:cubicBezTo>
                  <a:cubicBezTo>
                    <a:pt x="1030" y="568"/>
                    <a:pt x="1030" y="568"/>
                    <a:pt x="1031" y="568"/>
                  </a:cubicBezTo>
                  <a:cubicBezTo>
                    <a:pt x="1032" y="568"/>
                    <a:pt x="1033" y="568"/>
                    <a:pt x="1031" y="568"/>
                  </a:cubicBezTo>
                  <a:cubicBezTo>
                    <a:pt x="1030" y="568"/>
                    <a:pt x="1033" y="569"/>
                    <a:pt x="1036" y="569"/>
                  </a:cubicBezTo>
                  <a:cubicBezTo>
                    <a:pt x="1037" y="569"/>
                    <a:pt x="1037" y="569"/>
                    <a:pt x="1037" y="569"/>
                  </a:cubicBezTo>
                  <a:cubicBezTo>
                    <a:pt x="1040" y="569"/>
                    <a:pt x="1039" y="566"/>
                    <a:pt x="1044" y="566"/>
                  </a:cubicBezTo>
                  <a:cubicBezTo>
                    <a:pt x="1045" y="566"/>
                    <a:pt x="1045" y="566"/>
                    <a:pt x="1046" y="566"/>
                  </a:cubicBezTo>
                  <a:cubicBezTo>
                    <a:pt x="1049" y="566"/>
                    <a:pt x="1045" y="567"/>
                    <a:pt x="1041" y="568"/>
                  </a:cubicBezTo>
                  <a:cubicBezTo>
                    <a:pt x="1038" y="569"/>
                    <a:pt x="1040" y="570"/>
                    <a:pt x="1042" y="570"/>
                  </a:cubicBezTo>
                  <a:cubicBezTo>
                    <a:pt x="1045" y="570"/>
                    <a:pt x="1048" y="569"/>
                    <a:pt x="1050" y="569"/>
                  </a:cubicBezTo>
                  <a:cubicBezTo>
                    <a:pt x="1051" y="568"/>
                    <a:pt x="1053" y="568"/>
                    <a:pt x="1054" y="568"/>
                  </a:cubicBezTo>
                  <a:cubicBezTo>
                    <a:pt x="1056" y="568"/>
                    <a:pt x="1058" y="569"/>
                    <a:pt x="1056" y="570"/>
                  </a:cubicBezTo>
                  <a:cubicBezTo>
                    <a:pt x="1054" y="570"/>
                    <a:pt x="1053" y="571"/>
                    <a:pt x="1053" y="571"/>
                  </a:cubicBezTo>
                  <a:cubicBezTo>
                    <a:pt x="1052" y="571"/>
                    <a:pt x="1052" y="571"/>
                    <a:pt x="1053" y="571"/>
                  </a:cubicBezTo>
                  <a:cubicBezTo>
                    <a:pt x="1053" y="570"/>
                    <a:pt x="1052" y="570"/>
                    <a:pt x="1052" y="570"/>
                  </a:cubicBezTo>
                  <a:cubicBezTo>
                    <a:pt x="1051" y="570"/>
                    <a:pt x="1051" y="570"/>
                    <a:pt x="1050" y="570"/>
                  </a:cubicBezTo>
                  <a:cubicBezTo>
                    <a:pt x="1049" y="571"/>
                    <a:pt x="1052" y="571"/>
                    <a:pt x="1055" y="571"/>
                  </a:cubicBezTo>
                  <a:cubicBezTo>
                    <a:pt x="1059" y="571"/>
                    <a:pt x="1063" y="571"/>
                    <a:pt x="1066" y="568"/>
                  </a:cubicBezTo>
                  <a:cubicBezTo>
                    <a:pt x="1072" y="564"/>
                    <a:pt x="1079" y="563"/>
                    <a:pt x="1076" y="559"/>
                  </a:cubicBezTo>
                  <a:cubicBezTo>
                    <a:pt x="1072" y="556"/>
                    <a:pt x="1081" y="554"/>
                    <a:pt x="1084" y="553"/>
                  </a:cubicBezTo>
                  <a:cubicBezTo>
                    <a:pt x="1088" y="552"/>
                    <a:pt x="1089" y="549"/>
                    <a:pt x="1097" y="546"/>
                  </a:cubicBezTo>
                  <a:cubicBezTo>
                    <a:pt x="1102" y="544"/>
                    <a:pt x="1104" y="543"/>
                    <a:pt x="1098" y="540"/>
                  </a:cubicBezTo>
                  <a:cubicBezTo>
                    <a:pt x="1095" y="539"/>
                    <a:pt x="1076" y="539"/>
                    <a:pt x="1075" y="536"/>
                  </a:cubicBezTo>
                  <a:cubicBezTo>
                    <a:pt x="1075" y="534"/>
                    <a:pt x="1078" y="533"/>
                    <a:pt x="1082" y="532"/>
                  </a:cubicBezTo>
                  <a:cubicBezTo>
                    <a:pt x="1090" y="531"/>
                    <a:pt x="1096" y="529"/>
                    <a:pt x="1096" y="526"/>
                  </a:cubicBezTo>
                  <a:cubicBezTo>
                    <a:pt x="1097" y="523"/>
                    <a:pt x="1103" y="522"/>
                    <a:pt x="1101" y="522"/>
                  </a:cubicBezTo>
                  <a:cubicBezTo>
                    <a:pt x="1099" y="521"/>
                    <a:pt x="1105" y="522"/>
                    <a:pt x="1111" y="520"/>
                  </a:cubicBezTo>
                  <a:cubicBezTo>
                    <a:pt x="1116" y="519"/>
                    <a:pt x="1107" y="519"/>
                    <a:pt x="1106" y="519"/>
                  </a:cubicBezTo>
                  <a:cubicBezTo>
                    <a:pt x="1106" y="519"/>
                    <a:pt x="1106" y="519"/>
                    <a:pt x="1106" y="519"/>
                  </a:cubicBezTo>
                  <a:cubicBezTo>
                    <a:pt x="1107" y="519"/>
                    <a:pt x="1105" y="519"/>
                    <a:pt x="1104" y="519"/>
                  </a:cubicBezTo>
                  <a:cubicBezTo>
                    <a:pt x="1103" y="519"/>
                    <a:pt x="1103" y="519"/>
                    <a:pt x="1103" y="519"/>
                  </a:cubicBezTo>
                  <a:cubicBezTo>
                    <a:pt x="1102" y="519"/>
                    <a:pt x="1101" y="519"/>
                    <a:pt x="1102" y="519"/>
                  </a:cubicBezTo>
                  <a:cubicBezTo>
                    <a:pt x="1102" y="519"/>
                    <a:pt x="1096" y="518"/>
                    <a:pt x="1093" y="516"/>
                  </a:cubicBezTo>
                  <a:cubicBezTo>
                    <a:pt x="1090" y="514"/>
                    <a:pt x="1114" y="517"/>
                    <a:pt x="1122" y="512"/>
                  </a:cubicBezTo>
                  <a:cubicBezTo>
                    <a:pt x="1122" y="512"/>
                    <a:pt x="1122" y="512"/>
                    <a:pt x="1123" y="512"/>
                  </a:cubicBezTo>
                  <a:cubicBezTo>
                    <a:pt x="1129" y="508"/>
                    <a:pt x="1137" y="506"/>
                    <a:pt x="1155" y="505"/>
                  </a:cubicBezTo>
                  <a:cubicBezTo>
                    <a:pt x="1162" y="504"/>
                    <a:pt x="1169" y="503"/>
                    <a:pt x="1174" y="502"/>
                  </a:cubicBezTo>
                  <a:cubicBezTo>
                    <a:pt x="1187" y="499"/>
                    <a:pt x="1176" y="495"/>
                    <a:pt x="1178" y="493"/>
                  </a:cubicBezTo>
                  <a:cubicBezTo>
                    <a:pt x="1179" y="493"/>
                    <a:pt x="1182" y="491"/>
                    <a:pt x="1179" y="490"/>
                  </a:cubicBezTo>
                  <a:cubicBezTo>
                    <a:pt x="1172" y="488"/>
                    <a:pt x="1162" y="488"/>
                    <a:pt x="1159" y="485"/>
                  </a:cubicBezTo>
                  <a:cubicBezTo>
                    <a:pt x="1156" y="483"/>
                    <a:pt x="1159" y="475"/>
                    <a:pt x="1162" y="473"/>
                  </a:cubicBezTo>
                  <a:cubicBezTo>
                    <a:pt x="1165" y="472"/>
                    <a:pt x="1169" y="471"/>
                    <a:pt x="1175" y="471"/>
                  </a:cubicBezTo>
                  <a:cubicBezTo>
                    <a:pt x="1185" y="471"/>
                    <a:pt x="1197" y="473"/>
                    <a:pt x="1207" y="476"/>
                  </a:cubicBezTo>
                  <a:cubicBezTo>
                    <a:pt x="1214" y="478"/>
                    <a:pt x="1220" y="479"/>
                    <a:pt x="1226" y="479"/>
                  </a:cubicBezTo>
                  <a:cubicBezTo>
                    <a:pt x="1231" y="479"/>
                    <a:pt x="1235" y="479"/>
                    <a:pt x="1238" y="477"/>
                  </a:cubicBezTo>
                  <a:cubicBezTo>
                    <a:pt x="1242" y="474"/>
                    <a:pt x="1248" y="472"/>
                    <a:pt x="1250" y="472"/>
                  </a:cubicBezTo>
                  <a:cubicBezTo>
                    <a:pt x="1251" y="472"/>
                    <a:pt x="1251" y="472"/>
                    <a:pt x="1249" y="473"/>
                  </a:cubicBezTo>
                  <a:cubicBezTo>
                    <a:pt x="1247" y="474"/>
                    <a:pt x="1246" y="475"/>
                    <a:pt x="1248" y="475"/>
                  </a:cubicBezTo>
                  <a:cubicBezTo>
                    <a:pt x="1250" y="475"/>
                    <a:pt x="1254" y="474"/>
                    <a:pt x="1260" y="472"/>
                  </a:cubicBezTo>
                  <a:cubicBezTo>
                    <a:pt x="1267" y="469"/>
                    <a:pt x="1270" y="465"/>
                    <a:pt x="1272" y="461"/>
                  </a:cubicBezTo>
                  <a:cubicBezTo>
                    <a:pt x="1274" y="457"/>
                    <a:pt x="1284" y="451"/>
                    <a:pt x="1298" y="449"/>
                  </a:cubicBezTo>
                  <a:cubicBezTo>
                    <a:pt x="1311" y="447"/>
                    <a:pt x="1322" y="444"/>
                    <a:pt x="1320" y="444"/>
                  </a:cubicBezTo>
                  <a:cubicBezTo>
                    <a:pt x="1319" y="444"/>
                    <a:pt x="1321" y="443"/>
                    <a:pt x="1325" y="443"/>
                  </a:cubicBezTo>
                  <a:cubicBezTo>
                    <a:pt x="1326" y="443"/>
                    <a:pt x="1327" y="443"/>
                    <a:pt x="1328" y="443"/>
                  </a:cubicBezTo>
                  <a:cubicBezTo>
                    <a:pt x="1329" y="443"/>
                    <a:pt x="1329" y="443"/>
                    <a:pt x="1328" y="443"/>
                  </a:cubicBezTo>
                  <a:cubicBezTo>
                    <a:pt x="1327" y="443"/>
                    <a:pt x="1327" y="443"/>
                    <a:pt x="1327" y="443"/>
                  </a:cubicBezTo>
                  <a:cubicBezTo>
                    <a:pt x="1328" y="443"/>
                    <a:pt x="1329" y="443"/>
                    <a:pt x="1331" y="443"/>
                  </a:cubicBezTo>
                  <a:cubicBezTo>
                    <a:pt x="1335" y="443"/>
                    <a:pt x="1355" y="444"/>
                    <a:pt x="1363" y="440"/>
                  </a:cubicBezTo>
                  <a:cubicBezTo>
                    <a:pt x="1375" y="434"/>
                    <a:pt x="1382" y="424"/>
                    <a:pt x="1384" y="416"/>
                  </a:cubicBezTo>
                  <a:cubicBezTo>
                    <a:pt x="1386" y="412"/>
                    <a:pt x="1384" y="408"/>
                    <a:pt x="1384" y="408"/>
                  </a:cubicBezTo>
                  <a:cubicBezTo>
                    <a:pt x="1384" y="408"/>
                    <a:pt x="1385" y="408"/>
                    <a:pt x="1385" y="408"/>
                  </a:cubicBezTo>
                  <a:cubicBezTo>
                    <a:pt x="1385" y="408"/>
                    <a:pt x="1385" y="408"/>
                    <a:pt x="1386" y="408"/>
                  </a:cubicBezTo>
                  <a:cubicBezTo>
                    <a:pt x="1386" y="408"/>
                    <a:pt x="1387" y="408"/>
                    <a:pt x="1387" y="408"/>
                  </a:cubicBezTo>
                  <a:cubicBezTo>
                    <a:pt x="1388" y="408"/>
                    <a:pt x="1388" y="408"/>
                    <a:pt x="1388" y="408"/>
                  </a:cubicBezTo>
                  <a:cubicBezTo>
                    <a:pt x="1389" y="408"/>
                    <a:pt x="1390" y="408"/>
                    <a:pt x="1391" y="408"/>
                  </a:cubicBezTo>
                  <a:cubicBezTo>
                    <a:pt x="1392" y="408"/>
                    <a:pt x="1392" y="408"/>
                    <a:pt x="1392" y="408"/>
                  </a:cubicBezTo>
                  <a:cubicBezTo>
                    <a:pt x="1393" y="408"/>
                    <a:pt x="1393" y="409"/>
                    <a:pt x="1392" y="409"/>
                  </a:cubicBezTo>
                  <a:cubicBezTo>
                    <a:pt x="1392" y="409"/>
                    <a:pt x="1392" y="409"/>
                    <a:pt x="1392" y="409"/>
                  </a:cubicBezTo>
                  <a:cubicBezTo>
                    <a:pt x="1392" y="409"/>
                    <a:pt x="1403" y="407"/>
                    <a:pt x="1413" y="404"/>
                  </a:cubicBezTo>
                  <a:cubicBezTo>
                    <a:pt x="1426" y="399"/>
                    <a:pt x="1438" y="394"/>
                    <a:pt x="1438" y="391"/>
                  </a:cubicBezTo>
                  <a:cubicBezTo>
                    <a:pt x="1429" y="382"/>
                    <a:pt x="1417" y="385"/>
                    <a:pt x="1397" y="380"/>
                  </a:cubicBezTo>
                  <a:cubicBezTo>
                    <a:pt x="1390" y="378"/>
                    <a:pt x="1382" y="377"/>
                    <a:pt x="1375" y="376"/>
                  </a:cubicBezTo>
                  <a:cubicBezTo>
                    <a:pt x="1360" y="375"/>
                    <a:pt x="1341" y="374"/>
                    <a:pt x="1332" y="374"/>
                  </a:cubicBezTo>
                  <a:cubicBezTo>
                    <a:pt x="1331" y="374"/>
                    <a:pt x="1331" y="374"/>
                    <a:pt x="1331" y="374"/>
                  </a:cubicBezTo>
                  <a:cubicBezTo>
                    <a:pt x="1327" y="374"/>
                    <a:pt x="1324" y="374"/>
                    <a:pt x="1322" y="375"/>
                  </a:cubicBezTo>
                  <a:cubicBezTo>
                    <a:pt x="1320" y="375"/>
                    <a:pt x="1318" y="375"/>
                    <a:pt x="1318" y="375"/>
                  </a:cubicBezTo>
                  <a:cubicBezTo>
                    <a:pt x="1318" y="375"/>
                    <a:pt x="1318" y="375"/>
                    <a:pt x="1318" y="375"/>
                  </a:cubicBezTo>
                  <a:cubicBezTo>
                    <a:pt x="1318" y="375"/>
                    <a:pt x="1317" y="375"/>
                    <a:pt x="1317" y="375"/>
                  </a:cubicBezTo>
                  <a:cubicBezTo>
                    <a:pt x="1317" y="375"/>
                    <a:pt x="1316" y="376"/>
                    <a:pt x="1315" y="376"/>
                  </a:cubicBezTo>
                  <a:cubicBezTo>
                    <a:pt x="1315" y="376"/>
                    <a:pt x="1315" y="376"/>
                    <a:pt x="1315" y="376"/>
                  </a:cubicBezTo>
                  <a:cubicBezTo>
                    <a:pt x="1314" y="376"/>
                    <a:pt x="1315" y="373"/>
                    <a:pt x="1301" y="370"/>
                  </a:cubicBezTo>
                  <a:cubicBezTo>
                    <a:pt x="1295" y="369"/>
                    <a:pt x="1288" y="369"/>
                    <a:pt x="1281" y="369"/>
                  </a:cubicBezTo>
                  <a:cubicBezTo>
                    <a:pt x="1274" y="369"/>
                    <a:pt x="1267" y="369"/>
                    <a:pt x="1262" y="370"/>
                  </a:cubicBezTo>
                  <a:cubicBezTo>
                    <a:pt x="1253" y="372"/>
                    <a:pt x="1250" y="374"/>
                    <a:pt x="1250" y="375"/>
                  </a:cubicBezTo>
                  <a:cubicBezTo>
                    <a:pt x="1250" y="375"/>
                    <a:pt x="1250" y="375"/>
                    <a:pt x="1250" y="375"/>
                  </a:cubicBezTo>
                  <a:cubicBezTo>
                    <a:pt x="1250" y="375"/>
                    <a:pt x="1250" y="375"/>
                    <a:pt x="1250" y="375"/>
                  </a:cubicBezTo>
                  <a:cubicBezTo>
                    <a:pt x="1250" y="375"/>
                    <a:pt x="1250" y="375"/>
                    <a:pt x="1250" y="375"/>
                  </a:cubicBezTo>
                  <a:cubicBezTo>
                    <a:pt x="1250" y="375"/>
                    <a:pt x="1249" y="375"/>
                    <a:pt x="1249" y="375"/>
                  </a:cubicBezTo>
                  <a:cubicBezTo>
                    <a:pt x="1249" y="375"/>
                    <a:pt x="1250" y="375"/>
                    <a:pt x="1250" y="375"/>
                  </a:cubicBezTo>
                  <a:cubicBezTo>
                    <a:pt x="1250" y="375"/>
                    <a:pt x="1250" y="375"/>
                    <a:pt x="1250" y="375"/>
                  </a:cubicBezTo>
                  <a:cubicBezTo>
                    <a:pt x="1249" y="373"/>
                    <a:pt x="1247" y="372"/>
                    <a:pt x="1243" y="372"/>
                  </a:cubicBezTo>
                  <a:cubicBezTo>
                    <a:pt x="1239" y="372"/>
                    <a:pt x="1244" y="372"/>
                    <a:pt x="1253" y="371"/>
                  </a:cubicBezTo>
                  <a:cubicBezTo>
                    <a:pt x="1259" y="371"/>
                    <a:pt x="1264" y="370"/>
                    <a:pt x="1263" y="368"/>
                  </a:cubicBezTo>
                  <a:cubicBezTo>
                    <a:pt x="1263" y="367"/>
                    <a:pt x="1257" y="366"/>
                    <a:pt x="1251" y="366"/>
                  </a:cubicBezTo>
                  <a:cubicBezTo>
                    <a:pt x="1251" y="366"/>
                    <a:pt x="1251" y="366"/>
                    <a:pt x="1251" y="366"/>
                  </a:cubicBezTo>
                  <a:cubicBezTo>
                    <a:pt x="1242" y="367"/>
                    <a:pt x="1237" y="368"/>
                    <a:pt x="1236" y="368"/>
                  </a:cubicBezTo>
                  <a:cubicBezTo>
                    <a:pt x="1234" y="369"/>
                    <a:pt x="1232" y="369"/>
                    <a:pt x="1229" y="370"/>
                  </a:cubicBezTo>
                  <a:cubicBezTo>
                    <a:pt x="1228" y="370"/>
                    <a:pt x="1227" y="370"/>
                    <a:pt x="1226" y="370"/>
                  </a:cubicBezTo>
                  <a:cubicBezTo>
                    <a:pt x="1225" y="370"/>
                    <a:pt x="1224" y="370"/>
                    <a:pt x="1225" y="370"/>
                  </a:cubicBezTo>
                  <a:cubicBezTo>
                    <a:pt x="1225" y="369"/>
                    <a:pt x="1226" y="369"/>
                    <a:pt x="1225" y="369"/>
                  </a:cubicBezTo>
                  <a:cubicBezTo>
                    <a:pt x="1225" y="369"/>
                    <a:pt x="1224" y="369"/>
                    <a:pt x="1223" y="370"/>
                  </a:cubicBezTo>
                  <a:cubicBezTo>
                    <a:pt x="1222" y="370"/>
                    <a:pt x="1222" y="370"/>
                    <a:pt x="1222" y="370"/>
                  </a:cubicBezTo>
                  <a:cubicBezTo>
                    <a:pt x="1221" y="370"/>
                    <a:pt x="1224" y="368"/>
                    <a:pt x="1232" y="366"/>
                  </a:cubicBezTo>
                  <a:cubicBezTo>
                    <a:pt x="1238" y="364"/>
                    <a:pt x="1244" y="363"/>
                    <a:pt x="1244" y="361"/>
                  </a:cubicBezTo>
                  <a:cubicBezTo>
                    <a:pt x="1244" y="361"/>
                    <a:pt x="1243" y="360"/>
                    <a:pt x="1241" y="359"/>
                  </a:cubicBezTo>
                  <a:cubicBezTo>
                    <a:pt x="1240" y="359"/>
                    <a:pt x="1240" y="359"/>
                    <a:pt x="1240" y="359"/>
                  </a:cubicBezTo>
                  <a:cubicBezTo>
                    <a:pt x="1240" y="359"/>
                    <a:pt x="1240" y="359"/>
                    <a:pt x="1240" y="359"/>
                  </a:cubicBezTo>
                  <a:cubicBezTo>
                    <a:pt x="1239" y="359"/>
                    <a:pt x="1239" y="359"/>
                    <a:pt x="1239" y="359"/>
                  </a:cubicBezTo>
                  <a:cubicBezTo>
                    <a:pt x="1239" y="359"/>
                    <a:pt x="1239" y="359"/>
                    <a:pt x="1239" y="359"/>
                  </a:cubicBezTo>
                  <a:cubicBezTo>
                    <a:pt x="1239" y="358"/>
                    <a:pt x="1239" y="358"/>
                    <a:pt x="1238" y="358"/>
                  </a:cubicBezTo>
                  <a:cubicBezTo>
                    <a:pt x="1238" y="358"/>
                    <a:pt x="1239" y="358"/>
                    <a:pt x="1239" y="358"/>
                  </a:cubicBezTo>
                  <a:cubicBezTo>
                    <a:pt x="1238" y="357"/>
                    <a:pt x="1236" y="357"/>
                    <a:pt x="1235" y="356"/>
                  </a:cubicBezTo>
                  <a:cubicBezTo>
                    <a:pt x="1230" y="354"/>
                    <a:pt x="1226" y="352"/>
                    <a:pt x="1224" y="352"/>
                  </a:cubicBezTo>
                  <a:cubicBezTo>
                    <a:pt x="1224" y="352"/>
                    <a:pt x="1224" y="352"/>
                    <a:pt x="1224" y="352"/>
                  </a:cubicBezTo>
                  <a:cubicBezTo>
                    <a:pt x="1224" y="352"/>
                    <a:pt x="1224" y="352"/>
                    <a:pt x="1224" y="352"/>
                  </a:cubicBezTo>
                  <a:cubicBezTo>
                    <a:pt x="1222" y="352"/>
                    <a:pt x="1220" y="350"/>
                    <a:pt x="1211" y="348"/>
                  </a:cubicBezTo>
                  <a:cubicBezTo>
                    <a:pt x="1201" y="347"/>
                    <a:pt x="1186" y="345"/>
                    <a:pt x="1175" y="345"/>
                  </a:cubicBezTo>
                  <a:cubicBezTo>
                    <a:pt x="1175" y="345"/>
                    <a:pt x="1175" y="345"/>
                    <a:pt x="1174" y="345"/>
                  </a:cubicBezTo>
                  <a:cubicBezTo>
                    <a:pt x="1174" y="345"/>
                    <a:pt x="1173" y="345"/>
                    <a:pt x="1173" y="345"/>
                  </a:cubicBezTo>
                  <a:cubicBezTo>
                    <a:pt x="1162" y="345"/>
                    <a:pt x="1154" y="345"/>
                    <a:pt x="1148" y="344"/>
                  </a:cubicBezTo>
                  <a:cubicBezTo>
                    <a:pt x="1141" y="343"/>
                    <a:pt x="1137" y="340"/>
                    <a:pt x="1123" y="338"/>
                  </a:cubicBezTo>
                  <a:cubicBezTo>
                    <a:pt x="1109" y="336"/>
                    <a:pt x="1108" y="335"/>
                    <a:pt x="1101" y="334"/>
                  </a:cubicBezTo>
                  <a:cubicBezTo>
                    <a:pt x="1094" y="332"/>
                    <a:pt x="1084" y="332"/>
                    <a:pt x="1083" y="332"/>
                  </a:cubicBezTo>
                  <a:cubicBezTo>
                    <a:pt x="1081" y="331"/>
                    <a:pt x="1082" y="330"/>
                    <a:pt x="1086" y="330"/>
                  </a:cubicBezTo>
                  <a:cubicBezTo>
                    <a:pt x="1088" y="330"/>
                    <a:pt x="1087" y="330"/>
                    <a:pt x="1084" y="330"/>
                  </a:cubicBezTo>
                  <a:cubicBezTo>
                    <a:pt x="1081" y="330"/>
                    <a:pt x="1078" y="330"/>
                    <a:pt x="1075" y="330"/>
                  </a:cubicBezTo>
                  <a:cubicBezTo>
                    <a:pt x="1069" y="330"/>
                    <a:pt x="1063" y="331"/>
                    <a:pt x="1057" y="331"/>
                  </a:cubicBezTo>
                  <a:cubicBezTo>
                    <a:pt x="1055" y="331"/>
                    <a:pt x="1054" y="331"/>
                    <a:pt x="1052" y="331"/>
                  </a:cubicBezTo>
                  <a:cubicBezTo>
                    <a:pt x="1047" y="331"/>
                    <a:pt x="1043" y="331"/>
                    <a:pt x="1038" y="331"/>
                  </a:cubicBezTo>
                  <a:cubicBezTo>
                    <a:pt x="1028" y="331"/>
                    <a:pt x="1011" y="329"/>
                    <a:pt x="999" y="327"/>
                  </a:cubicBezTo>
                  <a:cubicBezTo>
                    <a:pt x="996" y="327"/>
                    <a:pt x="993" y="326"/>
                    <a:pt x="992" y="326"/>
                  </a:cubicBezTo>
                  <a:cubicBezTo>
                    <a:pt x="989" y="326"/>
                    <a:pt x="989" y="327"/>
                    <a:pt x="986" y="327"/>
                  </a:cubicBezTo>
                  <a:cubicBezTo>
                    <a:pt x="982" y="328"/>
                    <a:pt x="978" y="329"/>
                    <a:pt x="976" y="331"/>
                  </a:cubicBezTo>
                  <a:cubicBezTo>
                    <a:pt x="975" y="332"/>
                    <a:pt x="970" y="334"/>
                    <a:pt x="967" y="334"/>
                  </a:cubicBezTo>
                  <a:cubicBezTo>
                    <a:pt x="966" y="334"/>
                    <a:pt x="965" y="333"/>
                    <a:pt x="966" y="333"/>
                  </a:cubicBezTo>
                  <a:cubicBezTo>
                    <a:pt x="966" y="331"/>
                    <a:pt x="968" y="329"/>
                    <a:pt x="969" y="328"/>
                  </a:cubicBezTo>
                  <a:cubicBezTo>
                    <a:pt x="970" y="326"/>
                    <a:pt x="980" y="324"/>
                    <a:pt x="971" y="324"/>
                  </a:cubicBezTo>
                  <a:cubicBezTo>
                    <a:pt x="970" y="324"/>
                    <a:pt x="968" y="324"/>
                    <a:pt x="966" y="325"/>
                  </a:cubicBezTo>
                  <a:cubicBezTo>
                    <a:pt x="962" y="325"/>
                    <a:pt x="955" y="325"/>
                    <a:pt x="949" y="327"/>
                  </a:cubicBezTo>
                  <a:cubicBezTo>
                    <a:pt x="941" y="328"/>
                    <a:pt x="936" y="329"/>
                    <a:pt x="935" y="329"/>
                  </a:cubicBezTo>
                  <a:cubicBezTo>
                    <a:pt x="934" y="329"/>
                    <a:pt x="934" y="329"/>
                    <a:pt x="934" y="329"/>
                  </a:cubicBezTo>
                  <a:cubicBezTo>
                    <a:pt x="934" y="329"/>
                    <a:pt x="934" y="329"/>
                    <a:pt x="933" y="329"/>
                  </a:cubicBezTo>
                  <a:cubicBezTo>
                    <a:pt x="929" y="329"/>
                    <a:pt x="923" y="329"/>
                    <a:pt x="917" y="332"/>
                  </a:cubicBezTo>
                  <a:cubicBezTo>
                    <a:pt x="910" y="335"/>
                    <a:pt x="902" y="337"/>
                    <a:pt x="902" y="338"/>
                  </a:cubicBezTo>
                  <a:cubicBezTo>
                    <a:pt x="902" y="338"/>
                    <a:pt x="902" y="338"/>
                    <a:pt x="902" y="338"/>
                  </a:cubicBezTo>
                  <a:cubicBezTo>
                    <a:pt x="901" y="338"/>
                    <a:pt x="898" y="337"/>
                    <a:pt x="891" y="336"/>
                  </a:cubicBezTo>
                  <a:cubicBezTo>
                    <a:pt x="887" y="335"/>
                    <a:pt x="882" y="334"/>
                    <a:pt x="875" y="334"/>
                  </a:cubicBezTo>
                  <a:cubicBezTo>
                    <a:pt x="875" y="334"/>
                    <a:pt x="874" y="334"/>
                    <a:pt x="873" y="334"/>
                  </a:cubicBezTo>
                  <a:cubicBezTo>
                    <a:pt x="867" y="334"/>
                    <a:pt x="862" y="335"/>
                    <a:pt x="857" y="335"/>
                  </a:cubicBezTo>
                  <a:cubicBezTo>
                    <a:pt x="854" y="335"/>
                    <a:pt x="851" y="335"/>
                    <a:pt x="848" y="335"/>
                  </a:cubicBezTo>
                  <a:cubicBezTo>
                    <a:pt x="846" y="335"/>
                    <a:pt x="843" y="335"/>
                    <a:pt x="842" y="335"/>
                  </a:cubicBezTo>
                  <a:cubicBezTo>
                    <a:pt x="840" y="335"/>
                    <a:pt x="839" y="335"/>
                    <a:pt x="839" y="335"/>
                  </a:cubicBezTo>
                  <a:cubicBezTo>
                    <a:pt x="838" y="335"/>
                    <a:pt x="838" y="335"/>
                    <a:pt x="838" y="335"/>
                  </a:cubicBezTo>
                  <a:cubicBezTo>
                    <a:pt x="838" y="335"/>
                    <a:pt x="838" y="335"/>
                    <a:pt x="838" y="335"/>
                  </a:cubicBezTo>
                  <a:cubicBezTo>
                    <a:pt x="838" y="335"/>
                    <a:pt x="833" y="334"/>
                    <a:pt x="827" y="333"/>
                  </a:cubicBezTo>
                  <a:cubicBezTo>
                    <a:pt x="821" y="331"/>
                    <a:pt x="815" y="329"/>
                    <a:pt x="815" y="328"/>
                  </a:cubicBezTo>
                  <a:cubicBezTo>
                    <a:pt x="816" y="327"/>
                    <a:pt x="816" y="326"/>
                    <a:pt x="816" y="326"/>
                  </a:cubicBezTo>
                  <a:cubicBezTo>
                    <a:pt x="816" y="326"/>
                    <a:pt x="816" y="326"/>
                    <a:pt x="816" y="326"/>
                  </a:cubicBezTo>
                  <a:cubicBezTo>
                    <a:pt x="816" y="326"/>
                    <a:pt x="816" y="326"/>
                    <a:pt x="816" y="326"/>
                  </a:cubicBezTo>
                  <a:cubicBezTo>
                    <a:pt x="815" y="326"/>
                    <a:pt x="815" y="326"/>
                    <a:pt x="816" y="325"/>
                  </a:cubicBezTo>
                  <a:cubicBezTo>
                    <a:pt x="816" y="324"/>
                    <a:pt x="817" y="324"/>
                    <a:pt x="817" y="324"/>
                  </a:cubicBezTo>
                  <a:cubicBezTo>
                    <a:pt x="818" y="324"/>
                    <a:pt x="818" y="324"/>
                    <a:pt x="818" y="324"/>
                  </a:cubicBezTo>
                  <a:cubicBezTo>
                    <a:pt x="818" y="324"/>
                    <a:pt x="818" y="324"/>
                    <a:pt x="818" y="324"/>
                  </a:cubicBezTo>
                  <a:cubicBezTo>
                    <a:pt x="818" y="324"/>
                    <a:pt x="820" y="322"/>
                    <a:pt x="823" y="319"/>
                  </a:cubicBezTo>
                  <a:cubicBezTo>
                    <a:pt x="827" y="316"/>
                    <a:pt x="818" y="314"/>
                    <a:pt x="815" y="314"/>
                  </a:cubicBezTo>
                  <a:cubicBezTo>
                    <a:pt x="815" y="314"/>
                    <a:pt x="815" y="314"/>
                    <a:pt x="815" y="314"/>
                  </a:cubicBezTo>
                  <a:cubicBezTo>
                    <a:pt x="814" y="314"/>
                    <a:pt x="814" y="314"/>
                    <a:pt x="813" y="314"/>
                  </a:cubicBezTo>
                  <a:cubicBezTo>
                    <a:pt x="812" y="314"/>
                    <a:pt x="812" y="313"/>
                    <a:pt x="814" y="313"/>
                  </a:cubicBezTo>
                  <a:cubicBezTo>
                    <a:pt x="816" y="313"/>
                    <a:pt x="811" y="313"/>
                    <a:pt x="803" y="312"/>
                  </a:cubicBezTo>
                  <a:cubicBezTo>
                    <a:pt x="800" y="312"/>
                    <a:pt x="796" y="312"/>
                    <a:pt x="792" y="312"/>
                  </a:cubicBezTo>
                  <a:cubicBezTo>
                    <a:pt x="785" y="312"/>
                    <a:pt x="777" y="312"/>
                    <a:pt x="771" y="312"/>
                  </a:cubicBezTo>
                  <a:cubicBezTo>
                    <a:pt x="771" y="312"/>
                    <a:pt x="770" y="312"/>
                    <a:pt x="770" y="312"/>
                  </a:cubicBezTo>
                  <a:cubicBezTo>
                    <a:pt x="761" y="312"/>
                    <a:pt x="760" y="310"/>
                    <a:pt x="762" y="308"/>
                  </a:cubicBezTo>
                  <a:cubicBezTo>
                    <a:pt x="764" y="305"/>
                    <a:pt x="761" y="303"/>
                    <a:pt x="763" y="303"/>
                  </a:cubicBezTo>
                  <a:cubicBezTo>
                    <a:pt x="764" y="302"/>
                    <a:pt x="764" y="302"/>
                    <a:pt x="765" y="302"/>
                  </a:cubicBezTo>
                  <a:cubicBezTo>
                    <a:pt x="765" y="302"/>
                    <a:pt x="766" y="303"/>
                    <a:pt x="766" y="303"/>
                  </a:cubicBezTo>
                  <a:cubicBezTo>
                    <a:pt x="767" y="303"/>
                    <a:pt x="767" y="303"/>
                    <a:pt x="768" y="303"/>
                  </a:cubicBezTo>
                  <a:cubicBezTo>
                    <a:pt x="769" y="303"/>
                    <a:pt x="771" y="303"/>
                    <a:pt x="772" y="302"/>
                  </a:cubicBezTo>
                  <a:cubicBezTo>
                    <a:pt x="774" y="301"/>
                    <a:pt x="774" y="300"/>
                    <a:pt x="773" y="300"/>
                  </a:cubicBezTo>
                  <a:cubicBezTo>
                    <a:pt x="773" y="300"/>
                    <a:pt x="773" y="300"/>
                    <a:pt x="773" y="300"/>
                  </a:cubicBezTo>
                  <a:cubicBezTo>
                    <a:pt x="773" y="301"/>
                    <a:pt x="773" y="301"/>
                    <a:pt x="773" y="301"/>
                  </a:cubicBezTo>
                  <a:cubicBezTo>
                    <a:pt x="772" y="301"/>
                    <a:pt x="776" y="298"/>
                    <a:pt x="781" y="295"/>
                  </a:cubicBezTo>
                  <a:cubicBezTo>
                    <a:pt x="785" y="293"/>
                    <a:pt x="786" y="292"/>
                    <a:pt x="772" y="292"/>
                  </a:cubicBezTo>
                  <a:cubicBezTo>
                    <a:pt x="772" y="292"/>
                    <a:pt x="771" y="292"/>
                    <a:pt x="770" y="292"/>
                  </a:cubicBezTo>
                  <a:cubicBezTo>
                    <a:pt x="761" y="292"/>
                    <a:pt x="743" y="293"/>
                    <a:pt x="739" y="294"/>
                  </a:cubicBezTo>
                  <a:cubicBezTo>
                    <a:pt x="735" y="296"/>
                    <a:pt x="735" y="297"/>
                    <a:pt x="733" y="298"/>
                  </a:cubicBezTo>
                  <a:cubicBezTo>
                    <a:pt x="731" y="300"/>
                    <a:pt x="725" y="301"/>
                    <a:pt x="724" y="302"/>
                  </a:cubicBezTo>
                  <a:cubicBezTo>
                    <a:pt x="724" y="302"/>
                    <a:pt x="724" y="302"/>
                    <a:pt x="724" y="302"/>
                  </a:cubicBezTo>
                  <a:cubicBezTo>
                    <a:pt x="725" y="302"/>
                    <a:pt x="724" y="302"/>
                    <a:pt x="723" y="303"/>
                  </a:cubicBezTo>
                  <a:cubicBezTo>
                    <a:pt x="721" y="303"/>
                    <a:pt x="720" y="303"/>
                    <a:pt x="719" y="303"/>
                  </a:cubicBezTo>
                  <a:cubicBezTo>
                    <a:pt x="719" y="303"/>
                    <a:pt x="718" y="303"/>
                    <a:pt x="718" y="303"/>
                  </a:cubicBezTo>
                  <a:cubicBezTo>
                    <a:pt x="717" y="303"/>
                    <a:pt x="716" y="303"/>
                    <a:pt x="717" y="303"/>
                  </a:cubicBezTo>
                  <a:cubicBezTo>
                    <a:pt x="717" y="303"/>
                    <a:pt x="716" y="302"/>
                    <a:pt x="713" y="302"/>
                  </a:cubicBezTo>
                  <a:cubicBezTo>
                    <a:pt x="709" y="302"/>
                    <a:pt x="703" y="303"/>
                    <a:pt x="696" y="303"/>
                  </a:cubicBezTo>
                  <a:cubicBezTo>
                    <a:pt x="694" y="303"/>
                    <a:pt x="692" y="303"/>
                    <a:pt x="689" y="303"/>
                  </a:cubicBezTo>
                  <a:cubicBezTo>
                    <a:pt x="685" y="303"/>
                    <a:pt x="681" y="303"/>
                    <a:pt x="675" y="302"/>
                  </a:cubicBezTo>
                  <a:cubicBezTo>
                    <a:pt x="668" y="301"/>
                    <a:pt x="661" y="299"/>
                    <a:pt x="656" y="297"/>
                  </a:cubicBezTo>
                  <a:cubicBezTo>
                    <a:pt x="649" y="294"/>
                    <a:pt x="647" y="291"/>
                    <a:pt x="648" y="291"/>
                  </a:cubicBezTo>
                  <a:cubicBezTo>
                    <a:pt x="648" y="291"/>
                    <a:pt x="648" y="291"/>
                    <a:pt x="648" y="292"/>
                  </a:cubicBezTo>
                  <a:cubicBezTo>
                    <a:pt x="648" y="292"/>
                    <a:pt x="648" y="292"/>
                    <a:pt x="648" y="292"/>
                  </a:cubicBezTo>
                  <a:cubicBezTo>
                    <a:pt x="649" y="292"/>
                    <a:pt x="646" y="289"/>
                    <a:pt x="648" y="285"/>
                  </a:cubicBezTo>
                  <a:cubicBezTo>
                    <a:pt x="649" y="281"/>
                    <a:pt x="653" y="278"/>
                    <a:pt x="654" y="278"/>
                  </a:cubicBezTo>
                  <a:cubicBezTo>
                    <a:pt x="654" y="278"/>
                    <a:pt x="654" y="278"/>
                    <a:pt x="654" y="278"/>
                  </a:cubicBezTo>
                  <a:cubicBezTo>
                    <a:pt x="654" y="278"/>
                    <a:pt x="654" y="278"/>
                    <a:pt x="654" y="278"/>
                  </a:cubicBezTo>
                  <a:cubicBezTo>
                    <a:pt x="655" y="278"/>
                    <a:pt x="656" y="277"/>
                    <a:pt x="657" y="277"/>
                  </a:cubicBezTo>
                  <a:cubicBezTo>
                    <a:pt x="658" y="276"/>
                    <a:pt x="658" y="275"/>
                    <a:pt x="658" y="275"/>
                  </a:cubicBezTo>
                  <a:cubicBezTo>
                    <a:pt x="658" y="275"/>
                    <a:pt x="658" y="276"/>
                    <a:pt x="658" y="276"/>
                  </a:cubicBezTo>
                  <a:cubicBezTo>
                    <a:pt x="657" y="276"/>
                    <a:pt x="657" y="276"/>
                    <a:pt x="657" y="276"/>
                  </a:cubicBezTo>
                  <a:cubicBezTo>
                    <a:pt x="656" y="276"/>
                    <a:pt x="657" y="273"/>
                    <a:pt x="661" y="270"/>
                  </a:cubicBezTo>
                  <a:cubicBezTo>
                    <a:pt x="666" y="266"/>
                    <a:pt x="682" y="266"/>
                    <a:pt x="688" y="264"/>
                  </a:cubicBezTo>
                  <a:cubicBezTo>
                    <a:pt x="694" y="263"/>
                    <a:pt x="693" y="261"/>
                    <a:pt x="695" y="261"/>
                  </a:cubicBezTo>
                  <a:cubicBezTo>
                    <a:pt x="696" y="261"/>
                    <a:pt x="696" y="261"/>
                    <a:pt x="696" y="261"/>
                  </a:cubicBezTo>
                  <a:cubicBezTo>
                    <a:pt x="697" y="261"/>
                    <a:pt x="697" y="261"/>
                    <a:pt x="696" y="261"/>
                  </a:cubicBezTo>
                  <a:cubicBezTo>
                    <a:pt x="696" y="262"/>
                    <a:pt x="697" y="262"/>
                    <a:pt x="698" y="262"/>
                  </a:cubicBezTo>
                  <a:cubicBezTo>
                    <a:pt x="699" y="262"/>
                    <a:pt x="701" y="262"/>
                    <a:pt x="704" y="262"/>
                  </a:cubicBezTo>
                  <a:cubicBezTo>
                    <a:pt x="706" y="261"/>
                    <a:pt x="709" y="261"/>
                    <a:pt x="712" y="261"/>
                  </a:cubicBezTo>
                  <a:cubicBezTo>
                    <a:pt x="712" y="261"/>
                    <a:pt x="712" y="261"/>
                    <a:pt x="713" y="261"/>
                  </a:cubicBezTo>
                  <a:cubicBezTo>
                    <a:pt x="718" y="261"/>
                    <a:pt x="724" y="262"/>
                    <a:pt x="729" y="262"/>
                  </a:cubicBezTo>
                  <a:cubicBezTo>
                    <a:pt x="730" y="262"/>
                    <a:pt x="730" y="262"/>
                    <a:pt x="730" y="262"/>
                  </a:cubicBezTo>
                  <a:cubicBezTo>
                    <a:pt x="731" y="262"/>
                    <a:pt x="731" y="262"/>
                    <a:pt x="732" y="262"/>
                  </a:cubicBezTo>
                  <a:cubicBezTo>
                    <a:pt x="733" y="262"/>
                    <a:pt x="734" y="262"/>
                    <a:pt x="734" y="262"/>
                  </a:cubicBezTo>
                  <a:cubicBezTo>
                    <a:pt x="735" y="262"/>
                    <a:pt x="735" y="262"/>
                    <a:pt x="736" y="262"/>
                  </a:cubicBezTo>
                  <a:cubicBezTo>
                    <a:pt x="739" y="262"/>
                    <a:pt x="741" y="264"/>
                    <a:pt x="745" y="264"/>
                  </a:cubicBezTo>
                  <a:cubicBezTo>
                    <a:pt x="746" y="264"/>
                    <a:pt x="747" y="264"/>
                    <a:pt x="747" y="264"/>
                  </a:cubicBezTo>
                  <a:cubicBezTo>
                    <a:pt x="751" y="264"/>
                    <a:pt x="753" y="264"/>
                    <a:pt x="753" y="263"/>
                  </a:cubicBezTo>
                  <a:cubicBezTo>
                    <a:pt x="753" y="263"/>
                    <a:pt x="754" y="263"/>
                    <a:pt x="755" y="263"/>
                  </a:cubicBezTo>
                  <a:cubicBezTo>
                    <a:pt x="756" y="263"/>
                    <a:pt x="757" y="263"/>
                    <a:pt x="759" y="263"/>
                  </a:cubicBezTo>
                  <a:cubicBezTo>
                    <a:pt x="761" y="264"/>
                    <a:pt x="763" y="264"/>
                    <a:pt x="764" y="264"/>
                  </a:cubicBezTo>
                  <a:cubicBezTo>
                    <a:pt x="764" y="264"/>
                    <a:pt x="764" y="264"/>
                    <a:pt x="764" y="264"/>
                  </a:cubicBezTo>
                  <a:cubicBezTo>
                    <a:pt x="765" y="264"/>
                    <a:pt x="765" y="263"/>
                    <a:pt x="763" y="263"/>
                  </a:cubicBezTo>
                  <a:cubicBezTo>
                    <a:pt x="762" y="262"/>
                    <a:pt x="762" y="261"/>
                    <a:pt x="760" y="261"/>
                  </a:cubicBezTo>
                  <a:cubicBezTo>
                    <a:pt x="760" y="261"/>
                    <a:pt x="760" y="261"/>
                    <a:pt x="760" y="261"/>
                  </a:cubicBezTo>
                  <a:cubicBezTo>
                    <a:pt x="760" y="261"/>
                    <a:pt x="759" y="261"/>
                    <a:pt x="759" y="261"/>
                  </a:cubicBezTo>
                  <a:cubicBezTo>
                    <a:pt x="758" y="261"/>
                    <a:pt x="761" y="260"/>
                    <a:pt x="769" y="259"/>
                  </a:cubicBezTo>
                  <a:cubicBezTo>
                    <a:pt x="772" y="259"/>
                    <a:pt x="775" y="259"/>
                    <a:pt x="779" y="259"/>
                  </a:cubicBezTo>
                  <a:cubicBezTo>
                    <a:pt x="784" y="259"/>
                    <a:pt x="789" y="259"/>
                    <a:pt x="793" y="259"/>
                  </a:cubicBezTo>
                  <a:cubicBezTo>
                    <a:pt x="794" y="259"/>
                    <a:pt x="795" y="259"/>
                    <a:pt x="797" y="259"/>
                  </a:cubicBezTo>
                  <a:cubicBezTo>
                    <a:pt x="799" y="259"/>
                    <a:pt x="801" y="259"/>
                    <a:pt x="802" y="259"/>
                  </a:cubicBezTo>
                  <a:cubicBezTo>
                    <a:pt x="802" y="259"/>
                    <a:pt x="803" y="259"/>
                    <a:pt x="805" y="259"/>
                  </a:cubicBezTo>
                  <a:cubicBezTo>
                    <a:pt x="808" y="259"/>
                    <a:pt x="809" y="260"/>
                    <a:pt x="809" y="260"/>
                  </a:cubicBezTo>
                  <a:cubicBezTo>
                    <a:pt x="809" y="260"/>
                    <a:pt x="809" y="260"/>
                    <a:pt x="809" y="260"/>
                  </a:cubicBezTo>
                  <a:cubicBezTo>
                    <a:pt x="809" y="259"/>
                    <a:pt x="809" y="259"/>
                    <a:pt x="810" y="259"/>
                  </a:cubicBezTo>
                  <a:cubicBezTo>
                    <a:pt x="810" y="259"/>
                    <a:pt x="811" y="259"/>
                    <a:pt x="811" y="260"/>
                  </a:cubicBezTo>
                  <a:cubicBezTo>
                    <a:pt x="812" y="260"/>
                    <a:pt x="813" y="260"/>
                    <a:pt x="812" y="260"/>
                  </a:cubicBezTo>
                  <a:cubicBezTo>
                    <a:pt x="812" y="260"/>
                    <a:pt x="812" y="260"/>
                    <a:pt x="812" y="260"/>
                  </a:cubicBezTo>
                  <a:cubicBezTo>
                    <a:pt x="812" y="260"/>
                    <a:pt x="812" y="260"/>
                    <a:pt x="812" y="260"/>
                  </a:cubicBezTo>
                  <a:cubicBezTo>
                    <a:pt x="811" y="260"/>
                    <a:pt x="812" y="260"/>
                    <a:pt x="813" y="261"/>
                  </a:cubicBezTo>
                  <a:cubicBezTo>
                    <a:pt x="815" y="261"/>
                    <a:pt x="814" y="261"/>
                    <a:pt x="815" y="261"/>
                  </a:cubicBezTo>
                  <a:cubicBezTo>
                    <a:pt x="815" y="261"/>
                    <a:pt x="815" y="261"/>
                    <a:pt x="815" y="261"/>
                  </a:cubicBezTo>
                  <a:cubicBezTo>
                    <a:pt x="815" y="261"/>
                    <a:pt x="817" y="261"/>
                    <a:pt x="819" y="261"/>
                  </a:cubicBezTo>
                  <a:cubicBezTo>
                    <a:pt x="821" y="261"/>
                    <a:pt x="824" y="261"/>
                    <a:pt x="827" y="261"/>
                  </a:cubicBezTo>
                  <a:cubicBezTo>
                    <a:pt x="831" y="261"/>
                    <a:pt x="836" y="261"/>
                    <a:pt x="839" y="262"/>
                  </a:cubicBezTo>
                  <a:cubicBezTo>
                    <a:pt x="848" y="266"/>
                    <a:pt x="844" y="269"/>
                    <a:pt x="845" y="269"/>
                  </a:cubicBezTo>
                  <a:cubicBezTo>
                    <a:pt x="845" y="269"/>
                    <a:pt x="845" y="269"/>
                    <a:pt x="845" y="269"/>
                  </a:cubicBezTo>
                  <a:cubicBezTo>
                    <a:pt x="845" y="269"/>
                    <a:pt x="845" y="269"/>
                    <a:pt x="845" y="269"/>
                  </a:cubicBezTo>
                  <a:cubicBezTo>
                    <a:pt x="846" y="269"/>
                    <a:pt x="847" y="270"/>
                    <a:pt x="847" y="271"/>
                  </a:cubicBezTo>
                  <a:cubicBezTo>
                    <a:pt x="848" y="272"/>
                    <a:pt x="850" y="272"/>
                    <a:pt x="851" y="272"/>
                  </a:cubicBezTo>
                  <a:cubicBezTo>
                    <a:pt x="851" y="272"/>
                    <a:pt x="851" y="272"/>
                    <a:pt x="851" y="272"/>
                  </a:cubicBezTo>
                  <a:cubicBezTo>
                    <a:pt x="851" y="272"/>
                    <a:pt x="851" y="272"/>
                    <a:pt x="851" y="272"/>
                  </a:cubicBezTo>
                  <a:cubicBezTo>
                    <a:pt x="852" y="272"/>
                    <a:pt x="849" y="276"/>
                    <a:pt x="859" y="278"/>
                  </a:cubicBezTo>
                  <a:cubicBezTo>
                    <a:pt x="861" y="278"/>
                    <a:pt x="863" y="278"/>
                    <a:pt x="864" y="278"/>
                  </a:cubicBezTo>
                  <a:cubicBezTo>
                    <a:pt x="868" y="278"/>
                    <a:pt x="872" y="277"/>
                    <a:pt x="875" y="275"/>
                  </a:cubicBezTo>
                  <a:cubicBezTo>
                    <a:pt x="880" y="270"/>
                    <a:pt x="866" y="265"/>
                    <a:pt x="866" y="260"/>
                  </a:cubicBezTo>
                  <a:cubicBezTo>
                    <a:pt x="867" y="254"/>
                    <a:pt x="887" y="249"/>
                    <a:pt x="909" y="245"/>
                  </a:cubicBezTo>
                  <a:cubicBezTo>
                    <a:pt x="924" y="243"/>
                    <a:pt x="938" y="242"/>
                    <a:pt x="938" y="242"/>
                  </a:cubicBezTo>
                  <a:cubicBezTo>
                    <a:pt x="937" y="242"/>
                    <a:pt x="936" y="242"/>
                    <a:pt x="934" y="242"/>
                  </a:cubicBezTo>
                  <a:cubicBezTo>
                    <a:pt x="933" y="242"/>
                    <a:pt x="933" y="242"/>
                    <a:pt x="933" y="242"/>
                  </a:cubicBezTo>
                  <a:cubicBezTo>
                    <a:pt x="931" y="242"/>
                    <a:pt x="931" y="242"/>
                    <a:pt x="933" y="242"/>
                  </a:cubicBezTo>
                  <a:cubicBezTo>
                    <a:pt x="935" y="241"/>
                    <a:pt x="935" y="241"/>
                    <a:pt x="933" y="241"/>
                  </a:cubicBezTo>
                  <a:cubicBezTo>
                    <a:pt x="933" y="241"/>
                    <a:pt x="933" y="240"/>
                    <a:pt x="933" y="240"/>
                  </a:cubicBezTo>
                  <a:cubicBezTo>
                    <a:pt x="933" y="240"/>
                    <a:pt x="933" y="241"/>
                    <a:pt x="934" y="241"/>
                  </a:cubicBezTo>
                  <a:cubicBezTo>
                    <a:pt x="934" y="241"/>
                    <a:pt x="934" y="241"/>
                    <a:pt x="935" y="241"/>
                  </a:cubicBezTo>
                  <a:cubicBezTo>
                    <a:pt x="936" y="241"/>
                    <a:pt x="938" y="240"/>
                    <a:pt x="940" y="240"/>
                  </a:cubicBezTo>
                  <a:cubicBezTo>
                    <a:pt x="945" y="239"/>
                    <a:pt x="945" y="238"/>
                    <a:pt x="945" y="238"/>
                  </a:cubicBezTo>
                  <a:cubicBezTo>
                    <a:pt x="944" y="238"/>
                    <a:pt x="944" y="238"/>
                    <a:pt x="944" y="238"/>
                  </a:cubicBezTo>
                  <a:cubicBezTo>
                    <a:pt x="944" y="239"/>
                    <a:pt x="944" y="239"/>
                    <a:pt x="944" y="239"/>
                  </a:cubicBezTo>
                  <a:cubicBezTo>
                    <a:pt x="943" y="239"/>
                    <a:pt x="942" y="238"/>
                    <a:pt x="939" y="238"/>
                  </a:cubicBezTo>
                  <a:cubicBezTo>
                    <a:pt x="936" y="238"/>
                    <a:pt x="934" y="238"/>
                    <a:pt x="934" y="238"/>
                  </a:cubicBezTo>
                  <a:cubicBezTo>
                    <a:pt x="934" y="237"/>
                    <a:pt x="947" y="237"/>
                    <a:pt x="945" y="235"/>
                  </a:cubicBezTo>
                  <a:cubicBezTo>
                    <a:pt x="944" y="234"/>
                    <a:pt x="941" y="233"/>
                    <a:pt x="939" y="233"/>
                  </a:cubicBezTo>
                  <a:cubicBezTo>
                    <a:pt x="939" y="233"/>
                    <a:pt x="939" y="233"/>
                    <a:pt x="938" y="233"/>
                  </a:cubicBezTo>
                  <a:cubicBezTo>
                    <a:pt x="938" y="233"/>
                    <a:pt x="938" y="233"/>
                    <a:pt x="938" y="233"/>
                  </a:cubicBezTo>
                  <a:cubicBezTo>
                    <a:pt x="938" y="233"/>
                    <a:pt x="938" y="233"/>
                    <a:pt x="938" y="233"/>
                  </a:cubicBezTo>
                  <a:cubicBezTo>
                    <a:pt x="938" y="233"/>
                    <a:pt x="938" y="233"/>
                    <a:pt x="938" y="233"/>
                  </a:cubicBezTo>
                  <a:cubicBezTo>
                    <a:pt x="938" y="233"/>
                    <a:pt x="938" y="233"/>
                    <a:pt x="938" y="233"/>
                  </a:cubicBezTo>
                  <a:cubicBezTo>
                    <a:pt x="938" y="233"/>
                    <a:pt x="939" y="233"/>
                    <a:pt x="939" y="233"/>
                  </a:cubicBezTo>
                  <a:cubicBezTo>
                    <a:pt x="940" y="233"/>
                    <a:pt x="940" y="233"/>
                    <a:pt x="941" y="233"/>
                  </a:cubicBezTo>
                  <a:cubicBezTo>
                    <a:pt x="942" y="233"/>
                    <a:pt x="943" y="233"/>
                    <a:pt x="942" y="233"/>
                  </a:cubicBezTo>
                  <a:cubicBezTo>
                    <a:pt x="942" y="232"/>
                    <a:pt x="944" y="232"/>
                    <a:pt x="942" y="231"/>
                  </a:cubicBezTo>
                  <a:cubicBezTo>
                    <a:pt x="941" y="231"/>
                    <a:pt x="940" y="230"/>
                    <a:pt x="941" y="230"/>
                  </a:cubicBezTo>
                  <a:cubicBezTo>
                    <a:pt x="941" y="230"/>
                    <a:pt x="941" y="230"/>
                    <a:pt x="941" y="231"/>
                  </a:cubicBezTo>
                  <a:cubicBezTo>
                    <a:pt x="941" y="231"/>
                    <a:pt x="941" y="231"/>
                    <a:pt x="941" y="231"/>
                  </a:cubicBezTo>
                  <a:cubicBezTo>
                    <a:pt x="942" y="231"/>
                    <a:pt x="941" y="230"/>
                    <a:pt x="939" y="228"/>
                  </a:cubicBezTo>
                  <a:cubicBezTo>
                    <a:pt x="937" y="228"/>
                    <a:pt x="936" y="227"/>
                    <a:pt x="936" y="227"/>
                  </a:cubicBezTo>
                  <a:cubicBezTo>
                    <a:pt x="936" y="227"/>
                    <a:pt x="937" y="227"/>
                    <a:pt x="938" y="228"/>
                  </a:cubicBezTo>
                  <a:cubicBezTo>
                    <a:pt x="938" y="228"/>
                    <a:pt x="939" y="228"/>
                    <a:pt x="939" y="228"/>
                  </a:cubicBezTo>
                  <a:cubicBezTo>
                    <a:pt x="941" y="228"/>
                    <a:pt x="942" y="227"/>
                    <a:pt x="943" y="226"/>
                  </a:cubicBezTo>
                  <a:cubicBezTo>
                    <a:pt x="943" y="225"/>
                    <a:pt x="944" y="224"/>
                    <a:pt x="944" y="224"/>
                  </a:cubicBezTo>
                  <a:cubicBezTo>
                    <a:pt x="945" y="224"/>
                    <a:pt x="946" y="225"/>
                    <a:pt x="946" y="226"/>
                  </a:cubicBezTo>
                  <a:cubicBezTo>
                    <a:pt x="946" y="228"/>
                    <a:pt x="951" y="230"/>
                    <a:pt x="950" y="231"/>
                  </a:cubicBezTo>
                  <a:cubicBezTo>
                    <a:pt x="949" y="232"/>
                    <a:pt x="949" y="232"/>
                    <a:pt x="949" y="232"/>
                  </a:cubicBezTo>
                  <a:cubicBezTo>
                    <a:pt x="949" y="232"/>
                    <a:pt x="950" y="232"/>
                    <a:pt x="950" y="232"/>
                  </a:cubicBezTo>
                  <a:cubicBezTo>
                    <a:pt x="951" y="232"/>
                    <a:pt x="958" y="230"/>
                    <a:pt x="958" y="227"/>
                  </a:cubicBezTo>
                  <a:cubicBezTo>
                    <a:pt x="958" y="224"/>
                    <a:pt x="959" y="223"/>
                    <a:pt x="960" y="223"/>
                  </a:cubicBezTo>
                  <a:cubicBezTo>
                    <a:pt x="960" y="223"/>
                    <a:pt x="960" y="223"/>
                    <a:pt x="961" y="224"/>
                  </a:cubicBezTo>
                  <a:cubicBezTo>
                    <a:pt x="961" y="225"/>
                    <a:pt x="963" y="225"/>
                    <a:pt x="964" y="225"/>
                  </a:cubicBezTo>
                  <a:cubicBezTo>
                    <a:pt x="964" y="225"/>
                    <a:pt x="964" y="225"/>
                    <a:pt x="964" y="225"/>
                  </a:cubicBezTo>
                  <a:cubicBezTo>
                    <a:pt x="965" y="225"/>
                    <a:pt x="973" y="222"/>
                    <a:pt x="983" y="218"/>
                  </a:cubicBezTo>
                  <a:cubicBezTo>
                    <a:pt x="983" y="218"/>
                    <a:pt x="983" y="218"/>
                    <a:pt x="983" y="218"/>
                  </a:cubicBezTo>
                  <a:cubicBezTo>
                    <a:pt x="983" y="218"/>
                    <a:pt x="983" y="218"/>
                    <a:pt x="983" y="218"/>
                  </a:cubicBezTo>
                  <a:cubicBezTo>
                    <a:pt x="983" y="218"/>
                    <a:pt x="983" y="218"/>
                    <a:pt x="983" y="218"/>
                  </a:cubicBezTo>
                  <a:cubicBezTo>
                    <a:pt x="982" y="218"/>
                    <a:pt x="983" y="218"/>
                    <a:pt x="985" y="218"/>
                  </a:cubicBezTo>
                  <a:cubicBezTo>
                    <a:pt x="997" y="214"/>
                    <a:pt x="1014" y="215"/>
                    <a:pt x="1014" y="215"/>
                  </a:cubicBezTo>
                  <a:cubicBezTo>
                    <a:pt x="1014" y="214"/>
                    <a:pt x="1014" y="214"/>
                    <a:pt x="1015" y="214"/>
                  </a:cubicBezTo>
                  <a:cubicBezTo>
                    <a:pt x="1015" y="214"/>
                    <a:pt x="1016" y="214"/>
                    <a:pt x="1016" y="214"/>
                  </a:cubicBezTo>
                  <a:cubicBezTo>
                    <a:pt x="1017" y="215"/>
                    <a:pt x="1018" y="215"/>
                    <a:pt x="1018" y="215"/>
                  </a:cubicBezTo>
                  <a:cubicBezTo>
                    <a:pt x="1019" y="215"/>
                    <a:pt x="1019" y="215"/>
                    <a:pt x="1020" y="215"/>
                  </a:cubicBezTo>
                  <a:cubicBezTo>
                    <a:pt x="1021" y="214"/>
                    <a:pt x="1026" y="215"/>
                    <a:pt x="1028" y="214"/>
                  </a:cubicBezTo>
                  <a:cubicBezTo>
                    <a:pt x="1030" y="213"/>
                    <a:pt x="1030" y="213"/>
                    <a:pt x="1030" y="213"/>
                  </a:cubicBezTo>
                  <a:cubicBezTo>
                    <a:pt x="1030" y="213"/>
                    <a:pt x="1030" y="213"/>
                    <a:pt x="1029" y="213"/>
                  </a:cubicBezTo>
                  <a:cubicBezTo>
                    <a:pt x="1029" y="213"/>
                    <a:pt x="1029" y="213"/>
                    <a:pt x="1029" y="213"/>
                  </a:cubicBezTo>
                  <a:cubicBezTo>
                    <a:pt x="1027" y="213"/>
                    <a:pt x="1021" y="211"/>
                    <a:pt x="1027" y="208"/>
                  </a:cubicBezTo>
                  <a:cubicBezTo>
                    <a:pt x="1030" y="206"/>
                    <a:pt x="1037" y="205"/>
                    <a:pt x="1042" y="204"/>
                  </a:cubicBezTo>
                  <a:cubicBezTo>
                    <a:pt x="1044" y="204"/>
                    <a:pt x="1046" y="204"/>
                    <a:pt x="1049" y="203"/>
                  </a:cubicBezTo>
                  <a:cubicBezTo>
                    <a:pt x="1051" y="203"/>
                    <a:pt x="1052" y="202"/>
                    <a:pt x="1053" y="202"/>
                  </a:cubicBezTo>
                  <a:cubicBezTo>
                    <a:pt x="1053" y="202"/>
                    <a:pt x="1053" y="202"/>
                    <a:pt x="1053" y="203"/>
                  </a:cubicBezTo>
                  <a:cubicBezTo>
                    <a:pt x="1053" y="203"/>
                    <a:pt x="1055" y="203"/>
                    <a:pt x="1059" y="203"/>
                  </a:cubicBezTo>
                  <a:cubicBezTo>
                    <a:pt x="1061" y="203"/>
                    <a:pt x="1064" y="203"/>
                    <a:pt x="1068" y="203"/>
                  </a:cubicBezTo>
                  <a:cubicBezTo>
                    <a:pt x="1075" y="202"/>
                    <a:pt x="1079" y="201"/>
                    <a:pt x="1076" y="200"/>
                  </a:cubicBezTo>
                  <a:cubicBezTo>
                    <a:pt x="1074" y="200"/>
                    <a:pt x="1076" y="200"/>
                    <a:pt x="1081" y="200"/>
                  </a:cubicBezTo>
                  <a:cubicBezTo>
                    <a:pt x="1086" y="199"/>
                    <a:pt x="1094" y="200"/>
                    <a:pt x="1099" y="199"/>
                  </a:cubicBezTo>
                  <a:cubicBezTo>
                    <a:pt x="1104" y="198"/>
                    <a:pt x="1107" y="197"/>
                    <a:pt x="1108" y="197"/>
                  </a:cubicBezTo>
                  <a:cubicBezTo>
                    <a:pt x="1109" y="197"/>
                    <a:pt x="1107" y="198"/>
                    <a:pt x="1105" y="198"/>
                  </a:cubicBezTo>
                  <a:cubicBezTo>
                    <a:pt x="1103" y="199"/>
                    <a:pt x="1105" y="199"/>
                    <a:pt x="1110" y="199"/>
                  </a:cubicBezTo>
                  <a:cubicBezTo>
                    <a:pt x="1115" y="199"/>
                    <a:pt x="1117" y="199"/>
                    <a:pt x="1115" y="200"/>
                  </a:cubicBezTo>
                  <a:cubicBezTo>
                    <a:pt x="1112" y="200"/>
                    <a:pt x="1098" y="199"/>
                    <a:pt x="1088" y="202"/>
                  </a:cubicBezTo>
                  <a:cubicBezTo>
                    <a:pt x="1082" y="204"/>
                    <a:pt x="1081" y="206"/>
                    <a:pt x="1093" y="206"/>
                  </a:cubicBezTo>
                  <a:cubicBezTo>
                    <a:pt x="1094" y="206"/>
                    <a:pt x="1095" y="206"/>
                    <a:pt x="1095" y="206"/>
                  </a:cubicBezTo>
                  <a:cubicBezTo>
                    <a:pt x="1097" y="206"/>
                    <a:pt x="1102" y="205"/>
                    <a:pt x="1107" y="204"/>
                  </a:cubicBezTo>
                  <a:cubicBezTo>
                    <a:pt x="1112" y="203"/>
                    <a:pt x="1124" y="202"/>
                    <a:pt x="1133" y="201"/>
                  </a:cubicBezTo>
                  <a:cubicBezTo>
                    <a:pt x="1141" y="200"/>
                    <a:pt x="1148" y="200"/>
                    <a:pt x="1146" y="200"/>
                  </a:cubicBezTo>
                  <a:cubicBezTo>
                    <a:pt x="1144" y="200"/>
                    <a:pt x="1144" y="199"/>
                    <a:pt x="1145" y="199"/>
                  </a:cubicBezTo>
                  <a:cubicBezTo>
                    <a:pt x="1146" y="199"/>
                    <a:pt x="1144" y="199"/>
                    <a:pt x="1142" y="198"/>
                  </a:cubicBezTo>
                  <a:cubicBezTo>
                    <a:pt x="1141" y="198"/>
                    <a:pt x="1139" y="198"/>
                    <a:pt x="1136" y="198"/>
                  </a:cubicBezTo>
                  <a:cubicBezTo>
                    <a:pt x="1136" y="198"/>
                    <a:pt x="1135" y="198"/>
                    <a:pt x="1134" y="198"/>
                  </a:cubicBezTo>
                  <a:cubicBezTo>
                    <a:pt x="1134" y="198"/>
                    <a:pt x="1133" y="198"/>
                    <a:pt x="1133" y="198"/>
                  </a:cubicBezTo>
                  <a:cubicBezTo>
                    <a:pt x="1131" y="198"/>
                    <a:pt x="1128" y="198"/>
                    <a:pt x="1126" y="198"/>
                  </a:cubicBezTo>
                  <a:cubicBezTo>
                    <a:pt x="1119" y="198"/>
                    <a:pt x="1116" y="197"/>
                    <a:pt x="1117" y="197"/>
                  </a:cubicBezTo>
                  <a:cubicBezTo>
                    <a:pt x="1118" y="196"/>
                    <a:pt x="1113" y="196"/>
                    <a:pt x="1109" y="194"/>
                  </a:cubicBezTo>
                  <a:cubicBezTo>
                    <a:pt x="1105" y="193"/>
                    <a:pt x="1105" y="191"/>
                    <a:pt x="1107" y="190"/>
                  </a:cubicBezTo>
                  <a:cubicBezTo>
                    <a:pt x="1109" y="189"/>
                    <a:pt x="1106" y="189"/>
                    <a:pt x="1099" y="189"/>
                  </a:cubicBezTo>
                  <a:cubicBezTo>
                    <a:pt x="1093" y="188"/>
                    <a:pt x="1096" y="188"/>
                    <a:pt x="1107" y="187"/>
                  </a:cubicBezTo>
                  <a:cubicBezTo>
                    <a:pt x="1118" y="186"/>
                    <a:pt x="1113" y="184"/>
                    <a:pt x="1113" y="184"/>
                  </a:cubicBezTo>
                  <a:cubicBezTo>
                    <a:pt x="1113" y="184"/>
                    <a:pt x="1114" y="184"/>
                    <a:pt x="1114" y="184"/>
                  </a:cubicBezTo>
                  <a:cubicBezTo>
                    <a:pt x="1114" y="184"/>
                    <a:pt x="1115" y="184"/>
                    <a:pt x="1115" y="184"/>
                  </a:cubicBezTo>
                  <a:cubicBezTo>
                    <a:pt x="1115" y="184"/>
                    <a:pt x="1115" y="184"/>
                    <a:pt x="1115" y="184"/>
                  </a:cubicBezTo>
                  <a:cubicBezTo>
                    <a:pt x="1115" y="184"/>
                    <a:pt x="1114" y="184"/>
                    <a:pt x="1110" y="183"/>
                  </a:cubicBezTo>
                  <a:cubicBezTo>
                    <a:pt x="1107" y="183"/>
                    <a:pt x="1103" y="182"/>
                    <a:pt x="1097" y="182"/>
                  </a:cubicBezTo>
                  <a:cubicBezTo>
                    <a:pt x="1094" y="182"/>
                    <a:pt x="1090" y="182"/>
                    <a:pt x="1087" y="183"/>
                  </a:cubicBezTo>
                  <a:cubicBezTo>
                    <a:pt x="1075" y="184"/>
                    <a:pt x="1063" y="187"/>
                    <a:pt x="1052" y="189"/>
                  </a:cubicBezTo>
                  <a:cubicBezTo>
                    <a:pt x="1046" y="190"/>
                    <a:pt x="1042" y="191"/>
                    <a:pt x="1041" y="191"/>
                  </a:cubicBezTo>
                  <a:cubicBezTo>
                    <a:pt x="1039" y="191"/>
                    <a:pt x="1041" y="190"/>
                    <a:pt x="1048" y="188"/>
                  </a:cubicBezTo>
                  <a:cubicBezTo>
                    <a:pt x="1058" y="185"/>
                    <a:pt x="1067" y="182"/>
                    <a:pt x="1078" y="182"/>
                  </a:cubicBezTo>
                  <a:cubicBezTo>
                    <a:pt x="1090" y="182"/>
                    <a:pt x="1093" y="177"/>
                    <a:pt x="1100" y="177"/>
                  </a:cubicBezTo>
                  <a:cubicBezTo>
                    <a:pt x="1101" y="177"/>
                    <a:pt x="1103" y="177"/>
                    <a:pt x="1105" y="177"/>
                  </a:cubicBezTo>
                  <a:cubicBezTo>
                    <a:pt x="1113" y="177"/>
                    <a:pt x="1130" y="178"/>
                    <a:pt x="1136" y="178"/>
                  </a:cubicBezTo>
                  <a:cubicBezTo>
                    <a:pt x="1142" y="178"/>
                    <a:pt x="1153" y="179"/>
                    <a:pt x="1164" y="179"/>
                  </a:cubicBezTo>
                  <a:cubicBezTo>
                    <a:pt x="1175" y="179"/>
                    <a:pt x="1185" y="178"/>
                    <a:pt x="1189" y="176"/>
                  </a:cubicBezTo>
                  <a:cubicBezTo>
                    <a:pt x="1193" y="174"/>
                    <a:pt x="1202" y="174"/>
                    <a:pt x="1211" y="173"/>
                  </a:cubicBezTo>
                  <a:cubicBezTo>
                    <a:pt x="1225" y="172"/>
                    <a:pt x="1231" y="170"/>
                    <a:pt x="1229" y="170"/>
                  </a:cubicBezTo>
                  <a:cubicBezTo>
                    <a:pt x="1229" y="170"/>
                    <a:pt x="1229" y="170"/>
                    <a:pt x="1229" y="170"/>
                  </a:cubicBezTo>
                  <a:cubicBezTo>
                    <a:pt x="1227" y="170"/>
                    <a:pt x="1228" y="169"/>
                    <a:pt x="1229" y="169"/>
                  </a:cubicBezTo>
                  <a:cubicBezTo>
                    <a:pt x="1231" y="169"/>
                    <a:pt x="1230" y="169"/>
                    <a:pt x="1227" y="168"/>
                  </a:cubicBezTo>
                  <a:cubicBezTo>
                    <a:pt x="1225" y="168"/>
                    <a:pt x="1225" y="168"/>
                    <a:pt x="1228" y="167"/>
                  </a:cubicBezTo>
                  <a:cubicBezTo>
                    <a:pt x="1230" y="167"/>
                    <a:pt x="1229" y="166"/>
                    <a:pt x="1231" y="166"/>
                  </a:cubicBezTo>
                  <a:cubicBezTo>
                    <a:pt x="1233" y="166"/>
                    <a:pt x="1233" y="165"/>
                    <a:pt x="1232" y="165"/>
                  </a:cubicBezTo>
                  <a:cubicBezTo>
                    <a:pt x="1230" y="164"/>
                    <a:pt x="1230" y="164"/>
                    <a:pt x="1231" y="164"/>
                  </a:cubicBezTo>
                  <a:cubicBezTo>
                    <a:pt x="1231" y="164"/>
                    <a:pt x="1231" y="164"/>
                    <a:pt x="1231" y="164"/>
                  </a:cubicBezTo>
                  <a:cubicBezTo>
                    <a:pt x="1231" y="164"/>
                    <a:pt x="1231" y="164"/>
                    <a:pt x="1231" y="164"/>
                  </a:cubicBezTo>
                  <a:cubicBezTo>
                    <a:pt x="1232" y="164"/>
                    <a:pt x="1231" y="164"/>
                    <a:pt x="1229" y="164"/>
                  </a:cubicBezTo>
                  <a:cubicBezTo>
                    <a:pt x="1228" y="163"/>
                    <a:pt x="1227" y="163"/>
                    <a:pt x="1225" y="163"/>
                  </a:cubicBezTo>
                  <a:cubicBezTo>
                    <a:pt x="1224" y="163"/>
                    <a:pt x="1223" y="163"/>
                    <a:pt x="1222" y="163"/>
                  </a:cubicBezTo>
                  <a:cubicBezTo>
                    <a:pt x="1221" y="164"/>
                    <a:pt x="1220" y="164"/>
                    <a:pt x="1219" y="164"/>
                  </a:cubicBezTo>
                  <a:cubicBezTo>
                    <a:pt x="1218" y="164"/>
                    <a:pt x="1217" y="164"/>
                    <a:pt x="1216" y="164"/>
                  </a:cubicBezTo>
                  <a:cubicBezTo>
                    <a:pt x="1215" y="163"/>
                    <a:pt x="1223" y="162"/>
                    <a:pt x="1218" y="161"/>
                  </a:cubicBezTo>
                  <a:cubicBezTo>
                    <a:pt x="1216" y="161"/>
                    <a:pt x="1214" y="161"/>
                    <a:pt x="1212" y="161"/>
                  </a:cubicBezTo>
                  <a:cubicBezTo>
                    <a:pt x="1210" y="161"/>
                    <a:pt x="1208" y="161"/>
                    <a:pt x="1209" y="161"/>
                  </a:cubicBezTo>
                  <a:cubicBezTo>
                    <a:pt x="1211" y="161"/>
                    <a:pt x="1204" y="161"/>
                    <a:pt x="1195" y="163"/>
                  </a:cubicBezTo>
                  <a:cubicBezTo>
                    <a:pt x="1188" y="164"/>
                    <a:pt x="1181" y="164"/>
                    <a:pt x="1181" y="164"/>
                  </a:cubicBezTo>
                  <a:cubicBezTo>
                    <a:pt x="1181" y="164"/>
                    <a:pt x="1181" y="164"/>
                    <a:pt x="1181" y="164"/>
                  </a:cubicBezTo>
                  <a:cubicBezTo>
                    <a:pt x="1183" y="164"/>
                    <a:pt x="1182" y="163"/>
                    <a:pt x="1180" y="163"/>
                  </a:cubicBezTo>
                  <a:cubicBezTo>
                    <a:pt x="1178" y="163"/>
                    <a:pt x="1177" y="162"/>
                    <a:pt x="1177" y="162"/>
                  </a:cubicBezTo>
                  <a:cubicBezTo>
                    <a:pt x="1177" y="162"/>
                    <a:pt x="1177" y="162"/>
                    <a:pt x="1177" y="162"/>
                  </a:cubicBezTo>
                  <a:cubicBezTo>
                    <a:pt x="1178" y="162"/>
                    <a:pt x="1179" y="162"/>
                    <a:pt x="1180" y="162"/>
                  </a:cubicBezTo>
                  <a:cubicBezTo>
                    <a:pt x="1181" y="163"/>
                    <a:pt x="1182" y="163"/>
                    <a:pt x="1184" y="163"/>
                  </a:cubicBezTo>
                  <a:cubicBezTo>
                    <a:pt x="1186" y="163"/>
                    <a:pt x="1190" y="162"/>
                    <a:pt x="1194" y="162"/>
                  </a:cubicBezTo>
                  <a:cubicBezTo>
                    <a:pt x="1199" y="161"/>
                    <a:pt x="1201" y="161"/>
                    <a:pt x="1198" y="161"/>
                  </a:cubicBezTo>
                  <a:cubicBezTo>
                    <a:pt x="1198" y="161"/>
                    <a:pt x="1198" y="161"/>
                    <a:pt x="1198" y="161"/>
                  </a:cubicBezTo>
                  <a:cubicBezTo>
                    <a:pt x="1198" y="161"/>
                    <a:pt x="1197" y="161"/>
                    <a:pt x="1197" y="161"/>
                  </a:cubicBezTo>
                  <a:cubicBezTo>
                    <a:pt x="1195" y="161"/>
                    <a:pt x="1198" y="161"/>
                    <a:pt x="1206" y="160"/>
                  </a:cubicBezTo>
                  <a:cubicBezTo>
                    <a:pt x="1213" y="159"/>
                    <a:pt x="1218" y="159"/>
                    <a:pt x="1216" y="158"/>
                  </a:cubicBezTo>
                  <a:cubicBezTo>
                    <a:pt x="1213" y="158"/>
                    <a:pt x="1213" y="158"/>
                    <a:pt x="1214" y="158"/>
                  </a:cubicBezTo>
                  <a:cubicBezTo>
                    <a:pt x="1215" y="157"/>
                    <a:pt x="1212" y="157"/>
                    <a:pt x="1209" y="157"/>
                  </a:cubicBezTo>
                  <a:cubicBezTo>
                    <a:pt x="1209" y="157"/>
                    <a:pt x="1209" y="157"/>
                    <a:pt x="1209" y="157"/>
                  </a:cubicBezTo>
                  <a:cubicBezTo>
                    <a:pt x="1208" y="157"/>
                    <a:pt x="1208" y="157"/>
                    <a:pt x="1208" y="157"/>
                  </a:cubicBezTo>
                  <a:cubicBezTo>
                    <a:pt x="1205" y="157"/>
                    <a:pt x="1203" y="157"/>
                    <a:pt x="1203" y="156"/>
                  </a:cubicBezTo>
                  <a:cubicBezTo>
                    <a:pt x="1204" y="156"/>
                    <a:pt x="1203" y="156"/>
                    <a:pt x="1202" y="156"/>
                  </a:cubicBezTo>
                  <a:cubicBezTo>
                    <a:pt x="1202" y="156"/>
                    <a:pt x="1202" y="156"/>
                    <a:pt x="1202" y="156"/>
                  </a:cubicBezTo>
                  <a:cubicBezTo>
                    <a:pt x="1202" y="156"/>
                    <a:pt x="1201" y="156"/>
                    <a:pt x="1201" y="156"/>
                  </a:cubicBezTo>
                  <a:cubicBezTo>
                    <a:pt x="1201" y="156"/>
                    <a:pt x="1200" y="156"/>
                    <a:pt x="1201" y="156"/>
                  </a:cubicBezTo>
                  <a:cubicBezTo>
                    <a:pt x="1201" y="156"/>
                    <a:pt x="1201" y="156"/>
                    <a:pt x="1201" y="156"/>
                  </a:cubicBezTo>
                  <a:cubicBezTo>
                    <a:pt x="1200" y="156"/>
                    <a:pt x="1199" y="156"/>
                    <a:pt x="1197" y="156"/>
                  </a:cubicBezTo>
                  <a:cubicBezTo>
                    <a:pt x="1196" y="156"/>
                    <a:pt x="1195" y="156"/>
                    <a:pt x="1195" y="156"/>
                  </a:cubicBezTo>
                  <a:cubicBezTo>
                    <a:pt x="1194" y="156"/>
                    <a:pt x="1194" y="156"/>
                    <a:pt x="1195" y="156"/>
                  </a:cubicBezTo>
                  <a:cubicBezTo>
                    <a:pt x="1197" y="156"/>
                    <a:pt x="1197" y="156"/>
                    <a:pt x="1196" y="156"/>
                  </a:cubicBezTo>
                  <a:cubicBezTo>
                    <a:pt x="1196" y="156"/>
                    <a:pt x="1196" y="156"/>
                    <a:pt x="1195" y="156"/>
                  </a:cubicBezTo>
                  <a:cubicBezTo>
                    <a:pt x="1195" y="156"/>
                    <a:pt x="1195" y="156"/>
                    <a:pt x="1195" y="156"/>
                  </a:cubicBezTo>
                  <a:cubicBezTo>
                    <a:pt x="1194" y="156"/>
                    <a:pt x="1194" y="155"/>
                    <a:pt x="1194" y="155"/>
                  </a:cubicBezTo>
                  <a:cubicBezTo>
                    <a:pt x="1195" y="155"/>
                    <a:pt x="1195" y="155"/>
                    <a:pt x="1194" y="155"/>
                  </a:cubicBezTo>
                  <a:cubicBezTo>
                    <a:pt x="1194" y="155"/>
                    <a:pt x="1193" y="155"/>
                    <a:pt x="1191" y="155"/>
                  </a:cubicBezTo>
                  <a:cubicBezTo>
                    <a:pt x="1190" y="156"/>
                    <a:pt x="1189" y="156"/>
                    <a:pt x="1189" y="156"/>
                  </a:cubicBezTo>
                  <a:cubicBezTo>
                    <a:pt x="1188" y="156"/>
                    <a:pt x="1188" y="156"/>
                    <a:pt x="1189" y="156"/>
                  </a:cubicBezTo>
                  <a:cubicBezTo>
                    <a:pt x="1189" y="155"/>
                    <a:pt x="1189" y="155"/>
                    <a:pt x="1188" y="155"/>
                  </a:cubicBezTo>
                  <a:cubicBezTo>
                    <a:pt x="1188" y="155"/>
                    <a:pt x="1187" y="155"/>
                    <a:pt x="1185" y="156"/>
                  </a:cubicBezTo>
                  <a:cubicBezTo>
                    <a:pt x="1184" y="156"/>
                    <a:pt x="1184" y="156"/>
                    <a:pt x="1184" y="156"/>
                  </a:cubicBezTo>
                  <a:cubicBezTo>
                    <a:pt x="1182" y="156"/>
                    <a:pt x="1183" y="155"/>
                    <a:pt x="1185" y="154"/>
                  </a:cubicBezTo>
                  <a:cubicBezTo>
                    <a:pt x="1188" y="154"/>
                    <a:pt x="1188" y="153"/>
                    <a:pt x="1188" y="153"/>
                  </a:cubicBezTo>
                  <a:cubicBezTo>
                    <a:pt x="1188" y="153"/>
                    <a:pt x="1188" y="153"/>
                    <a:pt x="1188" y="153"/>
                  </a:cubicBezTo>
                  <a:cubicBezTo>
                    <a:pt x="1188" y="153"/>
                    <a:pt x="1188" y="153"/>
                    <a:pt x="1187" y="153"/>
                  </a:cubicBezTo>
                  <a:cubicBezTo>
                    <a:pt x="1187" y="153"/>
                    <a:pt x="1185" y="152"/>
                    <a:pt x="1180" y="151"/>
                  </a:cubicBezTo>
                  <a:cubicBezTo>
                    <a:pt x="1174" y="150"/>
                    <a:pt x="1170" y="150"/>
                    <a:pt x="1172" y="150"/>
                  </a:cubicBezTo>
                  <a:cubicBezTo>
                    <a:pt x="1174" y="150"/>
                    <a:pt x="1174" y="149"/>
                    <a:pt x="1172" y="149"/>
                  </a:cubicBezTo>
                  <a:cubicBezTo>
                    <a:pt x="1170" y="148"/>
                    <a:pt x="1171" y="148"/>
                    <a:pt x="1173" y="148"/>
                  </a:cubicBezTo>
                  <a:cubicBezTo>
                    <a:pt x="1173" y="148"/>
                    <a:pt x="1173" y="148"/>
                    <a:pt x="1174" y="148"/>
                  </a:cubicBezTo>
                  <a:cubicBezTo>
                    <a:pt x="1174" y="148"/>
                    <a:pt x="1174" y="148"/>
                    <a:pt x="1174" y="148"/>
                  </a:cubicBezTo>
                  <a:cubicBezTo>
                    <a:pt x="1177" y="148"/>
                    <a:pt x="1179" y="147"/>
                    <a:pt x="1181" y="147"/>
                  </a:cubicBezTo>
                  <a:cubicBezTo>
                    <a:pt x="1182" y="146"/>
                    <a:pt x="1183" y="145"/>
                    <a:pt x="1181" y="145"/>
                  </a:cubicBezTo>
                  <a:cubicBezTo>
                    <a:pt x="1180" y="145"/>
                    <a:pt x="1178" y="145"/>
                    <a:pt x="1178" y="145"/>
                  </a:cubicBezTo>
                  <a:cubicBezTo>
                    <a:pt x="1177" y="145"/>
                    <a:pt x="1178" y="144"/>
                    <a:pt x="1176" y="144"/>
                  </a:cubicBezTo>
                  <a:cubicBezTo>
                    <a:pt x="1174" y="143"/>
                    <a:pt x="1176" y="143"/>
                    <a:pt x="1178" y="142"/>
                  </a:cubicBezTo>
                  <a:cubicBezTo>
                    <a:pt x="1180" y="141"/>
                    <a:pt x="1172" y="141"/>
                    <a:pt x="1173" y="141"/>
                  </a:cubicBezTo>
                  <a:cubicBezTo>
                    <a:pt x="1175" y="140"/>
                    <a:pt x="1174" y="140"/>
                    <a:pt x="1172" y="140"/>
                  </a:cubicBezTo>
                  <a:cubicBezTo>
                    <a:pt x="1172" y="140"/>
                    <a:pt x="1171" y="140"/>
                    <a:pt x="1171" y="140"/>
                  </a:cubicBezTo>
                  <a:cubicBezTo>
                    <a:pt x="1170" y="140"/>
                    <a:pt x="1170" y="140"/>
                    <a:pt x="1170" y="140"/>
                  </a:cubicBezTo>
                  <a:cubicBezTo>
                    <a:pt x="1168" y="140"/>
                    <a:pt x="1168" y="140"/>
                    <a:pt x="1170" y="139"/>
                  </a:cubicBezTo>
                  <a:cubicBezTo>
                    <a:pt x="1172" y="139"/>
                    <a:pt x="1173" y="138"/>
                    <a:pt x="1171" y="138"/>
                  </a:cubicBezTo>
                  <a:cubicBezTo>
                    <a:pt x="1170" y="138"/>
                    <a:pt x="1170" y="138"/>
                    <a:pt x="1170" y="138"/>
                  </a:cubicBezTo>
                  <a:cubicBezTo>
                    <a:pt x="1168" y="138"/>
                    <a:pt x="1168" y="138"/>
                    <a:pt x="1167" y="138"/>
                  </a:cubicBezTo>
                  <a:cubicBezTo>
                    <a:pt x="1166" y="138"/>
                    <a:pt x="1165" y="138"/>
                    <a:pt x="1165" y="138"/>
                  </a:cubicBezTo>
                  <a:cubicBezTo>
                    <a:pt x="1165" y="138"/>
                    <a:pt x="1167" y="138"/>
                    <a:pt x="1169" y="137"/>
                  </a:cubicBezTo>
                  <a:cubicBezTo>
                    <a:pt x="1171" y="137"/>
                    <a:pt x="1173" y="136"/>
                    <a:pt x="1172" y="136"/>
                  </a:cubicBezTo>
                  <a:cubicBezTo>
                    <a:pt x="1172" y="136"/>
                    <a:pt x="1172" y="136"/>
                    <a:pt x="1172" y="136"/>
                  </a:cubicBezTo>
                  <a:cubicBezTo>
                    <a:pt x="1172" y="136"/>
                    <a:pt x="1171" y="136"/>
                    <a:pt x="1171" y="136"/>
                  </a:cubicBezTo>
                  <a:cubicBezTo>
                    <a:pt x="1170" y="136"/>
                    <a:pt x="1171" y="136"/>
                    <a:pt x="1171" y="136"/>
                  </a:cubicBezTo>
                  <a:cubicBezTo>
                    <a:pt x="1172" y="135"/>
                    <a:pt x="1170" y="135"/>
                    <a:pt x="1168" y="135"/>
                  </a:cubicBezTo>
                  <a:cubicBezTo>
                    <a:pt x="1168" y="135"/>
                    <a:pt x="1168" y="135"/>
                    <a:pt x="1168" y="135"/>
                  </a:cubicBezTo>
                  <a:cubicBezTo>
                    <a:pt x="1168" y="135"/>
                    <a:pt x="1168" y="135"/>
                    <a:pt x="1168" y="135"/>
                  </a:cubicBezTo>
                  <a:cubicBezTo>
                    <a:pt x="1165" y="135"/>
                    <a:pt x="1164" y="135"/>
                    <a:pt x="1167" y="134"/>
                  </a:cubicBezTo>
                  <a:cubicBezTo>
                    <a:pt x="1169" y="134"/>
                    <a:pt x="1170" y="134"/>
                    <a:pt x="1169" y="133"/>
                  </a:cubicBezTo>
                  <a:cubicBezTo>
                    <a:pt x="1168" y="133"/>
                    <a:pt x="1168" y="133"/>
                    <a:pt x="1166" y="133"/>
                  </a:cubicBezTo>
                  <a:cubicBezTo>
                    <a:pt x="1164" y="133"/>
                    <a:pt x="1166" y="131"/>
                    <a:pt x="1165" y="129"/>
                  </a:cubicBezTo>
                  <a:cubicBezTo>
                    <a:pt x="1165" y="128"/>
                    <a:pt x="1163" y="128"/>
                    <a:pt x="1161" y="128"/>
                  </a:cubicBezTo>
                  <a:cubicBezTo>
                    <a:pt x="1159" y="128"/>
                    <a:pt x="1157" y="128"/>
                    <a:pt x="1155" y="129"/>
                  </a:cubicBezTo>
                  <a:cubicBezTo>
                    <a:pt x="1150" y="131"/>
                    <a:pt x="1146" y="133"/>
                    <a:pt x="1143" y="134"/>
                  </a:cubicBezTo>
                  <a:cubicBezTo>
                    <a:pt x="1140" y="135"/>
                    <a:pt x="1138" y="136"/>
                    <a:pt x="1138" y="136"/>
                  </a:cubicBezTo>
                  <a:cubicBezTo>
                    <a:pt x="1138" y="136"/>
                    <a:pt x="1137" y="136"/>
                    <a:pt x="1137" y="136"/>
                  </a:cubicBezTo>
                  <a:cubicBezTo>
                    <a:pt x="1137" y="136"/>
                    <a:pt x="1137" y="136"/>
                    <a:pt x="1136" y="136"/>
                  </a:cubicBezTo>
                  <a:cubicBezTo>
                    <a:pt x="1134" y="136"/>
                    <a:pt x="1130" y="136"/>
                    <a:pt x="1125" y="137"/>
                  </a:cubicBezTo>
                  <a:cubicBezTo>
                    <a:pt x="1122" y="138"/>
                    <a:pt x="1119" y="138"/>
                    <a:pt x="1117" y="138"/>
                  </a:cubicBezTo>
                  <a:cubicBezTo>
                    <a:pt x="1116" y="138"/>
                    <a:pt x="1116" y="138"/>
                    <a:pt x="1116" y="138"/>
                  </a:cubicBezTo>
                  <a:cubicBezTo>
                    <a:pt x="1116" y="137"/>
                    <a:pt x="1115" y="137"/>
                    <a:pt x="1115" y="137"/>
                  </a:cubicBezTo>
                  <a:cubicBezTo>
                    <a:pt x="1114" y="137"/>
                    <a:pt x="1113" y="137"/>
                    <a:pt x="1112" y="138"/>
                  </a:cubicBezTo>
                  <a:cubicBezTo>
                    <a:pt x="1111" y="138"/>
                    <a:pt x="1110" y="138"/>
                    <a:pt x="1110" y="138"/>
                  </a:cubicBezTo>
                  <a:cubicBezTo>
                    <a:pt x="1110" y="138"/>
                    <a:pt x="1111" y="137"/>
                    <a:pt x="1111" y="136"/>
                  </a:cubicBezTo>
                  <a:cubicBezTo>
                    <a:pt x="1110" y="134"/>
                    <a:pt x="1105" y="133"/>
                    <a:pt x="1104" y="133"/>
                  </a:cubicBezTo>
                  <a:cubicBezTo>
                    <a:pt x="1103" y="133"/>
                    <a:pt x="1103" y="133"/>
                    <a:pt x="1103" y="133"/>
                  </a:cubicBezTo>
                  <a:cubicBezTo>
                    <a:pt x="1103" y="133"/>
                    <a:pt x="1103" y="133"/>
                    <a:pt x="1103" y="133"/>
                  </a:cubicBezTo>
                  <a:cubicBezTo>
                    <a:pt x="1103" y="133"/>
                    <a:pt x="1103" y="133"/>
                    <a:pt x="1103" y="133"/>
                  </a:cubicBezTo>
                  <a:cubicBezTo>
                    <a:pt x="1103" y="133"/>
                    <a:pt x="1103" y="133"/>
                    <a:pt x="1103" y="133"/>
                  </a:cubicBezTo>
                  <a:cubicBezTo>
                    <a:pt x="1103" y="133"/>
                    <a:pt x="1103" y="133"/>
                    <a:pt x="1104" y="133"/>
                  </a:cubicBezTo>
                  <a:cubicBezTo>
                    <a:pt x="1105" y="133"/>
                    <a:pt x="1106" y="132"/>
                    <a:pt x="1104" y="129"/>
                  </a:cubicBezTo>
                  <a:cubicBezTo>
                    <a:pt x="1102" y="128"/>
                    <a:pt x="1098" y="127"/>
                    <a:pt x="1098" y="127"/>
                  </a:cubicBezTo>
                  <a:cubicBezTo>
                    <a:pt x="1098" y="127"/>
                    <a:pt x="1098" y="127"/>
                    <a:pt x="1099" y="127"/>
                  </a:cubicBezTo>
                  <a:cubicBezTo>
                    <a:pt x="1099" y="127"/>
                    <a:pt x="1099" y="127"/>
                    <a:pt x="1099" y="127"/>
                  </a:cubicBezTo>
                  <a:cubicBezTo>
                    <a:pt x="1103" y="127"/>
                    <a:pt x="1108" y="126"/>
                    <a:pt x="1110" y="124"/>
                  </a:cubicBezTo>
                  <a:cubicBezTo>
                    <a:pt x="1112" y="123"/>
                    <a:pt x="1112" y="122"/>
                    <a:pt x="1111" y="122"/>
                  </a:cubicBezTo>
                  <a:cubicBezTo>
                    <a:pt x="1111" y="122"/>
                    <a:pt x="1111" y="122"/>
                    <a:pt x="1110" y="122"/>
                  </a:cubicBezTo>
                  <a:cubicBezTo>
                    <a:pt x="1110" y="122"/>
                    <a:pt x="1110" y="123"/>
                    <a:pt x="1109" y="123"/>
                  </a:cubicBezTo>
                  <a:cubicBezTo>
                    <a:pt x="1108" y="123"/>
                    <a:pt x="1105" y="122"/>
                    <a:pt x="1100" y="121"/>
                  </a:cubicBezTo>
                  <a:cubicBezTo>
                    <a:pt x="1095" y="120"/>
                    <a:pt x="1091" y="120"/>
                    <a:pt x="1089" y="120"/>
                  </a:cubicBezTo>
                  <a:cubicBezTo>
                    <a:pt x="1088" y="120"/>
                    <a:pt x="1088" y="119"/>
                    <a:pt x="1090" y="119"/>
                  </a:cubicBezTo>
                  <a:cubicBezTo>
                    <a:pt x="1091" y="119"/>
                    <a:pt x="1091" y="119"/>
                    <a:pt x="1089" y="119"/>
                  </a:cubicBezTo>
                  <a:cubicBezTo>
                    <a:pt x="1088" y="118"/>
                    <a:pt x="1087" y="117"/>
                    <a:pt x="1086" y="117"/>
                  </a:cubicBezTo>
                  <a:cubicBezTo>
                    <a:pt x="1084" y="117"/>
                    <a:pt x="1085" y="115"/>
                    <a:pt x="1078" y="113"/>
                  </a:cubicBezTo>
                  <a:cubicBezTo>
                    <a:pt x="1076" y="113"/>
                    <a:pt x="1074" y="113"/>
                    <a:pt x="1071" y="113"/>
                  </a:cubicBezTo>
                  <a:cubicBezTo>
                    <a:pt x="1069" y="113"/>
                    <a:pt x="1066" y="113"/>
                    <a:pt x="1064" y="113"/>
                  </a:cubicBezTo>
                  <a:cubicBezTo>
                    <a:pt x="1062" y="113"/>
                    <a:pt x="1060" y="113"/>
                    <a:pt x="1059" y="113"/>
                  </a:cubicBezTo>
                  <a:cubicBezTo>
                    <a:pt x="1058" y="113"/>
                    <a:pt x="1058" y="113"/>
                    <a:pt x="1058" y="113"/>
                  </a:cubicBezTo>
                  <a:cubicBezTo>
                    <a:pt x="1057" y="113"/>
                    <a:pt x="1056" y="113"/>
                    <a:pt x="1055" y="113"/>
                  </a:cubicBezTo>
                  <a:cubicBezTo>
                    <a:pt x="1055" y="113"/>
                    <a:pt x="1054" y="113"/>
                    <a:pt x="1054" y="113"/>
                  </a:cubicBezTo>
                  <a:cubicBezTo>
                    <a:pt x="1053" y="113"/>
                    <a:pt x="1053" y="113"/>
                    <a:pt x="1053" y="113"/>
                  </a:cubicBezTo>
                  <a:cubicBezTo>
                    <a:pt x="1053" y="113"/>
                    <a:pt x="1053" y="113"/>
                    <a:pt x="1053" y="113"/>
                  </a:cubicBezTo>
                  <a:cubicBezTo>
                    <a:pt x="1054" y="113"/>
                    <a:pt x="1045" y="111"/>
                    <a:pt x="1038" y="111"/>
                  </a:cubicBezTo>
                  <a:cubicBezTo>
                    <a:pt x="1034" y="111"/>
                    <a:pt x="1030" y="112"/>
                    <a:pt x="1028" y="113"/>
                  </a:cubicBezTo>
                  <a:cubicBezTo>
                    <a:pt x="1022" y="118"/>
                    <a:pt x="1018" y="121"/>
                    <a:pt x="1020" y="121"/>
                  </a:cubicBezTo>
                  <a:cubicBezTo>
                    <a:pt x="1020" y="121"/>
                    <a:pt x="1020" y="121"/>
                    <a:pt x="1020" y="121"/>
                  </a:cubicBezTo>
                  <a:cubicBezTo>
                    <a:pt x="1020" y="121"/>
                    <a:pt x="1020" y="121"/>
                    <a:pt x="1020" y="121"/>
                  </a:cubicBezTo>
                  <a:cubicBezTo>
                    <a:pt x="1022" y="121"/>
                    <a:pt x="1022" y="121"/>
                    <a:pt x="1021" y="122"/>
                  </a:cubicBezTo>
                  <a:cubicBezTo>
                    <a:pt x="1019" y="122"/>
                    <a:pt x="1022" y="124"/>
                    <a:pt x="1021" y="125"/>
                  </a:cubicBezTo>
                  <a:cubicBezTo>
                    <a:pt x="1020" y="127"/>
                    <a:pt x="1018" y="128"/>
                    <a:pt x="1016" y="128"/>
                  </a:cubicBezTo>
                  <a:cubicBezTo>
                    <a:pt x="1016" y="128"/>
                    <a:pt x="1016" y="128"/>
                    <a:pt x="1016" y="128"/>
                  </a:cubicBezTo>
                  <a:cubicBezTo>
                    <a:pt x="1016" y="128"/>
                    <a:pt x="1016" y="128"/>
                    <a:pt x="1016" y="128"/>
                  </a:cubicBezTo>
                  <a:cubicBezTo>
                    <a:pt x="1014" y="128"/>
                    <a:pt x="1010" y="129"/>
                    <a:pt x="1006" y="131"/>
                  </a:cubicBezTo>
                  <a:cubicBezTo>
                    <a:pt x="1004" y="132"/>
                    <a:pt x="1002" y="133"/>
                    <a:pt x="1002" y="134"/>
                  </a:cubicBezTo>
                  <a:cubicBezTo>
                    <a:pt x="1001" y="136"/>
                    <a:pt x="1005" y="138"/>
                    <a:pt x="1007" y="140"/>
                  </a:cubicBezTo>
                  <a:cubicBezTo>
                    <a:pt x="1011" y="143"/>
                    <a:pt x="1008" y="145"/>
                    <a:pt x="1008" y="145"/>
                  </a:cubicBezTo>
                  <a:cubicBezTo>
                    <a:pt x="1008" y="145"/>
                    <a:pt x="1008" y="145"/>
                    <a:pt x="1008" y="145"/>
                  </a:cubicBezTo>
                  <a:cubicBezTo>
                    <a:pt x="1008" y="145"/>
                    <a:pt x="1009" y="145"/>
                    <a:pt x="1009" y="145"/>
                  </a:cubicBezTo>
                  <a:cubicBezTo>
                    <a:pt x="1009" y="145"/>
                    <a:pt x="1009" y="145"/>
                    <a:pt x="1010" y="146"/>
                  </a:cubicBezTo>
                  <a:cubicBezTo>
                    <a:pt x="1010" y="146"/>
                    <a:pt x="1001" y="148"/>
                    <a:pt x="987" y="150"/>
                  </a:cubicBezTo>
                  <a:cubicBezTo>
                    <a:pt x="974" y="152"/>
                    <a:pt x="966" y="157"/>
                    <a:pt x="962" y="161"/>
                  </a:cubicBezTo>
                  <a:cubicBezTo>
                    <a:pt x="962" y="162"/>
                    <a:pt x="961" y="163"/>
                    <a:pt x="960" y="164"/>
                  </a:cubicBezTo>
                  <a:cubicBezTo>
                    <a:pt x="957" y="168"/>
                    <a:pt x="960" y="170"/>
                    <a:pt x="959" y="170"/>
                  </a:cubicBezTo>
                  <a:cubicBezTo>
                    <a:pt x="958" y="170"/>
                    <a:pt x="958" y="170"/>
                    <a:pt x="958" y="170"/>
                  </a:cubicBezTo>
                  <a:cubicBezTo>
                    <a:pt x="956" y="169"/>
                    <a:pt x="954" y="169"/>
                    <a:pt x="952" y="169"/>
                  </a:cubicBezTo>
                  <a:cubicBezTo>
                    <a:pt x="952" y="169"/>
                    <a:pt x="951" y="169"/>
                    <a:pt x="950" y="169"/>
                  </a:cubicBezTo>
                  <a:cubicBezTo>
                    <a:pt x="949" y="170"/>
                    <a:pt x="944" y="171"/>
                    <a:pt x="940" y="171"/>
                  </a:cubicBezTo>
                  <a:cubicBezTo>
                    <a:pt x="940" y="171"/>
                    <a:pt x="940" y="171"/>
                    <a:pt x="940" y="171"/>
                  </a:cubicBezTo>
                  <a:cubicBezTo>
                    <a:pt x="936" y="171"/>
                    <a:pt x="937" y="168"/>
                    <a:pt x="933" y="165"/>
                  </a:cubicBezTo>
                  <a:cubicBezTo>
                    <a:pt x="931" y="163"/>
                    <a:pt x="927" y="160"/>
                    <a:pt x="928" y="158"/>
                  </a:cubicBezTo>
                  <a:cubicBezTo>
                    <a:pt x="928" y="157"/>
                    <a:pt x="938" y="151"/>
                    <a:pt x="937" y="151"/>
                  </a:cubicBezTo>
                  <a:cubicBezTo>
                    <a:pt x="936" y="150"/>
                    <a:pt x="934" y="150"/>
                    <a:pt x="932" y="150"/>
                  </a:cubicBezTo>
                  <a:cubicBezTo>
                    <a:pt x="931" y="150"/>
                    <a:pt x="931" y="150"/>
                    <a:pt x="930" y="150"/>
                  </a:cubicBezTo>
                  <a:cubicBezTo>
                    <a:pt x="929" y="150"/>
                    <a:pt x="928" y="150"/>
                    <a:pt x="927" y="150"/>
                  </a:cubicBezTo>
                  <a:cubicBezTo>
                    <a:pt x="925" y="150"/>
                    <a:pt x="923" y="150"/>
                    <a:pt x="920" y="150"/>
                  </a:cubicBezTo>
                  <a:cubicBezTo>
                    <a:pt x="910" y="148"/>
                    <a:pt x="886" y="147"/>
                    <a:pt x="881" y="144"/>
                  </a:cubicBezTo>
                  <a:cubicBezTo>
                    <a:pt x="874" y="139"/>
                    <a:pt x="864" y="138"/>
                    <a:pt x="852" y="138"/>
                  </a:cubicBezTo>
                  <a:cubicBezTo>
                    <a:pt x="834" y="138"/>
                    <a:pt x="830" y="137"/>
                    <a:pt x="834" y="135"/>
                  </a:cubicBezTo>
                  <a:cubicBezTo>
                    <a:pt x="836" y="133"/>
                    <a:pt x="836" y="131"/>
                    <a:pt x="833" y="130"/>
                  </a:cubicBezTo>
                  <a:cubicBezTo>
                    <a:pt x="831" y="128"/>
                    <a:pt x="829" y="128"/>
                    <a:pt x="827" y="128"/>
                  </a:cubicBezTo>
                  <a:cubicBezTo>
                    <a:pt x="825" y="128"/>
                    <a:pt x="823" y="128"/>
                    <a:pt x="821" y="129"/>
                  </a:cubicBezTo>
                  <a:cubicBezTo>
                    <a:pt x="819" y="129"/>
                    <a:pt x="818" y="129"/>
                    <a:pt x="818" y="130"/>
                  </a:cubicBezTo>
                  <a:cubicBezTo>
                    <a:pt x="818" y="130"/>
                    <a:pt x="817" y="130"/>
                    <a:pt x="817" y="130"/>
                  </a:cubicBezTo>
                  <a:cubicBezTo>
                    <a:pt x="817" y="130"/>
                    <a:pt x="816" y="130"/>
                    <a:pt x="816" y="130"/>
                  </a:cubicBezTo>
                  <a:cubicBezTo>
                    <a:pt x="816" y="130"/>
                    <a:pt x="816" y="130"/>
                    <a:pt x="816" y="130"/>
                  </a:cubicBezTo>
                  <a:cubicBezTo>
                    <a:pt x="816" y="130"/>
                    <a:pt x="816" y="130"/>
                    <a:pt x="818" y="130"/>
                  </a:cubicBezTo>
                  <a:cubicBezTo>
                    <a:pt x="818" y="129"/>
                    <a:pt x="818" y="129"/>
                    <a:pt x="819" y="129"/>
                  </a:cubicBezTo>
                  <a:cubicBezTo>
                    <a:pt x="822" y="127"/>
                    <a:pt x="821" y="123"/>
                    <a:pt x="825" y="121"/>
                  </a:cubicBezTo>
                  <a:cubicBezTo>
                    <a:pt x="829" y="118"/>
                    <a:pt x="838" y="115"/>
                    <a:pt x="845" y="113"/>
                  </a:cubicBezTo>
                  <a:cubicBezTo>
                    <a:pt x="851" y="111"/>
                    <a:pt x="853" y="109"/>
                    <a:pt x="854" y="109"/>
                  </a:cubicBezTo>
                  <a:cubicBezTo>
                    <a:pt x="854" y="109"/>
                    <a:pt x="854" y="109"/>
                    <a:pt x="855" y="109"/>
                  </a:cubicBezTo>
                  <a:cubicBezTo>
                    <a:pt x="856" y="109"/>
                    <a:pt x="856" y="109"/>
                    <a:pt x="857" y="109"/>
                  </a:cubicBezTo>
                  <a:cubicBezTo>
                    <a:pt x="857" y="109"/>
                    <a:pt x="858" y="109"/>
                    <a:pt x="858" y="109"/>
                  </a:cubicBezTo>
                  <a:cubicBezTo>
                    <a:pt x="860" y="109"/>
                    <a:pt x="862" y="109"/>
                    <a:pt x="863" y="108"/>
                  </a:cubicBezTo>
                  <a:cubicBezTo>
                    <a:pt x="865" y="108"/>
                    <a:pt x="867" y="108"/>
                    <a:pt x="868" y="108"/>
                  </a:cubicBezTo>
                  <a:cubicBezTo>
                    <a:pt x="868" y="108"/>
                    <a:pt x="868" y="108"/>
                    <a:pt x="868" y="108"/>
                  </a:cubicBezTo>
                  <a:cubicBezTo>
                    <a:pt x="868" y="108"/>
                    <a:pt x="869" y="108"/>
                    <a:pt x="869" y="108"/>
                  </a:cubicBezTo>
                  <a:cubicBezTo>
                    <a:pt x="869" y="108"/>
                    <a:pt x="869" y="108"/>
                    <a:pt x="870" y="107"/>
                  </a:cubicBezTo>
                  <a:cubicBezTo>
                    <a:pt x="870" y="107"/>
                    <a:pt x="870" y="106"/>
                    <a:pt x="871" y="106"/>
                  </a:cubicBezTo>
                  <a:cubicBezTo>
                    <a:pt x="871" y="106"/>
                    <a:pt x="871" y="107"/>
                    <a:pt x="872" y="107"/>
                  </a:cubicBezTo>
                  <a:cubicBezTo>
                    <a:pt x="872" y="107"/>
                    <a:pt x="872" y="107"/>
                    <a:pt x="872" y="107"/>
                  </a:cubicBezTo>
                  <a:cubicBezTo>
                    <a:pt x="873" y="107"/>
                    <a:pt x="874" y="106"/>
                    <a:pt x="873" y="106"/>
                  </a:cubicBezTo>
                  <a:cubicBezTo>
                    <a:pt x="871" y="106"/>
                    <a:pt x="872" y="106"/>
                    <a:pt x="872" y="105"/>
                  </a:cubicBezTo>
                  <a:cubicBezTo>
                    <a:pt x="872" y="105"/>
                    <a:pt x="872" y="105"/>
                    <a:pt x="873" y="105"/>
                  </a:cubicBezTo>
                  <a:cubicBezTo>
                    <a:pt x="873" y="105"/>
                    <a:pt x="874" y="105"/>
                    <a:pt x="875" y="106"/>
                  </a:cubicBezTo>
                  <a:cubicBezTo>
                    <a:pt x="875" y="106"/>
                    <a:pt x="875" y="106"/>
                    <a:pt x="875" y="106"/>
                  </a:cubicBezTo>
                  <a:cubicBezTo>
                    <a:pt x="877" y="106"/>
                    <a:pt x="877" y="105"/>
                    <a:pt x="875" y="103"/>
                  </a:cubicBezTo>
                  <a:cubicBezTo>
                    <a:pt x="875" y="103"/>
                    <a:pt x="875" y="103"/>
                    <a:pt x="875" y="103"/>
                  </a:cubicBezTo>
                  <a:cubicBezTo>
                    <a:pt x="875" y="103"/>
                    <a:pt x="877" y="104"/>
                    <a:pt x="878" y="104"/>
                  </a:cubicBezTo>
                  <a:cubicBezTo>
                    <a:pt x="880" y="104"/>
                    <a:pt x="882" y="105"/>
                    <a:pt x="884" y="105"/>
                  </a:cubicBezTo>
                  <a:cubicBezTo>
                    <a:pt x="887" y="105"/>
                    <a:pt x="889" y="104"/>
                    <a:pt x="891" y="103"/>
                  </a:cubicBezTo>
                  <a:cubicBezTo>
                    <a:pt x="899" y="100"/>
                    <a:pt x="880" y="100"/>
                    <a:pt x="880" y="100"/>
                  </a:cubicBezTo>
                  <a:cubicBezTo>
                    <a:pt x="879" y="100"/>
                    <a:pt x="881" y="99"/>
                    <a:pt x="883" y="99"/>
                  </a:cubicBezTo>
                  <a:cubicBezTo>
                    <a:pt x="885" y="99"/>
                    <a:pt x="884" y="98"/>
                    <a:pt x="881" y="98"/>
                  </a:cubicBezTo>
                  <a:cubicBezTo>
                    <a:pt x="879" y="97"/>
                    <a:pt x="877" y="97"/>
                    <a:pt x="876" y="97"/>
                  </a:cubicBezTo>
                  <a:cubicBezTo>
                    <a:pt x="876" y="97"/>
                    <a:pt x="876" y="97"/>
                    <a:pt x="876" y="97"/>
                  </a:cubicBezTo>
                  <a:cubicBezTo>
                    <a:pt x="876" y="97"/>
                    <a:pt x="876" y="97"/>
                    <a:pt x="875" y="97"/>
                  </a:cubicBezTo>
                  <a:cubicBezTo>
                    <a:pt x="875" y="97"/>
                    <a:pt x="874" y="97"/>
                    <a:pt x="873" y="97"/>
                  </a:cubicBezTo>
                  <a:cubicBezTo>
                    <a:pt x="872" y="96"/>
                    <a:pt x="874" y="96"/>
                    <a:pt x="875" y="96"/>
                  </a:cubicBezTo>
                  <a:cubicBezTo>
                    <a:pt x="875" y="96"/>
                    <a:pt x="875" y="96"/>
                    <a:pt x="875" y="96"/>
                  </a:cubicBezTo>
                  <a:cubicBezTo>
                    <a:pt x="876" y="96"/>
                    <a:pt x="881" y="97"/>
                    <a:pt x="887" y="98"/>
                  </a:cubicBezTo>
                  <a:cubicBezTo>
                    <a:pt x="893" y="99"/>
                    <a:pt x="899" y="100"/>
                    <a:pt x="902" y="100"/>
                  </a:cubicBezTo>
                  <a:cubicBezTo>
                    <a:pt x="902" y="100"/>
                    <a:pt x="903" y="100"/>
                    <a:pt x="903" y="100"/>
                  </a:cubicBezTo>
                  <a:cubicBezTo>
                    <a:pt x="903" y="100"/>
                    <a:pt x="903" y="99"/>
                    <a:pt x="904" y="99"/>
                  </a:cubicBezTo>
                  <a:cubicBezTo>
                    <a:pt x="904" y="99"/>
                    <a:pt x="904" y="99"/>
                    <a:pt x="904" y="100"/>
                  </a:cubicBezTo>
                  <a:cubicBezTo>
                    <a:pt x="904" y="100"/>
                    <a:pt x="905" y="100"/>
                    <a:pt x="905" y="100"/>
                  </a:cubicBezTo>
                  <a:cubicBezTo>
                    <a:pt x="906" y="100"/>
                    <a:pt x="908" y="99"/>
                    <a:pt x="908" y="98"/>
                  </a:cubicBezTo>
                  <a:cubicBezTo>
                    <a:pt x="909" y="98"/>
                    <a:pt x="910" y="97"/>
                    <a:pt x="911" y="97"/>
                  </a:cubicBezTo>
                  <a:cubicBezTo>
                    <a:pt x="911" y="97"/>
                    <a:pt x="911" y="97"/>
                    <a:pt x="911" y="97"/>
                  </a:cubicBezTo>
                  <a:cubicBezTo>
                    <a:pt x="911" y="98"/>
                    <a:pt x="911" y="98"/>
                    <a:pt x="912" y="98"/>
                  </a:cubicBezTo>
                  <a:cubicBezTo>
                    <a:pt x="912" y="98"/>
                    <a:pt x="912" y="97"/>
                    <a:pt x="913" y="97"/>
                  </a:cubicBezTo>
                  <a:cubicBezTo>
                    <a:pt x="913" y="97"/>
                    <a:pt x="914" y="97"/>
                    <a:pt x="914" y="97"/>
                  </a:cubicBezTo>
                  <a:cubicBezTo>
                    <a:pt x="915" y="97"/>
                    <a:pt x="916" y="97"/>
                    <a:pt x="916" y="97"/>
                  </a:cubicBezTo>
                  <a:cubicBezTo>
                    <a:pt x="916" y="98"/>
                    <a:pt x="919" y="98"/>
                    <a:pt x="924" y="98"/>
                  </a:cubicBezTo>
                  <a:cubicBezTo>
                    <a:pt x="927" y="98"/>
                    <a:pt x="932" y="98"/>
                    <a:pt x="937" y="97"/>
                  </a:cubicBezTo>
                  <a:cubicBezTo>
                    <a:pt x="944" y="96"/>
                    <a:pt x="950" y="95"/>
                    <a:pt x="950" y="93"/>
                  </a:cubicBezTo>
                  <a:cubicBezTo>
                    <a:pt x="951" y="92"/>
                    <a:pt x="944" y="91"/>
                    <a:pt x="938" y="90"/>
                  </a:cubicBezTo>
                  <a:cubicBezTo>
                    <a:pt x="929" y="89"/>
                    <a:pt x="927" y="86"/>
                    <a:pt x="923" y="85"/>
                  </a:cubicBezTo>
                  <a:cubicBezTo>
                    <a:pt x="921" y="85"/>
                    <a:pt x="921" y="85"/>
                    <a:pt x="923" y="85"/>
                  </a:cubicBezTo>
                  <a:cubicBezTo>
                    <a:pt x="925" y="85"/>
                    <a:pt x="929" y="86"/>
                    <a:pt x="934" y="87"/>
                  </a:cubicBezTo>
                  <a:cubicBezTo>
                    <a:pt x="939" y="88"/>
                    <a:pt x="941" y="90"/>
                    <a:pt x="949" y="91"/>
                  </a:cubicBezTo>
                  <a:cubicBezTo>
                    <a:pt x="950" y="91"/>
                    <a:pt x="951" y="91"/>
                    <a:pt x="952" y="91"/>
                  </a:cubicBezTo>
                  <a:cubicBezTo>
                    <a:pt x="959" y="91"/>
                    <a:pt x="964" y="90"/>
                    <a:pt x="968" y="88"/>
                  </a:cubicBezTo>
                  <a:cubicBezTo>
                    <a:pt x="974" y="86"/>
                    <a:pt x="974" y="83"/>
                    <a:pt x="977" y="83"/>
                  </a:cubicBezTo>
                  <a:cubicBezTo>
                    <a:pt x="977" y="83"/>
                    <a:pt x="977" y="83"/>
                    <a:pt x="977" y="83"/>
                  </a:cubicBezTo>
                  <a:cubicBezTo>
                    <a:pt x="981" y="83"/>
                    <a:pt x="984" y="83"/>
                    <a:pt x="984" y="84"/>
                  </a:cubicBezTo>
                  <a:cubicBezTo>
                    <a:pt x="985" y="84"/>
                    <a:pt x="985" y="84"/>
                    <a:pt x="985" y="84"/>
                  </a:cubicBezTo>
                  <a:cubicBezTo>
                    <a:pt x="984" y="85"/>
                    <a:pt x="986" y="85"/>
                    <a:pt x="988" y="85"/>
                  </a:cubicBezTo>
                  <a:cubicBezTo>
                    <a:pt x="989" y="85"/>
                    <a:pt x="989" y="85"/>
                    <a:pt x="990" y="85"/>
                  </a:cubicBezTo>
                  <a:cubicBezTo>
                    <a:pt x="990" y="85"/>
                    <a:pt x="991" y="85"/>
                    <a:pt x="991" y="85"/>
                  </a:cubicBezTo>
                  <a:cubicBezTo>
                    <a:pt x="991" y="85"/>
                    <a:pt x="991" y="85"/>
                    <a:pt x="991" y="85"/>
                  </a:cubicBezTo>
                  <a:cubicBezTo>
                    <a:pt x="992" y="85"/>
                    <a:pt x="993" y="85"/>
                    <a:pt x="995" y="85"/>
                  </a:cubicBezTo>
                  <a:cubicBezTo>
                    <a:pt x="995" y="85"/>
                    <a:pt x="995" y="85"/>
                    <a:pt x="996" y="85"/>
                  </a:cubicBezTo>
                  <a:cubicBezTo>
                    <a:pt x="998" y="85"/>
                    <a:pt x="1000" y="85"/>
                    <a:pt x="998" y="83"/>
                  </a:cubicBezTo>
                  <a:cubicBezTo>
                    <a:pt x="996" y="82"/>
                    <a:pt x="994" y="81"/>
                    <a:pt x="995" y="81"/>
                  </a:cubicBezTo>
                  <a:cubicBezTo>
                    <a:pt x="995" y="81"/>
                    <a:pt x="995" y="81"/>
                    <a:pt x="995" y="81"/>
                  </a:cubicBezTo>
                  <a:cubicBezTo>
                    <a:pt x="998" y="82"/>
                    <a:pt x="1000" y="82"/>
                    <a:pt x="1001" y="82"/>
                  </a:cubicBezTo>
                  <a:cubicBezTo>
                    <a:pt x="1001" y="82"/>
                    <a:pt x="1001" y="82"/>
                    <a:pt x="1001" y="82"/>
                  </a:cubicBezTo>
                  <a:cubicBezTo>
                    <a:pt x="1001" y="82"/>
                    <a:pt x="1001" y="82"/>
                    <a:pt x="1001" y="82"/>
                  </a:cubicBezTo>
                  <a:cubicBezTo>
                    <a:pt x="1002" y="82"/>
                    <a:pt x="1001" y="83"/>
                    <a:pt x="1001" y="84"/>
                  </a:cubicBezTo>
                  <a:cubicBezTo>
                    <a:pt x="1001" y="85"/>
                    <a:pt x="1001" y="85"/>
                    <a:pt x="1005" y="85"/>
                  </a:cubicBezTo>
                  <a:cubicBezTo>
                    <a:pt x="1005" y="85"/>
                    <a:pt x="1006" y="85"/>
                    <a:pt x="1007" y="85"/>
                  </a:cubicBezTo>
                  <a:cubicBezTo>
                    <a:pt x="1011" y="85"/>
                    <a:pt x="1017" y="84"/>
                    <a:pt x="1022" y="83"/>
                  </a:cubicBezTo>
                  <a:cubicBezTo>
                    <a:pt x="1030" y="81"/>
                    <a:pt x="1032" y="80"/>
                    <a:pt x="1032" y="79"/>
                  </a:cubicBezTo>
                  <a:cubicBezTo>
                    <a:pt x="1033" y="76"/>
                    <a:pt x="1034" y="74"/>
                    <a:pt x="1033" y="73"/>
                  </a:cubicBezTo>
                  <a:cubicBezTo>
                    <a:pt x="1032" y="73"/>
                    <a:pt x="1031" y="72"/>
                    <a:pt x="1031" y="72"/>
                  </a:cubicBezTo>
                  <a:cubicBezTo>
                    <a:pt x="1031" y="72"/>
                    <a:pt x="1031" y="72"/>
                    <a:pt x="1032" y="72"/>
                  </a:cubicBezTo>
                  <a:cubicBezTo>
                    <a:pt x="1032" y="72"/>
                    <a:pt x="1033" y="72"/>
                    <a:pt x="1035" y="72"/>
                  </a:cubicBezTo>
                  <a:cubicBezTo>
                    <a:pt x="1036" y="72"/>
                    <a:pt x="1038" y="72"/>
                    <a:pt x="1040" y="72"/>
                  </a:cubicBezTo>
                  <a:cubicBezTo>
                    <a:pt x="1041" y="72"/>
                    <a:pt x="1042" y="72"/>
                    <a:pt x="1044" y="72"/>
                  </a:cubicBezTo>
                  <a:cubicBezTo>
                    <a:pt x="1051" y="72"/>
                    <a:pt x="1049" y="70"/>
                    <a:pt x="1051" y="68"/>
                  </a:cubicBezTo>
                  <a:cubicBezTo>
                    <a:pt x="1053" y="67"/>
                    <a:pt x="1044" y="66"/>
                    <a:pt x="1043" y="66"/>
                  </a:cubicBezTo>
                  <a:cubicBezTo>
                    <a:pt x="1041" y="65"/>
                    <a:pt x="1041" y="65"/>
                    <a:pt x="1041" y="65"/>
                  </a:cubicBezTo>
                  <a:cubicBezTo>
                    <a:pt x="1041" y="65"/>
                    <a:pt x="1041" y="65"/>
                    <a:pt x="1042" y="65"/>
                  </a:cubicBezTo>
                  <a:cubicBezTo>
                    <a:pt x="1042" y="65"/>
                    <a:pt x="1042" y="65"/>
                    <a:pt x="1042" y="65"/>
                  </a:cubicBezTo>
                  <a:cubicBezTo>
                    <a:pt x="1042" y="65"/>
                    <a:pt x="1038" y="64"/>
                    <a:pt x="1031" y="63"/>
                  </a:cubicBezTo>
                  <a:cubicBezTo>
                    <a:pt x="1029" y="62"/>
                    <a:pt x="1026" y="62"/>
                    <a:pt x="1024" y="62"/>
                  </a:cubicBezTo>
                  <a:cubicBezTo>
                    <a:pt x="1018" y="62"/>
                    <a:pt x="1014" y="63"/>
                    <a:pt x="1013" y="65"/>
                  </a:cubicBezTo>
                  <a:cubicBezTo>
                    <a:pt x="1013" y="66"/>
                    <a:pt x="1014" y="68"/>
                    <a:pt x="1012" y="68"/>
                  </a:cubicBezTo>
                  <a:cubicBezTo>
                    <a:pt x="1009" y="68"/>
                    <a:pt x="1008" y="68"/>
                    <a:pt x="1009" y="69"/>
                  </a:cubicBezTo>
                  <a:cubicBezTo>
                    <a:pt x="1011" y="69"/>
                    <a:pt x="999" y="70"/>
                    <a:pt x="990" y="73"/>
                  </a:cubicBezTo>
                  <a:cubicBezTo>
                    <a:pt x="986" y="74"/>
                    <a:pt x="982" y="75"/>
                    <a:pt x="978" y="75"/>
                  </a:cubicBezTo>
                  <a:cubicBezTo>
                    <a:pt x="972" y="75"/>
                    <a:pt x="968" y="74"/>
                    <a:pt x="971" y="71"/>
                  </a:cubicBezTo>
                  <a:cubicBezTo>
                    <a:pt x="976" y="68"/>
                    <a:pt x="971" y="66"/>
                    <a:pt x="967" y="66"/>
                  </a:cubicBezTo>
                  <a:cubicBezTo>
                    <a:pt x="965" y="66"/>
                    <a:pt x="963" y="66"/>
                    <a:pt x="962" y="67"/>
                  </a:cubicBezTo>
                  <a:cubicBezTo>
                    <a:pt x="960" y="68"/>
                    <a:pt x="958" y="68"/>
                    <a:pt x="957" y="68"/>
                  </a:cubicBezTo>
                  <a:cubicBezTo>
                    <a:pt x="955" y="68"/>
                    <a:pt x="954" y="67"/>
                    <a:pt x="954" y="66"/>
                  </a:cubicBezTo>
                  <a:cubicBezTo>
                    <a:pt x="955" y="64"/>
                    <a:pt x="954" y="62"/>
                    <a:pt x="957" y="62"/>
                  </a:cubicBezTo>
                  <a:cubicBezTo>
                    <a:pt x="959" y="61"/>
                    <a:pt x="960" y="61"/>
                    <a:pt x="958" y="61"/>
                  </a:cubicBezTo>
                  <a:cubicBezTo>
                    <a:pt x="956" y="61"/>
                    <a:pt x="951" y="60"/>
                    <a:pt x="948" y="60"/>
                  </a:cubicBezTo>
                  <a:cubicBezTo>
                    <a:pt x="944" y="60"/>
                    <a:pt x="943" y="59"/>
                    <a:pt x="946" y="58"/>
                  </a:cubicBezTo>
                  <a:cubicBezTo>
                    <a:pt x="949" y="57"/>
                    <a:pt x="952" y="56"/>
                    <a:pt x="950" y="56"/>
                  </a:cubicBezTo>
                  <a:cubicBezTo>
                    <a:pt x="949" y="56"/>
                    <a:pt x="949" y="56"/>
                    <a:pt x="951" y="56"/>
                  </a:cubicBezTo>
                  <a:cubicBezTo>
                    <a:pt x="952" y="55"/>
                    <a:pt x="952" y="55"/>
                    <a:pt x="953" y="55"/>
                  </a:cubicBezTo>
                  <a:cubicBezTo>
                    <a:pt x="954" y="55"/>
                    <a:pt x="955" y="55"/>
                    <a:pt x="956" y="56"/>
                  </a:cubicBezTo>
                  <a:cubicBezTo>
                    <a:pt x="956" y="56"/>
                    <a:pt x="956" y="56"/>
                    <a:pt x="956" y="56"/>
                  </a:cubicBezTo>
                  <a:cubicBezTo>
                    <a:pt x="957" y="56"/>
                    <a:pt x="959" y="52"/>
                    <a:pt x="958" y="47"/>
                  </a:cubicBezTo>
                  <a:cubicBezTo>
                    <a:pt x="957" y="46"/>
                    <a:pt x="957" y="45"/>
                    <a:pt x="956" y="44"/>
                  </a:cubicBezTo>
                  <a:cubicBezTo>
                    <a:pt x="955" y="42"/>
                    <a:pt x="951" y="42"/>
                    <a:pt x="948" y="42"/>
                  </a:cubicBezTo>
                  <a:cubicBezTo>
                    <a:pt x="942" y="42"/>
                    <a:pt x="936" y="43"/>
                    <a:pt x="937" y="43"/>
                  </a:cubicBezTo>
                  <a:cubicBezTo>
                    <a:pt x="939" y="43"/>
                    <a:pt x="939" y="44"/>
                    <a:pt x="937" y="44"/>
                  </a:cubicBezTo>
                  <a:cubicBezTo>
                    <a:pt x="936" y="45"/>
                    <a:pt x="935" y="45"/>
                    <a:pt x="935" y="45"/>
                  </a:cubicBezTo>
                  <a:cubicBezTo>
                    <a:pt x="934" y="45"/>
                    <a:pt x="934" y="45"/>
                    <a:pt x="934" y="45"/>
                  </a:cubicBezTo>
                  <a:cubicBezTo>
                    <a:pt x="934" y="44"/>
                    <a:pt x="933" y="44"/>
                    <a:pt x="932" y="44"/>
                  </a:cubicBezTo>
                  <a:cubicBezTo>
                    <a:pt x="930" y="44"/>
                    <a:pt x="925" y="45"/>
                    <a:pt x="921" y="46"/>
                  </a:cubicBezTo>
                  <a:cubicBezTo>
                    <a:pt x="917" y="48"/>
                    <a:pt x="913" y="51"/>
                    <a:pt x="910" y="54"/>
                  </a:cubicBezTo>
                  <a:cubicBezTo>
                    <a:pt x="908" y="57"/>
                    <a:pt x="923" y="58"/>
                    <a:pt x="925" y="59"/>
                  </a:cubicBezTo>
                  <a:cubicBezTo>
                    <a:pt x="928" y="60"/>
                    <a:pt x="931" y="60"/>
                    <a:pt x="929" y="61"/>
                  </a:cubicBezTo>
                  <a:cubicBezTo>
                    <a:pt x="928" y="61"/>
                    <a:pt x="927" y="61"/>
                    <a:pt x="927" y="61"/>
                  </a:cubicBezTo>
                  <a:cubicBezTo>
                    <a:pt x="926" y="61"/>
                    <a:pt x="926" y="61"/>
                    <a:pt x="926" y="61"/>
                  </a:cubicBezTo>
                  <a:cubicBezTo>
                    <a:pt x="927" y="61"/>
                    <a:pt x="926" y="61"/>
                    <a:pt x="926" y="61"/>
                  </a:cubicBezTo>
                  <a:cubicBezTo>
                    <a:pt x="925" y="61"/>
                    <a:pt x="923" y="61"/>
                    <a:pt x="920" y="62"/>
                  </a:cubicBezTo>
                  <a:cubicBezTo>
                    <a:pt x="916" y="63"/>
                    <a:pt x="916" y="64"/>
                    <a:pt x="918" y="64"/>
                  </a:cubicBezTo>
                  <a:cubicBezTo>
                    <a:pt x="919" y="64"/>
                    <a:pt x="919" y="63"/>
                    <a:pt x="919" y="63"/>
                  </a:cubicBezTo>
                  <a:cubicBezTo>
                    <a:pt x="919" y="63"/>
                    <a:pt x="919" y="63"/>
                    <a:pt x="919" y="63"/>
                  </a:cubicBezTo>
                  <a:cubicBezTo>
                    <a:pt x="922" y="63"/>
                    <a:pt x="921" y="67"/>
                    <a:pt x="906" y="69"/>
                  </a:cubicBezTo>
                  <a:cubicBezTo>
                    <a:pt x="892" y="71"/>
                    <a:pt x="890" y="75"/>
                    <a:pt x="892" y="75"/>
                  </a:cubicBezTo>
                  <a:cubicBezTo>
                    <a:pt x="893" y="75"/>
                    <a:pt x="893" y="75"/>
                    <a:pt x="893" y="75"/>
                  </a:cubicBezTo>
                  <a:cubicBezTo>
                    <a:pt x="893" y="75"/>
                    <a:pt x="893" y="75"/>
                    <a:pt x="893" y="75"/>
                  </a:cubicBezTo>
                  <a:cubicBezTo>
                    <a:pt x="894" y="75"/>
                    <a:pt x="893" y="75"/>
                    <a:pt x="889" y="76"/>
                  </a:cubicBezTo>
                  <a:cubicBezTo>
                    <a:pt x="884" y="76"/>
                    <a:pt x="878" y="77"/>
                    <a:pt x="877" y="77"/>
                  </a:cubicBezTo>
                  <a:cubicBezTo>
                    <a:pt x="877" y="78"/>
                    <a:pt x="876" y="78"/>
                    <a:pt x="876" y="78"/>
                  </a:cubicBezTo>
                  <a:cubicBezTo>
                    <a:pt x="875" y="78"/>
                    <a:pt x="875" y="77"/>
                    <a:pt x="875" y="77"/>
                  </a:cubicBezTo>
                  <a:cubicBezTo>
                    <a:pt x="875" y="76"/>
                    <a:pt x="877" y="76"/>
                    <a:pt x="881" y="76"/>
                  </a:cubicBezTo>
                  <a:cubicBezTo>
                    <a:pt x="885" y="75"/>
                    <a:pt x="886" y="75"/>
                    <a:pt x="885" y="75"/>
                  </a:cubicBezTo>
                  <a:cubicBezTo>
                    <a:pt x="885" y="75"/>
                    <a:pt x="885" y="75"/>
                    <a:pt x="885" y="75"/>
                  </a:cubicBezTo>
                  <a:cubicBezTo>
                    <a:pt x="885" y="75"/>
                    <a:pt x="885" y="75"/>
                    <a:pt x="885" y="75"/>
                  </a:cubicBezTo>
                  <a:cubicBezTo>
                    <a:pt x="884" y="75"/>
                    <a:pt x="884" y="74"/>
                    <a:pt x="885" y="74"/>
                  </a:cubicBezTo>
                  <a:cubicBezTo>
                    <a:pt x="886" y="74"/>
                    <a:pt x="886" y="74"/>
                    <a:pt x="885" y="74"/>
                  </a:cubicBezTo>
                  <a:cubicBezTo>
                    <a:pt x="884" y="74"/>
                    <a:pt x="884" y="74"/>
                    <a:pt x="883" y="74"/>
                  </a:cubicBezTo>
                  <a:cubicBezTo>
                    <a:pt x="883" y="74"/>
                    <a:pt x="882" y="74"/>
                    <a:pt x="882" y="74"/>
                  </a:cubicBezTo>
                  <a:cubicBezTo>
                    <a:pt x="881" y="74"/>
                    <a:pt x="880" y="74"/>
                    <a:pt x="881" y="73"/>
                  </a:cubicBezTo>
                  <a:cubicBezTo>
                    <a:pt x="883" y="73"/>
                    <a:pt x="881" y="71"/>
                    <a:pt x="886" y="70"/>
                  </a:cubicBezTo>
                  <a:cubicBezTo>
                    <a:pt x="890" y="69"/>
                    <a:pt x="891" y="68"/>
                    <a:pt x="889" y="68"/>
                  </a:cubicBezTo>
                  <a:cubicBezTo>
                    <a:pt x="889" y="68"/>
                    <a:pt x="889" y="68"/>
                    <a:pt x="888" y="68"/>
                  </a:cubicBezTo>
                  <a:cubicBezTo>
                    <a:pt x="887" y="68"/>
                    <a:pt x="885" y="68"/>
                    <a:pt x="885" y="68"/>
                  </a:cubicBezTo>
                  <a:cubicBezTo>
                    <a:pt x="884" y="68"/>
                    <a:pt x="884" y="68"/>
                    <a:pt x="885" y="68"/>
                  </a:cubicBezTo>
                  <a:cubicBezTo>
                    <a:pt x="886" y="68"/>
                    <a:pt x="885" y="67"/>
                    <a:pt x="883" y="66"/>
                  </a:cubicBezTo>
                  <a:cubicBezTo>
                    <a:pt x="880" y="66"/>
                    <a:pt x="879" y="65"/>
                    <a:pt x="879" y="65"/>
                  </a:cubicBezTo>
                  <a:cubicBezTo>
                    <a:pt x="879" y="65"/>
                    <a:pt x="878" y="65"/>
                    <a:pt x="877" y="65"/>
                  </a:cubicBezTo>
                  <a:cubicBezTo>
                    <a:pt x="876" y="65"/>
                    <a:pt x="876" y="65"/>
                    <a:pt x="875" y="65"/>
                  </a:cubicBezTo>
                  <a:cubicBezTo>
                    <a:pt x="874" y="65"/>
                    <a:pt x="873" y="65"/>
                    <a:pt x="872" y="65"/>
                  </a:cubicBezTo>
                  <a:cubicBezTo>
                    <a:pt x="871" y="65"/>
                    <a:pt x="871" y="65"/>
                    <a:pt x="870" y="65"/>
                  </a:cubicBezTo>
                  <a:cubicBezTo>
                    <a:pt x="870" y="65"/>
                    <a:pt x="870" y="65"/>
                    <a:pt x="870" y="65"/>
                  </a:cubicBezTo>
                  <a:cubicBezTo>
                    <a:pt x="869" y="65"/>
                    <a:pt x="867" y="65"/>
                    <a:pt x="867" y="66"/>
                  </a:cubicBezTo>
                  <a:cubicBezTo>
                    <a:pt x="867" y="66"/>
                    <a:pt x="867" y="67"/>
                    <a:pt x="867" y="67"/>
                  </a:cubicBezTo>
                  <a:cubicBezTo>
                    <a:pt x="866" y="67"/>
                    <a:pt x="866" y="67"/>
                    <a:pt x="866" y="67"/>
                  </a:cubicBezTo>
                  <a:cubicBezTo>
                    <a:pt x="866" y="67"/>
                    <a:pt x="866" y="67"/>
                    <a:pt x="866" y="67"/>
                  </a:cubicBezTo>
                  <a:cubicBezTo>
                    <a:pt x="866" y="67"/>
                    <a:pt x="867" y="67"/>
                    <a:pt x="868" y="69"/>
                  </a:cubicBezTo>
                  <a:cubicBezTo>
                    <a:pt x="869" y="69"/>
                    <a:pt x="869" y="70"/>
                    <a:pt x="868" y="70"/>
                  </a:cubicBezTo>
                  <a:cubicBezTo>
                    <a:pt x="868" y="70"/>
                    <a:pt x="867" y="70"/>
                    <a:pt x="866" y="69"/>
                  </a:cubicBezTo>
                  <a:cubicBezTo>
                    <a:pt x="864" y="68"/>
                    <a:pt x="863" y="68"/>
                    <a:pt x="863" y="68"/>
                  </a:cubicBezTo>
                  <a:cubicBezTo>
                    <a:pt x="862" y="68"/>
                    <a:pt x="862" y="68"/>
                    <a:pt x="862" y="68"/>
                  </a:cubicBezTo>
                  <a:cubicBezTo>
                    <a:pt x="863" y="69"/>
                    <a:pt x="857" y="69"/>
                    <a:pt x="849" y="69"/>
                  </a:cubicBezTo>
                  <a:cubicBezTo>
                    <a:pt x="848" y="69"/>
                    <a:pt x="846" y="69"/>
                    <a:pt x="844" y="69"/>
                  </a:cubicBezTo>
                  <a:cubicBezTo>
                    <a:pt x="837" y="69"/>
                    <a:pt x="829" y="69"/>
                    <a:pt x="825" y="68"/>
                  </a:cubicBezTo>
                  <a:cubicBezTo>
                    <a:pt x="820" y="68"/>
                    <a:pt x="818" y="67"/>
                    <a:pt x="814" y="66"/>
                  </a:cubicBezTo>
                  <a:cubicBezTo>
                    <a:pt x="809" y="64"/>
                    <a:pt x="803" y="59"/>
                    <a:pt x="789" y="57"/>
                  </a:cubicBezTo>
                  <a:cubicBezTo>
                    <a:pt x="787" y="56"/>
                    <a:pt x="784" y="56"/>
                    <a:pt x="782" y="56"/>
                  </a:cubicBezTo>
                  <a:cubicBezTo>
                    <a:pt x="777" y="56"/>
                    <a:pt x="773" y="57"/>
                    <a:pt x="770" y="58"/>
                  </a:cubicBezTo>
                  <a:cubicBezTo>
                    <a:pt x="767" y="58"/>
                    <a:pt x="765" y="59"/>
                    <a:pt x="766" y="59"/>
                  </a:cubicBezTo>
                  <a:cubicBezTo>
                    <a:pt x="766" y="59"/>
                    <a:pt x="766" y="59"/>
                    <a:pt x="766" y="59"/>
                  </a:cubicBezTo>
                  <a:cubicBezTo>
                    <a:pt x="766" y="59"/>
                    <a:pt x="766" y="59"/>
                    <a:pt x="766" y="59"/>
                  </a:cubicBezTo>
                  <a:cubicBezTo>
                    <a:pt x="767" y="59"/>
                    <a:pt x="765" y="60"/>
                    <a:pt x="768" y="61"/>
                  </a:cubicBezTo>
                  <a:cubicBezTo>
                    <a:pt x="768" y="61"/>
                    <a:pt x="769" y="61"/>
                    <a:pt x="769" y="61"/>
                  </a:cubicBezTo>
                  <a:cubicBezTo>
                    <a:pt x="771" y="61"/>
                    <a:pt x="773" y="60"/>
                    <a:pt x="772" y="60"/>
                  </a:cubicBezTo>
                  <a:cubicBezTo>
                    <a:pt x="771" y="60"/>
                    <a:pt x="774" y="60"/>
                    <a:pt x="777" y="60"/>
                  </a:cubicBezTo>
                  <a:cubicBezTo>
                    <a:pt x="778" y="60"/>
                    <a:pt x="780" y="60"/>
                    <a:pt x="780" y="60"/>
                  </a:cubicBezTo>
                  <a:cubicBezTo>
                    <a:pt x="781" y="60"/>
                    <a:pt x="781" y="60"/>
                    <a:pt x="781" y="60"/>
                  </a:cubicBezTo>
                  <a:cubicBezTo>
                    <a:pt x="782" y="60"/>
                    <a:pt x="782" y="60"/>
                    <a:pt x="782" y="60"/>
                  </a:cubicBezTo>
                  <a:cubicBezTo>
                    <a:pt x="784" y="60"/>
                    <a:pt x="787" y="59"/>
                    <a:pt x="790" y="59"/>
                  </a:cubicBezTo>
                  <a:cubicBezTo>
                    <a:pt x="791" y="59"/>
                    <a:pt x="792" y="59"/>
                    <a:pt x="792" y="59"/>
                  </a:cubicBezTo>
                  <a:cubicBezTo>
                    <a:pt x="794" y="59"/>
                    <a:pt x="792" y="59"/>
                    <a:pt x="789" y="60"/>
                  </a:cubicBezTo>
                  <a:cubicBezTo>
                    <a:pt x="786" y="61"/>
                    <a:pt x="772" y="61"/>
                    <a:pt x="765" y="64"/>
                  </a:cubicBezTo>
                  <a:cubicBezTo>
                    <a:pt x="758" y="67"/>
                    <a:pt x="758" y="71"/>
                    <a:pt x="757" y="71"/>
                  </a:cubicBezTo>
                  <a:cubicBezTo>
                    <a:pt x="757" y="71"/>
                    <a:pt x="757" y="71"/>
                    <a:pt x="757" y="71"/>
                  </a:cubicBezTo>
                  <a:cubicBezTo>
                    <a:pt x="756" y="71"/>
                    <a:pt x="755" y="70"/>
                    <a:pt x="756" y="70"/>
                  </a:cubicBezTo>
                  <a:cubicBezTo>
                    <a:pt x="756" y="70"/>
                    <a:pt x="756" y="70"/>
                    <a:pt x="756" y="70"/>
                  </a:cubicBezTo>
                  <a:cubicBezTo>
                    <a:pt x="756" y="70"/>
                    <a:pt x="752" y="71"/>
                    <a:pt x="751" y="72"/>
                  </a:cubicBezTo>
                  <a:cubicBezTo>
                    <a:pt x="751" y="73"/>
                    <a:pt x="751" y="73"/>
                    <a:pt x="750" y="73"/>
                  </a:cubicBezTo>
                  <a:cubicBezTo>
                    <a:pt x="750" y="73"/>
                    <a:pt x="749" y="72"/>
                    <a:pt x="748" y="70"/>
                  </a:cubicBezTo>
                  <a:cubicBezTo>
                    <a:pt x="747" y="67"/>
                    <a:pt x="749" y="65"/>
                    <a:pt x="749" y="65"/>
                  </a:cubicBezTo>
                  <a:cubicBezTo>
                    <a:pt x="749" y="65"/>
                    <a:pt x="749" y="65"/>
                    <a:pt x="749" y="65"/>
                  </a:cubicBezTo>
                  <a:cubicBezTo>
                    <a:pt x="749" y="65"/>
                    <a:pt x="748" y="65"/>
                    <a:pt x="748" y="65"/>
                  </a:cubicBezTo>
                  <a:cubicBezTo>
                    <a:pt x="747" y="65"/>
                    <a:pt x="746" y="65"/>
                    <a:pt x="745" y="64"/>
                  </a:cubicBezTo>
                  <a:cubicBezTo>
                    <a:pt x="744" y="62"/>
                    <a:pt x="729" y="62"/>
                    <a:pt x="712" y="62"/>
                  </a:cubicBezTo>
                  <a:cubicBezTo>
                    <a:pt x="694" y="62"/>
                    <a:pt x="686" y="58"/>
                    <a:pt x="688" y="57"/>
                  </a:cubicBezTo>
                  <a:cubicBezTo>
                    <a:pt x="690" y="57"/>
                    <a:pt x="710" y="58"/>
                    <a:pt x="708" y="54"/>
                  </a:cubicBezTo>
                  <a:cubicBezTo>
                    <a:pt x="707" y="52"/>
                    <a:pt x="700" y="51"/>
                    <a:pt x="696" y="51"/>
                  </a:cubicBezTo>
                  <a:cubicBezTo>
                    <a:pt x="695" y="51"/>
                    <a:pt x="695" y="51"/>
                    <a:pt x="695" y="51"/>
                  </a:cubicBezTo>
                  <a:cubicBezTo>
                    <a:pt x="695" y="51"/>
                    <a:pt x="695" y="51"/>
                    <a:pt x="694" y="51"/>
                  </a:cubicBezTo>
                  <a:cubicBezTo>
                    <a:pt x="693" y="51"/>
                    <a:pt x="686" y="50"/>
                    <a:pt x="677" y="48"/>
                  </a:cubicBezTo>
                  <a:cubicBezTo>
                    <a:pt x="670" y="46"/>
                    <a:pt x="664" y="45"/>
                    <a:pt x="658" y="43"/>
                  </a:cubicBezTo>
                  <a:cubicBezTo>
                    <a:pt x="651" y="42"/>
                    <a:pt x="653" y="40"/>
                    <a:pt x="642" y="39"/>
                  </a:cubicBezTo>
                  <a:cubicBezTo>
                    <a:pt x="641" y="39"/>
                    <a:pt x="641" y="39"/>
                    <a:pt x="640" y="39"/>
                  </a:cubicBezTo>
                  <a:cubicBezTo>
                    <a:pt x="637" y="39"/>
                    <a:pt x="635" y="40"/>
                    <a:pt x="631" y="41"/>
                  </a:cubicBezTo>
                  <a:cubicBezTo>
                    <a:pt x="630" y="41"/>
                    <a:pt x="629" y="42"/>
                    <a:pt x="628" y="42"/>
                  </a:cubicBezTo>
                  <a:cubicBezTo>
                    <a:pt x="626" y="42"/>
                    <a:pt x="625" y="40"/>
                    <a:pt x="627" y="39"/>
                  </a:cubicBezTo>
                  <a:cubicBezTo>
                    <a:pt x="630" y="38"/>
                    <a:pt x="628" y="37"/>
                    <a:pt x="625" y="37"/>
                  </a:cubicBezTo>
                  <a:cubicBezTo>
                    <a:pt x="625" y="37"/>
                    <a:pt x="625" y="37"/>
                    <a:pt x="624" y="37"/>
                  </a:cubicBezTo>
                  <a:cubicBezTo>
                    <a:pt x="621" y="37"/>
                    <a:pt x="619" y="38"/>
                    <a:pt x="620" y="38"/>
                  </a:cubicBezTo>
                  <a:cubicBezTo>
                    <a:pt x="621" y="38"/>
                    <a:pt x="617" y="39"/>
                    <a:pt x="614" y="39"/>
                  </a:cubicBezTo>
                  <a:cubicBezTo>
                    <a:pt x="612" y="40"/>
                    <a:pt x="610" y="40"/>
                    <a:pt x="611" y="40"/>
                  </a:cubicBezTo>
                  <a:cubicBezTo>
                    <a:pt x="613" y="41"/>
                    <a:pt x="613" y="41"/>
                    <a:pt x="612" y="41"/>
                  </a:cubicBezTo>
                  <a:cubicBezTo>
                    <a:pt x="612" y="41"/>
                    <a:pt x="612" y="41"/>
                    <a:pt x="612" y="41"/>
                  </a:cubicBezTo>
                  <a:cubicBezTo>
                    <a:pt x="610" y="41"/>
                    <a:pt x="604" y="39"/>
                    <a:pt x="605" y="35"/>
                  </a:cubicBezTo>
                  <a:cubicBezTo>
                    <a:pt x="606" y="33"/>
                    <a:pt x="605" y="31"/>
                    <a:pt x="604" y="31"/>
                  </a:cubicBezTo>
                  <a:cubicBezTo>
                    <a:pt x="604" y="31"/>
                    <a:pt x="603" y="31"/>
                    <a:pt x="603" y="31"/>
                  </a:cubicBezTo>
                  <a:cubicBezTo>
                    <a:pt x="601" y="32"/>
                    <a:pt x="597" y="33"/>
                    <a:pt x="591" y="34"/>
                  </a:cubicBezTo>
                  <a:cubicBezTo>
                    <a:pt x="587" y="34"/>
                    <a:pt x="584" y="35"/>
                    <a:pt x="583" y="35"/>
                  </a:cubicBezTo>
                  <a:cubicBezTo>
                    <a:pt x="582" y="35"/>
                    <a:pt x="582" y="34"/>
                    <a:pt x="583" y="34"/>
                  </a:cubicBezTo>
                  <a:cubicBezTo>
                    <a:pt x="583" y="34"/>
                    <a:pt x="582" y="34"/>
                    <a:pt x="580" y="34"/>
                  </a:cubicBezTo>
                  <a:cubicBezTo>
                    <a:pt x="577" y="34"/>
                    <a:pt x="573" y="34"/>
                    <a:pt x="568" y="35"/>
                  </a:cubicBezTo>
                  <a:cubicBezTo>
                    <a:pt x="561" y="36"/>
                    <a:pt x="557" y="36"/>
                    <a:pt x="556" y="36"/>
                  </a:cubicBezTo>
                  <a:cubicBezTo>
                    <a:pt x="555" y="36"/>
                    <a:pt x="555" y="36"/>
                    <a:pt x="555" y="36"/>
                  </a:cubicBezTo>
                  <a:cubicBezTo>
                    <a:pt x="556" y="36"/>
                    <a:pt x="554" y="36"/>
                    <a:pt x="552" y="36"/>
                  </a:cubicBezTo>
                  <a:cubicBezTo>
                    <a:pt x="550" y="36"/>
                    <a:pt x="546" y="36"/>
                    <a:pt x="541" y="37"/>
                  </a:cubicBezTo>
                  <a:cubicBezTo>
                    <a:pt x="534" y="38"/>
                    <a:pt x="528" y="39"/>
                    <a:pt x="526" y="39"/>
                  </a:cubicBezTo>
                  <a:cubicBezTo>
                    <a:pt x="526" y="39"/>
                    <a:pt x="526" y="39"/>
                    <a:pt x="526" y="39"/>
                  </a:cubicBezTo>
                  <a:cubicBezTo>
                    <a:pt x="526" y="39"/>
                    <a:pt x="526" y="39"/>
                    <a:pt x="526" y="39"/>
                  </a:cubicBezTo>
                  <a:cubicBezTo>
                    <a:pt x="526" y="39"/>
                    <a:pt x="525" y="39"/>
                    <a:pt x="525" y="39"/>
                  </a:cubicBezTo>
                  <a:cubicBezTo>
                    <a:pt x="525" y="39"/>
                    <a:pt x="524" y="39"/>
                    <a:pt x="524" y="39"/>
                  </a:cubicBezTo>
                  <a:cubicBezTo>
                    <a:pt x="524" y="40"/>
                    <a:pt x="524" y="40"/>
                    <a:pt x="524" y="40"/>
                  </a:cubicBezTo>
                  <a:cubicBezTo>
                    <a:pt x="524" y="40"/>
                    <a:pt x="524" y="40"/>
                    <a:pt x="524" y="40"/>
                  </a:cubicBezTo>
                  <a:cubicBezTo>
                    <a:pt x="524" y="39"/>
                    <a:pt x="523" y="39"/>
                    <a:pt x="523" y="39"/>
                  </a:cubicBezTo>
                  <a:cubicBezTo>
                    <a:pt x="523" y="39"/>
                    <a:pt x="524" y="39"/>
                    <a:pt x="525" y="39"/>
                  </a:cubicBezTo>
                  <a:cubicBezTo>
                    <a:pt x="528" y="38"/>
                    <a:pt x="533" y="36"/>
                    <a:pt x="546" y="35"/>
                  </a:cubicBezTo>
                  <a:cubicBezTo>
                    <a:pt x="549" y="35"/>
                    <a:pt x="552" y="35"/>
                    <a:pt x="555" y="35"/>
                  </a:cubicBezTo>
                  <a:cubicBezTo>
                    <a:pt x="571" y="34"/>
                    <a:pt x="571" y="32"/>
                    <a:pt x="562" y="32"/>
                  </a:cubicBezTo>
                  <a:cubicBezTo>
                    <a:pt x="561" y="32"/>
                    <a:pt x="560" y="32"/>
                    <a:pt x="559" y="32"/>
                  </a:cubicBezTo>
                  <a:cubicBezTo>
                    <a:pt x="552" y="32"/>
                    <a:pt x="545" y="32"/>
                    <a:pt x="539" y="33"/>
                  </a:cubicBezTo>
                  <a:cubicBezTo>
                    <a:pt x="535" y="33"/>
                    <a:pt x="522" y="35"/>
                    <a:pt x="518" y="36"/>
                  </a:cubicBezTo>
                  <a:cubicBezTo>
                    <a:pt x="513" y="37"/>
                    <a:pt x="511" y="38"/>
                    <a:pt x="509" y="39"/>
                  </a:cubicBezTo>
                  <a:cubicBezTo>
                    <a:pt x="509" y="40"/>
                    <a:pt x="508" y="40"/>
                    <a:pt x="507" y="40"/>
                  </a:cubicBezTo>
                  <a:cubicBezTo>
                    <a:pt x="505" y="40"/>
                    <a:pt x="504" y="40"/>
                    <a:pt x="502" y="39"/>
                  </a:cubicBezTo>
                  <a:cubicBezTo>
                    <a:pt x="502" y="39"/>
                    <a:pt x="501" y="39"/>
                    <a:pt x="501" y="39"/>
                  </a:cubicBezTo>
                  <a:cubicBezTo>
                    <a:pt x="500" y="39"/>
                    <a:pt x="499" y="38"/>
                    <a:pt x="498" y="38"/>
                  </a:cubicBezTo>
                  <a:cubicBezTo>
                    <a:pt x="498" y="38"/>
                    <a:pt x="498" y="38"/>
                    <a:pt x="498" y="38"/>
                  </a:cubicBezTo>
                  <a:cubicBezTo>
                    <a:pt x="498" y="38"/>
                    <a:pt x="498" y="38"/>
                    <a:pt x="498" y="38"/>
                  </a:cubicBezTo>
                  <a:cubicBezTo>
                    <a:pt x="496" y="37"/>
                    <a:pt x="493" y="36"/>
                    <a:pt x="490" y="35"/>
                  </a:cubicBezTo>
                  <a:cubicBezTo>
                    <a:pt x="477" y="29"/>
                    <a:pt x="455" y="24"/>
                    <a:pt x="446" y="22"/>
                  </a:cubicBezTo>
                  <a:cubicBezTo>
                    <a:pt x="439" y="21"/>
                    <a:pt x="426" y="19"/>
                    <a:pt x="414" y="17"/>
                  </a:cubicBezTo>
                  <a:cubicBezTo>
                    <a:pt x="398" y="15"/>
                    <a:pt x="400" y="13"/>
                    <a:pt x="389" y="12"/>
                  </a:cubicBezTo>
                  <a:cubicBezTo>
                    <a:pt x="386" y="12"/>
                    <a:pt x="384" y="12"/>
                    <a:pt x="382" y="12"/>
                  </a:cubicBezTo>
                  <a:cubicBezTo>
                    <a:pt x="380" y="12"/>
                    <a:pt x="378" y="12"/>
                    <a:pt x="376" y="12"/>
                  </a:cubicBezTo>
                  <a:cubicBezTo>
                    <a:pt x="375" y="12"/>
                    <a:pt x="374" y="12"/>
                    <a:pt x="373" y="12"/>
                  </a:cubicBezTo>
                  <a:cubicBezTo>
                    <a:pt x="372" y="12"/>
                    <a:pt x="372" y="12"/>
                    <a:pt x="372" y="12"/>
                  </a:cubicBezTo>
                  <a:cubicBezTo>
                    <a:pt x="372" y="11"/>
                    <a:pt x="372" y="9"/>
                    <a:pt x="368" y="8"/>
                  </a:cubicBezTo>
                  <a:cubicBezTo>
                    <a:pt x="365" y="8"/>
                    <a:pt x="369" y="6"/>
                    <a:pt x="363" y="5"/>
                  </a:cubicBezTo>
                  <a:cubicBezTo>
                    <a:pt x="356" y="5"/>
                    <a:pt x="352" y="5"/>
                    <a:pt x="353" y="4"/>
                  </a:cubicBezTo>
                  <a:cubicBezTo>
                    <a:pt x="353" y="3"/>
                    <a:pt x="352" y="3"/>
                    <a:pt x="350" y="3"/>
                  </a:cubicBezTo>
                  <a:cubicBezTo>
                    <a:pt x="349" y="3"/>
                    <a:pt x="347" y="3"/>
                    <a:pt x="345" y="3"/>
                  </a:cubicBezTo>
                  <a:cubicBezTo>
                    <a:pt x="342" y="4"/>
                    <a:pt x="340" y="5"/>
                    <a:pt x="339" y="5"/>
                  </a:cubicBezTo>
                  <a:cubicBezTo>
                    <a:pt x="339" y="5"/>
                    <a:pt x="339" y="5"/>
                    <a:pt x="339" y="5"/>
                  </a:cubicBezTo>
                  <a:cubicBezTo>
                    <a:pt x="339" y="5"/>
                    <a:pt x="339" y="4"/>
                    <a:pt x="338" y="4"/>
                  </a:cubicBezTo>
                  <a:cubicBezTo>
                    <a:pt x="338" y="4"/>
                    <a:pt x="338" y="4"/>
                    <a:pt x="337" y="4"/>
                  </a:cubicBezTo>
                  <a:cubicBezTo>
                    <a:pt x="337" y="5"/>
                    <a:pt x="337" y="5"/>
                    <a:pt x="336" y="5"/>
                  </a:cubicBezTo>
                  <a:cubicBezTo>
                    <a:pt x="335" y="5"/>
                    <a:pt x="334" y="4"/>
                    <a:pt x="334" y="4"/>
                  </a:cubicBezTo>
                  <a:cubicBezTo>
                    <a:pt x="334" y="4"/>
                    <a:pt x="339" y="3"/>
                    <a:pt x="345" y="2"/>
                  </a:cubicBezTo>
                  <a:cubicBezTo>
                    <a:pt x="349" y="1"/>
                    <a:pt x="342" y="0"/>
                    <a:pt x="3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74" name="Freeform 177"/>
            <p:cNvSpPr>
              <a:spLocks/>
            </p:cNvSpPr>
            <p:nvPr/>
          </p:nvSpPr>
          <p:spPr bwMode="auto">
            <a:xfrm>
              <a:off x="4260850" y="5307013"/>
              <a:ext cx="4763" cy="3175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1 w 2"/>
                <a:gd name="T5" fmla="*/ 0 h 1"/>
                <a:gd name="T6" fmla="*/ 0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75" name="Freeform 178"/>
            <p:cNvSpPr>
              <a:spLocks/>
            </p:cNvSpPr>
            <p:nvPr/>
          </p:nvSpPr>
          <p:spPr bwMode="auto">
            <a:xfrm>
              <a:off x="4003675" y="4852988"/>
              <a:ext cx="3175" cy="158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0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76" name="Freeform 179"/>
            <p:cNvSpPr>
              <a:spLocks/>
            </p:cNvSpPr>
            <p:nvPr/>
          </p:nvSpPr>
          <p:spPr bwMode="auto">
            <a:xfrm>
              <a:off x="3954463" y="4822825"/>
              <a:ext cx="61913" cy="11112"/>
            </a:xfrm>
            <a:custGeom>
              <a:avLst/>
              <a:gdLst>
                <a:gd name="T0" fmla="*/ 6 w 23"/>
                <a:gd name="T1" fmla="*/ 0 h 4"/>
                <a:gd name="T2" fmla="*/ 4 w 23"/>
                <a:gd name="T3" fmla="*/ 2 h 4"/>
                <a:gd name="T4" fmla="*/ 16 w 23"/>
                <a:gd name="T5" fmla="*/ 3 h 4"/>
                <a:gd name="T6" fmla="*/ 21 w 23"/>
                <a:gd name="T7" fmla="*/ 4 h 4"/>
                <a:gd name="T8" fmla="*/ 21 w 23"/>
                <a:gd name="T9" fmla="*/ 4 h 4"/>
                <a:gd name="T10" fmla="*/ 12 w 23"/>
                <a:gd name="T11" fmla="*/ 0 h 4"/>
                <a:gd name="T12" fmla="*/ 6 w 2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4">
                  <a:moveTo>
                    <a:pt x="6" y="0"/>
                  </a:moveTo>
                  <a:cubicBezTo>
                    <a:pt x="2" y="0"/>
                    <a:pt x="0" y="1"/>
                    <a:pt x="4" y="2"/>
                  </a:cubicBezTo>
                  <a:cubicBezTo>
                    <a:pt x="8" y="2"/>
                    <a:pt x="12" y="3"/>
                    <a:pt x="16" y="3"/>
                  </a:cubicBezTo>
                  <a:cubicBezTo>
                    <a:pt x="18" y="3"/>
                    <a:pt x="20" y="3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3" y="4"/>
                    <a:pt x="21" y="2"/>
                    <a:pt x="12" y="0"/>
                  </a:cubicBezTo>
                  <a:cubicBezTo>
                    <a:pt x="10" y="0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77" name="Freeform 180"/>
            <p:cNvSpPr>
              <a:spLocks/>
            </p:cNvSpPr>
            <p:nvPr/>
          </p:nvSpPr>
          <p:spPr bwMode="auto">
            <a:xfrm>
              <a:off x="4006850" y="4860925"/>
              <a:ext cx="53975" cy="12700"/>
            </a:xfrm>
            <a:custGeom>
              <a:avLst/>
              <a:gdLst>
                <a:gd name="T0" fmla="*/ 12 w 20"/>
                <a:gd name="T1" fmla="*/ 0 h 5"/>
                <a:gd name="T2" fmla="*/ 5 w 20"/>
                <a:gd name="T3" fmla="*/ 1 h 5"/>
                <a:gd name="T4" fmla="*/ 0 w 20"/>
                <a:gd name="T5" fmla="*/ 4 h 5"/>
                <a:gd name="T6" fmla="*/ 7 w 20"/>
                <a:gd name="T7" fmla="*/ 5 h 5"/>
                <a:gd name="T8" fmla="*/ 11 w 20"/>
                <a:gd name="T9" fmla="*/ 5 h 5"/>
                <a:gd name="T10" fmla="*/ 20 w 20"/>
                <a:gd name="T11" fmla="*/ 3 h 5"/>
                <a:gd name="T12" fmla="*/ 18 w 20"/>
                <a:gd name="T13" fmla="*/ 3 h 5"/>
                <a:gd name="T14" fmla="*/ 17 w 20"/>
                <a:gd name="T15" fmla="*/ 3 h 5"/>
                <a:gd name="T16" fmla="*/ 16 w 20"/>
                <a:gd name="T17" fmla="*/ 3 h 5"/>
                <a:gd name="T18" fmla="*/ 14 w 20"/>
                <a:gd name="T19" fmla="*/ 2 h 5"/>
                <a:gd name="T20" fmla="*/ 13 w 20"/>
                <a:gd name="T21" fmla="*/ 0 h 5"/>
                <a:gd name="T22" fmla="*/ 12 w 20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5">
                  <a:moveTo>
                    <a:pt x="12" y="0"/>
                  </a:moveTo>
                  <a:cubicBezTo>
                    <a:pt x="10" y="0"/>
                    <a:pt x="7" y="0"/>
                    <a:pt x="5" y="1"/>
                  </a:cubicBezTo>
                  <a:cubicBezTo>
                    <a:pt x="2" y="2"/>
                    <a:pt x="0" y="3"/>
                    <a:pt x="0" y="4"/>
                  </a:cubicBezTo>
                  <a:cubicBezTo>
                    <a:pt x="2" y="5"/>
                    <a:pt x="4" y="5"/>
                    <a:pt x="7" y="5"/>
                  </a:cubicBezTo>
                  <a:cubicBezTo>
                    <a:pt x="8" y="5"/>
                    <a:pt x="9" y="5"/>
                    <a:pt x="11" y="5"/>
                  </a:cubicBezTo>
                  <a:cubicBezTo>
                    <a:pt x="17" y="4"/>
                    <a:pt x="20" y="3"/>
                    <a:pt x="20" y="3"/>
                  </a:cubicBezTo>
                  <a:cubicBezTo>
                    <a:pt x="20" y="3"/>
                    <a:pt x="19" y="3"/>
                    <a:pt x="18" y="3"/>
                  </a:cubicBezTo>
                  <a:cubicBezTo>
                    <a:pt x="18" y="3"/>
                    <a:pt x="17" y="3"/>
                    <a:pt x="17" y="3"/>
                  </a:cubicBezTo>
                  <a:cubicBezTo>
                    <a:pt x="17" y="3"/>
                    <a:pt x="16" y="3"/>
                    <a:pt x="16" y="3"/>
                  </a:cubicBezTo>
                  <a:cubicBezTo>
                    <a:pt x="15" y="3"/>
                    <a:pt x="15" y="2"/>
                    <a:pt x="14" y="2"/>
                  </a:cubicBezTo>
                  <a:cubicBezTo>
                    <a:pt x="13" y="2"/>
                    <a:pt x="12" y="1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78" name="Freeform 181"/>
            <p:cNvSpPr>
              <a:spLocks/>
            </p:cNvSpPr>
            <p:nvPr/>
          </p:nvSpPr>
          <p:spPr bwMode="auto">
            <a:xfrm>
              <a:off x="3613150" y="4635500"/>
              <a:ext cx="38100" cy="7937"/>
            </a:xfrm>
            <a:custGeom>
              <a:avLst/>
              <a:gdLst>
                <a:gd name="T0" fmla="*/ 8 w 14"/>
                <a:gd name="T1" fmla="*/ 0 h 3"/>
                <a:gd name="T2" fmla="*/ 2 w 14"/>
                <a:gd name="T3" fmla="*/ 1 h 3"/>
                <a:gd name="T4" fmla="*/ 6 w 14"/>
                <a:gd name="T5" fmla="*/ 3 h 3"/>
                <a:gd name="T6" fmla="*/ 10 w 14"/>
                <a:gd name="T7" fmla="*/ 3 h 3"/>
                <a:gd name="T8" fmla="*/ 14 w 14"/>
                <a:gd name="T9" fmla="*/ 1 h 3"/>
                <a:gd name="T10" fmla="*/ 8 w 1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3">
                  <a:moveTo>
                    <a:pt x="8" y="0"/>
                  </a:moveTo>
                  <a:cubicBezTo>
                    <a:pt x="6" y="0"/>
                    <a:pt x="3" y="0"/>
                    <a:pt x="2" y="1"/>
                  </a:cubicBezTo>
                  <a:cubicBezTo>
                    <a:pt x="0" y="2"/>
                    <a:pt x="3" y="3"/>
                    <a:pt x="6" y="3"/>
                  </a:cubicBezTo>
                  <a:cubicBezTo>
                    <a:pt x="7" y="3"/>
                    <a:pt x="9" y="3"/>
                    <a:pt x="10" y="3"/>
                  </a:cubicBezTo>
                  <a:cubicBezTo>
                    <a:pt x="11" y="2"/>
                    <a:pt x="13" y="1"/>
                    <a:pt x="14" y="1"/>
                  </a:cubicBezTo>
                  <a:cubicBezTo>
                    <a:pt x="12" y="0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79" name="Freeform 182"/>
            <p:cNvSpPr>
              <a:spLocks/>
            </p:cNvSpPr>
            <p:nvPr/>
          </p:nvSpPr>
          <p:spPr bwMode="auto">
            <a:xfrm>
              <a:off x="3919538" y="4857750"/>
              <a:ext cx="65088" cy="7937"/>
            </a:xfrm>
            <a:custGeom>
              <a:avLst/>
              <a:gdLst>
                <a:gd name="T0" fmla="*/ 2 w 24"/>
                <a:gd name="T1" fmla="*/ 0 h 3"/>
                <a:gd name="T2" fmla="*/ 2 w 24"/>
                <a:gd name="T3" fmla="*/ 0 h 3"/>
                <a:gd name="T4" fmla="*/ 11 w 24"/>
                <a:gd name="T5" fmla="*/ 3 h 3"/>
                <a:gd name="T6" fmla="*/ 16 w 24"/>
                <a:gd name="T7" fmla="*/ 3 h 3"/>
                <a:gd name="T8" fmla="*/ 24 w 24"/>
                <a:gd name="T9" fmla="*/ 2 h 3"/>
                <a:gd name="T10" fmla="*/ 11 w 24"/>
                <a:gd name="T11" fmla="*/ 2 h 3"/>
                <a:gd name="T12" fmla="*/ 2 w 2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3" y="2"/>
                    <a:pt x="11" y="3"/>
                  </a:cubicBezTo>
                  <a:cubicBezTo>
                    <a:pt x="13" y="3"/>
                    <a:pt x="14" y="3"/>
                    <a:pt x="16" y="3"/>
                  </a:cubicBezTo>
                  <a:cubicBezTo>
                    <a:pt x="19" y="3"/>
                    <a:pt x="22" y="3"/>
                    <a:pt x="24" y="2"/>
                  </a:cubicBezTo>
                  <a:cubicBezTo>
                    <a:pt x="20" y="2"/>
                    <a:pt x="15" y="2"/>
                    <a:pt x="11" y="2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80" name="Freeform 183"/>
            <p:cNvSpPr>
              <a:spLocks/>
            </p:cNvSpPr>
            <p:nvPr/>
          </p:nvSpPr>
          <p:spPr bwMode="auto">
            <a:xfrm>
              <a:off x="3460750" y="5143500"/>
              <a:ext cx="198438" cy="15875"/>
            </a:xfrm>
            <a:custGeom>
              <a:avLst/>
              <a:gdLst>
                <a:gd name="T0" fmla="*/ 31 w 73"/>
                <a:gd name="T1" fmla="*/ 0 h 6"/>
                <a:gd name="T2" fmla="*/ 17 w 73"/>
                <a:gd name="T3" fmla="*/ 2 h 6"/>
                <a:gd name="T4" fmla="*/ 8 w 73"/>
                <a:gd name="T5" fmla="*/ 5 h 6"/>
                <a:gd name="T6" fmla="*/ 8 w 73"/>
                <a:gd name="T7" fmla="*/ 5 h 6"/>
                <a:gd name="T8" fmla="*/ 8 w 73"/>
                <a:gd name="T9" fmla="*/ 5 h 6"/>
                <a:gd name="T10" fmla="*/ 13 w 73"/>
                <a:gd name="T11" fmla="*/ 6 h 6"/>
                <a:gd name="T12" fmla="*/ 16 w 73"/>
                <a:gd name="T13" fmla="*/ 6 h 6"/>
                <a:gd name="T14" fmla="*/ 49 w 73"/>
                <a:gd name="T15" fmla="*/ 5 h 6"/>
                <a:gd name="T16" fmla="*/ 73 w 73"/>
                <a:gd name="T17" fmla="*/ 5 h 6"/>
                <a:gd name="T18" fmla="*/ 62 w 73"/>
                <a:gd name="T19" fmla="*/ 3 h 6"/>
                <a:gd name="T20" fmla="*/ 57 w 73"/>
                <a:gd name="T21" fmla="*/ 2 h 6"/>
                <a:gd name="T22" fmla="*/ 36 w 73"/>
                <a:gd name="T23" fmla="*/ 0 h 6"/>
                <a:gd name="T24" fmla="*/ 31 w 73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" h="6">
                  <a:moveTo>
                    <a:pt x="31" y="0"/>
                  </a:moveTo>
                  <a:cubicBezTo>
                    <a:pt x="19" y="0"/>
                    <a:pt x="13" y="1"/>
                    <a:pt x="17" y="2"/>
                  </a:cubicBezTo>
                  <a:cubicBezTo>
                    <a:pt x="20" y="3"/>
                    <a:pt x="16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0" y="5"/>
                    <a:pt x="2" y="6"/>
                    <a:pt x="13" y="6"/>
                  </a:cubicBezTo>
                  <a:cubicBezTo>
                    <a:pt x="14" y="6"/>
                    <a:pt x="15" y="6"/>
                    <a:pt x="16" y="6"/>
                  </a:cubicBezTo>
                  <a:cubicBezTo>
                    <a:pt x="26" y="6"/>
                    <a:pt x="37" y="5"/>
                    <a:pt x="49" y="5"/>
                  </a:cubicBezTo>
                  <a:cubicBezTo>
                    <a:pt x="57" y="5"/>
                    <a:pt x="65" y="5"/>
                    <a:pt x="73" y="5"/>
                  </a:cubicBezTo>
                  <a:cubicBezTo>
                    <a:pt x="69" y="4"/>
                    <a:pt x="66" y="3"/>
                    <a:pt x="62" y="3"/>
                  </a:cubicBezTo>
                  <a:cubicBezTo>
                    <a:pt x="56" y="2"/>
                    <a:pt x="53" y="2"/>
                    <a:pt x="57" y="2"/>
                  </a:cubicBezTo>
                  <a:cubicBezTo>
                    <a:pt x="60" y="2"/>
                    <a:pt x="52" y="0"/>
                    <a:pt x="36" y="0"/>
                  </a:cubicBezTo>
                  <a:cubicBezTo>
                    <a:pt x="34" y="0"/>
                    <a:pt x="33" y="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81" name="Freeform 184"/>
            <p:cNvSpPr>
              <a:spLocks/>
            </p:cNvSpPr>
            <p:nvPr/>
          </p:nvSpPr>
          <p:spPr bwMode="auto">
            <a:xfrm>
              <a:off x="3517900" y="4624388"/>
              <a:ext cx="68263" cy="11112"/>
            </a:xfrm>
            <a:custGeom>
              <a:avLst/>
              <a:gdLst>
                <a:gd name="T0" fmla="*/ 15 w 25"/>
                <a:gd name="T1" fmla="*/ 0 h 4"/>
                <a:gd name="T2" fmla="*/ 8 w 25"/>
                <a:gd name="T3" fmla="*/ 1 h 4"/>
                <a:gd name="T4" fmla="*/ 9 w 25"/>
                <a:gd name="T5" fmla="*/ 4 h 4"/>
                <a:gd name="T6" fmla="*/ 11 w 25"/>
                <a:gd name="T7" fmla="*/ 4 h 4"/>
                <a:gd name="T8" fmla="*/ 21 w 25"/>
                <a:gd name="T9" fmla="*/ 2 h 4"/>
                <a:gd name="T10" fmla="*/ 24 w 25"/>
                <a:gd name="T11" fmla="*/ 1 h 4"/>
                <a:gd name="T12" fmla="*/ 15 w 2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">
                  <a:moveTo>
                    <a:pt x="15" y="0"/>
                  </a:moveTo>
                  <a:cubicBezTo>
                    <a:pt x="13" y="0"/>
                    <a:pt x="11" y="0"/>
                    <a:pt x="8" y="1"/>
                  </a:cubicBezTo>
                  <a:cubicBezTo>
                    <a:pt x="0" y="2"/>
                    <a:pt x="5" y="4"/>
                    <a:pt x="9" y="4"/>
                  </a:cubicBezTo>
                  <a:cubicBezTo>
                    <a:pt x="10" y="4"/>
                    <a:pt x="11" y="4"/>
                    <a:pt x="11" y="4"/>
                  </a:cubicBezTo>
                  <a:cubicBezTo>
                    <a:pt x="15" y="3"/>
                    <a:pt x="18" y="3"/>
                    <a:pt x="21" y="2"/>
                  </a:cubicBezTo>
                  <a:cubicBezTo>
                    <a:pt x="22" y="2"/>
                    <a:pt x="23" y="1"/>
                    <a:pt x="24" y="1"/>
                  </a:cubicBezTo>
                  <a:cubicBezTo>
                    <a:pt x="25" y="1"/>
                    <a:pt x="21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82" name="Freeform 185"/>
            <p:cNvSpPr>
              <a:spLocks/>
            </p:cNvSpPr>
            <p:nvPr/>
          </p:nvSpPr>
          <p:spPr bwMode="auto">
            <a:xfrm>
              <a:off x="3590925" y="4568825"/>
              <a:ext cx="17463" cy="6350"/>
            </a:xfrm>
            <a:custGeom>
              <a:avLst/>
              <a:gdLst>
                <a:gd name="T0" fmla="*/ 0 w 6"/>
                <a:gd name="T1" fmla="*/ 0 h 2"/>
                <a:gd name="T2" fmla="*/ 2 w 6"/>
                <a:gd name="T3" fmla="*/ 1 h 2"/>
                <a:gd name="T4" fmla="*/ 6 w 6"/>
                <a:gd name="T5" fmla="*/ 2 h 2"/>
                <a:gd name="T6" fmla="*/ 5 w 6"/>
                <a:gd name="T7" fmla="*/ 2 h 2"/>
                <a:gd name="T8" fmla="*/ 3 w 6"/>
                <a:gd name="T9" fmla="*/ 1 h 2"/>
                <a:gd name="T10" fmla="*/ 1 w 6"/>
                <a:gd name="T11" fmla="*/ 0 h 2"/>
                <a:gd name="T12" fmla="*/ 0 w 6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cubicBezTo>
                    <a:pt x="0" y="0"/>
                    <a:pt x="0" y="0"/>
                    <a:pt x="2" y="1"/>
                  </a:cubicBezTo>
                  <a:cubicBezTo>
                    <a:pt x="3" y="2"/>
                    <a:pt x="5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83" name="Freeform 186"/>
            <p:cNvSpPr>
              <a:spLocks/>
            </p:cNvSpPr>
            <p:nvPr/>
          </p:nvSpPr>
          <p:spPr bwMode="auto">
            <a:xfrm>
              <a:off x="3475038" y="4575175"/>
              <a:ext cx="173038" cy="42862"/>
            </a:xfrm>
            <a:custGeom>
              <a:avLst/>
              <a:gdLst>
                <a:gd name="T0" fmla="*/ 26 w 64"/>
                <a:gd name="T1" fmla="*/ 0 h 16"/>
                <a:gd name="T2" fmla="*/ 8 w 64"/>
                <a:gd name="T3" fmla="*/ 5 h 16"/>
                <a:gd name="T4" fmla="*/ 5 w 64"/>
                <a:gd name="T5" fmla="*/ 14 h 16"/>
                <a:gd name="T6" fmla="*/ 10 w 64"/>
                <a:gd name="T7" fmla="*/ 16 h 16"/>
                <a:gd name="T8" fmla="*/ 12 w 64"/>
                <a:gd name="T9" fmla="*/ 16 h 16"/>
                <a:gd name="T10" fmla="*/ 26 w 64"/>
                <a:gd name="T11" fmla="*/ 13 h 16"/>
                <a:gd name="T12" fmla="*/ 38 w 64"/>
                <a:gd name="T13" fmla="*/ 11 h 16"/>
                <a:gd name="T14" fmla="*/ 38 w 64"/>
                <a:gd name="T15" fmla="*/ 11 h 16"/>
                <a:gd name="T16" fmla="*/ 41 w 64"/>
                <a:gd name="T17" fmla="*/ 12 h 16"/>
                <a:gd name="T18" fmla="*/ 42 w 64"/>
                <a:gd name="T19" fmla="*/ 12 h 16"/>
                <a:gd name="T20" fmla="*/ 42 w 64"/>
                <a:gd name="T21" fmla="*/ 12 h 16"/>
                <a:gd name="T22" fmla="*/ 47 w 64"/>
                <a:gd name="T23" fmla="*/ 14 h 16"/>
                <a:gd name="T24" fmla="*/ 54 w 64"/>
                <a:gd name="T25" fmla="*/ 15 h 16"/>
                <a:gd name="T26" fmla="*/ 54 w 64"/>
                <a:gd name="T27" fmla="*/ 15 h 16"/>
                <a:gd name="T28" fmla="*/ 64 w 64"/>
                <a:gd name="T29" fmla="*/ 13 h 16"/>
                <a:gd name="T30" fmla="*/ 64 w 64"/>
                <a:gd name="T31" fmla="*/ 12 h 16"/>
                <a:gd name="T32" fmla="*/ 56 w 64"/>
                <a:gd name="T33" fmla="*/ 12 h 16"/>
                <a:gd name="T34" fmla="*/ 48 w 64"/>
                <a:gd name="T35" fmla="*/ 6 h 16"/>
                <a:gd name="T36" fmla="*/ 31 w 64"/>
                <a:gd name="T37" fmla="*/ 2 h 16"/>
                <a:gd name="T38" fmla="*/ 30 w 64"/>
                <a:gd name="T39" fmla="*/ 2 h 16"/>
                <a:gd name="T40" fmla="*/ 30 w 64"/>
                <a:gd name="T41" fmla="*/ 2 h 16"/>
                <a:gd name="T42" fmla="*/ 28 w 64"/>
                <a:gd name="T43" fmla="*/ 1 h 16"/>
                <a:gd name="T44" fmla="*/ 26 w 64"/>
                <a:gd name="T4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" h="16">
                  <a:moveTo>
                    <a:pt x="26" y="0"/>
                  </a:moveTo>
                  <a:cubicBezTo>
                    <a:pt x="22" y="0"/>
                    <a:pt x="14" y="2"/>
                    <a:pt x="8" y="5"/>
                  </a:cubicBezTo>
                  <a:cubicBezTo>
                    <a:pt x="0" y="9"/>
                    <a:pt x="5" y="12"/>
                    <a:pt x="5" y="14"/>
                  </a:cubicBezTo>
                  <a:cubicBezTo>
                    <a:pt x="5" y="15"/>
                    <a:pt x="5" y="16"/>
                    <a:pt x="10" y="16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7" y="15"/>
                    <a:pt x="22" y="14"/>
                    <a:pt x="26" y="13"/>
                  </a:cubicBezTo>
                  <a:cubicBezTo>
                    <a:pt x="32" y="12"/>
                    <a:pt x="38" y="11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8" y="12"/>
                    <a:pt x="41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4" y="12"/>
                    <a:pt x="45" y="13"/>
                    <a:pt x="47" y="14"/>
                  </a:cubicBezTo>
                  <a:cubicBezTo>
                    <a:pt x="48" y="14"/>
                    <a:pt x="50" y="15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8" y="15"/>
                    <a:pt x="62" y="14"/>
                    <a:pt x="64" y="13"/>
                  </a:cubicBezTo>
                  <a:cubicBezTo>
                    <a:pt x="64" y="13"/>
                    <a:pt x="64" y="13"/>
                    <a:pt x="64" y="12"/>
                  </a:cubicBezTo>
                  <a:cubicBezTo>
                    <a:pt x="64" y="12"/>
                    <a:pt x="59" y="12"/>
                    <a:pt x="56" y="12"/>
                  </a:cubicBezTo>
                  <a:cubicBezTo>
                    <a:pt x="52" y="12"/>
                    <a:pt x="56" y="9"/>
                    <a:pt x="48" y="6"/>
                  </a:cubicBezTo>
                  <a:cubicBezTo>
                    <a:pt x="41" y="4"/>
                    <a:pt x="33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2"/>
                    <a:pt x="29" y="2"/>
                    <a:pt x="28" y="1"/>
                  </a:cubicBezTo>
                  <a:cubicBezTo>
                    <a:pt x="28" y="1"/>
                    <a:pt x="27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84" name="Freeform 187"/>
            <p:cNvSpPr>
              <a:spLocks/>
            </p:cNvSpPr>
            <p:nvPr/>
          </p:nvSpPr>
          <p:spPr bwMode="auto">
            <a:xfrm>
              <a:off x="10409238" y="4686300"/>
              <a:ext cx="219075" cy="122237"/>
            </a:xfrm>
            <a:custGeom>
              <a:avLst/>
              <a:gdLst>
                <a:gd name="T0" fmla="*/ 2 w 81"/>
                <a:gd name="T1" fmla="*/ 0 h 45"/>
                <a:gd name="T2" fmla="*/ 2 w 81"/>
                <a:gd name="T3" fmla="*/ 0 h 45"/>
                <a:gd name="T4" fmla="*/ 7 w 81"/>
                <a:gd name="T5" fmla="*/ 2 h 45"/>
                <a:gd name="T6" fmla="*/ 8 w 81"/>
                <a:gd name="T7" fmla="*/ 5 h 45"/>
                <a:gd name="T8" fmla="*/ 8 w 81"/>
                <a:gd name="T9" fmla="*/ 5 h 45"/>
                <a:gd name="T10" fmla="*/ 8 w 81"/>
                <a:gd name="T11" fmla="*/ 5 h 45"/>
                <a:gd name="T12" fmla="*/ 10 w 81"/>
                <a:gd name="T13" fmla="*/ 11 h 45"/>
                <a:gd name="T14" fmla="*/ 24 w 81"/>
                <a:gd name="T15" fmla="*/ 17 h 45"/>
                <a:gd name="T16" fmla="*/ 51 w 81"/>
                <a:gd name="T17" fmla="*/ 40 h 45"/>
                <a:gd name="T18" fmla="*/ 65 w 81"/>
                <a:gd name="T19" fmla="*/ 45 h 45"/>
                <a:gd name="T20" fmla="*/ 66 w 81"/>
                <a:gd name="T21" fmla="*/ 45 h 45"/>
                <a:gd name="T22" fmla="*/ 72 w 81"/>
                <a:gd name="T23" fmla="*/ 43 h 45"/>
                <a:gd name="T24" fmla="*/ 73 w 81"/>
                <a:gd name="T25" fmla="*/ 43 h 45"/>
                <a:gd name="T26" fmla="*/ 80 w 81"/>
                <a:gd name="T27" fmla="*/ 45 h 45"/>
                <a:gd name="T28" fmla="*/ 80 w 81"/>
                <a:gd name="T29" fmla="*/ 45 h 45"/>
                <a:gd name="T30" fmla="*/ 71 w 81"/>
                <a:gd name="T31" fmla="*/ 41 h 45"/>
                <a:gd name="T32" fmla="*/ 58 w 81"/>
                <a:gd name="T33" fmla="*/ 36 h 45"/>
                <a:gd name="T34" fmla="*/ 58 w 81"/>
                <a:gd name="T35" fmla="*/ 29 h 45"/>
                <a:gd name="T36" fmla="*/ 60 w 81"/>
                <a:gd name="T37" fmla="*/ 25 h 45"/>
                <a:gd name="T38" fmla="*/ 44 w 81"/>
                <a:gd name="T39" fmla="*/ 18 h 45"/>
                <a:gd name="T40" fmla="*/ 34 w 81"/>
                <a:gd name="T41" fmla="*/ 12 h 45"/>
                <a:gd name="T42" fmla="*/ 24 w 81"/>
                <a:gd name="T43" fmla="*/ 7 h 45"/>
                <a:gd name="T44" fmla="*/ 25 w 81"/>
                <a:gd name="T45" fmla="*/ 7 h 45"/>
                <a:gd name="T46" fmla="*/ 25 w 81"/>
                <a:gd name="T47" fmla="*/ 7 h 45"/>
                <a:gd name="T48" fmla="*/ 16 w 81"/>
                <a:gd name="T49" fmla="*/ 4 h 45"/>
                <a:gd name="T50" fmla="*/ 2 w 81"/>
                <a:gd name="T5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" h="45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3" y="1"/>
                    <a:pt x="7" y="2"/>
                  </a:cubicBezTo>
                  <a:cubicBezTo>
                    <a:pt x="11" y="4"/>
                    <a:pt x="10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5" y="8"/>
                    <a:pt x="10" y="11"/>
                  </a:cubicBezTo>
                  <a:cubicBezTo>
                    <a:pt x="14" y="14"/>
                    <a:pt x="19" y="16"/>
                    <a:pt x="24" y="17"/>
                  </a:cubicBezTo>
                  <a:cubicBezTo>
                    <a:pt x="36" y="23"/>
                    <a:pt x="40" y="33"/>
                    <a:pt x="51" y="40"/>
                  </a:cubicBezTo>
                  <a:cubicBezTo>
                    <a:pt x="55" y="44"/>
                    <a:pt x="62" y="45"/>
                    <a:pt x="65" y="45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7" y="44"/>
                    <a:pt x="70" y="43"/>
                    <a:pt x="72" y="43"/>
                  </a:cubicBezTo>
                  <a:cubicBezTo>
                    <a:pt x="72" y="43"/>
                    <a:pt x="72" y="43"/>
                    <a:pt x="73" y="43"/>
                  </a:cubicBezTo>
                  <a:cubicBezTo>
                    <a:pt x="75" y="43"/>
                    <a:pt x="78" y="44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1" y="45"/>
                    <a:pt x="79" y="43"/>
                    <a:pt x="71" y="41"/>
                  </a:cubicBezTo>
                  <a:cubicBezTo>
                    <a:pt x="66" y="39"/>
                    <a:pt x="60" y="38"/>
                    <a:pt x="58" y="36"/>
                  </a:cubicBezTo>
                  <a:cubicBezTo>
                    <a:pt x="55" y="33"/>
                    <a:pt x="55" y="30"/>
                    <a:pt x="58" y="29"/>
                  </a:cubicBezTo>
                  <a:cubicBezTo>
                    <a:pt x="67" y="27"/>
                    <a:pt x="69" y="29"/>
                    <a:pt x="60" y="25"/>
                  </a:cubicBezTo>
                  <a:cubicBezTo>
                    <a:pt x="55" y="23"/>
                    <a:pt x="50" y="20"/>
                    <a:pt x="44" y="18"/>
                  </a:cubicBezTo>
                  <a:cubicBezTo>
                    <a:pt x="40" y="16"/>
                    <a:pt x="37" y="14"/>
                    <a:pt x="34" y="12"/>
                  </a:cubicBezTo>
                  <a:cubicBezTo>
                    <a:pt x="29" y="9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2" y="6"/>
                    <a:pt x="16" y="4"/>
                  </a:cubicBezTo>
                  <a:cubicBezTo>
                    <a:pt x="10" y="1"/>
                    <a:pt x="4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85" name="Freeform 188"/>
            <p:cNvSpPr>
              <a:spLocks/>
            </p:cNvSpPr>
            <p:nvPr/>
          </p:nvSpPr>
          <p:spPr bwMode="auto">
            <a:xfrm>
              <a:off x="10572750" y="4822825"/>
              <a:ext cx="177800" cy="53975"/>
            </a:xfrm>
            <a:custGeom>
              <a:avLst/>
              <a:gdLst>
                <a:gd name="T0" fmla="*/ 8 w 66"/>
                <a:gd name="T1" fmla="*/ 0 h 20"/>
                <a:gd name="T2" fmla="*/ 5 w 66"/>
                <a:gd name="T3" fmla="*/ 0 h 20"/>
                <a:gd name="T4" fmla="*/ 11 w 66"/>
                <a:gd name="T5" fmla="*/ 7 h 20"/>
                <a:gd name="T6" fmla="*/ 3 w 66"/>
                <a:gd name="T7" fmla="*/ 16 h 20"/>
                <a:gd name="T8" fmla="*/ 14 w 66"/>
                <a:gd name="T9" fmla="*/ 20 h 20"/>
                <a:gd name="T10" fmla="*/ 16 w 66"/>
                <a:gd name="T11" fmla="*/ 19 h 20"/>
                <a:gd name="T12" fmla="*/ 19 w 66"/>
                <a:gd name="T13" fmla="*/ 15 h 20"/>
                <a:gd name="T14" fmla="*/ 52 w 66"/>
                <a:gd name="T15" fmla="*/ 12 h 20"/>
                <a:gd name="T16" fmla="*/ 66 w 66"/>
                <a:gd name="T17" fmla="*/ 9 h 20"/>
                <a:gd name="T18" fmla="*/ 66 w 66"/>
                <a:gd name="T19" fmla="*/ 9 h 20"/>
                <a:gd name="T20" fmla="*/ 64 w 66"/>
                <a:gd name="T21" fmla="*/ 9 h 20"/>
                <a:gd name="T22" fmla="*/ 58 w 66"/>
                <a:gd name="T23" fmla="*/ 7 h 20"/>
                <a:gd name="T24" fmla="*/ 58 w 66"/>
                <a:gd name="T25" fmla="*/ 5 h 20"/>
                <a:gd name="T26" fmla="*/ 49 w 66"/>
                <a:gd name="T27" fmla="*/ 6 h 20"/>
                <a:gd name="T28" fmla="*/ 26 w 66"/>
                <a:gd name="T29" fmla="*/ 3 h 20"/>
                <a:gd name="T30" fmla="*/ 8 w 66"/>
                <a:gd name="T3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6" h="20">
                  <a:moveTo>
                    <a:pt x="8" y="0"/>
                  </a:moveTo>
                  <a:cubicBezTo>
                    <a:pt x="7" y="0"/>
                    <a:pt x="6" y="0"/>
                    <a:pt x="5" y="0"/>
                  </a:cubicBezTo>
                  <a:cubicBezTo>
                    <a:pt x="1" y="1"/>
                    <a:pt x="7" y="4"/>
                    <a:pt x="11" y="7"/>
                  </a:cubicBezTo>
                  <a:cubicBezTo>
                    <a:pt x="17" y="11"/>
                    <a:pt x="0" y="14"/>
                    <a:pt x="3" y="16"/>
                  </a:cubicBezTo>
                  <a:cubicBezTo>
                    <a:pt x="5" y="18"/>
                    <a:pt x="10" y="20"/>
                    <a:pt x="14" y="20"/>
                  </a:cubicBezTo>
                  <a:cubicBezTo>
                    <a:pt x="15" y="20"/>
                    <a:pt x="16" y="20"/>
                    <a:pt x="16" y="19"/>
                  </a:cubicBezTo>
                  <a:cubicBezTo>
                    <a:pt x="20" y="19"/>
                    <a:pt x="4" y="15"/>
                    <a:pt x="19" y="15"/>
                  </a:cubicBezTo>
                  <a:cubicBezTo>
                    <a:pt x="34" y="15"/>
                    <a:pt x="41" y="14"/>
                    <a:pt x="52" y="12"/>
                  </a:cubicBezTo>
                  <a:cubicBezTo>
                    <a:pt x="61" y="10"/>
                    <a:pt x="66" y="9"/>
                    <a:pt x="66" y="9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5" y="9"/>
                    <a:pt x="65" y="9"/>
                    <a:pt x="64" y="9"/>
                  </a:cubicBezTo>
                  <a:cubicBezTo>
                    <a:pt x="62" y="9"/>
                    <a:pt x="59" y="8"/>
                    <a:pt x="58" y="7"/>
                  </a:cubicBezTo>
                  <a:cubicBezTo>
                    <a:pt x="58" y="7"/>
                    <a:pt x="57" y="6"/>
                    <a:pt x="58" y="5"/>
                  </a:cubicBezTo>
                  <a:cubicBezTo>
                    <a:pt x="55" y="6"/>
                    <a:pt x="52" y="6"/>
                    <a:pt x="49" y="6"/>
                  </a:cubicBezTo>
                  <a:cubicBezTo>
                    <a:pt x="42" y="6"/>
                    <a:pt x="34" y="5"/>
                    <a:pt x="26" y="3"/>
                  </a:cubicBezTo>
                  <a:cubicBezTo>
                    <a:pt x="19" y="2"/>
                    <a:pt x="12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86" name="Freeform 189"/>
            <p:cNvSpPr>
              <a:spLocks/>
            </p:cNvSpPr>
            <p:nvPr/>
          </p:nvSpPr>
          <p:spPr bwMode="auto">
            <a:xfrm>
              <a:off x="10534650" y="5334000"/>
              <a:ext cx="666750" cy="92075"/>
            </a:xfrm>
            <a:custGeom>
              <a:avLst/>
              <a:gdLst>
                <a:gd name="T0" fmla="*/ 10 w 246"/>
                <a:gd name="T1" fmla="*/ 0 h 34"/>
                <a:gd name="T2" fmla="*/ 19 w 246"/>
                <a:gd name="T3" fmla="*/ 8 h 34"/>
                <a:gd name="T4" fmla="*/ 26 w 246"/>
                <a:gd name="T5" fmla="*/ 12 h 34"/>
                <a:gd name="T6" fmla="*/ 33 w 246"/>
                <a:gd name="T7" fmla="*/ 11 h 34"/>
                <a:gd name="T8" fmla="*/ 42 w 246"/>
                <a:gd name="T9" fmla="*/ 12 h 34"/>
                <a:gd name="T10" fmla="*/ 44 w 246"/>
                <a:gd name="T11" fmla="*/ 12 h 34"/>
                <a:gd name="T12" fmla="*/ 62 w 246"/>
                <a:gd name="T13" fmla="*/ 15 h 34"/>
                <a:gd name="T14" fmla="*/ 89 w 246"/>
                <a:gd name="T15" fmla="*/ 19 h 34"/>
                <a:gd name="T16" fmla="*/ 97 w 246"/>
                <a:gd name="T17" fmla="*/ 23 h 34"/>
                <a:gd name="T18" fmla="*/ 96 w 246"/>
                <a:gd name="T19" fmla="*/ 25 h 34"/>
                <a:gd name="T20" fmla="*/ 103 w 246"/>
                <a:gd name="T21" fmla="*/ 26 h 34"/>
                <a:gd name="T22" fmla="*/ 122 w 246"/>
                <a:gd name="T23" fmla="*/ 29 h 34"/>
                <a:gd name="T24" fmla="*/ 143 w 246"/>
                <a:gd name="T25" fmla="*/ 31 h 34"/>
                <a:gd name="T26" fmla="*/ 142 w 246"/>
                <a:gd name="T27" fmla="*/ 27 h 34"/>
                <a:gd name="T28" fmla="*/ 136 w 246"/>
                <a:gd name="T29" fmla="*/ 26 h 34"/>
                <a:gd name="T30" fmla="*/ 147 w 246"/>
                <a:gd name="T31" fmla="*/ 27 h 34"/>
                <a:gd name="T32" fmla="*/ 153 w 246"/>
                <a:gd name="T33" fmla="*/ 25 h 34"/>
                <a:gd name="T34" fmla="*/ 155 w 246"/>
                <a:gd name="T35" fmla="*/ 26 h 34"/>
                <a:gd name="T36" fmla="*/ 158 w 246"/>
                <a:gd name="T37" fmla="*/ 24 h 34"/>
                <a:gd name="T38" fmla="*/ 164 w 246"/>
                <a:gd name="T39" fmla="*/ 24 h 34"/>
                <a:gd name="T40" fmla="*/ 165 w 246"/>
                <a:gd name="T41" fmla="*/ 24 h 34"/>
                <a:gd name="T42" fmla="*/ 170 w 246"/>
                <a:gd name="T43" fmla="*/ 24 h 34"/>
                <a:gd name="T44" fmla="*/ 207 w 246"/>
                <a:gd name="T45" fmla="*/ 33 h 34"/>
                <a:gd name="T46" fmla="*/ 240 w 246"/>
                <a:gd name="T47" fmla="*/ 34 h 34"/>
                <a:gd name="T48" fmla="*/ 244 w 246"/>
                <a:gd name="T49" fmla="*/ 34 h 34"/>
                <a:gd name="T50" fmla="*/ 244 w 246"/>
                <a:gd name="T51" fmla="*/ 34 h 34"/>
                <a:gd name="T52" fmla="*/ 235 w 246"/>
                <a:gd name="T53" fmla="*/ 32 h 34"/>
                <a:gd name="T54" fmla="*/ 229 w 246"/>
                <a:gd name="T55" fmla="*/ 30 h 34"/>
                <a:gd name="T56" fmla="*/ 209 w 246"/>
                <a:gd name="T57" fmla="*/ 20 h 34"/>
                <a:gd name="T58" fmla="*/ 179 w 246"/>
                <a:gd name="T59" fmla="*/ 13 h 34"/>
                <a:gd name="T60" fmla="*/ 82 w 246"/>
                <a:gd name="T61" fmla="*/ 4 h 34"/>
                <a:gd name="T62" fmla="*/ 59 w 246"/>
                <a:gd name="T63" fmla="*/ 8 h 34"/>
                <a:gd name="T64" fmla="*/ 45 w 246"/>
                <a:gd name="T65" fmla="*/ 9 h 34"/>
                <a:gd name="T66" fmla="*/ 42 w 246"/>
                <a:gd name="T67" fmla="*/ 8 h 34"/>
                <a:gd name="T68" fmla="*/ 38 w 246"/>
                <a:gd name="T69" fmla="*/ 4 h 34"/>
                <a:gd name="T70" fmla="*/ 16 w 246"/>
                <a:gd name="T7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6" h="34">
                  <a:moveTo>
                    <a:pt x="16" y="0"/>
                  </a:moveTo>
                  <a:cubicBezTo>
                    <a:pt x="14" y="0"/>
                    <a:pt x="12" y="0"/>
                    <a:pt x="10" y="0"/>
                  </a:cubicBezTo>
                  <a:cubicBezTo>
                    <a:pt x="0" y="1"/>
                    <a:pt x="6" y="4"/>
                    <a:pt x="16" y="5"/>
                  </a:cubicBezTo>
                  <a:cubicBezTo>
                    <a:pt x="26" y="6"/>
                    <a:pt x="25" y="7"/>
                    <a:pt x="19" y="8"/>
                  </a:cubicBezTo>
                  <a:cubicBezTo>
                    <a:pt x="13" y="8"/>
                    <a:pt x="13" y="11"/>
                    <a:pt x="22" y="12"/>
                  </a:cubicBezTo>
                  <a:cubicBezTo>
                    <a:pt x="24" y="12"/>
                    <a:pt x="25" y="12"/>
                    <a:pt x="26" y="12"/>
                  </a:cubicBezTo>
                  <a:cubicBezTo>
                    <a:pt x="28" y="12"/>
                    <a:pt x="30" y="12"/>
                    <a:pt x="30" y="11"/>
                  </a:cubicBezTo>
                  <a:cubicBezTo>
                    <a:pt x="31" y="11"/>
                    <a:pt x="32" y="11"/>
                    <a:pt x="33" y="11"/>
                  </a:cubicBezTo>
                  <a:cubicBezTo>
                    <a:pt x="33" y="11"/>
                    <a:pt x="34" y="11"/>
                    <a:pt x="35" y="11"/>
                  </a:cubicBezTo>
                  <a:cubicBezTo>
                    <a:pt x="37" y="12"/>
                    <a:pt x="40" y="12"/>
                    <a:pt x="42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4" y="12"/>
                    <a:pt x="44" y="12"/>
                  </a:cubicBezTo>
                  <a:cubicBezTo>
                    <a:pt x="44" y="12"/>
                    <a:pt x="44" y="12"/>
                    <a:pt x="43" y="12"/>
                  </a:cubicBezTo>
                  <a:cubicBezTo>
                    <a:pt x="42" y="12"/>
                    <a:pt x="51" y="14"/>
                    <a:pt x="62" y="15"/>
                  </a:cubicBezTo>
                  <a:cubicBezTo>
                    <a:pt x="74" y="15"/>
                    <a:pt x="81" y="16"/>
                    <a:pt x="83" y="16"/>
                  </a:cubicBezTo>
                  <a:cubicBezTo>
                    <a:pt x="85" y="16"/>
                    <a:pt x="86" y="18"/>
                    <a:pt x="89" y="19"/>
                  </a:cubicBezTo>
                  <a:cubicBezTo>
                    <a:pt x="93" y="21"/>
                    <a:pt x="95" y="22"/>
                    <a:pt x="94" y="22"/>
                  </a:cubicBezTo>
                  <a:cubicBezTo>
                    <a:pt x="93" y="22"/>
                    <a:pt x="95" y="22"/>
                    <a:pt x="97" y="23"/>
                  </a:cubicBezTo>
                  <a:cubicBezTo>
                    <a:pt x="99" y="23"/>
                    <a:pt x="100" y="23"/>
                    <a:pt x="98" y="23"/>
                  </a:cubicBezTo>
                  <a:cubicBezTo>
                    <a:pt x="96" y="23"/>
                    <a:pt x="95" y="24"/>
                    <a:pt x="96" y="25"/>
                  </a:cubicBezTo>
                  <a:cubicBezTo>
                    <a:pt x="96" y="25"/>
                    <a:pt x="98" y="26"/>
                    <a:pt x="102" y="26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8" y="26"/>
                    <a:pt x="112" y="28"/>
                    <a:pt x="122" y="29"/>
                  </a:cubicBezTo>
                  <a:cubicBezTo>
                    <a:pt x="127" y="30"/>
                    <a:pt x="133" y="31"/>
                    <a:pt x="138" y="31"/>
                  </a:cubicBezTo>
                  <a:cubicBezTo>
                    <a:pt x="140" y="31"/>
                    <a:pt x="141" y="31"/>
                    <a:pt x="143" y="31"/>
                  </a:cubicBezTo>
                  <a:cubicBezTo>
                    <a:pt x="155" y="30"/>
                    <a:pt x="151" y="29"/>
                    <a:pt x="145" y="27"/>
                  </a:cubicBezTo>
                  <a:cubicBezTo>
                    <a:pt x="144" y="27"/>
                    <a:pt x="143" y="27"/>
                    <a:pt x="142" y="27"/>
                  </a:cubicBezTo>
                  <a:cubicBezTo>
                    <a:pt x="141" y="27"/>
                    <a:pt x="141" y="27"/>
                    <a:pt x="141" y="27"/>
                  </a:cubicBezTo>
                  <a:cubicBezTo>
                    <a:pt x="137" y="26"/>
                    <a:pt x="136" y="26"/>
                    <a:pt x="136" y="26"/>
                  </a:cubicBezTo>
                  <a:cubicBezTo>
                    <a:pt x="137" y="26"/>
                    <a:pt x="139" y="26"/>
                    <a:pt x="142" y="27"/>
                  </a:cubicBezTo>
                  <a:cubicBezTo>
                    <a:pt x="144" y="27"/>
                    <a:pt x="145" y="27"/>
                    <a:pt x="147" y="27"/>
                  </a:cubicBezTo>
                  <a:cubicBezTo>
                    <a:pt x="151" y="27"/>
                    <a:pt x="154" y="26"/>
                    <a:pt x="153" y="26"/>
                  </a:cubicBezTo>
                  <a:cubicBezTo>
                    <a:pt x="151" y="26"/>
                    <a:pt x="151" y="25"/>
                    <a:pt x="153" y="25"/>
                  </a:cubicBezTo>
                  <a:cubicBezTo>
                    <a:pt x="153" y="25"/>
                    <a:pt x="153" y="26"/>
                    <a:pt x="154" y="26"/>
                  </a:cubicBezTo>
                  <a:cubicBezTo>
                    <a:pt x="155" y="26"/>
                    <a:pt x="155" y="26"/>
                    <a:pt x="155" y="26"/>
                  </a:cubicBezTo>
                  <a:cubicBezTo>
                    <a:pt x="157" y="26"/>
                    <a:pt x="157" y="25"/>
                    <a:pt x="157" y="25"/>
                  </a:cubicBezTo>
                  <a:cubicBezTo>
                    <a:pt x="156" y="24"/>
                    <a:pt x="157" y="24"/>
                    <a:pt x="158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61" y="24"/>
                    <a:pt x="164" y="24"/>
                    <a:pt x="164" y="24"/>
                  </a:cubicBezTo>
                  <a:cubicBezTo>
                    <a:pt x="165" y="25"/>
                    <a:pt x="165" y="25"/>
                    <a:pt x="165" y="25"/>
                  </a:cubicBezTo>
                  <a:cubicBezTo>
                    <a:pt x="165" y="25"/>
                    <a:pt x="166" y="24"/>
                    <a:pt x="165" y="24"/>
                  </a:cubicBezTo>
                  <a:cubicBezTo>
                    <a:pt x="165" y="24"/>
                    <a:pt x="166" y="24"/>
                    <a:pt x="167" y="24"/>
                  </a:cubicBezTo>
                  <a:cubicBezTo>
                    <a:pt x="168" y="24"/>
                    <a:pt x="169" y="24"/>
                    <a:pt x="170" y="24"/>
                  </a:cubicBezTo>
                  <a:cubicBezTo>
                    <a:pt x="173" y="24"/>
                    <a:pt x="183" y="26"/>
                    <a:pt x="191" y="29"/>
                  </a:cubicBezTo>
                  <a:cubicBezTo>
                    <a:pt x="196" y="30"/>
                    <a:pt x="201" y="32"/>
                    <a:pt x="207" y="33"/>
                  </a:cubicBezTo>
                  <a:cubicBezTo>
                    <a:pt x="212" y="34"/>
                    <a:pt x="219" y="34"/>
                    <a:pt x="225" y="34"/>
                  </a:cubicBezTo>
                  <a:cubicBezTo>
                    <a:pt x="231" y="34"/>
                    <a:pt x="237" y="34"/>
                    <a:pt x="240" y="34"/>
                  </a:cubicBezTo>
                  <a:cubicBezTo>
                    <a:pt x="243" y="34"/>
                    <a:pt x="244" y="34"/>
                    <a:pt x="243" y="34"/>
                  </a:cubicBezTo>
                  <a:cubicBezTo>
                    <a:pt x="242" y="34"/>
                    <a:pt x="242" y="34"/>
                    <a:pt x="244" y="34"/>
                  </a:cubicBezTo>
                  <a:cubicBezTo>
                    <a:pt x="244" y="34"/>
                    <a:pt x="244" y="34"/>
                    <a:pt x="244" y="34"/>
                  </a:cubicBezTo>
                  <a:cubicBezTo>
                    <a:pt x="244" y="34"/>
                    <a:pt x="244" y="34"/>
                    <a:pt x="244" y="34"/>
                  </a:cubicBezTo>
                  <a:cubicBezTo>
                    <a:pt x="246" y="34"/>
                    <a:pt x="244" y="33"/>
                    <a:pt x="240" y="33"/>
                  </a:cubicBezTo>
                  <a:cubicBezTo>
                    <a:pt x="236" y="33"/>
                    <a:pt x="234" y="32"/>
                    <a:pt x="235" y="32"/>
                  </a:cubicBezTo>
                  <a:cubicBezTo>
                    <a:pt x="237" y="32"/>
                    <a:pt x="234" y="32"/>
                    <a:pt x="231" y="31"/>
                  </a:cubicBezTo>
                  <a:cubicBezTo>
                    <a:pt x="229" y="31"/>
                    <a:pt x="230" y="30"/>
                    <a:pt x="229" y="30"/>
                  </a:cubicBezTo>
                  <a:cubicBezTo>
                    <a:pt x="223" y="29"/>
                    <a:pt x="217" y="28"/>
                    <a:pt x="212" y="26"/>
                  </a:cubicBezTo>
                  <a:cubicBezTo>
                    <a:pt x="204" y="24"/>
                    <a:pt x="213" y="21"/>
                    <a:pt x="209" y="20"/>
                  </a:cubicBezTo>
                  <a:cubicBezTo>
                    <a:pt x="208" y="19"/>
                    <a:pt x="204" y="19"/>
                    <a:pt x="198" y="18"/>
                  </a:cubicBezTo>
                  <a:cubicBezTo>
                    <a:pt x="184" y="17"/>
                    <a:pt x="190" y="15"/>
                    <a:pt x="179" y="13"/>
                  </a:cubicBezTo>
                  <a:cubicBezTo>
                    <a:pt x="166" y="11"/>
                    <a:pt x="145" y="9"/>
                    <a:pt x="127" y="7"/>
                  </a:cubicBezTo>
                  <a:cubicBezTo>
                    <a:pt x="116" y="7"/>
                    <a:pt x="97" y="4"/>
                    <a:pt x="82" y="4"/>
                  </a:cubicBezTo>
                  <a:cubicBezTo>
                    <a:pt x="80" y="4"/>
                    <a:pt x="77" y="4"/>
                    <a:pt x="75" y="4"/>
                  </a:cubicBezTo>
                  <a:cubicBezTo>
                    <a:pt x="70" y="5"/>
                    <a:pt x="65" y="7"/>
                    <a:pt x="59" y="8"/>
                  </a:cubicBezTo>
                  <a:cubicBezTo>
                    <a:pt x="57" y="9"/>
                    <a:pt x="54" y="9"/>
                    <a:pt x="52" y="9"/>
                  </a:cubicBezTo>
                  <a:cubicBezTo>
                    <a:pt x="50" y="9"/>
                    <a:pt x="47" y="9"/>
                    <a:pt x="45" y="9"/>
                  </a:cubicBezTo>
                  <a:cubicBezTo>
                    <a:pt x="43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39" y="6"/>
                    <a:pt x="38" y="4"/>
                  </a:cubicBezTo>
                  <a:cubicBezTo>
                    <a:pt x="37" y="3"/>
                    <a:pt x="36" y="2"/>
                    <a:pt x="28" y="1"/>
                  </a:cubicBezTo>
                  <a:cubicBezTo>
                    <a:pt x="23" y="0"/>
                    <a:pt x="19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87" name="Freeform 190"/>
            <p:cNvSpPr>
              <a:spLocks/>
            </p:cNvSpPr>
            <p:nvPr/>
          </p:nvSpPr>
          <p:spPr bwMode="auto">
            <a:xfrm>
              <a:off x="10086975" y="5081588"/>
              <a:ext cx="58738" cy="34925"/>
            </a:xfrm>
            <a:custGeom>
              <a:avLst/>
              <a:gdLst>
                <a:gd name="T0" fmla="*/ 13 w 22"/>
                <a:gd name="T1" fmla="*/ 0 h 13"/>
                <a:gd name="T2" fmla="*/ 5 w 22"/>
                <a:gd name="T3" fmla="*/ 4 h 13"/>
                <a:gd name="T4" fmla="*/ 1 w 22"/>
                <a:gd name="T5" fmla="*/ 9 h 13"/>
                <a:gd name="T6" fmla="*/ 12 w 22"/>
                <a:gd name="T7" fmla="*/ 13 h 13"/>
                <a:gd name="T8" fmla="*/ 19 w 22"/>
                <a:gd name="T9" fmla="*/ 8 h 13"/>
                <a:gd name="T10" fmla="*/ 20 w 22"/>
                <a:gd name="T11" fmla="*/ 3 h 13"/>
                <a:gd name="T12" fmla="*/ 13 w 2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3">
                  <a:moveTo>
                    <a:pt x="13" y="0"/>
                  </a:moveTo>
                  <a:cubicBezTo>
                    <a:pt x="10" y="0"/>
                    <a:pt x="7" y="1"/>
                    <a:pt x="5" y="4"/>
                  </a:cubicBezTo>
                  <a:cubicBezTo>
                    <a:pt x="0" y="5"/>
                    <a:pt x="0" y="7"/>
                    <a:pt x="1" y="9"/>
                  </a:cubicBezTo>
                  <a:cubicBezTo>
                    <a:pt x="4" y="12"/>
                    <a:pt x="11" y="13"/>
                    <a:pt x="12" y="13"/>
                  </a:cubicBezTo>
                  <a:cubicBezTo>
                    <a:pt x="13" y="13"/>
                    <a:pt x="16" y="11"/>
                    <a:pt x="19" y="8"/>
                  </a:cubicBezTo>
                  <a:cubicBezTo>
                    <a:pt x="21" y="6"/>
                    <a:pt x="22" y="4"/>
                    <a:pt x="20" y="3"/>
                  </a:cubicBezTo>
                  <a:cubicBezTo>
                    <a:pt x="18" y="1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88" name="Freeform 191"/>
            <p:cNvSpPr>
              <a:spLocks/>
            </p:cNvSpPr>
            <p:nvPr/>
          </p:nvSpPr>
          <p:spPr bwMode="auto">
            <a:xfrm>
              <a:off x="10109200" y="5151438"/>
              <a:ext cx="157163" cy="57150"/>
            </a:xfrm>
            <a:custGeom>
              <a:avLst/>
              <a:gdLst>
                <a:gd name="T0" fmla="*/ 13 w 58"/>
                <a:gd name="T1" fmla="*/ 0 h 21"/>
                <a:gd name="T2" fmla="*/ 5 w 58"/>
                <a:gd name="T3" fmla="*/ 3 h 21"/>
                <a:gd name="T4" fmla="*/ 3 w 58"/>
                <a:gd name="T5" fmla="*/ 8 h 21"/>
                <a:gd name="T6" fmla="*/ 3 w 58"/>
                <a:gd name="T7" fmla="*/ 8 h 21"/>
                <a:gd name="T8" fmla="*/ 2 w 58"/>
                <a:gd name="T9" fmla="*/ 8 h 21"/>
                <a:gd name="T10" fmla="*/ 3 w 58"/>
                <a:gd name="T11" fmla="*/ 12 h 21"/>
                <a:gd name="T12" fmla="*/ 12 w 58"/>
                <a:gd name="T13" fmla="*/ 14 h 21"/>
                <a:gd name="T14" fmla="*/ 12 w 58"/>
                <a:gd name="T15" fmla="*/ 14 h 21"/>
                <a:gd name="T16" fmla="*/ 12 w 58"/>
                <a:gd name="T17" fmla="*/ 14 h 21"/>
                <a:gd name="T18" fmla="*/ 14 w 58"/>
                <a:gd name="T19" fmla="*/ 15 h 21"/>
                <a:gd name="T20" fmla="*/ 14 w 58"/>
                <a:gd name="T21" fmla="*/ 17 h 21"/>
                <a:gd name="T22" fmla="*/ 14 w 58"/>
                <a:gd name="T23" fmla="*/ 17 h 21"/>
                <a:gd name="T24" fmla="*/ 15 w 58"/>
                <a:gd name="T25" fmla="*/ 17 h 21"/>
                <a:gd name="T26" fmla="*/ 29 w 58"/>
                <a:gd name="T27" fmla="*/ 17 h 21"/>
                <a:gd name="T28" fmla="*/ 40 w 58"/>
                <a:gd name="T29" fmla="*/ 18 h 21"/>
                <a:gd name="T30" fmla="*/ 40 w 58"/>
                <a:gd name="T31" fmla="*/ 18 h 21"/>
                <a:gd name="T32" fmla="*/ 40 w 58"/>
                <a:gd name="T33" fmla="*/ 18 h 21"/>
                <a:gd name="T34" fmla="*/ 47 w 58"/>
                <a:gd name="T35" fmla="*/ 19 h 21"/>
                <a:gd name="T36" fmla="*/ 58 w 58"/>
                <a:gd name="T37" fmla="*/ 21 h 21"/>
                <a:gd name="T38" fmla="*/ 56 w 58"/>
                <a:gd name="T39" fmla="*/ 20 h 21"/>
                <a:gd name="T40" fmla="*/ 52 w 58"/>
                <a:gd name="T41" fmla="*/ 17 h 21"/>
                <a:gd name="T42" fmla="*/ 49 w 58"/>
                <a:gd name="T43" fmla="*/ 17 h 21"/>
                <a:gd name="T44" fmla="*/ 48 w 58"/>
                <a:gd name="T45" fmla="*/ 17 h 21"/>
                <a:gd name="T46" fmla="*/ 47 w 58"/>
                <a:gd name="T47" fmla="*/ 17 h 21"/>
                <a:gd name="T48" fmla="*/ 25 w 58"/>
                <a:gd name="T49" fmla="*/ 14 h 21"/>
                <a:gd name="T50" fmla="*/ 29 w 58"/>
                <a:gd name="T51" fmla="*/ 9 h 21"/>
                <a:gd name="T52" fmla="*/ 29 w 58"/>
                <a:gd name="T53" fmla="*/ 9 h 21"/>
                <a:gd name="T54" fmla="*/ 29 w 58"/>
                <a:gd name="T55" fmla="*/ 9 h 21"/>
                <a:gd name="T56" fmla="*/ 32 w 58"/>
                <a:gd name="T57" fmla="*/ 5 h 21"/>
                <a:gd name="T58" fmla="*/ 25 w 58"/>
                <a:gd name="T59" fmla="*/ 0 h 21"/>
                <a:gd name="T60" fmla="*/ 25 w 58"/>
                <a:gd name="T61" fmla="*/ 0 h 21"/>
                <a:gd name="T62" fmla="*/ 21 w 58"/>
                <a:gd name="T63" fmla="*/ 1 h 21"/>
                <a:gd name="T64" fmla="*/ 13 w 58"/>
                <a:gd name="T6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21">
                  <a:moveTo>
                    <a:pt x="13" y="0"/>
                  </a:moveTo>
                  <a:cubicBezTo>
                    <a:pt x="9" y="0"/>
                    <a:pt x="6" y="1"/>
                    <a:pt x="5" y="3"/>
                  </a:cubicBezTo>
                  <a:cubicBezTo>
                    <a:pt x="3" y="6"/>
                    <a:pt x="4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2" y="8"/>
                    <a:pt x="2" y="8"/>
                  </a:cubicBezTo>
                  <a:cubicBezTo>
                    <a:pt x="1" y="8"/>
                    <a:pt x="0" y="10"/>
                    <a:pt x="3" y="12"/>
                  </a:cubicBezTo>
                  <a:cubicBezTo>
                    <a:pt x="6" y="13"/>
                    <a:pt x="11" y="14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3" y="15"/>
                    <a:pt x="14" y="15"/>
                  </a:cubicBezTo>
                  <a:cubicBezTo>
                    <a:pt x="14" y="16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5" y="17"/>
                    <a:pt x="15" y="17"/>
                  </a:cubicBezTo>
                  <a:cubicBezTo>
                    <a:pt x="18" y="17"/>
                    <a:pt x="23" y="17"/>
                    <a:pt x="29" y="17"/>
                  </a:cubicBezTo>
                  <a:cubicBezTo>
                    <a:pt x="35" y="17"/>
                    <a:pt x="39" y="18"/>
                    <a:pt x="40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40" y="18"/>
                    <a:pt x="40" y="18"/>
                  </a:cubicBezTo>
                  <a:cubicBezTo>
                    <a:pt x="41" y="18"/>
                    <a:pt x="43" y="18"/>
                    <a:pt x="47" y="19"/>
                  </a:cubicBezTo>
                  <a:cubicBezTo>
                    <a:pt x="52" y="20"/>
                    <a:pt x="57" y="21"/>
                    <a:pt x="58" y="21"/>
                  </a:cubicBezTo>
                  <a:cubicBezTo>
                    <a:pt x="58" y="21"/>
                    <a:pt x="57" y="20"/>
                    <a:pt x="56" y="20"/>
                  </a:cubicBezTo>
                  <a:cubicBezTo>
                    <a:pt x="55" y="18"/>
                    <a:pt x="54" y="17"/>
                    <a:pt x="52" y="17"/>
                  </a:cubicBezTo>
                  <a:cubicBezTo>
                    <a:pt x="51" y="17"/>
                    <a:pt x="50" y="17"/>
                    <a:pt x="49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7"/>
                    <a:pt x="47" y="17"/>
                    <a:pt x="47" y="17"/>
                  </a:cubicBezTo>
                  <a:cubicBezTo>
                    <a:pt x="44" y="17"/>
                    <a:pt x="34" y="16"/>
                    <a:pt x="25" y="14"/>
                  </a:cubicBezTo>
                  <a:cubicBezTo>
                    <a:pt x="15" y="11"/>
                    <a:pt x="28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0" y="9"/>
                    <a:pt x="33" y="7"/>
                    <a:pt x="32" y="5"/>
                  </a:cubicBezTo>
                  <a:cubicBezTo>
                    <a:pt x="30" y="2"/>
                    <a:pt x="27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1"/>
                    <a:pt x="22" y="1"/>
                    <a:pt x="21" y="1"/>
                  </a:cubicBezTo>
                  <a:cubicBezTo>
                    <a:pt x="18" y="0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89" name="Freeform 192"/>
            <p:cNvSpPr>
              <a:spLocks/>
            </p:cNvSpPr>
            <p:nvPr/>
          </p:nvSpPr>
          <p:spPr bwMode="auto">
            <a:xfrm>
              <a:off x="10347325" y="4876800"/>
              <a:ext cx="346075" cy="136525"/>
            </a:xfrm>
            <a:custGeom>
              <a:avLst/>
              <a:gdLst>
                <a:gd name="T0" fmla="*/ 102 w 128"/>
                <a:gd name="T1" fmla="*/ 1 h 50"/>
                <a:gd name="T2" fmla="*/ 104 w 128"/>
                <a:gd name="T3" fmla="*/ 2 h 50"/>
                <a:gd name="T4" fmla="*/ 106 w 128"/>
                <a:gd name="T5" fmla="*/ 2 h 50"/>
                <a:gd name="T6" fmla="*/ 101 w 128"/>
                <a:gd name="T7" fmla="*/ 3 h 50"/>
                <a:gd name="T8" fmla="*/ 98 w 128"/>
                <a:gd name="T9" fmla="*/ 2 h 50"/>
                <a:gd name="T10" fmla="*/ 96 w 128"/>
                <a:gd name="T11" fmla="*/ 8 h 50"/>
                <a:gd name="T12" fmla="*/ 95 w 128"/>
                <a:gd name="T13" fmla="*/ 20 h 50"/>
                <a:gd name="T14" fmla="*/ 78 w 128"/>
                <a:gd name="T15" fmla="*/ 23 h 50"/>
                <a:gd name="T16" fmla="*/ 72 w 128"/>
                <a:gd name="T17" fmla="*/ 23 h 50"/>
                <a:gd name="T18" fmla="*/ 67 w 128"/>
                <a:gd name="T19" fmla="*/ 28 h 50"/>
                <a:gd name="T20" fmla="*/ 63 w 128"/>
                <a:gd name="T21" fmla="*/ 29 h 50"/>
                <a:gd name="T22" fmla="*/ 58 w 128"/>
                <a:gd name="T23" fmla="*/ 29 h 50"/>
                <a:gd name="T24" fmla="*/ 5 w 128"/>
                <a:gd name="T25" fmla="*/ 40 h 50"/>
                <a:gd name="T26" fmla="*/ 2 w 128"/>
                <a:gd name="T27" fmla="*/ 42 h 50"/>
                <a:gd name="T28" fmla="*/ 1 w 128"/>
                <a:gd name="T29" fmla="*/ 42 h 50"/>
                <a:gd name="T30" fmla="*/ 3 w 128"/>
                <a:gd name="T31" fmla="*/ 43 h 50"/>
                <a:gd name="T32" fmla="*/ 7 w 128"/>
                <a:gd name="T33" fmla="*/ 42 h 50"/>
                <a:gd name="T34" fmla="*/ 11 w 128"/>
                <a:gd name="T35" fmla="*/ 46 h 50"/>
                <a:gd name="T36" fmla="*/ 18 w 128"/>
                <a:gd name="T37" fmla="*/ 49 h 50"/>
                <a:gd name="T38" fmla="*/ 19 w 128"/>
                <a:gd name="T39" fmla="*/ 49 h 50"/>
                <a:gd name="T40" fmla="*/ 24 w 128"/>
                <a:gd name="T41" fmla="*/ 50 h 50"/>
                <a:gd name="T42" fmla="*/ 21 w 128"/>
                <a:gd name="T43" fmla="*/ 39 h 50"/>
                <a:gd name="T44" fmla="*/ 35 w 128"/>
                <a:gd name="T45" fmla="*/ 36 h 50"/>
                <a:gd name="T46" fmla="*/ 58 w 128"/>
                <a:gd name="T47" fmla="*/ 34 h 50"/>
                <a:gd name="T48" fmla="*/ 61 w 128"/>
                <a:gd name="T49" fmla="*/ 34 h 50"/>
                <a:gd name="T50" fmla="*/ 64 w 128"/>
                <a:gd name="T51" fmla="*/ 35 h 50"/>
                <a:gd name="T52" fmla="*/ 78 w 128"/>
                <a:gd name="T53" fmla="*/ 37 h 50"/>
                <a:gd name="T54" fmla="*/ 85 w 128"/>
                <a:gd name="T55" fmla="*/ 33 h 50"/>
                <a:gd name="T56" fmla="*/ 89 w 128"/>
                <a:gd name="T57" fmla="*/ 33 h 50"/>
                <a:gd name="T58" fmla="*/ 95 w 128"/>
                <a:gd name="T59" fmla="*/ 33 h 50"/>
                <a:gd name="T60" fmla="*/ 107 w 128"/>
                <a:gd name="T61" fmla="*/ 32 h 50"/>
                <a:gd name="T62" fmla="*/ 108 w 128"/>
                <a:gd name="T63" fmla="*/ 32 h 50"/>
                <a:gd name="T64" fmla="*/ 117 w 128"/>
                <a:gd name="T65" fmla="*/ 29 h 50"/>
                <a:gd name="T66" fmla="*/ 120 w 128"/>
                <a:gd name="T67" fmla="*/ 30 h 50"/>
                <a:gd name="T68" fmla="*/ 125 w 128"/>
                <a:gd name="T69" fmla="*/ 23 h 50"/>
                <a:gd name="T70" fmla="*/ 106 w 128"/>
                <a:gd name="T7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8" h="50">
                  <a:moveTo>
                    <a:pt x="105" y="0"/>
                  </a:moveTo>
                  <a:cubicBezTo>
                    <a:pt x="103" y="0"/>
                    <a:pt x="102" y="0"/>
                    <a:pt x="102" y="1"/>
                  </a:cubicBezTo>
                  <a:cubicBezTo>
                    <a:pt x="102" y="1"/>
                    <a:pt x="102" y="2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5" y="2"/>
                    <a:pt x="105" y="1"/>
                    <a:pt x="105" y="1"/>
                  </a:cubicBezTo>
                  <a:cubicBezTo>
                    <a:pt x="106" y="1"/>
                    <a:pt x="106" y="2"/>
                    <a:pt x="106" y="2"/>
                  </a:cubicBezTo>
                  <a:cubicBezTo>
                    <a:pt x="105" y="3"/>
                    <a:pt x="104" y="3"/>
                    <a:pt x="103" y="3"/>
                  </a:cubicBezTo>
                  <a:cubicBezTo>
                    <a:pt x="102" y="3"/>
                    <a:pt x="102" y="3"/>
                    <a:pt x="101" y="3"/>
                  </a:cubicBezTo>
                  <a:cubicBezTo>
                    <a:pt x="100" y="2"/>
                    <a:pt x="99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7" y="2"/>
                    <a:pt x="97" y="3"/>
                    <a:pt x="96" y="5"/>
                  </a:cubicBezTo>
                  <a:cubicBezTo>
                    <a:pt x="96" y="6"/>
                    <a:pt x="97" y="8"/>
                    <a:pt x="96" y="8"/>
                  </a:cubicBezTo>
                  <a:cubicBezTo>
                    <a:pt x="94" y="8"/>
                    <a:pt x="102" y="10"/>
                    <a:pt x="101" y="14"/>
                  </a:cubicBezTo>
                  <a:cubicBezTo>
                    <a:pt x="101" y="16"/>
                    <a:pt x="98" y="18"/>
                    <a:pt x="95" y="20"/>
                  </a:cubicBezTo>
                  <a:cubicBezTo>
                    <a:pt x="91" y="21"/>
                    <a:pt x="86" y="22"/>
                    <a:pt x="82" y="23"/>
                  </a:cubicBezTo>
                  <a:cubicBezTo>
                    <a:pt x="80" y="23"/>
                    <a:pt x="79" y="23"/>
                    <a:pt x="78" y="23"/>
                  </a:cubicBezTo>
                  <a:cubicBezTo>
                    <a:pt x="76" y="23"/>
                    <a:pt x="75" y="23"/>
                    <a:pt x="74" y="23"/>
                  </a:cubicBezTo>
                  <a:cubicBezTo>
                    <a:pt x="74" y="23"/>
                    <a:pt x="73" y="23"/>
                    <a:pt x="72" y="23"/>
                  </a:cubicBezTo>
                  <a:cubicBezTo>
                    <a:pt x="72" y="23"/>
                    <a:pt x="71" y="23"/>
                    <a:pt x="71" y="24"/>
                  </a:cubicBezTo>
                  <a:cubicBezTo>
                    <a:pt x="71" y="25"/>
                    <a:pt x="70" y="26"/>
                    <a:pt x="67" y="28"/>
                  </a:cubicBezTo>
                  <a:cubicBezTo>
                    <a:pt x="64" y="29"/>
                    <a:pt x="64" y="29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29"/>
                    <a:pt x="63" y="29"/>
                    <a:pt x="62" y="29"/>
                  </a:cubicBezTo>
                  <a:cubicBezTo>
                    <a:pt x="62" y="29"/>
                    <a:pt x="60" y="29"/>
                    <a:pt x="58" y="29"/>
                  </a:cubicBezTo>
                  <a:cubicBezTo>
                    <a:pt x="38" y="32"/>
                    <a:pt x="13" y="32"/>
                    <a:pt x="11" y="38"/>
                  </a:cubicBezTo>
                  <a:cubicBezTo>
                    <a:pt x="9" y="39"/>
                    <a:pt x="7" y="39"/>
                    <a:pt x="5" y="40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1" y="42"/>
                    <a:pt x="1" y="42"/>
                  </a:cubicBezTo>
                  <a:cubicBezTo>
                    <a:pt x="1" y="42"/>
                    <a:pt x="1" y="42"/>
                    <a:pt x="1" y="43"/>
                  </a:cubicBezTo>
                  <a:cubicBezTo>
                    <a:pt x="1" y="43"/>
                    <a:pt x="2" y="43"/>
                    <a:pt x="3" y="43"/>
                  </a:cubicBezTo>
                  <a:cubicBezTo>
                    <a:pt x="4" y="43"/>
                    <a:pt x="4" y="43"/>
                    <a:pt x="5" y="43"/>
                  </a:cubicBezTo>
                  <a:cubicBezTo>
                    <a:pt x="7" y="43"/>
                    <a:pt x="8" y="43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10" y="44"/>
                    <a:pt x="11" y="46"/>
                  </a:cubicBezTo>
                  <a:cubicBezTo>
                    <a:pt x="11" y="48"/>
                    <a:pt x="15" y="49"/>
                    <a:pt x="17" y="49"/>
                  </a:cubicBezTo>
                  <a:cubicBezTo>
                    <a:pt x="17" y="49"/>
                    <a:pt x="18" y="49"/>
                    <a:pt x="18" y="49"/>
                  </a:cubicBezTo>
                  <a:cubicBezTo>
                    <a:pt x="18" y="49"/>
                    <a:pt x="18" y="48"/>
                    <a:pt x="18" y="48"/>
                  </a:cubicBezTo>
                  <a:cubicBezTo>
                    <a:pt x="18" y="48"/>
                    <a:pt x="19" y="49"/>
                    <a:pt x="19" y="49"/>
                  </a:cubicBezTo>
                  <a:cubicBezTo>
                    <a:pt x="20" y="50"/>
                    <a:pt x="22" y="50"/>
                    <a:pt x="23" y="50"/>
                  </a:cubicBezTo>
                  <a:cubicBezTo>
                    <a:pt x="23" y="50"/>
                    <a:pt x="24" y="50"/>
                    <a:pt x="24" y="50"/>
                  </a:cubicBezTo>
                  <a:cubicBezTo>
                    <a:pt x="24" y="49"/>
                    <a:pt x="28" y="47"/>
                    <a:pt x="29" y="44"/>
                  </a:cubicBezTo>
                  <a:cubicBezTo>
                    <a:pt x="30" y="42"/>
                    <a:pt x="23" y="40"/>
                    <a:pt x="21" y="39"/>
                  </a:cubicBezTo>
                  <a:cubicBezTo>
                    <a:pt x="18" y="39"/>
                    <a:pt x="18" y="38"/>
                    <a:pt x="22" y="38"/>
                  </a:cubicBezTo>
                  <a:cubicBezTo>
                    <a:pt x="26" y="38"/>
                    <a:pt x="28" y="36"/>
                    <a:pt x="35" y="36"/>
                  </a:cubicBezTo>
                  <a:cubicBezTo>
                    <a:pt x="38" y="36"/>
                    <a:pt x="42" y="36"/>
                    <a:pt x="47" y="35"/>
                  </a:cubicBezTo>
                  <a:cubicBezTo>
                    <a:pt x="53" y="35"/>
                    <a:pt x="56" y="34"/>
                    <a:pt x="58" y="34"/>
                  </a:cubicBezTo>
                  <a:cubicBezTo>
                    <a:pt x="59" y="34"/>
                    <a:pt x="60" y="34"/>
                    <a:pt x="61" y="35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5"/>
                    <a:pt x="61" y="35"/>
                  </a:cubicBezTo>
                  <a:cubicBezTo>
                    <a:pt x="62" y="35"/>
                    <a:pt x="63" y="35"/>
                    <a:pt x="64" y="35"/>
                  </a:cubicBezTo>
                  <a:cubicBezTo>
                    <a:pt x="70" y="35"/>
                    <a:pt x="65" y="38"/>
                    <a:pt x="70" y="38"/>
                  </a:cubicBezTo>
                  <a:cubicBezTo>
                    <a:pt x="71" y="38"/>
                    <a:pt x="74" y="38"/>
                    <a:pt x="78" y="37"/>
                  </a:cubicBezTo>
                  <a:cubicBezTo>
                    <a:pt x="81" y="37"/>
                    <a:pt x="83" y="36"/>
                    <a:pt x="84" y="35"/>
                  </a:cubicBezTo>
                  <a:cubicBezTo>
                    <a:pt x="85" y="33"/>
                    <a:pt x="83" y="33"/>
                    <a:pt x="85" y="33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89" y="33"/>
                    <a:pt x="90" y="33"/>
                    <a:pt x="89" y="33"/>
                  </a:cubicBezTo>
                  <a:cubicBezTo>
                    <a:pt x="88" y="33"/>
                    <a:pt x="89" y="33"/>
                    <a:pt x="92" y="33"/>
                  </a:cubicBezTo>
                  <a:cubicBezTo>
                    <a:pt x="93" y="33"/>
                    <a:pt x="94" y="33"/>
                    <a:pt x="95" y="33"/>
                  </a:cubicBezTo>
                  <a:cubicBezTo>
                    <a:pt x="99" y="33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8" y="32"/>
                    <a:pt x="108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9" y="32"/>
                    <a:pt x="110" y="32"/>
                    <a:pt x="113" y="30"/>
                  </a:cubicBezTo>
                  <a:cubicBezTo>
                    <a:pt x="114" y="30"/>
                    <a:pt x="116" y="29"/>
                    <a:pt x="117" y="29"/>
                  </a:cubicBezTo>
                  <a:cubicBezTo>
                    <a:pt x="118" y="29"/>
                    <a:pt x="118" y="30"/>
                    <a:pt x="119" y="30"/>
                  </a:cubicBezTo>
                  <a:cubicBezTo>
                    <a:pt x="119" y="30"/>
                    <a:pt x="119" y="30"/>
                    <a:pt x="120" y="30"/>
                  </a:cubicBezTo>
                  <a:cubicBezTo>
                    <a:pt x="122" y="30"/>
                    <a:pt x="128" y="28"/>
                    <a:pt x="125" y="24"/>
                  </a:cubicBezTo>
                  <a:cubicBezTo>
                    <a:pt x="125" y="24"/>
                    <a:pt x="125" y="23"/>
                    <a:pt x="125" y="23"/>
                  </a:cubicBezTo>
                  <a:cubicBezTo>
                    <a:pt x="121" y="19"/>
                    <a:pt x="126" y="12"/>
                    <a:pt x="119" y="8"/>
                  </a:cubicBezTo>
                  <a:cubicBezTo>
                    <a:pt x="113" y="4"/>
                    <a:pt x="108" y="0"/>
                    <a:pt x="106" y="0"/>
                  </a:cubicBez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90" name="Freeform 193"/>
            <p:cNvSpPr>
              <a:spLocks/>
            </p:cNvSpPr>
            <p:nvPr/>
          </p:nvSpPr>
          <p:spPr bwMode="auto">
            <a:xfrm>
              <a:off x="9704388" y="5135563"/>
              <a:ext cx="111125" cy="19050"/>
            </a:xfrm>
            <a:custGeom>
              <a:avLst/>
              <a:gdLst>
                <a:gd name="T0" fmla="*/ 22 w 41"/>
                <a:gd name="T1" fmla="*/ 0 h 7"/>
                <a:gd name="T2" fmla="*/ 7 w 41"/>
                <a:gd name="T3" fmla="*/ 7 h 7"/>
                <a:gd name="T4" fmla="*/ 11 w 41"/>
                <a:gd name="T5" fmla="*/ 7 h 7"/>
                <a:gd name="T6" fmla="*/ 29 w 41"/>
                <a:gd name="T7" fmla="*/ 1 h 7"/>
                <a:gd name="T8" fmla="*/ 22 w 4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7">
                  <a:moveTo>
                    <a:pt x="22" y="0"/>
                  </a:moveTo>
                  <a:cubicBezTo>
                    <a:pt x="11" y="0"/>
                    <a:pt x="0" y="4"/>
                    <a:pt x="7" y="7"/>
                  </a:cubicBezTo>
                  <a:cubicBezTo>
                    <a:pt x="9" y="7"/>
                    <a:pt x="10" y="7"/>
                    <a:pt x="11" y="7"/>
                  </a:cubicBezTo>
                  <a:cubicBezTo>
                    <a:pt x="23" y="7"/>
                    <a:pt x="41" y="3"/>
                    <a:pt x="29" y="1"/>
                  </a:cubicBezTo>
                  <a:cubicBezTo>
                    <a:pt x="27" y="0"/>
                    <a:pt x="25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91" name="Freeform 194"/>
            <p:cNvSpPr>
              <a:spLocks/>
            </p:cNvSpPr>
            <p:nvPr/>
          </p:nvSpPr>
          <p:spPr bwMode="auto">
            <a:xfrm>
              <a:off x="5287963" y="4606925"/>
              <a:ext cx="290513" cy="47625"/>
            </a:xfrm>
            <a:custGeom>
              <a:avLst/>
              <a:gdLst>
                <a:gd name="T0" fmla="*/ 17 w 107"/>
                <a:gd name="T1" fmla="*/ 1 h 17"/>
                <a:gd name="T2" fmla="*/ 18 w 107"/>
                <a:gd name="T3" fmla="*/ 1 h 17"/>
                <a:gd name="T4" fmla="*/ 18 w 107"/>
                <a:gd name="T5" fmla="*/ 2 h 17"/>
                <a:gd name="T6" fmla="*/ 15 w 107"/>
                <a:gd name="T7" fmla="*/ 2 h 17"/>
                <a:gd name="T8" fmla="*/ 9 w 107"/>
                <a:gd name="T9" fmla="*/ 2 h 17"/>
                <a:gd name="T10" fmla="*/ 8 w 107"/>
                <a:gd name="T11" fmla="*/ 2 h 17"/>
                <a:gd name="T12" fmla="*/ 7 w 107"/>
                <a:gd name="T13" fmla="*/ 2 h 17"/>
                <a:gd name="T14" fmla="*/ 6 w 107"/>
                <a:gd name="T15" fmla="*/ 4 h 17"/>
                <a:gd name="T16" fmla="*/ 6 w 107"/>
                <a:gd name="T17" fmla="*/ 4 h 17"/>
                <a:gd name="T18" fmla="*/ 3 w 107"/>
                <a:gd name="T19" fmla="*/ 4 h 17"/>
                <a:gd name="T20" fmla="*/ 2 w 107"/>
                <a:gd name="T21" fmla="*/ 5 h 17"/>
                <a:gd name="T22" fmla="*/ 0 w 107"/>
                <a:gd name="T23" fmla="*/ 5 h 17"/>
                <a:gd name="T24" fmla="*/ 2 w 107"/>
                <a:gd name="T25" fmla="*/ 5 h 17"/>
                <a:gd name="T26" fmla="*/ 11 w 107"/>
                <a:gd name="T27" fmla="*/ 5 h 17"/>
                <a:gd name="T28" fmla="*/ 16 w 107"/>
                <a:gd name="T29" fmla="*/ 5 h 17"/>
                <a:gd name="T30" fmla="*/ 22 w 107"/>
                <a:gd name="T31" fmla="*/ 6 h 17"/>
                <a:gd name="T32" fmla="*/ 23 w 107"/>
                <a:gd name="T33" fmla="*/ 6 h 17"/>
                <a:gd name="T34" fmla="*/ 20 w 107"/>
                <a:gd name="T35" fmla="*/ 7 h 17"/>
                <a:gd name="T36" fmla="*/ 21 w 107"/>
                <a:gd name="T37" fmla="*/ 7 h 17"/>
                <a:gd name="T38" fmla="*/ 7 w 107"/>
                <a:gd name="T39" fmla="*/ 9 h 17"/>
                <a:gd name="T40" fmla="*/ 18 w 107"/>
                <a:gd name="T41" fmla="*/ 11 h 17"/>
                <a:gd name="T42" fmla="*/ 21 w 107"/>
                <a:gd name="T43" fmla="*/ 12 h 17"/>
                <a:gd name="T44" fmla="*/ 19 w 107"/>
                <a:gd name="T45" fmla="*/ 13 h 17"/>
                <a:gd name="T46" fmla="*/ 11 w 107"/>
                <a:gd name="T47" fmla="*/ 14 h 17"/>
                <a:gd name="T48" fmla="*/ 33 w 107"/>
                <a:gd name="T49" fmla="*/ 16 h 17"/>
                <a:gd name="T50" fmla="*/ 48 w 107"/>
                <a:gd name="T51" fmla="*/ 17 h 17"/>
                <a:gd name="T52" fmla="*/ 81 w 107"/>
                <a:gd name="T53" fmla="*/ 14 h 17"/>
                <a:gd name="T54" fmla="*/ 94 w 107"/>
                <a:gd name="T55" fmla="*/ 12 h 17"/>
                <a:gd name="T56" fmla="*/ 99 w 107"/>
                <a:gd name="T57" fmla="*/ 11 h 17"/>
                <a:gd name="T58" fmla="*/ 102 w 107"/>
                <a:gd name="T59" fmla="*/ 10 h 17"/>
                <a:gd name="T60" fmla="*/ 106 w 107"/>
                <a:gd name="T61" fmla="*/ 8 h 17"/>
                <a:gd name="T62" fmla="*/ 99 w 107"/>
                <a:gd name="T63" fmla="*/ 5 h 17"/>
                <a:gd name="T64" fmla="*/ 97 w 107"/>
                <a:gd name="T65" fmla="*/ 2 h 17"/>
                <a:gd name="T66" fmla="*/ 95 w 107"/>
                <a:gd name="T67" fmla="*/ 2 h 17"/>
                <a:gd name="T68" fmla="*/ 88 w 107"/>
                <a:gd name="T69" fmla="*/ 2 h 17"/>
                <a:gd name="T70" fmla="*/ 71 w 107"/>
                <a:gd name="T71" fmla="*/ 2 h 17"/>
                <a:gd name="T72" fmla="*/ 57 w 107"/>
                <a:gd name="T73" fmla="*/ 3 h 17"/>
                <a:gd name="T74" fmla="*/ 48 w 107"/>
                <a:gd name="T75" fmla="*/ 3 h 17"/>
                <a:gd name="T76" fmla="*/ 45 w 107"/>
                <a:gd name="T77" fmla="*/ 3 h 17"/>
                <a:gd name="T78" fmla="*/ 41 w 107"/>
                <a:gd name="T79" fmla="*/ 4 h 17"/>
                <a:gd name="T80" fmla="*/ 37 w 107"/>
                <a:gd name="T81" fmla="*/ 6 h 17"/>
                <a:gd name="T82" fmla="*/ 35 w 107"/>
                <a:gd name="T83" fmla="*/ 6 h 17"/>
                <a:gd name="T84" fmla="*/ 29 w 107"/>
                <a:gd name="T85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7">
                  <a:moveTo>
                    <a:pt x="18" y="0"/>
                  </a:moveTo>
                  <a:cubicBezTo>
                    <a:pt x="17" y="0"/>
                    <a:pt x="16" y="1"/>
                    <a:pt x="17" y="1"/>
                  </a:cubicBezTo>
                  <a:cubicBezTo>
                    <a:pt x="19" y="1"/>
                    <a:pt x="20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6" y="1"/>
                    <a:pt x="17" y="2"/>
                    <a:pt x="18" y="2"/>
                  </a:cubicBezTo>
                  <a:cubicBezTo>
                    <a:pt x="20" y="2"/>
                    <a:pt x="19" y="3"/>
                    <a:pt x="18" y="3"/>
                  </a:cubicBezTo>
                  <a:cubicBezTo>
                    <a:pt x="17" y="3"/>
                    <a:pt x="16" y="2"/>
                    <a:pt x="15" y="2"/>
                  </a:cubicBezTo>
                  <a:cubicBezTo>
                    <a:pt x="13" y="2"/>
                    <a:pt x="11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2" y="4"/>
                    <a:pt x="1" y="4"/>
                    <a:pt x="2" y="4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6" y="5"/>
                    <a:pt x="8" y="5"/>
                    <a:pt x="11" y="5"/>
                  </a:cubicBezTo>
                  <a:cubicBezTo>
                    <a:pt x="13" y="5"/>
                    <a:pt x="14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8" y="5"/>
                    <a:pt x="19" y="6"/>
                  </a:cubicBezTo>
                  <a:cubicBezTo>
                    <a:pt x="20" y="6"/>
                    <a:pt x="21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3" y="6"/>
                  </a:cubicBezTo>
                  <a:cubicBezTo>
                    <a:pt x="24" y="6"/>
                    <a:pt x="24" y="6"/>
                    <a:pt x="21" y="7"/>
                  </a:cubicBezTo>
                  <a:cubicBezTo>
                    <a:pt x="19" y="7"/>
                    <a:pt x="18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2" y="7"/>
                    <a:pt x="19" y="8"/>
                    <a:pt x="12" y="8"/>
                  </a:cubicBezTo>
                  <a:cubicBezTo>
                    <a:pt x="5" y="8"/>
                    <a:pt x="3" y="9"/>
                    <a:pt x="7" y="9"/>
                  </a:cubicBezTo>
                  <a:cubicBezTo>
                    <a:pt x="12" y="10"/>
                    <a:pt x="15" y="11"/>
                    <a:pt x="17" y="11"/>
                  </a:cubicBezTo>
                  <a:cubicBezTo>
                    <a:pt x="17" y="11"/>
                    <a:pt x="17" y="11"/>
                    <a:pt x="18" y="11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21" y="11"/>
                    <a:pt x="22" y="11"/>
                    <a:pt x="21" y="12"/>
                  </a:cubicBezTo>
                  <a:cubicBezTo>
                    <a:pt x="19" y="12"/>
                    <a:pt x="20" y="12"/>
                    <a:pt x="23" y="12"/>
                  </a:cubicBezTo>
                  <a:cubicBezTo>
                    <a:pt x="25" y="12"/>
                    <a:pt x="24" y="13"/>
                    <a:pt x="19" y="13"/>
                  </a:cubicBezTo>
                  <a:cubicBezTo>
                    <a:pt x="15" y="13"/>
                    <a:pt x="12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5"/>
                    <a:pt x="16" y="15"/>
                    <a:pt x="22" y="15"/>
                  </a:cubicBezTo>
                  <a:cubicBezTo>
                    <a:pt x="27" y="15"/>
                    <a:pt x="30" y="16"/>
                    <a:pt x="33" y="16"/>
                  </a:cubicBezTo>
                  <a:cubicBezTo>
                    <a:pt x="37" y="17"/>
                    <a:pt x="41" y="17"/>
                    <a:pt x="45" y="17"/>
                  </a:cubicBezTo>
                  <a:cubicBezTo>
                    <a:pt x="46" y="17"/>
                    <a:pt x="47" y="17"/>
                    <a:pt x="48" y="17"/>
                  </a:cubicBezTo>
                  <a:cubicBezTo>
                    <a:pt x="54" y="17"/>
                    <a:pt x="60" y="17"/>
                    <a:pt x="63" y="16"/>
                  </a:cubicBezTo>
                  <a:cubicBezTo>
                    <a:pt x="66" y="16"/>
                    <a:pt x="74" y="16"/>
                    <a:pt x="81" y="14"/>
                  </a:cubicBezTo>
                  <a:cubicBezTo>
                    <a:pt x="87" y="13"/>
                    <a:pt x="92" y="12"/>
                    <a:pt x="94" y="1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7" y="12"/>
                    <a:pt x="98" y="12"/>
                    <a:pt x="99" y="11"/>
                  </a:cubicBezTo>
                  <a:cubicBezTo>
                    <a:pt x="100" y="11"/>
                    <a:pt x="101" y="10"/>
                    <a:pt x="102" y="10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3" y="10"/>
                    <a:pt x="105" y="9"/>
                    <a:pt x="106" y="8"/>
                  </a:cubicBezTo>
                  <a:cubicBezTo>
                    <a:pt x="107" y="7"/>
                    <a:pt x="107" y="6"/>
                    <a:pt x="105" y="6"/>
                  </a:cubicBezTo>
                  <a:cubicBezTo>
                    <a:pt x="103" y="6"/>
                    <a:pt x="100" y="5"/>
                    <a:pt x="99" y="5"/>
                  </a:cubicBezTo>
                  <a:cubicBezTo>
                    <a:pt x="98" y="4"/>
                    <a:pt x="99" y="3"/>
                    <a:pt x="97" y="3"/>
                  </a:cubicBezTo>
                  <a:cubicBezTo>
                    <a:pt x="96" y="3"/>
                    <a:pt x="96" y="2"/>
                    <a:pt x="97" y="2"/>
                  </a:cubicBezTo>
                  <a:cubicBezTo>
                    <a:pt x="98" y="2"/>
                    <a:pt x="98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2"/>
                    <a:pt x="94" y="2"/>
                    <a:pt x="93" y="2"/>
                  </a:cubicBezTo>
                  <a:cubicBezTo>
                    <a:pt x="92" y="2"/>
                    <a:pt x="90" y="2"/>
                    <a:pt x="88" y="2"/>
                  </a:cubicBezTo>
                  <a:cubicBezTo>
                    <a:pt x="86" y="1"/>
                    <a:pt x="83" y="1"/>
                    <a:pt x="81" y="1"/>
                  </a:cubicBezTo>
                  <a:cubicBezTo>
                    <a:pt x="78" y="1"/>
                    <a:pt x="74" y="1"/>
                    <a:pt x="71" y="2"/>
                  </a:cubicBezTo>
                  <a:cubicBezTo>
                    <a:pt x="64" y="3"/>
                    <a:pt x="63" y="3"/>
                    <a:pt x="61" y="3"/>
                  </a:cubicBezTo>
                  <a:cubicBezTo>
                    <a:pt x="60" y="3"/>
                    <a:pt x="59" y="3"/>
                    <a:pt x="57" y="3"/>
                  </a:cubicBezTo>
                  <a:cubicBezTo>
                    <a:pt x="56" y="2"/>
                    <a:pt x="54" y="2"/>
                    <a:pt x="53" y="2"/>
                  </a:cubicBezTo>
                  <a:cubicBezTo>
                    <a:pt x="51" y="2"/>
                    <a:pt x="50" y="3"/>
                    <a:pt x="48" y="3"/>
                  </a:cubicBezTo>
                  <a:cubicBezTo>
                    <a:pt x="47" y="3"/>
                    <a:pt x="46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3"/>
                    <a:pt x="44" y="3"/>
                    <a:pt x="43" y="3"/>
                  </a:cubicBezTo>
                  <a:cubicBezTo>
                    <a:pt x="42" y="3"/>
                    <a:pt x="41" y="3"/>
                    <a:pt x="41" y="4"/>
                  </a:cubicBezTo>
                  <a:cubicBezTo>
                    <a:pt x="40" y="5"/>
                    <a:pt x="38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6" y="6"/>
                    <a:pt x="35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3" y="7"/>
                    <a:pt x="31" y="5"/>
                    <a:pt x="29" y="3"/>
                  </a:cubicBezTo>
                  <a:cubicBezTo>
                    <a:pt x="27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92" name="Freeform 195"/>
            <p:cNvSpPr>
              <a:spLocks/>
            </p:cNvSpPr>
            <p:nvPr/>
          </p:nvSpPr>
          <p:spPr bwMode="auto">
            <a:xfrm>
              <a:off x="9753600" y="5265738"/>
              <a:ext cx="349250" cy="101600"/>
            </a:xfrm>
            <a:custGeom>
              <a:avLst/>
              <a:gdLst>
                <a:gd name="T0" fmla="*/ 104 w 129"/>
                <a:gd name="T1" fmla="*/ 0 h 37"/>
                <a:gd name="T2" fmla="*/ 103 w 129"/>
                <a:gd name="T3" fmla="*/ 0 h 37"/>
                <a:gd name="T4" fmla="*/ 102 w 129"/>
                <a:gd name="T5" fmla="*/ 0 h 37"/>
                <a:gd name="T6" fmla="*/ 101 w 129"/>
                <a:gd name="T7" fmla="*/ 0 h 37"/>
                <a:gd name="T8" fmla="*/ 100 w 129"/>
                <a:gd name="T9" fmla="*/ 0 h 37"/>
                <a:gd name="T10" fmla="*/ 92 w 129"/>
                <a:gd name="T11" fmla="*/ 3 h 37"/>
                <a:gd name="T12" fmla="*/ 82 w 129"/>
                <a:gd name="T13" fmla="*/ 6 h 37"/>
                <a:gd name="T14" fmla="*/ 82 w 129"/>
                <a:gd name="T15" fmla="*/ 6 h 37"/>
                <a:gd name="T16" fmla="*/ 82 w 129"/>
                <a:gd name="T17" fmla="*/ 6 h 37"/>
                <a:gd name="T18" fmla="*/ 82 w 129"/>
                <a:gd name="T19" fmla="*/ 6 h 37"/>
                <a:gd name="T20" fmla="*/ 80 w 129"/>
                <a:gd name="T21" fmla="*/ 7 h 37"/>
                <a:gd name="T22" fmla="*/ 79 w 129"/>
                <a:gd name="T23" fmla="*/ 6 h 37"/>
                <a:gd name="T24" fmla="*/ 79 w 129"/>
                <a:gd name="T25" fmla="*/ 6 h 37"/>
                <a:gd name="T26" fmla="*/ 58 w 129"/>
                <a:gd name="T27" fmla="*/ 10 h 37"/>
                <a:gd name="T28" fmla="*/ 24 w 129"/>
                <a:gd name="T29" fmla="*/ 17 h 37"/>
                <a:gd name="T30" fmla="*/ 23 w 129"/>
                <a:gd name="T31" fmla="*/ 17 h 37"/>
                <a:gd name="T32" fmla="*/ 21 w 129"/>
                <a:gd name="T33" fmla="*/ 17 h 37"/>
                <a:gd name="T34" fmla="*/ 20 w 129"/>
                <a:gd name="T35" fmla="*/ 17 h 37"/>
                <a:gd name="T36" fmla="*/ 6 w 129"/>
                <a:gd name="T37" fmla="*/ 19 h 37"/>
                <a:gd name="T38" fmla="*/ 4 w 129"/>
                <a:gd name="T39" fmla="*/ 23 h 37"/>
                <a:gd name="T40" fmla="*/ 13 w 129"/>
                <a:gd name="T41" fmla="*/ 25 h 37"/>
                <a:gd name="T42" fmla="*/ 13 w 129"/>
                <a:gd name="T43" fmla="*/ 27 h 37"/>
                <a:gd name="T44" fmla="*/ 13 w 129"/>
                <a:gd name="T45" fmla="*/ 27 h 37"/>
                <a:gd name="T46" fmla="*/ 13 w 129"/>
                <a:gd name="T47" fmla="*/ 27 h 37"/>
                <a:gd name="T48" fmla="*/ 13 w 129"/>
                <a:gd name="T49" fmla="*/ 28 h 37"/>
                <a:gd name="T50" fmla="*/ 14 w 129"/>
                <a:gd name="T51" fmla="*/ 28 h 37"/>
                <a:gd name="T52" fmla="*/ 19 w 129"/>
                <a:gd name="T53" fmla="*/ 32 h 37"/>
                <a:gd name="T54" fmla="*/ 39 w 129"/>
                <a:gd name="T55" fmla="*/ 34 h 37"/>
                <a:gd name="T56" fmla="*/ 43 w 129"/>
                <a:gd name="T57" fmla="*/ 35 h 37"/>
                <a:gd name="T58" fmla="*/ 52 w 129"/>
                <a:gd name="T59" fmla="*/ 35 h 37"/>
                <a:gd name="T60" fmla="*/ 54 w 129"/>
                <a:gd name="T61" fmla="*/ 35 h 37"/>
                <a:gd name="T62" fmla="*/ 60 w 129"/>
                <a:gd name="T63" fmla="*/ 35 h 37"/>
                <a:gd name="T64" fmla="*/ 63 w 129"/>
                <a:gd name="T65" fmla="*/ 35 h 37"/>
                <a:gd name="T66" fmla="*/ 64 w 129"/>
                <a:gd name="T67" fmla="*/ 35 h 37"/>
                <a:gd name="T68" fmla="*/ 64 w 129"/>
                <a:gd name="T69" fmla="*/ 35 h 37"/>
                <a:gd name="T70" fmla="*/ 70 w 129"/>
                <a:gd name="T71" fmla="*/ 36 h 37"/>
                <a:gd name="T72" fmla="*/ 79 w 129"/>
                <a:gd name="T73" fmla="*/ 37 h 37"/>
                <a:gd name="T74" fmla="*/ 88 w 129"/>
                <a:gd name="T75" fmla="*/ 36 h 37"/>
                <a:gd name="T76" fmla="*/ 95 w 129"/>
                <a:gd name="T77" fmla="*/ 32 h 37"/>
                <a:gd name="T78" fmla="*/ 96 w 129"/>
                <a:gd name="T79" fmla="*/ 31 h 37"/>
                <a:gd name="T80" fmla="*/ 94 w 129"/>
                <a:gd name="T81" fmla="*/ 30 h 37"/>
                <a:gd name="T82" fmla="*/ 98 w 129"/>
                <a:gd name="T83" fmla="*/ 28 h 37"/>
                <a:gd name="T84" fmla="*/ 101 w 129"/>
                <a:gd name="T85" fmla="*/ 27 h 37"/>
                <a:gd name="T86" fmla="*/ 102 w 129"/>
                <a:gd name="T87" fmla="*/ 27 h 37"/>
                <a:gd name="T88" fmla="*/ 102 w 129"/>
                <a:gd name="T89" fmla="*/ 27 h 37"/>
                <a:gd name="T90" fmla="*/ 110 w 129"/>
                <a:gd name="T91" fmla="*/ 24 h 37"/>
                <a:gd name="T92" fmla="*/ 121 w 129"/>
                <a:gd name="T93" fmla="*/ 20 h 37"/>
                <a:gd name="T94" fmla="*/ 122 w 129"/>
                <a:gd name="T95" fmla="*/ 20 h 37"/>
                <a:gd name="T96" fmla="*/ 122 w 129"/>
                <a:gd name="T97" fmla="*/ 20 h 37"/>
                <a:gd name="T98" fmla="*/ 114 w 129"/>
                <a:gd name="T99" fmla="*/ 16 h 37"/>
                <a:gd name="T100" fmla="*/ 111 w 129"/>
                <a:gd name="T101" fmla="*/ 11 h 37"/>
                <a:gd name="T102" fmla="*/ 111 w 129"/>
                <a:gd name="T103" fmla="*/ 10 h 37"/>
                <a:gd name="T104" fmla="*/ 117 w 129"/>
                <a:gd name="T105" fmla="*/ 8 h 37"/>
                <a:gd name="T106" fmla="*/ 117 w 129"/>
                <a:gd name="T107" fmla="*/ 8 h 37"/>
                <a:gd name="T108" fmla="*/ 117 w 129"/>
                <a:gd name="T109" fmla="*/ 8 h 37"/>
                <a:gd name="T110" fmla="*/ 124 w 129"/>
                <a:gd name="T111" fmla="*/ 6 h 37"/>
                <a:gd name="T112" fmla="*/ 124 w 129"/>
                <a:gd name="T113" fmla="*/ 5 h 37"/>
                <a:gd name="T114" fmla="*/ 117 w 129"/>
                <a:gd name="T115" fmla="*/ 4 h 37"/>
                <a:gd name="T116" fmla="*/ 115 w 129"/>
                <a:gd name="T117" fmla="*/ 3 h 37"/>
                <a:gd name="T118" fmla="*/ 114 w 129"/>
                <a:gd name="T119" fmla="*/ 3 h 37"/>
                <a:gd name="T120" fmla="*/ 113 w 129"/>
                <a:gd name="T121" fmla="*/ 3 h 37"/>
                <a:gd name="T122" fmla="*/ 109 w 129"/>
                <a:gd name="T123" fmla="*/ 1 h 37"/>
                <a:gd name="T124" fmla="*/ 104 w 129"/>
                <a:gd name="T1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9" h="37">
                  <a:moveTo>
                    <a:pt x="104" y="0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97" y="2"/>
                    <a:pt x="92" y="3"/>
                  </a:cubicBezTo>
                  <a:cubicBezTo>
                    <a:pt x="87" y="5"/>
                    <a:pt x="81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4" y="6"/>
                    <a:pt x="84" y="6"/>
                    <a:pt x="82" y="6"/>
                  </a:cubicBezTo>
                  <a:cubicBezTo>
                    <a:pt x="81" y="7"/>
                    <a:pt x="80" y="7"/>
                    <a:pt x="80" y="7"/>
                  </a:cubicBezTo>
                  <a:cubicBezTo>
                    <a:pt x="79" y="7"/>
                    <a:pt x="79" y="7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7" y="6"/>
                    <a:pt x="67" y="8"/>
                    <a:pt x="58" y="10"/>
                  </a:cubicBezTo>
                  <a:cubicBezTo>
                    <a:pt x="48" y="13"/>
                    <a:pt x="35" y="17"/>
                    <a:pt x="24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7"/>
                    <a:pt x="21" y="17"/>
                  </a:cubicBezTo>
                  <a:cubicBezTo>
                    <a:pt x="21" y="17"/>
                    <a:pt x="20" y="17"/>
                    <a:pt x="20" y="17"/>
                  </a:cubicBezTo>
                  <a:cubicBezTo>
                    <a:pt x="15" y="17"/>
                    <a:pt x="10" y="17"/>
                    <a:pt x="6" y="19"/>
                  </a:cubicBezTo>
                  <a:cubicBezTo>
                    <a:pt x="0" y="20"/>
                    <a:pt x="0" y="22"/>
                    <a:pt x="4" y="23"/>
                  </a:cubicBezTo>
                  <a:cubicBezTo>
                    <a:pt x="10" y="25"/>
                    <a:pt x="17" y="25"/>
                    <a:pt x="13" y="25"/>
                  </a:cubicBezTo>
                  <a:cubicBezTo>
                    <a:pt x="12" y="25"/>
                    <a:pt x="12" y="26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9"/>
                    <a:pt x="17" y="30"/>
                    <a:pt x="19" y="32"/>
                  </a:cubicBezTo>
                  <a:cubicBezTo>
                    <a:pt x="25" y="35"/>
                    <a:pt x="38" y="33"/>
                    <a:pt x="39" y="34"/>
                  </a:cubicBezTo>
                  <a:cubicBezTo>
                    <a:pt x="39" y="35"/>
                    <a:pt x="41" y="35"/>
                    <a:pt x="43" y="35"/>
                  </a:cubicBezTo>
                  <a:cubicBezTo>
                    <a:pt x="45" y="35"/>
                    <a:pt x="48" y="35"/>
                    <a:pt x="52" y="35"/>
                  </a:cubicBezTo>
                  <a:cubicBezTo>
                    <a:pt x="53" y="35"/>
                    <a:pt x="53" y="35"/>
                    <a:pt x="54" y="35"/>
                  </a:cubicBezTo>
                  <a:cubicBezTo>
                    <a:pt x="57" y="35"/>
                    <a:pt x="59" y="35"/>
                    <a:pt x="60" y="35"/>
                  </a:cubicBezTo>
                  <a:cubicBezTo>
                    <a:pt x="62" y="35"/>
                    <a:pt x="63" y="35"/>
                    <a:pt x="63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5" y="35"/>
                    <a:pt x="67" y="36"/>
                    <a:pt x="70" y="36"/>
                  </a:cubicBezTo>
                  <a:cubicBezTo>
                    <a:pt x="71" y="36"/>
                    <a:pt x="75" y="37"/>
                    <a:pt x="79" y="37"/>
                  </a:cubicBezTo>
                  <a:cubicBezTo>
                    <a:pt x="82" y="37"/>
                    <a:pt x="85" y="37"/>
                    <a:pt x="88" y="36"/>
                  </a:cubicBezTo>
                  <a:cubicBezTo>
                    <a:pt x="93" y="35"/>
                    <a:pt x="95" y="33"/>
                    <a:pt x="95" y="32"/>
                  </a:cubicBezTo>
                  <a:cubicBezTo>
                    <a:pt x="95" y="32"/>
                    <a:pt x="97" y="31"/>
                    <a:pt x="96" y="31"/>
                  </a:cubicBezTo>
                  <a:cubicBezTo>
                    <a:pt x="96" y="30"/>
                    <a:pt x="94" y="30"/>
                    <a:pt x="94" y="30"/>
                  </a:cubicBezTo>
                  <a:cubicBezTo>
                    <a:pt x="94" y="30"/>
                    <a:pt x="96" y="29"/>
                    <a:pt x="98" y="28"/>
                  </a:cubicBezTo>
                  <a:cubicBezTo>
                    <a:pt x="99" y="28"/>
                    <a:pt x="100" y="27"/>
                    <a:pt x="101" y="27"/>
                  </a:cubicBezTo>
                  <a:cubicBezTo>
                    <a:pt x="101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3" y="27"/>
                    <a:pt x="106" y="26"/>
                    <a:pt x="110" y="24"/>
                  </a:cubicBezTo>
                  <a:cubicBezTo>
                    <a:pt x="113" y="22"/>
                    <a:pt x="118" y="20"/>
                    <a:pt x="121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5" y="20"/>
                    <a:pt x="118" y="19"/>
                    <a:pt x="114" y="16"/>
                  </a:cubicBezTo>
                  <a:cubicBezTo>
                    <a:pt x="111" y="13"/>
                    <a:pt x="109" y="11"/>
                    <a:pt x="111" y="11"/>
                  </a:cubicBezTo>
                  <a:cubicBezTo>
                    <a:pt x="113" y="11"/>
                    <a:pt x="113" y="10"/>
                    <a:pt x="111" y="10"/>
                  </a:cubicBezTo>
                  <a:cubicBezTo>
                    <a:pt x="110" y="9"/>
                    <a:pt x="114" y="8"/>
                    <a:pt x="117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20" y="8"/>
                    <a:pt x="119" y="7"/>
                    <a:pt x="124" y="6"/>
                  </a:cubicBezTo>
                  <a:cubicBezTo>
                    <a:pt x="128" y="6"/>
                    <a:pt x="129" y="5"/>
                    <a:pt x="124" y="5"/>
                  </a:cubicBezTo>
                  <a:cubicBezTo>
                    <a:pt x="119" y="4"/>
                    <a:pt x="116" y="4"/>
                    <a:pt x="117" y="4"/>
                  </a:cubicBezTo>
                  <a:cubicBezTo>
                    <a:pt x="118" y="3"/>
                    <a:pt x="116" y="3"/>
                    <a:pt x="115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3"/>
                    <a:pt x="113" y="3"/>
                    <a:pt x="113" y="3"/>
                  </a:cubicBezTo>
                  <a:cubicBezTo>
                    <a:pt x="112" y="3"/>
                    <a:pt x="112" y="2"/>
                    <a:pt x="109" y="1"/>
                  </a:cubicBezTo>
                  <a:cubicBezTo>
                    <a:pt x="107" y="0"/>
                    <a:pt x="105" y="0"/>
                    <a:pt x="10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93" name="Freeform 196"/>
            <p:cNvSpPr>
              <a:spLocks/>
            </p:cNvSpPr>
            <p:nvPr/>
          </p:nvSpPr>
          <p:spPr bwMode="auto">
            <a:xfrm>
              <a:off x="8739188" y="5241925"/>
              <a:ext cx="76200" cy="31750"/>
            </a:xfrm>
            <a:custGeom>
              <a:avLst/>
              <a:gdLst>
                <a:gd name="T0" fmla="*/ 6 w 28"/>
                <a:gd name="T1" fmla="*/ 0 h 12"/>
                <a:gd name="T2" fmla="*/ 2 w 28"/>
                <a:gd name="T3" fmla="*/ 1 h 12"/>
                <a:gd name="T4" fmla="*/ 0 w 28"/>
                <a:gd name="T5" fmla="*/ 5 h 12"/>
                <a:gd name="T6" fmla="*/ 3 w 28"/>
                <a:gd name="T7" fmla="*/ 9 h 12"/>
                <a:gd name="T8" fmla="*/ 17 w 28"/>
                <a:gd name="T9" fmla="*/ 12 h 12"/>
                <a:gd name="T10" fmla="*/ 27 w 28"/>
                <a:gd name="T11" fmla="*/ 7 h 12"/>
                <a:gd name="T12" fmla="*/ 24 w 28"/>
                <a:gd name="T13" fmla="*/ 5 h 12"/>
                <a:gd name="T14" fmla="*/ 14 w 28"/>
                <a:gd name="T15" fmla="*/ 1 h 12"/>
                <a:gd name="T16" fmla="*/ 6 w 28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3"/>
                    <a:pt x="0" y="5"/>
                  </a:cubicBezTo>
                  <a:cubicBezTo>
                    <a:pt x="0" y="7"/>
                    <a:pt x="0" y="8"/>
                    <a:pt x="3" y="9"/>
                  </a:cubicBezTo>
                  <a:cubicBezTo>
                    <a:pt x="6" y="11"/>
                    <a:pt x="12" y="12"/>
                    <a:pt x="17" y="12"/>
                  </a:cubicBezTo>
                  <a:cubicBezTo>
                    <a:pt x="23" y="12"/>
                    <a:pt x="28" y="10"/>
                    <a:pt x="27" y="7"/>
                  </a:cubicBezTo>
                  <a:cubicBezTo>
                    <a:pt x="26" y="6"/>
                    <a:pt x="25" y="6"/>
                    <a:pt x="24" y="5"/>
                  </a:cubicBezTo>
                  <a:cubicBezTo>
                    <a:pt x="21" y="4"/>
                    <a:pt x="17" y="2"/>
                    <a:pt x="14" y="1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94" name="Freeform 197"/>
            <p:cNvSpPr>
              <a:spLocks/>
            </p:cNvSpPr>
            <p:nvPr/>
          </p:nvSpPr>
          <p:spPr bwMode="auto">
            <a:xfrm>
              <a:off x="7429500" y="5437188"/>
              <a:ext cx="271463" cy="125412"/>
            </a:xfrm>
            <a:custGeom>
              <a:avLst/>
              <a:gdLst>
                <a:gd name="T0" fmla="*/ 86 w 100"/>
                <a:gd name="T1" fmla="*/ 0 h 46"/>
                <a:gd name="T2" fmla="*/ 86 w 100"/>
                <a:gd name="T3" fmla="*/ 0 h 46"/>
                <a:gd name="T4" fmla="*/ 83 w 100"/>
                <a:gd name="T5" fmla="*/ 4 h 46"/>
                <a:gd name="T6" fmla="*/ 75 w 100"/>
                <a:gd name="T7" fmla="*/ 6 h 46"/>
                <a:gd name="T8" fmla="*/ 74 w 100"/>
                <a:gd name="T9" fmla="*/ 6 h 46"/>
                <a:gd name="T10" fmla="*/ 73 w 100"/>
                <a:gd name="T11" fmla="*/ 6 h 46"/>
                <a:gd name="T12" fmla="*/ 72 w 100"/>
                <a:gd name="T13" fmla="*/ 6 h 46"/>
                <a:gd name="T14" fmla="*/ 72 w 100"/>
                <a:gd name="T15" fmla="*/ 7 h 46"/>
                <a:gd name="T16" fmla="*/ 71 w 100"/>
                <a:gd name="T17" fmla="*/ 7 h 46"/>
                <a:gd name="T18" fmla="*/ 71 w 100"/>
                <a:gd name="T19" fmla="*/ 7 h 46"/>
                <a:gd name="T20" fmla="*/ 70 w 100"/>
                <a:gd name="T21" fmla="*/ 8 h 46"/>
                <a:gd name="T22" fmla="*/ 68 w 100"/>
                <a:gd name="T23" fmla="*/ 9 h 46"/>
                <a:gd name="T24" fmla="*/ 65 w 100"/>
                <a:gd name="T25" fmla="*/ 10 h 46"/>
                <a:gd name="T26" fmla="*/ 64 w 100"/>
                <a:gd name="T27" fmla="*/ 9 h 46"/>
                <a:gd name="T28" fmla="*/ 64 w 100"/>
                <a:gd name="T29" fmla="*/ 9 h 46"/>
                <a:gd name="T30" fmla="*/ 62 w 100"/>
                <a:gd name="T31" fmla="*/ 10 h 46"/>
                <a:gd name="T32" fmla="*/ 60 w 100"/>
                <a:gd name="T33" fmla="*/ 12 h 46"/>
                <a:gd name="T34" fmla="*/ 59 w 100"/>
                <a:gd name="T35" fmla="*/ 12 h 46"/>
                <a:gd name="T36" fmla="*/ 58 w 100"/>
                <a:gd name="T37" fmla="*/ 11 h 46"/>
                <a:gd name="T38" fmla="*/ 57 w 100"/>
                <a:gd name="T39" fmla="*/ 11 h 46"/>
                <a:gd name="T40" fmla="*/ 54 w 100"/>
                <a:gd name="T41" fmla="*/ 12 h 46"/>
                <a:gd name="T42" fmla="*/ 48 w 100"/>
                <a:gd name="T43" fmla="*/ 13 h 46"/>
                <a:gd name="T44" fmla="*/ 47 w 100"/>
                <a:gd name="T45" fmla="*/ 13 h 46"/>
                <a:gd name="T46" fmla="*/ 46 w 100"/>
                <a:gd name="T47" fmla="*/ 13 h 46"/>
                <a:gd name="T48" fmla="*/ 39 w 100"/>
                <a:gd name="T49" fmla="*/ 13 h 46"/>
                <a:gd name="T50" fmla="*/ 21 w 100"/>
                <a:gd name="T51" fmla="*/ 17 h 46"/>
                <a:gd name="T52" fmla="*/ 21 w 100"/>
                <a:gd name="T53" fmla="*/ 25 h 46"/>
                <a:gd name="T54" fmla="*/ 8 w 100"/>
                <a:gd name="T55" fmla="*/ 32 h 46"/>
                <a:gd name="T56" fmla="*/ 10 w 100"/>
                <a:gd name="T57" fmla="*/ 43 h 46"/>
                <a:gd name="T58" fmla="*/ 26 w 100"/>
                <a:gd name="T59" fmla="*/ 46 h 46"/>
                <a:gd name="T60" fmla="*/ 30 w 100"/>
                <a:gd name="T61" fmla="*/ 46 h 46"/>
                <a:gd name="T62" fmla="*/ 60 w 100"/>
                <a:gd name="T63" fmla="*/ 38 h 46"/>
                <a:gd name="T64" fmla="*/ 87 w 100"/>
                <a:gd name="T65" fmla="*/ 20 h 46"/>
                <a:gd name="T66" fmla="*/ 95 w 100"/>
                <a:gd name="T67" fmla="*/ 12 h 46"/>
                <a:gd name="T68" fmla="*/ 95 w 100"/>
                <a:gd name="T69" fmla="*/ 12 h 46"/>
                <a:gd name="T70" fmla="*/ 97 w 100"/>
                <a:gd name="T71" fmla="*/ 13 h 46"/>
                <a:gd name="T72" fmla="*/ 100 w 100"/>
                <a:gd name="T73" fmla="*/ 11 h 46"/>
                <a:gd name="T74" fmla="*/ 98 w 100"/>
                <a:gd name="T75" fmla="*/ 10 h 46"/>
                <a:gd name="T76" fmla="*/ 96 w 100"/>
                <a:gd name="T77" fmla="*/ 5 h 46"/>
                <a:gd name="T78" fmla="*/ 86 w 100"/>
                <a:gd name="T7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0" h="46">
                  <a:moveTo>
                    <a:pt x="86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83" y="1"/>
                    <a:pt x="85" y="2"/>
                    <a:pt x="83" y="4"/>
                  </a:cubicBezTo>
                  <a:cubicBezTo>
                    <a:pt x="81" y="5"/>
                    <a:pt x="76" y="6"/>
                    <a:pt x="75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3" y="6"/>
                  </a:cubicBezTo>
                  <a:cubicBezTo>
                    <a:pt x="73" y="6"/>
                    <a:pt x="72" y="6"/>
                    <a:pt x="72" y="6"/>
                  </a:cubicBezTo>
                  <a:cubicBezTo>
                    <a:pt x="72" y="7"/>
                    <a:pt x="73" y="7"/>
                    <a:pt x="72" y="7"/>
                  </a:cubicBezTo>
                  <a:cubicBezTo>
                    <a:pt x="72" y="7"/>
                    <a:pt x="71" y="7"/>
                    <a:pt x="71" y="7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0" y="7"/>
                    <a:pt x="69" y="8"/>
                    <a:pt x="70" y="8"/>
                  </a:cubicBezTo>
                  <a:cubicBezTo>
                    <a:pt x="72" y="8"/>
                    <a:pt x="70" y="9"/>
                    <a:pt x="68" y="9"/>
                  </a:cubicBezTo>
                  <a:cubicBezTo>
                    <a:pt x="67" y="10"/>
                    <a:pt x="66" y="10"/>
                    <a:pt x="65" y="10"/>
                  </a:cubicBezTo>
                  <a:cubicBezTo>
                    <a:pt x="65" y="10"/>
                    <a:pt x="64" y="10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3" y="10"/>
                    <a:pt x="62" y="10"/>
                  </a:cubicBezTo>
                  <a:cubicBezTo>
                    <a:pt x="61" y="11"/>
                    <a:pt x="61" y="11"/>
                    <a:pt x="60" y="12"/>
                  </a:cubicBezTo>
                  <a:cubicBezTo>
                    <a:pt x="60" y="12"/>
                    <a:pt x="59" y="12"/>
                    <a:pt x="59" y="12"/>
                  </a:cubicBezTo>
                  <a:cubicBezTo>
                    <a:pt x="58" y="12"/>
                    <a:pt x="58" y="11"/>
                    <a:pt x="58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5" y="11"/>
                    <a:pt x="54" y="12"/>
                  </a:cubicBezTo>
                  <a:cubicBezTo>
                    <a:pt x="53" y="13"/>
                    <a:pt x="51" y="13"/>
                    <a:pt x="48" y="13"/>
                  </a:cubicBezTo>
                  <a:cubicBezTo>
                    <a:pt x="48" y="13"/>
                    <a:pt x="48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2" y="13"/>
                    <a:pt x="40" y="13"/>
                    <a:pt x="39" y="13"/>
                  </a:cubicBezTo>
                  <a:cubicBezTo>
                    <a:pt x="38" y="14"/>
                    <a:pt x="22" y="13"/>
                    <a:pt x="21" y="17"/>
                  </a:cubicBezTo>
                  <a:cubicBezTo>
                    <a:pt x="20" y="20"/>
                    <a:pt x="22" y="24"/>
                    <a:pt x="21" y="25"/>
                  </a:cubicBezTo>
                  <a:cubicBezTo>
                    <a:pt x="20" y="27"/>
                    <a:pt x="13" y="30"/>
                    <a:pt x="8" y="32"/>
                  </a:cubicBezTo>
                  <a:cubicBezTo>
                    <a:pt x="0" y="35"/>
                    <a:pt x="5" y="41"/>
                    <a:pt x="10" y="43"/>
                  </a:cubicBezTo>
                  <a:cubicBezTo>
                    <a:pt x="14" y="45"/>
                    <a:pt x="20" y="46"/>
                    <a:pt x="26" y="46"/>
                  </a:cubicBezTo>
                  <a:cubicBezTo>
                    <a:pt x="27" y="46"/>
                    <a:pt x="29" y="46"/>
                    <a:pt x="30" y="46"/>
                  </a:cubicBezTo>
                  <a:cubicBezTo>
                    <a:pt x="48" y="46"/>
                    <a:pt x="54" y="42"/>
                    <a:pt x="60" y="38"/>
                  </a:cubicBezTo>
                  <a:cubicBezTo>
                    <a:pt x="69" y="33"/>
                    <a:pt x="81" y="26"/>
                    <a:pt x="87" y="20"/>
                  </a:cubicBezTo>
                  <a:cubicBezTo>
                    <a:pt x="92" y="16"/>
                    <a:pt x="93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6" y="12"/>
                    <a:pt x="96" y="13"/>
                    <a:pt x="97" y="13"/>
                  </a:cubicBezTo>
                  <a:cubicBezTo>
                    <a:pt x="98" y="13"/>
                    <a:pt x="100" y="12"/>
                    <a:pt x="100" y="11"/>
                  </a:cubicBezTo>
                  <a:cubicBezTo>
                    <a:pt x="100" y="11"/>
                    <a:pt x="99" y="10"/>
                    <a:pt x="98" y="10"/>
                  </a:cubicBezTo>
                  <a:cubicBezTo>
                    <a:pt x="99" y="8"/>
                    <a:pt x="98" y="6"/>
                    <a:pt x="96" y="5"/>
                  </a:cubicBezTo>
                  <a:cubicBezTo>
                    <a:pt x="94" y="2"/>
                    <a:pt x="89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95" name="Freeform 198"/>
            <p:cNvSpPr>
              <a:spLocks/>
            </p:cNvSpPr>
            <p:nvPr/>
          </p:nvSpPr>
          <p:spPr bwMode="auto">
            <a:xfrm>
              <a:off x="9088438" y="5113338"/>
              <a:ext cx="11113" cy="3175"/>
            </a:xfrm>
            <a:custGeom>
              <a:avLst/>
              <a:gdLst>
                <a:gd name="T0" fmla="*/ 0 w 4"/>
                <a:gd name="T1" fmla="*/ 0 h 1"/>
                <a:gd name="T2" fmla="*/ 1 w 4"/>
                <a:gd name="T3" fmla="*/ 1 h 1"/>
                <a:gd name="T4" fmla="*/ 3 w 4"/>
                <a:gd name="T5" fmla="*/ 1 h 1"/>
                <a:gd name="T6" fmla="*/ 3 w 4"/>
                <a:gd name="T7" fmla="*/ 1 h 1"/>
                <a:gd name="T8" fmla="*/ 0 w 4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1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96" name="Freeform 199"/>
            <p:cNvSpPr>
              <a:spLocks/>
            </p:cNvSpPr>
            <p:nvPr/>
          </p:nvSpPr>
          <p:spPr bwMode="auto">
            <a:xfrm>
              <a:off x="9075738" y="5113338"/>
              <a:ext cx="12700" cy="3175"/>
            </a:xfrm>
            <a:custGeom>
              <a:avLst/>
              <a:gdLst>
                <a:gd name="T0" fmla="*/ 2 w 5"/>
                <a:gd name="T1" fmla="*/ 0 h 1"/>
                <a:gd name="T2" fmla="*/ 0 w 5"/>
                <a:gd name="T3" fmla="*/ 1 h 1"/>
                <a:gd name="T4" fmla="*/ 3 w 5"/>
                <a:gd name="T5" fmla="*/ 1 h 1"/>
                <a:gd name="T6" fmla="*/ 4 w 5"/>
                <a:gd name="T7" fmla="*/ 1 h 1"/>
                <a:gd name="T8" fmla="*/ 2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2" y="1"/>
                    <a:pt x="3" y="1"/>
                  </a:cubicBezTo>
                  <a:cubicBezTo>
                    <a:pt x="4" y="1"/>
                    <a:pt x="5" y="1"/>
                    <a:pt x="4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97" name="Freeform 200"/>
            <p:cNvSpPr>
              <a:spLocks/>
            </p:cNvSpPr>
            <p:nvPr/>
          </p:nvSpPr>
          <p:spPr bwMode="auto">
            <a:xfrm>
              <a:off x="9290050" y="5276850"/>
              <a:ext cx="379413" cy="106362"/>
            </a:xfrm>
            <a:custGeom>
              <a:avLst/>
              <a:gdLst>
                <a:gd name="T0" fmla="*/ 4 w 140"/>
                <a:gd name="T1" fmla="*/ 0 h 39"/>
                <a:gd name="T2" fmla="*/ 10 w 140"/>
                <a:gd name="T3" fmla="*/ 5 h 39"/>
                <a:gd name="T4" fmla="*/ 57 w 140"/>
                <a:gd name="T5" fmla="*/ 20 h 39"/>
                <a:gd name="T6" fmla="*/ 96 w 140"/>
                <a:gd name="T7" fmla="*/ 33 h 39"/>
                <a:gd name="T8" fmla="*/ 117 w 140"/>
                <a:gd name="T9" fmla="*/ 39 h 39"/>
                <a:gd name="T10" fmla="*/ 117 w 140"/>
                <a:gd name="T11" fmla="*/ 39 h 39"/>
                <a:gd name="T12" fmla="*/ 118 w 140"/>
                <a:gd name="T13" fmla="*/ 39 h 39"/>
                <a:gd name="T14" fmla="*/ 120 w 140"/>
                <a:gd name="T15" fmla="*/ 39 h 39"/>
                <a:gd name="T16" fmla="*/ 122 w 140"/>
                <a:gd name="T17" fmla="*/ 39 h 39"/>
                <a:gd name="T18" fmla="*/ 125 w 140"/>
                <a:gd name="T19" fmla="*/ 39 h 39"/>
                <a:gd name="T20" fmla="*/ 128 w 140"/>
                <a:gd name="T21" fmla="*/ 38 h 39"/>
                <a:gd name="T22" fmla="*/ 129 w 140"/>
                <a:gd name="T23" fmla="*/ 38 h 39"/>
                <a:gd name="T24" fmla="*/ 138 w 140"/>
                <a:gd name="T25" fmla="*/ 31 h 39"/>
                <a:gd name="T26" fmla="*/ 125 w 140"/>
                <a:gd name="T27" fmla="*/ 27 h 39"/>
                <a:gd name="T28" fmla="*/ 108 w 140"/>
                <a:gd name="T29" fmla="*/ 23 h 39"/>
                <a:gd name="T30" fmla="*/ 105 w 140"/>
                <a:gd name="T31" fmla="*/ 21 h 39"/>
                <a:gd name="T32" fmla="*/ 104 w 140"/>
                <a:gd name="T33" fmla="*/ 20 h 39"/>
                <a:gd name="T34" fmla="*/ 102 w 140"/>
                <a:gd name="T35" fmla="*/ 19 h 39"/>
                <a:gd name="T36" fmla="*/ 98 w 140"/>
                <a:gd name="T37" fmla="*/ 19 h 39"/>
                <a:gd name="T38" fmla="*/ 97 w 140"/>
                <a:gd name="T39" fmla="*/ 19 h 39"/>
                <a:gd name="T40" fmla="*/ 96 w 140"/>
                <a:gd name="T41" fmla="*/ 19 h 39"/>
                <a:gd name="T42" fmla="*/ 96 w 140"/>
                <a:gd name="T43" fmla="*/ 18 h 39"/>
                <a:gd name="T44" fmla="*/ 71 w 140"/>
                <a:gd name="T45" fmla="*/ 13 h 39"/>
                <a:gd name="T46" fmla="*/ 42 w 140"/>
                <a:gd name="T47" fmla="*/ 6 h 39"/>
                <a:gd name="T48" fmla="*/ 4 w 140"/>
                <a:gd name="T4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0" h="39">
                  <a:moveTo>
                    <a:pt x="4" y="0"/>
                  </a:moveTo>
                  <a:cubicBezTo>
                    <a:pt x="0" y="0"/>
                    <a:pt x="0" y="2"/>
                    <a:pt x="10" y="5"/>
                  </a:cubicBezTo>
                  <a:cubicBezTo>
                    <a:pt x="25" y="11"/>
                    <a:pt x="45" y="14"/>
                    <a:pt x="57" y="20"/>
                  </a:cubicBezTo>
                  <a:cubicBezTo>
                    <a:pt x="68" y="26"/>
                    <a:pt x="82" y="29"/>
                    <a:pt x="96" y="33"/>
                  </a:cubicBezTo>
                  <a:cubicBezTo>
                    <a:pt x="107" y="37"/>
                    <a:pt x="116" y="39"/>
                    <a:pt x="117" y="39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17" y="39"/>
                    <a:pt x="117" y="39"/>
                    <a:pt x="118" y="39"/>
                  </a:cubicBezTo>
                  <a:cubicBezTo>
                    <a:pt x="119" y="39"/>
                    <a:pt x="119" y="39"/>
                    <a:pt x="120" y="39"/>
                  </a:cubicBezTo>
                  <a:cubicBezTo>
                    <a:pt x="121" y="39"/>
                    <a:pt x="121" y="39"/>
                    <a:pt x="122" y="39"/>
                  </a:cubicBezTo>
                  <a:cubicBezTo>
                    <a:pt x="123" y="39"/>
                    <a:pt x="124" y="39"/>
                    <a:pt x="125" y="39"/>
                  </a:cubicBezTo>
                  <a:cubicBezTo>
                    <a:pt x="125" y="38"/>
                    <a:pt x="127" y="38"/>
                    <a:pt x="128" y="38"/>
                  </a:cubicBezTo>
                  <a:cubicBezTo>
                    <a:pt x="128" y="38"/>
                    <a:pt x="129" y="38"/>
                    <a:pt x="129" y="38"/>
                  </a:cubicBezTo>
                  <a:cubicBezTo>
                    <a:pt x="134" y="38"/>
                    <a:pt x="140" y="32"/>
                    <a:pt x="138" y="31"/>
                  </a:cubicBezTo>
                  <a:cubicBezTo>
                    <a:pt x="135" y="29"/>
                    <a:pt x="129" y="28"/>
                    <a:pt x="125" y="27"/>
                  </a:cubicBezTo>
                  <a:cubicBezTo>
                    <a:pt x="115" y="26"/>
                    <a:pt x="113" y="23"/>
                    <a:pt x="108" y="23"/>
                  </a:cubicBezTo>
                  <a:cubicBezTo>
                    <a:pt x="103" y="23"/>
                    <a:pt x="107" y="21"/>
                    <a:pt x="105" y="21"/>
                  </a:cubicBezTo>
                  <a:cubicBezTo>
                    <a:pt x="102" y="21"/>
                    <a:pt x="102" y="21"/>
                    <a:pt x="104" y="20"/>
                  </a:cubicBezTo>
                  <a:cubicBezTo>
                    <a:pt x="107" y="20"/>
                    <a:pt x="106" y="19"/>
                    <a:pt x="102" y="19"/>
                  </a:cubicBezTo>
                  <a:cubicBezTo>
                    <a:pt x="100" y="19"/>
                    <a:pt x="99" y="19"/>
                    <a:pt x="98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5" y="19"/>
                    <a:pt x="95" y="19"/>
                    <a:pt x="96" y="18"/>
                  </a:cubicBezTo>
                  <a:cubicBezTo>
                    <a:pt x="97" y="18"/>
                    <a:pt x="85" y="16"/>
                    <a:pt x="71" y="13"/>
                  </a:cubicBezTo>
                  <a:cubicBezTo>
                    <a:pt x="61" y="11"/>
                    <a:pt x="51" y="8"/>
                    <a:pt x="42" y="6"/>
                  </a:cubicBezTo>
                  <a:cubicBezTo>
                    <a:pt x="34" y="4"/>
                    <a:pt x="12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98" name="Freeform 201"/>
            <p:cNvSpPr>
              <a:spLocks/>
            </p:cNvSpPr>
            <p:nvPr/>
          </p:nvSpPr>
          <p:spPr bwMode="auto">
            <a:xfrm>
              <a:off x="9645650" y="5387975"/>
              <a:ext cx="280988" cy="19050"/>
            </a:xfrm>
            <a:custGeom>
              <a:avLst/>
              <a:gdLst>
                <a:gd name="T0" fmla="*/ 17 w 104"/>
                <a:gd name="T1" fmla="*/ 0 h 7"/>
                <a:gd name="T2" fmla="*/ 3 w 104"/>
                <a:gd name="T3" fmla="*/ 2 h 7"/>
                <a:gd name="T4" fmla="*/ 40 w 104"/>
                <a:gd name="T5" fmla="*/ 6 h 7"/>
                <a:gd name="T6" fmla="*/ 71 w 104"/>
                <a:gd name="T7" fmla="*/ 7 h 7"/>
                <a:gd name="T8" fmla="*/ 72 w 104"/>
                <a:gd name="T9" fmla="*/ 7 h 7"/>
                <a:gd name="T10" fmla="*/ 91 w 104"/>
                <a:gd name="T11" fmla="*/ 7 h 7"/>
                <a:gd name="T12" fmla="*/ 93 w 104"/>
                <a:gd name="T13" fmla="*/ 7 h 7"/>
                <a:gd name="T14" fmla="*/ 91 w 104"/>
                <a:gd name="T15" fmla="*/ 3 h 7"/>
                <a:gd name="T16" fmla="*/ 34 w 104"/>
                <a:gd name="T17" fmla="*/ 1 h 7"/>
                <a:gd name="T18" fmla="*/ 25 w 104"/>
                <a:gd name="T19" fmla="*/ 0 h 7"/>
                <a:gd name="T20" fmla="*/ 17 w 104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7">
                  <a:moveTo>
                    <a:pt x="17" y="0"/>
                  </a:moveTo>
                  <a:cubicBezTo>
                    <a:pt x="5" y="0"/>
                    <a:pt x="0" y="2"/>
                    <a:pt x="3" y="2"/>
                  </a:cubicBezTo>
                  <a:cubicBezTo>
                    <a:pt x="7" y="2"/>
                    <a:pt x="23" y="5"/>
                    <a:pt x="40" y="6"/>
                  </a:cubicBezTo>
                  <a:cubicBezTo>
                    <a:pt x="52" y="6"/>
                    <a:pt x="64" y="7"/>
                    <a:pt x="71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8" y="7"/>
                    <a:pt x="84" y="7"/>
                    <a:pt x="91" y="7"/>
                  </a:cubicBezTo>
                  <a:cubicBezTo>
                    <a:pt x="92" y="7"/>
                    <a:pt x="93" y="7"/>
                    <a:pt x="93" y="7"/>
                  </a:cubicBezTo>
                  <a:cubicBezTo>
                    <a:pt x="102" y="7"/>
                    <a:pt x="104" y="5"/>
                    <a:pt x="91" y="3"/>
                  </a:cubicBezTo>
                  <a:cubicBezTo>
                    <a:pt x="77" y="1"/>
                    <a:pt x="52" y="2"/>
                    <a:pt x="34" y="1"/>
                  </a:cubicBezTo>
                  <a:cubicBezTo>
                    <a:pt x="31" y="1"/>
                    <a:pt x="28" y="0"/>
                    <a:pt x="25" y="0"/>
                  </a:cubicBezTo>
                  <a:cubicBezTo>
                    <a:pt x="22" y="0"/>
                    <a:pt x="19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599" name="Group 214"/>
          <p:cNvGrpSpPr/>
          <p:nvPr/>
        </p:nvGrpSpPr>
        <p:grpSpPr>
          <a:xfrm>
            <a:off x="3207432" y="5728873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600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01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02" name="Group 217"/>
          <p:cNvGrpSpPr/>
          <p:nvPr/>
        </p:nvGrpSpPr>
        <p:grpSpPr>
          <a:xfrm flipH="1">
            <a:off x="3394621" y="5720259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03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04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05" name="Group 220"/>
          <p:cNvGrpSpPr/>
          <p:nvPr/>
        </p:nvGrpSpPr>
        <p:grpSpPr>
          <a:xfrm>
            <a:off x="3585921" y="5721992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606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07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08" name="Group 224"/>
          <p:cNvGrpSpPr/>
          <p:nvPr/>
        </p:nvGrpSpPr>
        <p:grpSpPr>
          <a:xfrm flipH="1">
            <a:off x="3180442" y="5891451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09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10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11" name="Group 225"/>
          <p:cNvGrpSpPr/>
          <p:nvPr/>
        </p:nvGrpSpPr>
        <p:grpSpPr>
          <a:xfrm>
            <a:off x="3371743" y="5893183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612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13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14" name="Group 226"/>
          <p:cNvGrpSpPr/>
          <p:nvPr/>
        </p:nvGrpSpPr>
        <p:grpSpPr>
          <a:xfrm flipH="1">
            <a:off x="3558931" y="5884569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15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16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17" name="Group 236"/>
          <p:cNvGrpSpPr/>
          <p:nvPr/>
        </p:nvGrpSpPr>
        <p:grpSpPr>
          <a:xfrm>
            <a:off x="3059554" y="5983554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618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19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20" name="Group 240"/>
          <p:cNvGrpSpPr/>
          <p:nvPr/>
        </p:nvGrpSpPr>
        <p:grpSpPr>
          <a:xfrm flipH="1">
            <a:off x="2240874" y="5103974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21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22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23" name="Group 241"/>
          <p:cNvGrpSpPr/>
          <p:nvPr/>
        </p:nvGrpSpPr>
        <p:grpSpPr>
          <a:xfrm>
            <a:off x="2432174" y="5105707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624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25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26" name="Group 242"/>
          <p:cNvGrpSpPr/>
          <p:nvPr/>
        </p:nvGrpSpPr>
        <p:grpSpPr>
          <a:xfrm flipH="1">
            <a:off x="2619363" y="5097092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27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28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29" name="Group 243"/>
          <p:cNvGrpSpPr/>
          <p:nvPr/>
        </p:nvGrpSpPr>
        <p:grpSpPr>
          <a:xfrm>
            <a:off x="2810663" y="5098825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630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31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32" name="Group 252"/>
          <p:cNvGrpSpPr/>
          <p:nvPr/>
        </p:nvGrpSpPr>
        <p:grpSpPr>
          <a:xfrm flipH="1">
            <a:off x="2405184" y="5268284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33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34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35" name="Group 255"/>
          <p:cNvGrpSpPr/>
          <p:nvPr/>
        </p:nvGrpSpPr>
        <p:grpSpPr>
          <a:xfrm>
            <a:off x="2596485" y="5270016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636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37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38" name="Group 258"/>
          <p:cNvGrpSpPr/>
          <p:nvPr/>
        </p:nvGrpSpPr>
        <p:grpSpPr>
          <a:xfrm flipH="1">
            <a:off x="2783673" y="5261402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39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40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41" name="Group 261"/>
          <p:cNvGrpSpPr/>
          <p:nvPr/>
        </p:nvGrpSpPr>
        <p:grpSpPr>
          <a:xfrm>
            <a:off x="2284296" y="5360387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642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43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44" name="Group 264"/>
          <p:cNvGrpSpPr/>
          <p:nvPr/>
        </p:nvGrpSpPr>
        <p:grpSpPr>
          <a:xfrm flipH="1">
            <a:off x="2085356" y="5228540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45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46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47" name="Group 267"/>
          <p:cNvGrpSpPr/>
          <p:nvPr/>
        </p:nvGrpSpPr>
        <p:grpSpPr>
          <a:xfrm flipH="1">
            <a:off x="3005492" y="5162816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48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49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50" name="Group 270"/>
          <p:cNvGrpSpPr/>
          <p:nvPr/>
        </p:nvGrpSpPr>
        <p:grpSpPr>
          <a:xfrm>
            <a:off x="5564252" y="4978469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651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52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53" name="Group 273"/>
          <p:cNvGrpSpPr/>
          <p:nvPr/>
        </p:nvGrpSpPr>
        <p:grpSpPr>
          <a:xfrm flipH="1">
            <a:off x="5751441" y="4969853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54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55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56" name="Group 276"/>
          <p:cNvGrpSpPr/>
          <p:nvPr/>
        </p:nvGrpSpPr>
        <p:grpSpPr>
          <a:xfrm>
            <a:off x="5942741" y="4971587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657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58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59" name="Group 279"/>
          <p:cNvGrpSpPr/>
          <p:nvPr/>
        </p:nvGrpSpPr>
        <p:grpSpPr>
          <a:xfrm flipH="1">
            <a:off x="5537264" y="5141046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60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61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62" name="Group 282"/>
          <p:cNvGrpSpPr/>
          <p:nvPr/>
        </p:nvGrpSpPr>
        <p:grpSpPr>
          <a:xfrm>
            <a:off x="5728564" y="5142778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663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64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65" name="Group 285"/>
          <p:cNvGrpSpPr/>
          <p:nvPr/>
        </p:nvGrpSpPr>
        <p:grpSpPr>
          <a:xfrm flipH="1">
            <a:off x="5915751" y="5134164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66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67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68" name="Group 288"/>
          <p:cNvGrpSpPr/>
          <p:nvPr/>
        </p:nvGrpSpPr>
        <p:grpSpPr>
          <a:xfrm>
            <a:off x="5416375" y="5233149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669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70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71" name="Group 291"/>
          <p:cNvGrpSpPr/>
          <p:nvPr/>
        </p:nvGrpSpPr>
        <p:grpSpPr>
          <a:xfrm flipH="1">
            <a:off x="6137265" y="4969092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72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73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74" name="Group 294"/>
          <p:cNvGrpSpPr/>
          <p:nvPr/>
        </p:nvGrpSpPr>
        <p:grpSpPr>
          <a:xfrm flipH="1">
            <a:off x="5271589" y="5236392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75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76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77" name="Group 297"/>
          <p:cNvGrpSpPr/>
          <p:nvPr/>
        </p:nvGrpSpPr>
        <p:grpSpPr>
          <a:xfrm flipH="1">
            <a:off x="6350614" y="4963671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78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79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80" name="Group 300"/>
          <p:cNvGrpSpPr/>
          <p:nvPr/>
        </p:nvGrpSpPr>
        <p:grpSpPr>
          <a:xfrm>
            <a:off x="6146961" y="5154635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681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82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83" name="Group 303"/>
          <p:cNvGrpSpPr/>
          <p:nvPr/>
        </p:nvGrpSpPr>
        <p:grpSpPr>
          <a:xfrm flipH="1">
            <a:off x="6089681" y="5626217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84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85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86" name="Group 306"/>
          <p:cNvGrpSpPr/>
          <p:nvPr/>
        </p:nvGrpSpPr>
        <p:grpSpPr>
          <a:xfrm>
            <a:off x="6280981" y="5627949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687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88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89" name="Group 309"/>
          <p:cNvGrpSpPr/>
          <p:nvPr/>
        </p:nvGrpSpPr>
        <p:grpSpPr>
          <a:xfrm flipH="1">
            <a:off x="6468170" y="5619335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90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91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92" name="Group 312"/>
          <p:cNvGrpSpPr/>
          <p:nvPr/>
        </p:nvGrpSpPr>
        <p:grpSpPr>
          <a:xfrm>
            <a:off x="6659470" y="5621068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693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94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95" name="Group 315"/>
          <p:cNvGrpSpPr/>
          <p:nvPr/>
        </p:nvGrpSpPr>
        <p:grpSpPr>
          <a:xfrm flipH="1">
            <a:off x="6253992" y="5790527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696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97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98" name="Group 318"/>
          <p:cNvGrpSpPr/>
          <p:nvPr/>
        </p:nvGrpSpPr>
        <p:grpSpPr>
          <a:xfrm>
            <a:off x="6445292" y="5792259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699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00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01" name="Group 321"/>
          <p:cNvGrpSpPr/>
          <p:nvPr/>
        </p:nvGrpSpPr>
        <p:grpSpPr>
          <a:xfrm flipH="1">
            <a:off x="6632481" y="5783645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702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03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04" name="Group 324"/>
          <p:cNvGrpSpPr/>
          <p:nvPr/>
        </p:nvGrpSpPr>
        <p:grpSpPr>
          <a:xfrm>
            <a:off x="6133103" y="5882630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705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06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07" name="Group 327"/>
          <p:cNvGrpSpPr/>
          <p:nvPr/>
        </p:nvGrpSpPr>
        <p:grpSpPr>
          <a:xfrm flipH="1">
            <a:off x="5934164" y="5750783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708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09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10" name="Group 330"/>
          <p:cNvGrpSpPr/>
          <p:nvPr/>
        </p:nvGrpSpPr>
        <p:grpSpPr>
          <a:xfrm flipH="1">
            <a:off x="6854299" y="5685059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711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12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13" name="Group 333"/>
          <p:cNvGrpSpPr/>
          <p:nvPr/>
        </p:nvGrpSpPr>
        <p:grpSpPr>
          <a:xfrm flipH="1">
            <a:off x="8475816" y="5071820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714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15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16" name="Group 336"/>
          <p:cNvGrpSpPr/>
          <p:nvPr/>
        </p:nvGrpSpPr>
        <p:grpSpPr>
          <a:xfrm>
            <a:off x="8667116" y="5073554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717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18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19" name="Group 339"/>
          <p:cNvGrpSpPr/>
          <p:nvPr/>
        </p:nvGrpSpPr>
        <p:grpSpPr>
          <a:xfrm flipH="1">
            <a:off x="8854305" y="5064938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720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21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22" name="Group 342"/>
          <p:cNvGrpSpPr/>
          <p:nvPr/>
        </p:nvGrpSpPr>
        <p:grpSpPr>
          <a:xfrm>
            <a:off x="9045605" y="5066672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723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24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25" name="Group 345"/>
          <p:cNvGrpSpPr/>
          <p:nvPr/>
        </p:nvGrpSpPr>
        <p:grpSpPr>
          <a:xfrm flipH="1">
            <a:off x="8640127" y="5236131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726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27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28" name="Group 348"/>
          <p:cNvGrpSpPr/>
          <p:nvPr/>
        </p:nvGrpSpPr>
        <p:grpSpPr>
          <a:xfrm>
            <a:off x="8831428" y="5237863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729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30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31" name="Group 351"/>
          <p:cNvGrpSpPr/>
          <p:nvPr/>
        </p:nvGrpSpPr>
        <p:grpSpPr>
          <a:xfrm flipH="1">
            <a:off x="9018615" y="5229249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732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33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34" name="Group 363"/>
          <p:cNvGrpSpPr/>
          <p:nvPr/>
        </p:nvGrpSpPr>
        <p:grpSpPr>
          <a:xfrm flipH="1">
            <a:off x="9835747" y="5832876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735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36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37" name="Group 366"/>
          <p:cNvGrpSpPr/>
          <p:nvPr/>
        </p:nvGrpSpPr>
        <p:grpSpPr>
          <a:xfrm>
            <a:off x="10027048" y="5834608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738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39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40" name="Group 369"/>
          <p:cNvGrpSpPr/>
          <p:nvPr/>
        </p:nvGrpSpPr>
        <p:grpSpPr>
          <a:xfrm flipH="1">
            <a:off x="10214236" y="5825994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741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42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43" name="Group 372"/>
          <p:cNvGrpSpPr/>
          <p:nvPr/>
        </p:nvGrpSpPr>
        <p:grpSpPr>
          <a:xfrm>
            <a:off x="10405537" y="5827726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744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45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46" name="Group 375"/>
          <p:cNvGrpSpPr/>
          <p:nvPr/>
        </p:nvGrpSpPr>
        <p:grpSpPr>
          <a:xfrm flipH="1">
            <a:off x="10000058" y="5997185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747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48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49" name="Group 378"/>
          <p:cNvGrpSpPr/>
          <p:nvPr/>
        </p:nvGrpSpPr>
        <p:grpSpPr>
          <a:xfrm>
            <a:off x="10191358" y="5998918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750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51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52" name="Group 381"/>
          <p:cNvGrpSpPr/>
          <p:nvPr/>
        </p:nvGrpSpPr>
        <p:grpSpPr>
          <a:xfrm flipH="1">
            <a:off x="10378547" y="5990303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753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54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55" name="Group 384"/>
          <p:cNvGrpSpPr/>
          <p:nvPr/>
        </p:nvGrpSpPr>
        <p:grpSpPr>
          <a:xfrm>
            <a:off x="9716112" y="5900564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756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57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58" name="Group 387"/>
          <p:cNvGrpSpPr/>
          <p:nvPr/>
        </p:nvGrpSpPr>
        <p:grpSpPr>
          <a:xfrm>
            <a:off x="10581703" y="5953075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759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60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61" name="Group 390"/>
          <p:cNvGrpSpPr/>
          <p:nvPr/>
        </p:nvGrpSpPr>
        <p:grpSpPr>
          <a:xfrm flipH="1">
            <a:off x="9512210" y="5946368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762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63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cxnSp>
        <p:nvCxnSpPr>
          <p:cNvPr id="764" name="Straight Connector 8"/>
          <p:cNvCxnSpPr/>
          <p:nvPr/>
        </p:nvCxnSpPr>
        <p:spPr>
          <a:xfrm flipV="1">
            <a:off x="2276689" y="3932564"/>
            <a:ext cx="0" cy="1021680"/>
          </a:xfrm>
          <a:prstGeom prst="line">
            <a:avLst/>
          </a:prstGeom>
          <a:noFill/>
          <a:ln w="15875" cap="flat" cmpd="sng" algn="ctr">
            <a:solidFill>
              <a:srgbClr val="3A3838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65" name="Straight Connector 393"/>
          <p:cNvCxnSpPr/>
          <p:nvPr/>
        </p:nvCxnSpPr>
        <p:spPr>
          <a:xfrm flipV="1">
            <a:off x="3671631" y="4672793"/>
            <a:ext cx="0" cy="941404"/>
          </a:xfrm>
          <a:prstGeom prst="line">
            <a:avLst/>
          </a:prstGeom>
          <a:noFill/>
          <a:ln w="15875" cap="flat" cmpd="sng" algn="ctr">
            <a:solidFill>
              <a:srgbClr val="3A3838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66" name="Straight Connector 394"/>
          <p:cNvCxnSpPr/>
          <p:nvPr/>
        </p:nvCxnSpPr>
        <p:spPr>
          <a:xfrm flipV="1">
            <a:off x="5863588" y="3351997"/>
            <a:ext cx="0" cy="1518977"/>
          </a:xfrm>
          <a:prstGeom prst="line">
            <a:avLst/>
          </a:prstGeom>
          <a:noFill/>
          <a:ln w="15875" cap="flat" cmpd="sng" algn="ctr">
            <a:solidFill>
              <a:srgbClr val="3A3838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67" name="Straight Connector 395"/>
          <p:cNvCxnSpPr/>
          <p:nvPr/>
        </p:nvCxnSpPr>
        <p:spPr>
          <a:xfrm flipV="1">
            <a:off x="6779559" y="4934054"/>
            <a:ext cx="0" cy="654929"/>
          </a:xfrm>
          <a:prstGeom prst="line">
            <a:avLst/>
          </a:prstGeom>
          <a:noFill/>
          <a:ln w="15875" cap="flat" cmpd="sng" algn="ctr">
            <a:solidFill>
              <a:srgbClr val="3A3838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68" name="Straight Connector 396"/>
          <p:cNvCxnSpPr/>
          <p:nvPr/>
        </p:nvCxnSpPr>
        <p:spPr>
          <a:xfrm flipV="1">
            <a:off x="8768315" y="3627608"/>
            <a:ext cx="0" cy="1262899"/>
          </a:xfrm>
          <a:prstGeom prst="line">
            <a:avLst/>
          </a:prstGeom>
          <a:noFill/>
          <a:ln w="15875" cap="flat" cmpd="sng" algn="ctr">
            <a:solidFill>
              <a:srgbClr val="3A3838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69" name="Straight Connector 397"/>
          <p:cNvCxnSpPr/>
          <p:nvPr/>
        </p:nvCxnSpPr>
        <p:spPr>
          <a:xfrm flipV="1">
            <a:off x="10061658" y="4757066"/>
            <a:ext cx="0" cy="1097438"/>
          </a:xfrm>
          <a:prstGeom prst="line">
            <a:avLst/>
          </a:prstGeom>
          <a:noFill/>
          <a:ln w="15875" cap="flat" cmpd="sng" algn="ctr">
            <a:solidFill>
              <a:srgbClr val="3A3838"/>
            </a:solidFill>
            <a:prstDash val="solid"/>
            <a:miter lim="800000"/>
            <a:tailEnd type="oval"/>
          </a:ln>
          <a:effectLst/>
        </p:spPr>
      </p:cxnSp>
      <p:graphicFrame>
        <p:nvGraphicFramePr>
          <p:cNvPr id="770" name="Chart 398"/>
          <p:cNvGraphicFramePr/>
          <p:nvPr>
            <p:extLst>
              <p:ext uri="{D42A27DB-BD31-4B8C-83A1-F6EECF244321}">
                <p14:modId xmlns:p14="http://schemas.microsoft.com/office/powerpoint/2010/main" val="543025545"/>
              </p:ext>
            </p:extLst>
          </p:nvPr>
        </p:nvGraphicFramePr>
        <p:xfrm>
          <a:off x="1267973" y="2354348"/>
          <a:ext cx="1994371" cy="1329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71" name="Chart 399"/>
          <p:cNvGraphicFramePr/>
          <p:nvPr>
            <p:extLst>
              <p:ext uri="{D42A27DB-BD31-4B8C-83A1-F6EECF244321}">
                <p14:modId xmlns:p14="http://schemas.microsoft.com/office/powerpoint/2010/main" val="3705751008"/>
              </p:ext>
            </p:extLst>
          </p:nvPr>
        </p:nvGraphicFramePr>
        <p:xfrm>
          <a:off x="2654088" y="3172667"/>
          <a:ext cx="1994371" cy="1329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72" name="TextBox 771"/>
          <p:cNvSpPr txBox="1"/>
          <p:nvPr/>
        </p:nvSpPr>
        <p:spPr>
          <a:xfrm>
            <a:off x="1372730" y="3551857"/>
            <a:ext cx="1784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A5A5A5"/>
                </a:solidFill>
                <a:latin typeface="Calibri"/>
                <a:ea typeface="+mn-ea"/>
              </a:rPr>
              <a:t>North America</a:t>
            </a:r>
            <a:endParaRPr lang="en-US" sz="1600" b="1" dirty="0">
              <a:solidFill>
                <a:srgbClr val="A5A5A5"/>
              </a:solidFill>
              <a:latin typeface="Calibri"/>
              <a:ea typeface="+mn-ea"/>
            </a:endParaRPr>
          </a:p>
        </p:txBody>
      </p:sp>
      <p:sp>
        <p:nvSpPr>
          <p:cNvPr id="773" name="TextBox 772"/>
          <p:cNvSpPr txBox="1"/>
          <p:nvPr/>
        </p:nvSpPr>
        <p:spPr>
          <a:xfrm>
            <a:off x="1807570" y="2834472"/>
            <a:ext cx="915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black"/>
                </a:solidFill>
                <a:latin typeface="Arial"/>
                <a:ea typeface="+mn-ea"/>
              </a:rPr>
              <a:t>123k</a:t>
            </a:r>
            <a:endParaRPr lang="en-US" b="1" dirty="0">
              <a:solidFill>
                <a:prstClr val="black"/>
              </a:solidFill>
              <a:latin typeface="Arial"/>
              <a:ea typeface="+mn-ea"/>
            </a:endParaRPr>
          </a:p>
        </p:txBody>
      </p:sp>
      <p:sp>
        <p:nvSpPr>
          <p:cNvPr id="774" name="TextBox 773"/>
          <p:cNvSpPr txBox="1"/>
          <p:nvPr/>
        </p:nvSpPr>
        <p:spPr>
          <a:xfrm>
            <a:off x="2758845" y="4357400"/>
            <a:ext cx="1784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A5A5A5"/>
                </a:solidFill>
                <a:latin typeface="Calibri"/>
                <a:ea typeface="+mn-ea"/>
              </a:rPr>
              <a:t>South America</a:t>
            </a:r>
            <a:endParaRPr lang="en-US" sz="1600" b="1" dirty="0">
              <a:solidFill>
                <a:srgbClr val="A5A5A5"/>
              </a:solidFill>
              <a:latin typeface="Calibri"/>
              <a:ea typeface="+mn-ea"/>
            </a:endParaRPr>
          </a:p>
        </p:txBody>
      </p:sp>
      <p:sp>
        <p:nvSpPr>
          <p:cNvPr id="775" name="TextBox 774"/>
          <p:cNvSpPr txBox="1"/>
          <p:nvPr/>
        </p:nvSpPr>
        <p:spPr>
          <a:xfrm>
            <a:off x="3193685" y="3652791"/>
            <a:ext cx="915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black"/>
                </a:solidFill>
                <a:latin typeface="Arial"/>
                <a:ea typeface="+mn-ea"/>
              </a:rPr>
              <a:t>83k</a:t>
            </a:r>
            <a:endParaRPr lang="en-US" b="1" dirty="0">
              <a:solidFill>
                <a:prstClr val="black"/>
              </a:solidFill>
              <a:latin typeface="Arial"/>
              <a:ea typeface="+mn-ea"/>
            </a:endParaRPr>
          </a:p>
        </p:txBody>
      </p:sp>
      <p:graphicFrame>
        <p:nvGraphicFramePr>
          <p:cNvPr id="776" name="Chart 404"/>
          <p:cNvGraphicFramePr/>
          <p:nvPr>
            <p:extLst>
              <p:ext uri="{D42A27DB-BD31-4B8C-83A1-F6EECF244321}">
                <p14:modId xmlns:p14="http://schemas.microsoft.com/office/powerpoint/2010/main" val="57522060"/>
              </p:ext>
            </p:extLst>
          </p:nvPr>
        </p:nvGraphicFramePr>
        <p:xfrm>
          <a:off x="4872164" y="1830097"/>
          <a:ext cx="1994371" cy="1329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77" name="TextBox 776"/>
          <p:cNvSpPr txBox="1"/>
          <p:nvPr/>
        </p:nvSpPr>
        <p:spPr>
          <a:xfrm>
            <a:off x="4976921" y="3000316"/>
            <a:ext cx="1784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A5A5A5"/>
                </a:solidFill>
                <a:latin typeface="Calibri"/>
                <a:ea typeface="+mn-ea"/>
              </a:rPr>
              <a:t>Europe</a:t>
            </a:r>
            <a:endParaRPr lang="en-US" sz="1600" b="1" dirty="0">
              <a:solidFill>
                <a:srgbClr val="A5A5A5"/>
              </a:solidFill>
              <a:latin typeface="Calibri"/>
              <a:ea typeface="+mn-ea"/>
            </a:endParaRPr>
          </a:p>
        </p:txBody>
      </p:sp>
      <p:sp>
        <p:nvSpPr>
          <p:cNvPr id="778" name="TextBox 777"/>
          <p:cNvSpPr txBox="1"/>
          <p:nvPr/>
        </p:nvSpPr>
        <p:spPr>
          <a:xfrm>
            <a:off x="5411761" y="2310221"/>
            <a:ext cx="915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black"/>
                </a:solidFill>
                <a:latin typeface="Arial"/>
                <a:ea typeface="+mn-ea"/>
              </a:rPr>
              <a:t>107k</a:t>
            </a:r>
            <a:endParaRPr lang="en-US" b="1" dirty="0">
              <a:solidFill>
                <a:prstClr val="black"/>
              </a:solidFill>
              <a:latin typeface="Arial"/>
              <a:ea typeface="+mn-ea"/>
            </a:endParaRPr>
          </a:p>
        </p:txBody>
      </p:sp>
      <p:graphicFrame>
        <p:nvGraphicFramePr>
          <p:cNvPr id="779" name="Chart 407"/>
          <p:cNvGraphicFramePr/>
          <p:nvPr>
            <p:extLst>
              <p:ext uri="{D42A27DB-BD31-4B8C-83A1-F6EECF244321}">
                <p14:modId xmlns:p14="http://schemas.microsoft.com/office/powerpoint/2010/main" val="973027424"/>
              </p:ext>
            </p:extLst>
          </p:nvPr>
        </p:nvGraphicFramePr>
        <p:xfrm>
          <a:off x="5779306" y="3317809"/>
          <a:ext cx="1994371" cy="1329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80" name="TextBox 779"/>
          <p:cNvSpPr txBox="1"/>
          <p:nvPr/>
        </p:nvSpPr>
        <p:spPr>
          <a:xfrm>
            <a:off x="5884063" y="4546084"/>
            <a:ext cx="1784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A5A5A5"/>
                </a:solidFill>
                <a:latin typeface="Calibri"/>
                <a:ea typeface="+mn-ea"/>
              </a:rPr>
              <a:t>Africa</a:t>
            </a:r>
            <a:endParaRPr lang="en-US" sz="1600" b="1" dirty="0">
              <a:solidFill>
                <a:srgbClr val="A5A5A5"/>
              </a:solidFill>
              <a:latin typeface="Calibri"/>
              <a:ea typeface="+mn-ea"/>
            </a:endParaRPr>
          </a:p>
        </p:txBody>
      </p:sp>
      <p:sp>
        <p:nvSpPr>
          <p:cNvPr id="781" name="TextBox 780"/>
          <p:cNvSpPr txBox="1"/>
          <p:nvPr/>
        </p:nvSpPr>
        <p:spPr>
          <a:xfrm>
            <a:off x="6318903" y="3797933"/>
            <a:ext cx="915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black"/>
                </a:solidFill>
                <a:latin typeface="Arial"/>
                <a:ea typeface="+mn-ea"/>
              </a:rPr>
              <a:t>61k</a:t>
            </a:r>
            <a:endParaRPr lang="en-US" b="1" dirty="0">
              <a:solidFill>
                <a:prstClr val="black"/>
              </a:solidFill>
              <a:latin typeface="Arial"/>
              <a:ea typeface="+mn-ea"/>
            </a:endParaRPr>
          </a:p>
        </p:txBody>
      </p:sp>
      <p:graphicFrame>
        <p:nvGraphicFramePr>
          <p:cNvPr id="782" name="Chart 410"/>
          <p:cNvGraphicFramePr/>
          <p:nvPr>
            <p:extLst>
              <p:ext uri="{D42A27DB-BD31-4B8C-83A1-F6EECF244321}">
                <p14:modId xmlns:p14="http://schemas.microsoft.com/office/powerpoint/2010/main" val="4058161110"/>
              </p:ext>
            </p:extLst>
          </p:nvPr>
        </p:nvGraphicFramePr>
        <p:xfrm>
          <a:off x="9023250" y="3267009"/>
          <a:ext cx="1994371" cy="1329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783" name="TextBox 782"/>
          <p:cNvSpPr txBox="1"/>
          <p:nvPr/>
        </p:nvSpPr>
        <p:spPr>
          <a:xfrm>
            <a:off x="9128007" y="4408200"/>
            <a:ext cx="1784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A5A5A5"/>
                </a:solidFill>
                <a:latin typeface="Calibri"/>
                <a:ea typeface="+mn-ea"/>
              </a:rPr>
              <a:t>Australia</a:t>
            </a:r>
            <a:endParaRPr lang="en-US" sz="1600" b="1" dirty="0">
              <a:solidFill>
                <a:srgbClr val="A5A5A5"/>
              </a:solidFill>
              <a:latin typeface="Calibri"/>
              <a:ea typeface="+mn-ea"/>
            </a:endParaRPr>
          </a:p>
        </p:txBody>
      </p:sp>
      <p:sp>
        <p:nvSpPr>
          <p:cNvPr id="784" name="TextBox 783"/>
          <p:cNvSpPr txBox="1"/>
          <p:nvPr/>
        </p:nvSpPr>
        <p:spPr>
          <a:xfrm>
            <a:off x="9562847" y="3747133"/>
            <a:ext cx="915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black"/>
                </a:solidFill>
                <a:latin typeface="Arial"/>
                <a:ea typeface="+mn-ea"/>
              </a:rPr>
              <a:t>87k</a:t>
            </a:r>
            <a:endParaRPr lang="en-US" b="1" dirty="0">
              <a:solidFill>
                <a:prstClr val="black"/>
              </a:solidFill>
              <a:latin typeface="Arial"/>
              <a:ea typeface="+mn-ea"/>
            </a:endParaRPr>
          </a:p>
        </p:txBody>
      </p:sp>
      <p:graphicFrame>
        <p:nvGraphicFramePr>
          <p:cNvPr id="785" name="Chart 413"/>
          <p:cNvGraphicFramePr/>
          <p:nvPr>
            <p:extLst>
              <p:ext uri="{D42A27DB-BD31-4B8C-83A1-F6EECF244321}">
                <p14:modId xmlns:p14="http://schemas.microsoft.com/office/powerpoint/2010/main" val="496929793"/>
              </p:ext>
            </p:extLst>
          </p:nvPr>
        </p:nvGraphicFramePr>
        <p:xfrm>
          <a:off x="7789535" y="2091351"/>
          <a:ext cx="1994371" cy="1329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786" name="TextBox 785"/>
          <p:cNvSpPr txBox="1"/>
          <p:nvPr/>
        </p:nvSpPr>
        <p:spPr>
          <a:xfrm>
            <a:off x="7894292" y="3290598"/>
            <a:ext cx="1784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A5A5A5"/>
                </a:solidFill>
                <a:latin typeface="Calibri"/>
                <a:ea typeface="+mn-ea"/>
              </a:rPr>
              <a:t>Asia</a:t>
            </a:r>
            <a:endParaRPr lang="en-US" sz="1600" b="1" dirty="0">
              <a:solidFill>
                <a:srgbClr val="A5A5A5"/>
              </a:solidFill>
              <a:latin typeface="Calibri"/>
              <a:ea typeface="+mn-ea"/>
            </a:endParaRPr>
          </a:p>
        </p:txBody>
      </p:sp>
      <p:sp>
        <p:nvSpPr>
          <p:cNvPr id="787" name="TextBox 786"/>
          <p:cNvSpPr txBox="1"/>
          <p:nvPr/>
        </p:nvSpPr>
        <p:spPr>
          <a:xfrm>
            <a:off x="8329132" y="2590043"/>
            <a:ext cx="915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black"/>
                </a:solidFill>
                <a:latin typeface="Arial"/>
                <a:ea typeface="+mn-ea"/>
              </a:rPr>
              <a:t>97k</a:t>
            </a:r>
            <a:endParaRPr lang="en-US" b="1" dirty="0">
              <a:solidFill>
                <a:prstClr val="black"/>
              </a:solidFill>
              <a:latin typeface="Arial"/>
              <a:ea typeface="+mn-ea"/>
            </a:endParaRPr>
          </a:p>
        </p:txBody>
      </p:sp>
      <p:grpSp>
        <p:nvGrpSpPr>
          <p:cNvPr id="788" name="Group 417"/>
          <p:cNvGrpSpPr/>
          <p:nvPr/>
        </p:nvGrpSpPr>
        <p:grpSpPr>
          <a:xfrm>
            <a:off x="9085428" y="5375749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789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90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91" name="Group 423"/>
          <p:cNvGrpSpPr/>
          <p:nvPr/>
        </p:nvGrpSpPr>
        <p:grpSpPr>
          <a:xfrm flipH="1">
            <a:off x="9454043" y="5185707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792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93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94" name="Group 426"/>
          <p:cNvGrpSpPr/>
          <p:nvPr/>
        </p:nvGrpSpPr>
        <p:grpSpPr>
          <a:xfrm>
            <a:off x="9266857" y="5165292"/>
            <a:ext cx="209528" cy="450159"/>
            <a:chOff x="5670652" y="1738427"/>
            <a:chExt cx="363539" cy="781050"/>
          </a:xfrm>
          <a:solidFill>
            <a:srgbClr val="84CBC5"/>
          </a:solidFill>
        </p:grpSpPr>
        <p:sp>
          <p:nvSpPr>
            <p:cNvPr id="795" name="Oval 25"/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96" name="Freeform 26"/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97" name="Group 420"/>
          <p:cNvGrpSpPr/>
          <p:nvPr/>
        </p:nvGrpSpPr>
        <p:grpSpPr>
          <a:xfrm flipH="1">
            <a:off x="9272615" y="5367135"/>
            <a:ext cx="191671" cy="453623"/>
            <a:chOff x="5505537" y="930389"/>
            <a:chExt cx="333375" cy="788988"/>
          </a:xfrm>
          <a:solidFill>
            <a:srgbClr val="1B6AA3"/>
          </a:solidFill>
        </p:grpSpPr>
        <p:sp>
          <p:nvSpPr>
            <p:cNvPr id="798" name="Oval 27"/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99" name="Freeform 28"/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1250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750"/>
                            </p:stCondLst>
                            <p:childTnLst>
                              <p:par>
                                <p:cTn id="7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750"/>
                            </p:stCondLst>
                            <p:childTnLst>
                              <p:par>
                                <p:cTn id="1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25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750"/>
                            </p:stCondLst>
                            <p:childTnLst>
                              <p:par>
                                <p:cTn id="1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3" dur="125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8000"/>
                            </p:stCondLst>
                            <p:childTnLst>
                              <p:par>
                                <p:cTn id="1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6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6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9500"/>
                            </p:stCondLst>
                            <p:childTnLst>
                              <p:par>
                                <p:cTn id="1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9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4" dur="1250"/>
                                        <p:tgtEl>
                                          <p:spTgt spid="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9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500"/>
                                        <p:tgtEl>
                                          <p:spTgt spid="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13500"/>
                            </p:stCondLst>
                            <p:childTnLst>
                              <p:par>
                                <p:cTn id="2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6" dur="500"/>
                                        <p:tgtEl>
                                          <p:spTgt spid="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0" dur="1250"/>
                                        <p:tgtEl>
                                          <p:spTgt spid="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00"/>
                                        <p:tgtEl>
                                          <p:spTgt spid="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5250"/>
                            </p:stCondLst>
                            <p:childTnLst>
                              <p:par>
                                <p:cTn id="2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7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7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7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0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1000"/>
                                        <p:tgtEl>
                                          <p:spTgt spid="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1000"/>
                                        <p:tgtEl>
                                          <p:spTgt spid="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16500"/>
                            </p:stCondLst>
                            <p:childTnLst>
                              <p:par>
                                <p:cTn id="3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3" dur="500"/>
                                        <p:tgtEl>
                                          <p:spTgt spid="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7" dur="500"/>
                                        <p:tgtEl>
                                          <p:spTgt spid="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17500"/>
                            </p:stCondLst>
                            <p:childTnLst>
                              <p:par>
                                <p:cTn id="3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1" dur="1250"/>
                                        <p:tgtEl>
                                          <p:spTgt spid="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4" dur="500"/>
                                        <p:tgtEl>
                                          <p:spTgt spid="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18750"/>
                            </p:stCondLst>
                            <p:childTnLst>
                              <p:par>
                                <p:cTn id="3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100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100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1000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1000"/>
                                        <p:tgtEl>
                                          <p:spTgt spid="7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1000"/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1000"/>
                                        <p:tgtEl>
                                          <p:spTgt spid="7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6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1000"/>
                                        <p:tgtEl>
                                          <p:spTgt spid="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1000"/>
                                        <p:tgtEl>
                                          <p:spTgt spid="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6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100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1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3" dur="1000"/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9" dur="50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20500"/>
                            </p:stCondLst>
                            <p:childTnLst>
                              <p:par>
                                <p:cTn id="3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3" dur="500"/>
                                        <p:tgtEl>
                                          <p:spTgt spid="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21000"/>
                            </p:stCondLst>
                            <p:childTnLst>
                              <p:par>
                                <p:cTn id="39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7" dur="1250"/>
                                        <p:tgtEl>
                                          <p:spTgt spid="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0" dur="500"/>
                                        <p:tgtEl>
                                          <p:spTgt spid="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70" grpId="0">
        <p:bldAsOne/>
      </p:bldGraphic>
      <p:bldGraphic spid="771" grpId="0">
        <p:bldAsOne/>
      </p:bldGraphic>
      <p:bldP spid="772" grpId="0"/>
      <p:bldP spid="773" grpId="0"/>
      <p:bldP spid="774" grpId="0"/>
      <p:bldP spid="775" grpId="0"/>
      <p:bldGraphic spid="776" grpId="0">
        <p:bldAsOne/>
      </p:bldGraphic>
      <p:bldP spid="777" grpId="0"/>
      <p:bldP spid="778" grpId="0"/>
      <p:bldGraphic spid="779" grpId="0">
        <p:bldAsOne/>
      </p:bldGraphic>
      <p:bldP spid="780" grpId="0"/>
      <p:bldP spid="781" grpId="0"/>
      <p:bldGraphic spid="782" grpId="0">
        <p:bldAsOne/>
      </p:bldGraphic>
      <p:bldP spid="783" grpId="0"/>
      <p:bldP spid="784" grpId="0"/>
      <p:bldGraphic spid="785" grpId="0">
        <p:bldAsOne/>
      </p:bldGraphic>
      <p:bldP spid="786" grpId="0"/>
      <p:bldP spid="78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2" tIns="57596" rIns="115192" bIns="57596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192" tIns="57596" rIns="115192" bIns="57596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006737"/>
            <a:ext cx="5170930" cy="249309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192" tIns="57596" rIns="115192" bIns="57596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8" y="3006737"/>
            <a:ext cx="5170932" cy="249309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192" tIns="57596" rIns="115192" bIns="57596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6840" y="3134746"/>
            <a:ext cx="496090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90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77"/>
          <p:cNvGraphicFramePr/>
          <p:nvPr>
            <p:extLst>
              <p:ext uri="{D42A27DB-BD31-4B8C-83A1-F6EECF244321}">
                <p14:modId xmlns:p14="http://schemas.microsoft.com/office/powerpoint/2010/main" val="1360560193"/>
              </p:ext>
            </p:extLst>
          </p:nvPr>
        </p:nvGraphicFramePr>
        <p:xfrm>
          <a:off x="588340" y="2544900"/>
          <a:ext cx="2297474" cy="21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6" name="Chart 78"/>
          <p:cNvGraphicFramePr/>
          <p:nvPr>
            <p:extLst>
              <p:ext uri="{D42A27DB-BD31-4B8C-83A1-F6EECF244321}">
                <p14:modId xmlns:p14="http://schemas.microsoft.com/office/powerpoint/2010/main" val="694043504"/>
              </p:ext>
            </p:extLst>
          </p:nvPr>
        </p:nvGraphicFramePr>
        <p:xfrm>
          <a:off x="3306734" y="2544900"/>
          <a:ext cx="2297474" cy="21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7" name="Chart 79"/>
          <p:cNvGraphicFramePr/>
          <p:nvPr>
            <p:extLst>
              <p:ext uri="{D42A27DB-BD31-4B8C-83A1-F6EECF244321}">
                <p14:modId xmlns:p14="http://schemas.microsoft.com/office/powerpoint/2010/main" val="2835332419"/>
              </p:ext>
            </p:extLst>
          </p:nvPr>
        </p:nvGraphicFramePr>
        <p:xfrm>
          <a:off x="6070482" y="2544900"/>
          <a:ext cx="2297474" cy="21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8" name="Chart 80"/>
          <p:cNvGraphicFramePr/>
          <p:nvPr>
            <p:extLst>
              <p:ext uri="{D42A27DB-BD31-4B8C-83A1-F6EECF244321}">
                <p14:modId xmlns:p14="http://schemas.microsoft.com/office/powerpoint/2010/main" val="3552254047"/>
              </p:ext>
            </p:extLst>
          </p:nvPr>
        </p:nvGraphicFramePr>
        <p:xfrm>
          <a:off x="8812827" y="2544900"/>
          <a:ext cx="2297474" cy="21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9" name="Oval 5"/>
          <p:cNvSpPr>
            <a:spLocks noChangeArrowheads="1"/>
          </p:cNvSpPr>
          <p:nvPr/>
        </p:nvSpPr>
        <p:spPr bwMode="auto">
          <a:xfrm>
            <a:off x="1114157" y="3011546"/>
            <a:ext cx="1245841" cy="1245841"/>
          </a:xfrm>
          <a:prstGeom prst="ellipse">
            <a:avLst/>
          </a:prstGeom>
          <a:solidFill>
            <a:srgbClr val="84CBC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0" name="Oval 5"/>
          <p:cNvSpPr>
            <a:spLocks noChangeArrowheads="1"/>
          </p:cNvSpPr>
          <p:nvPr/>
        </p:nvSpPr>
        <p:spPr bwMode="auto">
          <a:xfrm>
            <a:off x="3832551" y="3011546"/>
            <a:ext cx="1245841" cy="1245841"/>
          </a:xfrm>
          <a:prstGeom prst="ellipse">
            <a:avLst/>
          </a:prstGeom>
          <a:solidFill>
            <a:srgbClr val="1B6AA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1" name="Oval 5"/>
          <p:cNvSpPr>
            <a:spLocks noChangeArrowheads="1"/>
          </p:cNvSpPr>
          <p:nvPr/>
        </p:nvSpPr>
        <p:spPr bwMode="auto">
          <a:xfrm>
            <a:off x="6596299" y="3011546"/>
            <a:ext cx="1245841" cy="1245841"/>
          </a:xfrm>
          <a:prstGeom prst="ellipse">
            <a:avLst/>
          </a:prstGeom>
          <a:solidFill>
            <a:srgbClr val="F4726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2" name="Oval 5"/>
          <p:cNvSpPr>
            <a:spLocks noChangeArrowheads="1"/>
          </p:cNvSpPr>
          <p:nvPr/>
        </p:nvSpPr>
        <p:spPr bwMode="auto">
          <a:xfrm>
            <a:off x="9338644" y="3011546"/>
            <a:ext cx="1245841" cy="1245841"/>
          </a:xfrm>
          <a:prstGeom prst="ellipse">
            <a:avLst/>
          </a:prstGeom>
          <a:solidFill>
            <a:srgbClr val="F8D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53" name="Group 85"/>
          <p:cNvGrpSpPr/>
          <p:nvPr/>
        </p:nvGrpSpPr>
        <p:grpSpPr>
          <a:xfrm>
            <a:off x="1517801" y="3425819"/>
            <a:ext cx="438552" cy="417295"/>
            <a:chOff x="1588" y="4763"/>
            <a:chExt cx="6746875" cy="6419850"/>
          </a:xfrm>
          <a:solidFill>
            <a:sysClr val="window" lastClr="FFFFFF"/>
          </a:solidFill>
        </p:grpSpPr>
        <p:sp>
          <p:nvSpPr>
            <p:cNvPr id="54" name="Freeform 5"/>
            <p:cNvSpPr>
              <a:spLocks noEditPoints="1"/>
            </p:cNvSpPr>
            <p:nvPr/>
          </p:nvSpPr>
          <p:spPr bwMode="auto">
            <a:xfrm>
              <a:off x="1588" y="4763"/>
              <a:ext cx="6746875" cy="6419850"/>
            </a:xfrm>
            <a:custGeom>
              <a:avLst/>
              <a:gdLst>
                <a:gd name="T0" fmla="*/ 1645 w 1796"/>
                <a:gd name="T1" fmla="*/ 0 h 1709"/>
                <a:gd name="T2" fmla="*/ 151 w 1796"/>
                <a:gd name="T3" fmla="*/ 0 h 1709"/>
                <a:gd name="T4" fmla="*/ 0 w 1796"/>
                <a:gd name="T5" fmla="*/ 151 h 1709"/>
                <a:gd name="T6" fmla="*/ 0 w 1796"/>
                <a:gd name="T7" fmla="*/ 1307 h 1709"/>
                <a:gd name="T8" fmla="*/ 151 w 1796"/>
                <a:gd name="T9" fmla="*/ 1458 h 1709"/>
                <a:gd name="T10" fmla="*/ 606 w 1796"/>
                <a:gd name="T11" fmla="*/ 1458 h 1709"/>
                <a:gd name="T12" fmla="*/ 526 w 1796"/>
                <a:gd name="T13" fmla="*/ 1545 h 1709"/>
                <a:gd name="T14" fmla="*/ 483 w 1796"/>
                <a:gd name="T15" fmla="*/ 1590 h 1709"/>
                <a:gd name="T16" fmla="*/ 479 w 1796"/>
                <a:gd name="T17" fmla="*/ 1659 h 1709"/>
                <a:gd name="T18" fmla="*/ 593 w 1796"/>
                <a:gd name="T19" fmla="*/ 1709 h 1709"/>
                <a:gd name="T20" fmla="*/ 1203 w 1796"/>
                <a:gd name="T21" fmla="*/ 1709 h 1709"/>
                <a:gd name="T22" fmla="*/ 1316 w 1796"/>
                <a:gd name="T23" fmla="*/ 1659 h 1709"/>
                <a:gd name="T24" fmla="*/ 1312 w 1796"/>
                <a:gd name="T25" fmla="*/ 1590 h 1709"/>
                <a:gd name="T26" fmla="*/ 1270 w 1796"/>
                <a:gd name="T27" fmla="*/ 1545 h 1709"/>
                <a:gd name="T28" fmla="*/ 1190 w 1796"/>
                <a:gd name="T29" fmla="*/ 1458 h 1709"/>
                <a:gd name="T30" fmla="*/ 1645 w 1796"/>
                <a:gd name="T31" fmla="*/ 1458 h 1709"/>
                <a:gd name="T32" fmla="*/ 1796 w 1796"/>
                <a:gd name="T33" fmla="*/ 1307 h 1709"/>
                <a:gd name="T34" fmla="*/ 1796 w 1796"/>
                <a:gd name="T35" fmla="*/ 151 h 1709"/>
                <a:gd name="T36" fmla="*/ 1645 w 1796"/>
                <a:gd name="T37" fmla="*/ 0 h 1709"/>
                <a:gd name="T38" fmla="*/ 1231 w 1796"/>
                <a:gd name="T39" fmla="*/ 1585 h 1709"/>
                <a:gd name="T40" fmla="*/ 1267 w 1796"/>
                <a:gd name="T41" fmla="*/ 1622 h 1709"/>
                <a:gd name="T42" fmla="*/ 1265 w 1796"/>
                <a:gd name="T43" fmla="*/ 1635 h 1709"/>
                <a:gd name="T44" fmla="*/ 1203 w 1796"/>
                <a:gd name="T45" fmla="*/ 1653 h 1709"/>
                <a:gd name="T46" fmla="*/ 593 w 1796"/>
                <a:gd name="T47" fmla="*/ 1653 h 1709"/>
                <a:gd name="T48" fmla="*/ 530 w 1796"/>
                <a:gd name="T49" fmla="*/ 1635 h 1709"/>
                <a:gd name="T50" fmla="*/ 528 w 1796"/>
                <a:gd name="T51" fmla="*/ 1623 h 1709"/>
                <a:gd name="T52" fmla="*/ 528 w 1796"/>
                <a:gd name="T53" fmla="*/ 1623 h 1709"/>
                <a:gd name="T54" fmla="*/ 565 w 1796"/>
                <a:gd name="T55" fmla="*/ 1585 h 1709"/>
                <a:gd name="T56" fmla="*/ 672 w 1796"/>
                <a:gd name="T57" fmla="*/ 1458 h 1709"/>
                <a:gd name="T58" fmla="*/ 1124 w 1796"/>
                <a:gd name="T59" fmla="*/ 1458 h 1709"/>
                <a:gd name="T60" fmla="*/ 1231 w 1796"/>
                <a:gd name="T61" fmla="*/ 1585 h 1709"/>
                <a:gd name="T62" fmla="*/ 1684 w 1796"/>
                <a:gd name="T63" fmla="*/ 1307 h 1709"/>
                <a:gd name="T64" fmla="*/ 1645 w 1796"/>
                <a:gd name="T65" fmla="*/ 1346 h 1709"/>
                <a:gd name="T66" fmla="*/ 151 w 1796"/>
                <a:gd name="T67" fmla="*/ 1346 h 1709"/>
                <a:gd name="T68" fmla="*/ 112 w 1796"/>
                <a:gd name="T69" fmla="*/ 1307 h 1709"/>
                <a:gd name="T70" fmla="*/ 112 w 1796"/>
                <a:gd name="T71" fmla="*/ 151 h 1709"/>
                <a:gd name="T72" fmla="*/ 151 w 1796"/>
                <a:gd name="T73" fmla="*/ 112 h 1709"/>
                <a:gd name="T74" fmla="*/ 1645 w 1796"/>
                <a:gd name="T75" fmla="*/ 112 h 1709"/>
                <a:gd name="T76" fmla="*/ 1684 w 1796"/>
                <a:gd name="T77" fmla="*/ 151 h 1709"/>
                <a:gd name="T78" fmla="*/ 1684 w 1796"/>
                <a:gd name="T79" fmla="*/ 1307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6" h="1709">
                  <a:moveTo>
                    <a:pt x="1645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68" y="0"/>
                    <a:pt x="0" y="67"/>
                    <a:pt x="0" y="151"/>
                  </a:cubicBezTo>
                  <a:cubicBezTo>
                    <a:pt x="0" y="1307"/>
                    <a:pt x="0" y="1307"/>
                    <a:pt x="0" y="1307"/>
                  </a:cubicBezTo>
                  <a:cubicBezTo>
                    <a:pt x="0" y="1390"/>
                    <a:pt x="68" y="1458"/>
                    <a:pt x="151" y="1458"/>
                  </a:cubicBezTo>
                  <a:cubicBezTo>
                    <a:pt x="606" y="1458"/>
                    <a:pt x="606" y="1458"/>
                    <a:pt x="606" y="1458"/>
                  </a:cubicBezTo>
                  <a:cubicBezTo>
                    <a:pt x="582" y="1488"/>
                    <a:pt x="544" y="1527"/>
                    <a:pt x="526" y="1545"/>
                  </a:cubicBezTo>
                  <a:cubicBezTo>
                    <a:pt x="506" y="1564"/>
                    <a:pt x="491" y="1579"/>
                    <a:pt x="483" y="1590"/>
                  </a:cubicBezTo>
                  <a:cubicBezTo>
                    <a:pt x="472" y="1605"/>
                    <a:pt x="467" y="1634"/>
                    <a:pt x="479" y="1659"/>
                  </a:cubicBezTo>
                  <a:cubicBezTo>
                    <a:pt x="491" y="1682"/>
                    <a:pt x="520" y="1709"/>
                    <a:pt x="593" y="1709"/>
                  </a:cubicBezTo>
                  <a:cubicBezTo>
                    <a:pt x="1203" y="1709"/>
                    <a:pt x="1203" y="1709"/>
                    <a:pt x="1203" y="1709"/>
                  </a:cubicBezTo>
                  <a:cubicBezTo>
                    <a:pt x="1276" y="1709"/>
                    <a:pt x="1305" y="1682"/>
                    <a:pt x="1316" y="1659"/>
                  </a:cubicBezTo>
                  <a:cubicBezTo>
                    <a:pt x="1329" y="1634"/>
                    <a:pt x="1324" y="1605"/>
                    <a:pt x="1312" y="1590"/>
                  </a:cubicBezTo>
                  <a:cubicBezTo>
                    <a:pt x="1304" y="1579"/>
                    <a:pt x="1289" y="1564"/>
                    <a:pt x="1270" y="1545"/>
                  </a:cubicBezTo>
                  <a:cubicBezTo>
                    <a:pt x="1252" y="1527"/>
                    <a:pt x="1213" y="1488"/>
                    <a:pt x="1190" y="1458"/>
                  </a:cubicBezTo>
                  <a:cubicBezTo>
                    <a:pt x="1645" y="1458"/>
                    <a:pt x="1645" y="1458"/>
                    <a:pt x="1645" y="1458"/>
                  </a:cubicBezTo>
                  <a:cubicBezTo>
                    <a:pt x="1728" y="1458"/>
                    <a:pt x="1796" y="1390"/>
                    <a:pt x="1796" y="1307"/>
                  </a:cubicBezTo>
                  <a:cubicBezTo>
                    <a:pt x="1796" y="151"/>
                    <a:pt x="1796" y="151"/>
                    <a:pt x="1796" y="151"/>
                  </a:cubicBezTo>
                  <a:cubicBezTo>
                    <a:pt x="1796" y="67"/>
                    <a:pt x="1728" y="0"/>
                    <a:pt x="1645" y="0"/>
                  </a:cubicBezTo>
                  <a:close/>
                  <a:moveTo>
                    <a:pt x="1231" y="1585"/>
                  </a:moveTo>
                  <a:cubicBezTo>
                    <a:pt x="1247" y="1601"/>
                    <a:pt x="1262" y="1616"/>
                    <a:pt x="1267" y="1622"/>
                  </a:cubicBezTo>
                  <a:cubicBezTo>
                    <a:pt x="1267" y="1622"/>
                    <a:pt x="1269" y="1629"/>
                    <a:pt x="1265" y="1635"/>
                  </a:cubicBezTo>
                  <a:cubicBezTo>
                    <a:pt x="1258" y="1646"/>
                    <a:pt x="1235" y="1653"/>
                    <a:pt x="1203" y="1653"/>
                  </a:cubicBezTo>
                  <a:cubicBezTo>
                    <a:pt x="593" y="1653"/>
                    <a:pt x="593" y="1653"/>
                    <a:pt x="593" y="1653"/>
                  </a:cubicBezTo>
                  <a:cubicBezTo>
                    <a:pt x="561" y="1653"/>
                    <a:pt x="538" y="1646"/>
                    <a:pt x="530" y="1635"/>
                  </a:cubicBezTo>
                  <a:cubicBezTo>
                    <a:pt x="527" y="1629"/>
                    <a:pt x="528" y="1623"/>
                    <a:pt x="528" y="1623"/>
                  </a:cubicBezTo>
                  <a:cubicBezTo>
                    <a:pt x="528" y="1623"/>
                    <a:pt x="528" y="1623"/>
                    <a:pt x="528" y="1623"/>
                  </a:cubicBezTo>
                  <a:cubicBezTo>
                    <a:pt x="534" y="1616"/>
                    <a:pt x="549" y="1601"/>
                    <a:pt x="565" y="1585"/>
                  </a:cubicBezTo>
                  <a:cubicBezTo>
                    <a:pt x="614" y="1536"/>
                    <a:pt x="654" y="1494"/>
                    <a:pt x="672" y="1458"/>
                  </a:cubicBezTo>
                  <a:cubicBezTo>
                    <a:pt x="1124" y="1458"/>
                    <a:pt x="1124" y="1458"/>
                    <a:pt x="1124" y="1458"/>
                  </a:cubicBezTo>
                  <a:cubicBezTo>
                    <a:pt x="1142" y="1494"/>
                    <a:pt x="1182" y="1536"/>
                    <a:pt x="1231" y="1585"/>
                  </a:cubicBezTo>
                  <a:close/>
                  <a:moveTo>
                    <a:pt x="1684" y="1307"/>
                  </a:moveTo>
                  <a:cubicBezTo>
                    <a:pt x="1684" y="1328"/>
                    <a:pt x="1666" y="1346"/>
                    <a:pt x="1645" y="1346"/>
                  </a:cubicBezTo>
                  <a:cubicBezTo>
                    <a:pt x="151" y="1346"/>
                    <a:pt x="151" y="1346"/>
                    <a:pt x="151" y="1346"/>
                  </a:cubicBezTo>
                  <a:cubicBezTo>
                    <a:pt x="129" y="1346"/>
                    <a:pt x="112" y="1328"/>
                    <a:pt x="112" y="1307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29"/>
                    <a:pt x="129" y="112"/>
                    <a:pt x="151" y="112"/>
                  </a:cubicBezTo>
                  <a:cubicBezTo>
                    <a:pt x="1645" y="112"/>
                    <a:pt x="1645" y="112"/>
                    <a:pt x="1645" y="112"/>
                  </a:cubicBezTo>
                  <a:cubicBezTo>
                    <a:pt x="1666" y="112"/>
                    <a:pt x="1684" y="129"/>
                    <a:pt x="1684" y="151"/>
                  </a:cubicBezTo>
                  <a:lnTo>
                    <a:pt x="1684" y="1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5" name="Freeform 6"/>
            <p:cNvSpPr>
              <a:spLocks noEditPoints="1"/>
            </p:cNvSpPr>
            <p:nvPr/>
          </p:nvSpPr>
          <p:spPr bwMode="auto">
            <a:xfrm>
              <a:off x="842963" y="846138"/>
              <a:ext cx="5064125" cy="3376613"/>
            </a:xfrm>
            <a:custGeom>
              <a:avLst/>
              <a:gdLst>
                <a:gd name="T0" fmla="*/ 1252 w 1348"/>
                <a:gd name="T1" fmla="*/ 0 h 899"/>
                <a:gd name="T2" fmla="*/ 96 w 1348"/>
                <a:gd name="T3" fmla="*/ 0 h 899"/>
                <a:gd name="T4" fmla="*/ 0 w 1348"/>
                <a:gd name="T5" fmla="*/ 95 h 899"/>
                <a:gd name="T6" fmla="*/ 0 w 1348"/>
                <a:gd name="T7" fmla="*/ 803 h 899"/>
                <a:gd name="T8" fmla="*/ 96 w 1348"/>
                <a:gd name="T9" fmla="*/ 899 h 899"/>
                <a:gd name="T10" fmla="*/ 1252 w 1348"/>
                <a:gd name="T11" fmla="*/ 899 h 899"/>
                <a:gd name="T12" fmla="*/ 1348 w 1348"/>
                <a:gd name="T13" fmla="*/ 803 h 899"/>
                <a:gd name="T14" fmla="*/ 1348 w 1348"/>
                <a:gd name="T15" fmla="*/ 95 h 899"/>
                <a:gd name="T16" fmla="*/ 1252 w 1348"/>
                <a:gd name="T17" fmla="*/ 0 h 899"/>
                <a:gd name="T18" fmla="*/ 1291 w 1348"/>
                <a:gd name="T19" fmla="*/ 803 h 899"/>
                <a:gd name="T20" fmla="*/ 1252 w 1348"/>
                <a:gd name="T21" fmla="*/ 843 h 899"/>
                <a:gd name="T22" fmla="*/ 96 w 1348"/>
                <a:gd name="T23" fmla="*/ 843 h 899"/>
                <a:gd name="T24" fmla="*/ 56 w 1348"/>
                <a:gd name="T25" fmla="*/ 803 h 899"/>
                <a:gd name="T26" fmla="*/ 56 w 1348"/>
                <a:gd name="T27" fmla="*/ 95 h 899"/>
                <a:gd name="T28" fmla="*/ 96 w 1348"/>
                <a:gd name="T29" fmla="*/ 56 h 899"/>
                <a:gd name="T30" fmla="*/ 1252 w 1348"/>
                <a:gd name="T31" fmla="*/ 56 h 899"/>
                <a:gd name="T32" fmla="*/ 1291 w 1348"/>
                <a:gd name="T33" fmla="*/ 95 h 899"/>
                <a:gd name="T34" fmla="*/ 1291 w 1348"/>
                <a:gd name="T35" fmla="*/ 803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8" h="899">
                  <a:moveTo>
                    <a:pt x="1252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5"/>
                  </a:cubicBezTo>
                  <a:cubicBezTo>
                    <a:pt x="0" y="803"/>
                    <a:pt x="0" y="803"/>
                    <a:pt x="0" y="803"/>
                  </a:cubicBezTo>
                  <a:cubicBezTo>
                    <a:pt x="0" y="856"/>
                    <a:pt x="43" y="899"/>
                    <a:pt x="96" y="899"/>
                  </a:cubicBezTo>
                  <a:cubicBezTo>
                    <a:pt x="1252" y="899"/>
                    <a:pt x="1252" y="899"/>
                    <a:pt x="1252" y="899"/>
                  </a:cubicBezTo>
                  <a:cubicBezTo>
                    <a:pt x="1305" y="899"/>
                    <a:pt x="1348" y="856"/>
                    <a:pt x="1348" y="803"/>
                  </a:cubicBezTo>
                  <a:cubicBezTo>
                    <a:pt x="1348" y="95"/>
                    <a:pt x="1348" y="95"/>
                    <a:pt x="1348" y="95"/>
                  </a:cubicBezTo>
                  <a:cubicBezTo>
                    <a:pt x="1348" y="43"/>
                    <a:pt x="1305" y="0"/>
                    <a:pt x="1252" y="0"/>
                  </a:cubicBezTo>
                  <a:close/>
                  <a:moveTo>
                    <a:pt x="1291" y="803"/>
                  </a:moveTo>
                  <a:cubicBezTo>
                    <a:pt x="1291" y="825"/>
                    <a:pt x="1274" y="843"/>
                    <a:pt x="1252" y="843"/>
                  </a:cubicBezTo>
                  <a:cubicBezTo>
                    <a:pt x="96" y="843"/>
                    <a:pt x="96" y="843"/>
                    <a:pt x="96" y="843"/>
                  </a:cubicBezTo>
                  <a:cubicBezTo>
                    <a:pt x="74" y="843"/>
                    <a:pt x="56" y="825"/>
                    <a:pt x="56" y="803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74"/>
                    <a:pt x="74" y="56"/>
                    <a:pt x="96" y="56"/>
                  </a:cubicBezTo>
                  <a:cubicBezTo>
                    <a:pt x="1252" y="56"/>
                    <a:pt x="1252" y="56"/>
                    <a:pt x="1252" y="56"/>
                  </a:cubicBezTo>
                  <a:cubicBezTo>
                    <a:pt x="1274" y="56"/>
                    <a:pt x="1291" y="74"/>
                    <a:pt x="1291" y="95"/>
                  </a:cubicBezTo>
                  <a:lnTo>
                    <a:pt x="1291" y="8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6" name="Freeform 7"/>
            <p:cNvSpPr>
              <a:spLocks noEditPoints="1"/>
            </p:cNvSpPr>
            <p:nvPr/>
          </p:nvSpPr>
          <p:spPr bwMode="auto">
            <a:xfrm>
              <a:off x="3059113" y="4321176"/>
              <a:ext cx="631825" cy="630238"/>
            </a:xfrm>
            <a:custGeom>
              <a:avLst/>
              <a:gdLst>
                <a:gd name="T0" fmla="*/ 84 w 168"/>
                <a:gd name="T1" fmla="*/ 0 h 168"/>
                <a:gd name="T2" fmla="*/ 0 w 168"/>
                <a:gd name="T3" fmla="*/ 84 h 168"/>
                <a:gd name="T4" fmla="*/ 84 w 168"/>
                <a:gd name="T5" fmla="*/ 168 h 168"/>
                <a:gd name="T6" fmla="*/ 168 w 168"/>
                <a:gd name="T7" fmla="*/ 84 h 168"/>
                <a:gd name="T8" fmla="*/ 84 w 168"/>
                <a:gd name="T9" fmla="*/ 0 h 168"/>
                <a:gd name="T10" fmla="*/ 84 w 168"/>
                <a:gd name="T11" fmla="*/ 112 h 168"/>
                <a:gd name="T12" fmla="*/ 56 w 168"/>
                <a:gd name="T13" fmla="*/ 84 h 168"/>
                <a:gd name="T14" fmla="*/ 84 w 168"/>
                <a:gd name="T15" fmla="*/ 56 h 168"/>
                <a:gd name="T16" fmla="*/ 112 w 168"/>
                <a:gd name="T17" fmla="*/ 84 h 168"/>
                <a:gd name="T18" fmla="*/ 84 w 168"/>
                <a:gd name="T19" fmla="*/ 1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131"/>
                    <a:pt x="38" y="168"/>
                    <a:pt x="84" y="168"/>
                  </a:cubicBezTo>
                  <a:cubicBezTo>
                    <a:pt x="130" y="168"/>
                    <a:pt x="168" y="131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close/>
                  <a:moveTo>
                    <a:pt x="84" y="112"/>
                  </a:moveTo>
                  <a:cubicBezTo>
                    <a:pt x="68" y="112"/>
                    <a:pt x="56" y="100"/>
                    <a:pt x="56" y="84"/>
                  </a:cubicBezTo>
                  <a:cubicBezTo>
                    <a:pt x="56" y="69"/>
                    <a:pt x="68" y="56"/>
                    <a:pt x="84" y="56"/>
                  </a:cubicBezTo>
                  <a:cubicBezTo>
                    <a:pt x="99" y="56"/>
                    <a:pt x="112" y="69"/>
                    <a:pt x="112" y="84"/>
                  </a:cubicBezTo>
                  <a:cubicBezTo>
                    <a:pt x="112" y="100"/>
                    <a:pt x="99" y="112"/>
                    <a:pt x="84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2528888" y="2533651"/>
              <a:ext cx="628650" cy="1262063"/>
            </a:xfrm>
            <a:custGeom>
              <a:avLst/>
              <a:gdLst>
                <a:gd name="T0" fmla="*/ 125 w 167"/>
                <a:gd name="T1" fmla="*/ 0 h 336"/>
                <a:gd name="T2" fmla="*/ 42 w 167"/>
                <a:gd name="T3" fmla="*/ 0 h 336"/>
                <a:gd name="T4" fmla="*/ 0 w 167"/>
                <a:gd name="T5" fmla="*/ 42 h 336"/>
                <a:gd name="T6" fmla="*/ 0 w 167"/>
                <a:gd name="T7" fmla="*/ 294 h 336"/>
                <a:gd name="T8" fmla="*/ 42 w 167"/>
                <a:gd name="T9" fmla="*/ 336 h 336"/>
                <a:gd name="T10" fmla="*/ 125 w 167"/>
                <a:gd name="T11" fmla="*/ 336 h 336"/>
                <a:gd name="T12" fmla="*/ 167 w 167"/>
                <a:gd name="T13" fmla="*/ 294 h 336"/>
                <a:gd name="T14" fmla="*/ 167 w 167"/>
                <a:gd name="T15" fmla="*/ 42 h 336"/>
                <a:gd name="T16" fmla="*/ 125 w 167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336">
                  <a:moveTo>
                    <a:pt x="125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8"/>
                    <a:pt x="0" y="42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317"/>
                    <a:pt x="19" y="336"/>
                    <a:pt x="42" y="336"/>
                  </a:cubicBezTo>
                  <a:cubicBezTo>
                    <a:pt x="125" y="336"/>
                    <a:pt x="125" y="336"/>
                    <a:pt x="125" y="336"/>
                  </a:cubicBezTo>
                  <a:cubicBezTo>
                    <a:pt x="148" y="336"/>
                    <a:pt x="167" y="317"/>
                    <a:pt x="167" y="294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8" name="Freeform 9"/>
            <p:cNvSpPr>
              <a:spLocks/>
            </p:cNvSpPr>
            <p:nvPr/>
          </p:nvSpPr>
          <p:spPr bwMode="auto">
            <a:xfrm>
              <a:off x="4632326" y="1266826"/>
              <a:ext cx="635000" cy="2528888"/>
            </a:xfrm>
            <a:custGeom>
              <a:avLst/>
              <a:gdLst>
                <a:gd name="T0" fmla="*/ 126 w 169"/>
                <a:gd name="T1" fmla="*/ 0 h 673"/>
                <a:gd name="T2" fmla="*/ 42 w 169"/>
                <a:gd name="T3" fmla="*/ 0 h 673"/>
                <a:gd name="T4" fmla="*/ 0 w 169"/>
                <a:gd name="T5" fmla="*/ 41 h 673"/>
                <a:gd name="T6" fmla="*/ 0 w 169"/>
                <a:gd name="T7" fmla="*/ 632 h 673"/>
                <a:gd name="T8" fmla="*/ 42 w 169"/>
                <a:gd name="T9" fmla="*/ 673 h 673"/>
                <a:gd name="T10" fmla="*/ 126 w 169"/>
                <a:gd name="T11" fmla="*/ 673 h 673"/>
                <a:gd name="T12" fmla="*/ 169 w 169"/>
                <a:gd name="T13" fmla="*/ 632 h 673"/>
                <a:gd name="T14" fmla="*/ 169 w 169"/>
                <a:gd name="T15" fmla="*/ 41 h 673"/>
                <a:gd name="T16" fmla="*/ 126 w 169"/>
                <a:gd name="T1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673">
                  <a:moveTo>
                    <a:pt x="12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0" y="655"/>
                    <a:pt x="19" y="673"/>
                    <a:pt x="42" y="673"/>
                  </a:cubicBezTo>
                  <a:cubicBezTo>
                    <a:pt x="126" y="673"/>
                    <a:pt x="126" y="673"/>
                    <a:pt x="126" y="673"/>
                  </a:cubicBezTo>
                  <a:cubicBezTo>
                    <a:pt x="150" y="673"/>
                    <a:pt x="169" y="655"/>
                    <a:pt x="169" y="632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69" y="19"/>
                    <a:pt x="150" y="0"/>
                    <a:pt x="1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9" name="Freeform 10"/>
            <p:cNvSpPr>
              <a:spLocks/>
            </p:cNvSpPr>
            <p:nvPr/>
          </p:nvSpPr>
          <p:spPr bwMode="auto">
            <a:xfrm>
              <a:off x="3584576" y="2112963"/>
              <a:ext cx="627063" cy="1682750"/>
            </a:xfrm>
            <a:custGeom>
              <a:avLst/>
              <a:gdLst>
                <a:gd name="T0" fmla="*/ 125 w 167"/>
                <a:gd name="T1" fmla="*/ 0 h 448"/>
                <a:gd name="T2" fmla="*/ 41 w 167"/>
                <a:gd name="T3" fmla="*/ 0 h 448"/>
                <a:gd name="T4" fmla="*/ 0 w 167"/>
                <a:gd name="T5" fmla="*/ 40 h 448"/>
                <a:gd name="T6" fmla="*/ 0 w 167"/>
                <a:gd name="T7" fmla="*/ 407 h 448"/>
                <a:gd name="T8" fmla="*/ 41 w 167"/>
                <a:gd name="T9" fmla="*/ 448 h 448"/>
                <a:gd name="T10" fmla="*/ 125 w 167"/>
                <a:gd name="T11" fmla="*/ 448 h 448"/>
                <a:gd name="T12" fmla="*/ 167 w 167"/>
                <a:gd name="T13" fmla="*/ 407 h 448"/>
                <a:gd name="T14" fmla="*/ 167 w 167"/>
                <a:gd name="T15" fmla="*/ 40 h 448"/>
                <a:gd name="T16" fmla="*/ 125 w 167"/>
                <a:gd name="T1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448">
                  <a:moveTo>
                    <a:pt x="125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30"/>
                    <a:pt x="18" y="448"/>
                    <a:pt x="41" y="448"/>
                  </a:cubicBezTo>
                  <a:cubicBezTo>
                    <a:pt x="125" y="448"/>
                    <a:pt x="125" y="448"/>
                    <a:pt x="125" y="448"/>
                  </a:cubicBezTo>
                  <a:cubicBezTo>
                    <a:pt x="148" y="448"/>
                    <a:pt x="167" y="430"/>
                    <a:pt x="167" y="407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0" name="Freeform 11"/>
            <p:cNvSpPr>
              <a:spLocks/>
            </p:cNvSpPr>
            <p:nvPr/>
          </p:nvSpPr>
          <p:spPr bwMode="auto">
            <a:xfrm>
              <a:off x="1474788" y="1687513"/>
              <a:ext cx="633413" cy="2108200"/>
            </a:xfrm>
            <a:custGeom>
              <a:avLst/>
              <a:gdLst>
                <a:gd name="T0" fmla="*/ 127 w 169"/>
                <a:gd name="T1" fmla="*/ 0 h 561"/>
                <a:gd name="T2" fmla="*/ 43 w 169"/>
                <a:gd name="T3" fmla="*/ 0 h 561"/>
                <a:gd name="T4" fmla="*/ 0 w 169"/>
                <a:gd name="T5" fmla="*/ 40 h 561"/>
                <a:gd name="T6" fmla="*/ 0 w 169"/>
                <a:gd name="T7" fmla="*/ 521 h 561"/>
                <a:gd name="T8" fmla="*/ 43 w 169"/>
                <a:gd name="T9" fmla="*/ 561 h 561"/>
                <a:gd name="T10" fmla="*/ 127 w 169"/>
                <a:gd name="T11" fmla="*/ 561 h 561"/>
                <a:gd name="T12" fmla="*/ 169 w 169"/>
                <a:gd name="T13" fmla="*/ 521 h 561"/>
                <a:gd name="T14" fmla="*/ 169 w 169"/>
                <a:gd name="T15" fmla="*/ 40 h 561"/>
                <a:gd name="T16" fmla="*/ 127 w 169"/>
                <a:gd name="T17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561">
                  <a:moveTo>
                    <a:pt x="127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43"/>
                    <a:pt x="19" y="561"/>
                    <a:pt x="43" y="561"/>
                  </a:cubicBezTo>
                  <a:cubicBezTo>
                    <a:pt x="127" y="561"/>
                    <a:pt x="127" y="561"/>
                    <a:pt x="127" y="561"/>
                  </a:cubicBezTo>
                  <a:cubicBezTo>
                    <a:pt x="150" y="561"/>
                    <a:pt x="169" y="543"/>
                    <a:pt x="169" y="521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18"/>
                    <a:pt x="150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1" name="Group 93"/>
          <p:cNvGrpSpPr/>
          <p:nvPr/>
        </p:nvGrpSpPr>
        <p:grpSpPr>
          <a:xfrm>
            <a:off x="6971500" y="3433192"/>
            <a:ext cx="495438" cy="402549"/>
            <a:chOff x="1588" y="1588"/>
            <a:chExt cx="8399462" cy="6824662"/>
          </a:xfrm>
          <a:solidFill>
            <a:sysClr val="window" lastClr="FFFFFF"/>
          </a:solidFill>
        </p:grpSpPr>
        <p:sp>
          <p:nvSpPr>
            <p:cNvPr id="62" name="Freeform 15"/>
            <p:cNvSpPr>
              <a:spLocks noEditPoints="1"/>
            </p:cNvSpPr>
            <p:nvPr/>
          </p:nvSpPr>
          <p:spPr bwMode="auto">
            <a:xfrm>
              <a:off x="1830388" y="2100263"/>
              <a:ext cx="3157537" cy="3151187"/>
            </a:xfrm>
            <a:custGeom>
              <a:avLst/>
              <a:gdLst>
                <a:gd name="T0" fmla="*/ 421 w 841"/>
                <a:gd name="T1" fmla="*/ 70 h 839"/>
                <a:gd name="T2" fmla="*/ 771 w 841"/>
                <a:gd name="T3" fmla="*/ 420 h 839"/>
                <a:gd name="T4" fmla="*/ 421 w 841"/>
                <a:gd name="T5" fmla="*/ 769 h 839"/>
                <a:gd name="T6" fmla="*/ 70 w 841"/>
                <a:gd name="T7" fmla="*/ 420 h 839"/>
                <a:gd name="T8" fmla="*/ 421 w 841"/>
                <a:gd name="T9" fmla="*/ 70 h 839"/>
                <a:gd name="T10" fmla="*/ 421 w 841"/>
                <a:gd name="T11" fmla="*/ 0 h 839"/>
                <a:gd name="T12" fmla="*/ 0 w 841"/>
                <a:gd name="T13" fmla="*/ 420 h 839"/>
                <a:gd name="T14" fmla="*/ 421 w 841"/>
                <a:gd name="T15" fmla="*/ 839 h 839"/>
                <a:gd name="T16" fmla="*/ 841 w 841"/>
                <a:gd name="T17" fmla="*/ 420 h 839"/>
                <a:gd name="T18" fmla="*/ 421 w 841"/>
                <a:gd name="T19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1" h="839">
                  <a:moveTo>
                    <a:pt x="421" y="70"/>
                  </a:moveTo>
                  <a:cubicBezTo>
                    <a:pt x="614" y="70"/>
                    <a:pt x="771" y="227"/>
                    <a:pt x="771" y="420"/>
                  </a:cubicBezTo>
                  <a:cubicBezTo>
                    <a:pt x="771" y="613"/>
                    <a:pt x="614" y="769"/>
                    <a:pt x="421" y="769"/>
                  </a:cubicBezTo>
                  <a:cubicBezTo>
                    <a:pt x="227" y="769"/>
                    <a:pt x="70" y="613"/>
                    <a:pt x="70" y="420"/>
                  </a:cubicBezTo>
                  <a:cubicBezTo>
                    <a:pt x="70" y="227"/>
                    <a:pt x="227" y="70"/>
                    <a:pt x="421" y="70"/>
                  </a:cubicBezTo>
                  <a:moveTo>
                    <a:pt x="421" y="0"/>
                  </a:moveTo>
                  <a:cubicBezTo>
                    <a:pt x="189" y="0"/>
                    <a:pt x="0" y="188"/>
                    <a:pt x="0" y="420"/>
                  </a:cubicBezTo>
                  <a:cubicBezTo>
                    <a:pt x="0" y="651"/>
                    <a:pt x="189" y="839"/>
                    <a:pt x="421" y="839"/>
                  </a:cubicBezTo>
                  <a:cubicBezTo>
                    <a:pt x="652" y="839"/>
                    <a:pt x="841" y="651"/>
                    <a:pt x="841" y="420"/>
                  </a:cubicBezTo>
                  <a:cubicBezTo>
                    <a:pt x="841" y="188"/>
                    <a:pt x="652" y="0"/>
                    <a:pt x="4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3" name="Freeform 16"/>
            <p:cNvSpPr>
              <a:spLocks/>
            </p:cNvSpPr>
            <p:nvPr/>
          </p:nvSpPr>
          <p:spPr bwMode="auto">
            <a:xfrm>
              <a:off x="2487613" y="2757488"/>
              <a:ext cx="1050925" cy="1052512"/>
            </a:xfrm>
            <a:custGeom>
              <a:avLst/>
              <a:gdLst>
                <a:gd name="T0" fmla="*/ 35 w 280"/>
                <a:gd name="T1" fmla="*/ 280 h 280"/>
                <a:gd name="T2" fmla="*/ 0 w 280"/>
                <a:gd name="T3" fmla="*/ 245 h 280"/>
                <a:gd name="T4" fmla="*/ 246 w 280"/>
                <a:gd name="T5" fmla="*/ 0 h 280"/>
                <a:gd name="T6" fmla="*/ 280 w 280"/>
                <a:gd name="T7" fmla="*/ 35 h 280"/>
                <a:gd name="T8" fmla="*/ 246 w 280"/>
                <a:gd name="T9" fmla="*/ 70 h 280"/>
                <a:gd name="T10" fmla="*/ 70 w 280"/>
                <a:gd name="T11" fmla="*/ 245 h 280"/>
                <a:gd name="T12" fmla="*/ 35 w 280"/>
                <a:gd name="T13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0" h="280">
                  <a:moveTo>
                    <a:pt x="35" y="280"/>
                  </a:moveTo>
                  <a:cubicBezTo>
                    <a:pt x="16" y="280"/>
                    <a:pt x="0" y="264"/>
                    <a:pt x="0" y="245"/>
                  </a:cubicBezTo>
                  <a:cubicBezTo>
                    <a:pt x="0" y="110"/>
                    <a:pt x="110" y="0"/>
                    <a:pt x="246" y="0"/>
                  </a:cubicBezTo>
                  <a:cubicBezTo>
                    <a:pt x="265" y="0"/>
                    <a:pt x="280" y="16"/>
                    <a:pt x="280" y="35"/>
                  </a:cubicBezTo>
                  <a:cubicBezTo>
                    <a:pt x="280" y="54"/>
                    <a:pt x="265" y="70"/>
                    <a:pt x="246" y="70"/>
                  </a:cubicBezTo>
                  <a:cubicBezTo>
                    <a:pt x="149" y="70"/>
                    <a:pt x="70" y="148"/>
                    <a:pt x="70" y="245"/>
                  </a:cubicBezTo>
                  <a:cubicBezTo>
                    <a:pt x="70" y="264"/>
                    <a:pt x="55" y="280"/>
                    <a:pt x="35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4" name="Freeform 17"/>
            <p:cNvSpPr>
              <a:spLocks noEditPoints="1"/>
            </p:cNvSpPr>
            <p:nvPr/>
          </p:nvSpPr>
          <p:spPr bwMode="auto">
            <a:xfrm>
              <a:off x="1588" y="1588"/>
              <a:ext cx="8399462" cy="6824662"/>
            </a:xfrm>
            <a:custGeom>
              <a:avLst/>
              <a:gdLst>
                <a:gd name="T0" fmla="*/ 1825 w 2237"/>
                <a:gd name="T1" fmla="*/ 140 h 1817"/>
                <a:gd name="T2" fmla="*/ 1887 w 2237"/>
                <a:gd name="T3" fmla="*/ 202 h 1817"/>
                <a:gd name="T4" fmla="*/ 1887 w 2237"/>
                <a:gd name="T5" fmla="*/ 350 h 1817"/>
                <a:gd name="T6" fmla="*/ 2097 w 2237"/>
                <a:gd name="T7" fmla="*/ 520 h 1817"/>
                <a:gd name="T8" fmla="*/ 2097 w 2237"/>
                <a:gd name="T9" fmla="*/ 1507 h 1817"/>
                <a:gd name="T10" fmla="*/ 1920 w 2237"/>
                <a:gd name="T11" fmla="*/ 1678 h 1817"/>
                <a:gd name="T12" fmla="*/ 316 w 2237"/>
                <a:gd name="T13" fmla="*/ 1678 h 1817"/>
                <a:gd name="T14" fmla="*/ 140 w 2237"/>
                <a:gd name="T15" fmla="*/ 1507 h 1817"/>
                <a:gd name="T16" fmla="*/ 140 w 2237"/>
                <a:gd name="T17" fmla="*/ 520 h 1817"/>
                <a:gd name="T18" fmla="*/ 316 w 2237"/>
                <a:gd name="T19" fmla="*/ 349 h 1817"/>
                <a:gd name="T20" fmla="*/ 1258 w 2237"/>
                <a:gd name="T21" fmla="*/ 349 h 1817"/>
                <a:gd name="T22" fmla="*/ 1258 w 2237"/>
                <a:gd name="T23" fmla="*/ 202 h 1817"/>
                <a:gd name="T24" fmla="*/ 1320 w 2237"/>
                <a:gd name="T25" fmla="*/ 140 h 1817"/>
                <a:gd name="T26" fmla="*/ 1825 w 2237"/>
                <a:gd name="T27" fmla="*/ 140 h 1817"/>
                <a:gd name="T28" fmla="*/ 1825 w 2237"/>
                <a:gd name="T29" fmla="*/ 0 h 1817"/>
                <a:gd name="T30" fmla="*/ 1825 w 2237"/>
                <a:gd name="T31" fmla="*/ 0 h 1817"/>
                <a:gd name="T32" fmla="*/ 1320 w 2237"/>
                <a:gd name="T33" fmla="*/ 0 h 1817"/>
                <a:gd name="T34" fmla="*/ 1118 w 2237"/>
                <a:gd name="T35" fmla="*/ 202 h 1817"/>
                <a:gd name="T36" fmla="*/ 1118 w 2237"/>
                <a:gd name="T37" fmla="*/ 209 h 1817"/>
                <a:gd name="T38" fmla="*/ 316 w 2237"/>
                <a:gd name="T39" fmla="*/ 209 h 1817"/>
                <a:gd name="T40" fmla="*/ 0 w 2237"/>
                <a:gd name="T41" fmla="*/ 520 h 1817"/>
                <a:gd name="T42" fmla="*/ 0 w 2237"/>
                <a:gd name="T43" fmla="*/ 1507 h 1817"/>
                <a:gd name="T44" fmla="*/ 316 w 2237"/>
                <a:gd name="T45" fmla="*/ 1817 h 1817"/>
                <a:gd name="T46" fmla="*/ 1920 w 2237"/>
                <a:gd name="T47" fmla="*/ 1817 h 1817"/>
                <a:gd name="T48" fmla="*/ 2237 w 2237"/>
                <a:gd name="T49" fmla="*/ 1507 h 1817"/>
                <a:gd name="T50" fmla="*/ 2237 w 2237"/>
                <a:gd name="T51" fmla="*/ 520 h 1817"/>
                <a:gd name="T52" fmla="*/ 2027 w 2237"/>
                <a:gd name="T53" fmla="*/ 232 h 1817"/>
                <a:gd name="T54" fmla="*/ 2027 w 2237"/>
                <a:gd name="T55" fmla="*/ 202 h 1817"/>
                <a:gd name="T56" fmla="*/ 1825 w 2237"/>
                <a:gd name="T57" fmla="*/ 0 h 1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37" h="1817">
                  <a:moveTo>
                    <a:pt x="1825" y="140"/>
                  </a:moveTo>
                  <a:cubicBezTo>
                    <a:pt x="1859" y="140"/>
                    <a:pt x="1887" y="167"/>
                    <a:pt x="1887" y="202"/>
                  </a:cubicBezTo>
                  <a:cubicBezTo>
                    <a:pt x="1887" y="350"/>
                    <a:pt x="1887" y="350"/>
                    <a:pt x="1887" y="350"/>
                  </a:cubicBezTo>
                  <a:cubicBezTo>
                    <a:pt x="2027" y="350"/>
                    <a:pt x="2097" y="428"/>
                    <a:pt x="2097" y="520"/>
                  </a:cubicBezTo>
                  <a:cubicBezTo>
                    <a:pt x="2097" y="1507"/>
                    <a:pt x="2097" y="1507"/>
                    <a:pt x="2097" y="1507"/>
                  </a:cubicBezTo>
                  <a:cubicBezTo>
                    <a:pt x="2097" y="1601"/>
                    <a:pt x="2018" y="1678"/>
                    <a:pt x="1920" y="1678"/>
                  </a:cubicBezTo>
                  <a:cubicBezTo>
                    <a:pt x="316" y="1678"/>
                    <a:pt x="316" y="1678"/>
                    <a:pt x="316" y="1678"/>
                  </a:cubicBezTo>
                  <a:cubicBezTo>
                    <a:pt x="219" y="1678"/>
                    <a:pt x="140" y="1601"/>
                    <a:pt x="140" y="1507"/>
                  </a:cubicBezTo>
                  <a:cubicBezTo>
                    <a:pt x="140" y="520"/>
                    <a:pt x="140" y="520"/>
                    <a:pt x="140" y="520"/>
                  </a:cubicBezTo>
                  <a:cubicBezTo>
                    <a:pt x="140" y="426"/>
                    <a:pt x="219" y="349"/>
                    <a:pt x="316" y="349"/>
                  </a:cubicBezTo>
                  <a:cubicBezTo>
                    <a:pt x="1258" y="349"/>
                    <a:pt x="1258" y="349"/>
                    <a:pt x="1258" y="349"/>
                  </a:cubicBezTo>
                  <a:cubicBezTo>
                    <a:pt x="1258" y="202"/>
                    <a:pt x="1258" y="202"/>
                    <a:pt x="1258" y="202"/>
                  </a:cubicBezTo>
                  <a:cubicBezTo>
                    <a:pt x="1258" y="168"/>
                    <a:pt x="1286" y="140"/>
                    <a:pt x="1320" y="140"/>
                  </a:cubicBezTo>
                  <a:cubicBezTo>
                    <a:pt x="1825" y="140"/>
                    <a:pt x="1825" y="140"/>
                    <a:pt x="1825" y="140"/>
                  </a:cubicBezTo>
                  <a:moveTo>
                    <a:pt x="1825" y="0"/>
                  </a:moveTo>
                  <a:cubicBezTo>
                    <a:pt x="1825" y="0"/>
                    <a:pt x="1825" y="0"/>
                    <a:pt x="1825" y="0"/>
                  </a:cubicBezTo>
                  <a:cubicBezTo>
                    <a:pt x="1320" y="0"/>
                    <a:pt x="1320" y="0"/>
                    <a:pt x="1320" y="0"/>
                  </a:cubicBezTo>
                  <a:cubicBezTo>
                    <a:pt x="1209" y="0"/>
                    <a:pt x="1118" y="90"/>
                    <a:pt x="1118" y="202"/>
                  </a:cubicBezTo>
                  <a:cubicBezTo>
                    <a:pt x="1118" y="209"/>
                    <a:pt x="1118" y="209"/>
                    <a:pt x="1118" y="209"/>
                  </a:cubicBezTo>
                  <a:cubicBezTo>
                    <a:pt x="316" y="209"/>
                    <a:pt x="316" y="209"/>
                    <a:pt x="316" y="209"/>
                  </a:cubicBezTo>
                  <a:cubicBezTo>
                    <a:pt x="142" y="209"/>
                    <a:pt x="0" y="349"/>
                    <a:pt x="0" y="520"/>
                  </a:cubicBezTo>
                  <a:cubicBezTo>
                    <a:pt x="0" y="1507"/>
                    <a:pt x="0" y="1507"/>
                    <a:pt x="0" y="1507"/>
                  </a:cubicBezTo>
                  <a:cubicBezTo>
                    <a:pt x="0" y="1678"/>
                    <a:pt x="142" y="1817"/>
                    <a:pt x="316" y="1817"/>
                  </a:cubicBezTo>
                  <a:cubicBezTo>
                    <a:pt x="1920" y="1817"/>
                    <a:pt x="1920" y="1817"/>
                    <a:pt x="1920" y="1817"/>
                  </a:cubicBezTo>
                  <a:cubicBezTo>
                    <a:pt x="2095" y="1817"/>
                    <a:pt x="2237" y="1678"/>
                    <a:pt x="2237" y="1507"/>
                  </a:cubicBezTo>
                  <a:cubicBezTo>
                    <a:pt x="2237" y="520"/>
                    <a:pt x="2237" y="520"/>
                    <a:pt x="2237" y="520"/>
                  </a:cubicBezTo>
                  <a:cubicBezTo>
                    <a:pt x="2237" y="404"/>
                    <a:pt x="2170" y="280"/>
                    <a:pt x="2027" y="232"/>
                  </a:cubicBezTo>
                  <a:cubicBezTo>
                    <a:pt x="2027" y="202"/>
                    <a:pt x="2027" y="202"/>
                    <a:pt x="2027" y="202"/>
                  </a:cubicBezTo>
                  <a:cubicBezTo>
                    <a:pt x="2027" y="90"/>
                    <a:pt x="1936" y="0"/>
                    <a:pt x="18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5" name="Rectangle 18"/>
            <p:cNvSpPr>
              <a:spLocks noChangeArrowheads="1"/>
            </p:cNvSpPr>
            <p:nvPr/>
          </p:nvSpPr>
          <p:spPr bwMode="auto">
            <a:xfrm>
              <a:off x="4987925" y="785813"/>
              <a:ext cx="1836737" cy="7889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6" name="Group 98"/>
          <p:cNvGrpSpPr/>
          <p:nvPr/>
        </p:nvGrpSpPr>
        <p:grpSpPr>
          <a:xfrm>
            <a:off x="9709087" y="3429723"/>
            <a:ext cx="504954" cy="409487"/>
            <a:chOff x="3175" y="1588"/>
            <a:chExt cx="4962526" cy="4024312"/>
          </a:xfrm>
          <a:solidFill>
            <a:sysClr val="window" lastClr="FFFFFF"/>
          </a:solidFill>
        </p:grpSpPr>
        <p:sp>
          <p:nvSpPr>
            <p:cNvPr id="67" name="Freeform 22"/>
            <p:cNvSpPr>
              <a:spLocks noEditPoints="1"/>
            </p:cNvSpPr>
            <p:nvPr/>
          </p:nvSpPr>
          <p:spPr bwMode="auto">
            <a:xfrm>
              <a:off x="1454150" y="2998788"/>
              <a:ext cx="1025525" cy="1027112"/>
            </a:xfrm>
            <a:custGeom>
              <a:avLst/>
              <a:gdLst>
                <a:gd name="T0" fmla="*/ 137 w 273"/>
                <a:gd name="T1" fmla="*/ 273 h 273"/>
                <a:gd name="T2" fmla="*/ 0 w 273"/>
                <a:gd name="T3" fmla="*/ 136 h 273"/>
                <a:gd name="T4" fmla="*/ 137 w 273"/>
                <a:gd name="T5" fmla="*/ 0 h 273"/>
                <a:gd name="T6" fmla="*/ 273 w 273"/>
                <a:gd name="T7" fmla="*/ 136 h 273"/>
                <a:gd name="T8" fmla="*/ 137 w 273"/>
                <a:gd name="T9" fmla="*/ 273 h 273"/>
                <a:gd name="T10" fmla="*/ 137 w 273"/>
                <a:gd name="T11" fmla="*/ 91 h 273"/>
                <a:gd name="T12" fmla="*/ 91 w 273"/>
                <a:gd name="T13" fmla="*/ 136 h 273"/>
                <a:gd name="T14" fmla="*/ 137 w 273"/>
                <a:gd name="T15" fmla="*/ 182 h 273"/>
                <a:gd name="T16" fmla="*/ 182 w 273"/>
                <a:gd name="T17" fmla="*/ 136 h 273"/>
                <a:gd name="T18" fmla="*/ 137 w 273"/>
                <a:gd name="T19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273"/>
                  </a:moveTo>
                  <a:cubicBezTo>
                    <a:pt x="61" y="273"/>
                    <a:pt x="0" y="212"/>
                    <a:pt x="0" y="136"/>
                  </a:cubicBezTo>
                  <a:cubicBezTo>
                    <a:pt x="0" y="61"/>
                    <a:pt x="61" y="0"/>
                    <a:pt x="137" y="0"/>
                  </a:cubicBezTo>
                  <a:cubicBezTo>
                    <a:pt x="212" y="0"/>
                    <a:pt x="273" y="61"/>
                    <a:pt x="273" y="136"/>
                  </a:cubicBezTo>
                  <a:cubicBezTo>
                    <a:pt x="273" y="212"/>
                    <a:pt x="212" y="273"/>
                    <a:pt x="137" y="273"/>
                  </a:cubicBezTo>
                  <a:close/>
                  <a:moveTo>
                    <a:pt x="137" y="91"/>
                  </a:moveTo>
                  <a:cubicBezTo>
                    <a:pt x="112" y="91"/>
                    <a:pt x="91" y="111"/>
                    <a:pt x="91" y="136"/>
                  </a:cubicBezTo>
                  <a:cubicBezTo>
                    <a:pt x="91" y="161"/>
                    <a:pt x="112" y="182"/>
                    <a:pt x="137" y="182"/>
                  </a:cubicBezTo>
                  <a:cubicBezTo>
                    <a:pt x="162" y="182"/>
                    <a:pt x="182" y="161"/>
                    <a:pt x="182" y="136"/>
                  </a:cubicBezTo>
                  <a:cubicBezTo>
                    <a:pt x="182" y="111"/>
                    <a:pt x="162" y="91"/>
                    <a:pt x="137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8" name="Freeform 23"/>
            <p:cNvSpPr>
              <a:spLocks noEditPoints="1"/>
            </p:cNvSpPr>
            <p:nvPr/>
          </p:nvSpPr>
          <p:spPr bwMode="auto">
            <a:xfrm>
              <a:off x="3163888" y="2998788"/>
              <a:ext cx="1027113" cy="1027112"/>
            </a:xfrm>
            <a:custGeom>
              <a:avLst/>
              <a:gdLst>
                <a:gd name="T0" fmla="*/ 137 w 273"/>
                <a:gd name="T1" fmla="*/ 91 h 273"/>
                <a:gd name="T2" fmla="*/ 182 w 273"/>
                <a:gd name="T3" fmla="*/ 136 h 273"/>
                <a:gd name="T4" fmla="*/ 137 w 273"/>
                <a:gd name="T5" fmla="*/ 182 h 273"/>
                <a:gd name="T6" fmla="*/ 91 w 273"/>
                <a:gd name="T7" fmla="*/ 136 h 273"/>
                <a:gd name="T8" fmla="*/ 137 w 273"/>
                <a:gd name="T9" fmla="*/ 91 h 273"/>
                <a:gd name="T10" fmla="*/ 137 w 273"/>
                <a:gd name="T11" fmla="*/ 0 h 273"/>
                <a:gd name="T12" fmla="*/ 0 w 273"/>
                <a:gd name="T13" fmla="*/ 136 h 273"/>
                <a:gd name="T14" fmla="*/ 137 w 273"/>
                <a:gd name="T15" fmla="*/ 273 h 273"/>
                <a:gd name="T16" fmla="*/ 273 w 273"/>
                <a:gd name="T17" fmla="*/ 136 h 273"/>
                <a:gd name="T18" fmla="*/ 137 w 273"/>
                <a:gd name="T1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91"/>
                  </a:moveTo>
                  <a:cubicBezTo>
                    <a:pt x="162" y="91"/>
                    <a:pt x="182" y="111"/>
                    <a:pt x="182" y="136"/>
                  </a:cubicBezTo>
                  <a:cubicBezTo>
                    <a:pt x="182" y="161"/>
                    <a:pt x="162" y="182"/>
                    <a:pt x="137" y="182"/>
                  </a:cubicBezTo>
                  <a:cubicBezTo>
                    <a:pt x="112" y="182"/>
                    <a:pt x="91" y="161"/>
                    <a:pt x="91" y="136"/>
                  </a:cubicBezTo>
                  <a:cubicBezTo>
                    <a:pt x="91" y="111"/>
                    <a:pt x="112" y="91"/>
                    <a:pt x="137" y="91"/>
                  </a:cubicBezTo>
                  <a:moveTo>
                    <a:pt x="137" y="0"/>
                  </a:moveTo>
                  <a:cubicBezTo>
                    <a:pt x="62" y="0"/>
                    <a:pt x="0" y="61"/>
                    <a:pt x="0" y="136"/>
                  </a:cubicBezTo>
                  <a:cubicBezTo>
                    <a:pt x="0" y="212"/>
                    <a:pt x="62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9" name="Freeform 24"/>
            <p:cNvSpPr>
              <a:spLocks/>
            </p:cNvSpPr>
            <p:nvPr/>
          </p:nvSpPr>
          <p:spPr bwMode="auto">
            <a:xfrm>
              <a:off x="3175" y="1588"/>
              <a:ext cx="4619625" cy="2738437"/>
            </a:xfrm>
            <a:custGeom>
              <a:avLst/>
              <a:gdLst>
                <a:gd name="T0" fmla="*/ 425 w 1229"/>
                <a:gd name="T1" fmla="*/ 638 h 728"/>
                <a:gd name="T2" fmla="*/ 295 w 1229"/>
                <a:gd name="T3" fmla="*/ 0 h 728"/>
                <a:gd name="T4" fmla="*/ 183 w 1229"/>
                <a:gd name="T5" fmla="*/ 0 h 728"/>
                <a:gd name="T6" fmla="*/ 45 w 1229"/>
                <a:gd name="T7" fmla="*/ 0 h 728"/>
                <a:gd name="T8" fmla="*/ 45 w 1229"/>
                <a:gd name="T9" fmla="*/ 0 h 728"/>
                <a:gd name="T10" fmla="*/ 0 w 1229"/>
                <a:gd name="T11" fmla="*/ 46 h 728"/>
                <a:gd name="T12" fmla="*/ 46 w 1229"/>
                <a:gd name="T13" fmla="*/ 91 h 728"/>
                <a:gd name="T14" fmla="*/ 48 w 1229"/>
                <a:gd name="T15" fmla="*/ 91 h 728"/>
                <a:gd name="T16" fmla="*/ 215 w 1229"/>
                <a:gd name="T17" fmla="*/ 91 h 728"/>
                <a:gd name="T18" fmla="*/ 345 w 1229"/>
                <a:gd name="T19" fmla="*/ 728 h 728"/>
                <a:gd name="T20" fmla="*/ 484 w 1229"/>
                <a:gd name="T21" fmla="*/ 728 h 728"/>
                <a:gd name="T22" fmla="*/ 1183 w 1229"/>
                <a:gd name="T23" fmla="*/ 728 h 728"/>
                <a:gd name="T24" fmla="*/ 1183 w 1229"/>
                <a:gd name="T25" fmla="*/ 728 h 728"/>
                <a:gd name="T26" fmla="*/ 1184 w 1229"/>
                <a:gd name="T27" fmla="*/ 728 h 728"/>
                <a:gd name="T28" fmla="*/ 1185 w 1229"/>
                <a:gd name="T29" fmla="*/ 728 h 728"/>
                <a:gd name="T30" fmla="*/ 1185 w 1229"/>
                <a:gd name="T31" fmla="*/ 728 h 728"/>
                <a:gd name="T32" fmla="*/ 1229 w 1229"/>
                <a:gd name="T33" fmla="*/ 683 h 728"/>
                <a:gd name="T34" fmla="*/ 1183 w 1229"/>
                <a:gd name="T35" fmla="*/ 637 h 728"/>
                <a:gd name="T36" fmla="*/ 425 w 1229"/>
                <a:gd name="T37" fmla="*/ 63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9" h="728">
                  <a:moveTo>
                    <a:pt x="425" y="638"/>
                  </a:moveTo>
                  <a:cubicBezTo>
                    <a:pt x="295" y="0"/>
                    <a:pt x="295" y="0"/>
                    <a:pt x="295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46" y="91"/>
                    <a:pt x="47" y="91"/>
                    <a:pt x="48" y="91"/>
                  </a:cubicBezTo>
                  <a:cubicBezTo>
                    <a:pt x="215" y="91"/>
                    <a:pt x="215" y="91"/>
                    <a:pt x="215" y="91"/>
                  </a:cubicBezTo>
                  <a:cubicBezTo>
                    <a:pt x="345" y="728"/>
                    <a:pt x="345" y="728"/>
                    <a:pt x="345" y="728"/>
                  </a:cubicBezTo>
                  <a:cubicBezTo>
                    <a:pt x="484" y="728"/>
                    <a:pt x="484" y="728"/>
                    <a:pt x="484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4" y="728"/>
                    <a:pt x="1184" y="728"/>
                    <a:pt x="1184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209" y="727"/>
                    <a:pt x="1229" y="708"/>
                    <a:pt x="1229" y="683"/>
                  </a:cubicBezTo>
                  <a:cubicBezTo>
                    <a:pt x="1229" y="658"/>
                    <a:pt x="1209" y="637"/>
                    <a:pt x="1183" y="637"/>
                  </a:cubicBezTo>
                  <a:lnTo>
                    <a:pt x="425" y="6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0" name="Freeform 25"/>
            <p:cNvSpPr>
              <a:spLocks noEditPoints="1"/>
            </p:cNvSpPr>
            <p:nvPr/>
          </p:nvSpPr>
          <p:spPr bwMode="auto">
            <a:xfrm>
              <a:off x="1544638" y="344488"/>
              <a:ext cx="3421063" cy="1709737"/>
            </a:xfrm>
            <a:custGeom>
              <a:avLst/>
              <a:gdLst>
                <a:gd name="T0" fmla="*/ 773 w 910"/>
                <a:gd name="T1" fmla="*/ 364 h 455"/>
                <a:gd name="T2" fmla="*/ 136 w 910"/>
                <a:gd name="T3" fmla="*/ 364 h 455"/>
                <a:gd name="T4" fmla="*/ 91 w 910"/>
                <a:gd name="T5" fmla="*/ 410 h 455"/>
                <a:gd name="T6" fmla="*/ 136 w 910"/>
                <a:gd name="T7" fmla="*/ 455 h 455"/>
                <a:gd name="T8" fmla="*/ 773 w 910"/>
                <a:gd name="T9" fmla="*/ 455 h 455"/>
                <a:gd name="T10" fmla="*/ 819 w 910"/>
                <a:gd name="T11" fmla="*/ 410 h 455"/>
                <a:gd name="T12" fmla="*/ 773 w 910"/>
                <a:gd name="T13" fmla="*/ 364 h 455"/>
                <a:gd name="T14" fmla="*/ 819 w 910"/>
                <a:gd name="T15" fmla="*/ 182 h 455"/>
                <a:gd name="T16" fmla="*/ 91 w 910"/>
                <a:gd name="T17" fmla="*/ 182 h 455"/>
                <a:gd name="T18" fmla="*/ 45 w 910"/>
                <a:gd name="T19" fmla="*/ 228 h 455"/>
                <a:gd name="T20" fmla="*/ 91 w 910"/>
                <a:gd name="T21" fmla="*/ 273 h 455"/>
                <a:gd name="T22" fmla="*/ 819 w 910"/>
                <a:gd name="T23" fmla="*/ 273 h 455"/>
                <a:gd name="T24" fmla="*/ 864 w 910"/>
                <a:gd name="T25" fmla="*/ 228 h 455"/>
                <a:gd name="T26" fmla="*/ 819 w 910"/>
                <a:gd name="T27" fmla="*/ 182 h 455"/>
                <a:gd name="T28" fmla="*/ 864 w 910"/>
                <a:gd name="T29" fmla="*/ 0 h 455"/>
                <a:gd name="T30" fmla="*/ 45 w 910"/>
                <a:gd name="T31" fmla="*/ 0 h 455"/>
                <a:gd name="T32" fmla="*/ 0 w 910"/>
                <a:gd name="T33" fmla="*/ 46 h 455"/>
                <a:gd name="T34" fmla="*/ 45 w 910"/>
                <a:gd name="T35" fmla="*/ 91 h 455"/>
                <a:gd name="T36" fmla="*/ 864 w 910"/>
                <a:gd name="T37" fmla="*/ 91 h 455"/>
                <a:gd name="T38" fmla="*/ 910 w 910"/>
                <a:gd name="T39" fmla="*/ 46 h 455"/>
                <a:gd name="T40" fmla="*/ 864 w 910"/>
                <a:gd name="T4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0" h="455">
                  <a:moveTo>
                    <a:pt x="773" y="364"/>
                  </a:moveTo>
                  <a:cubicBezTo>
                    <a:pt x="136" y="364"/>
                    <a:pt x="136" y="364"/>
                    <a:pt x="136" y="364"/>
                  </a:cubicBezTo>
                  <a:cubicBezTo>
                    <a:pt x="111" y="364"/>
                    <a:pt x="91" y="385"/>
                    <a:pt x="91" y="410"/>
                  </a:cubicBezTo>
                  <a:cubicBezTo>
                    <a:pt x="91" y="435"/>
                    <a:pt x="111" y="455"/>
                    <a:pt x="136" y="455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99" y="455"/>
                    <a:pt x="819" y="435"/>
                    <a:pt x="819" y="410"/>
                  </a:cubicBezTo>
                  <a:cubicBezTo>
                    <a:pt x="819" y="385"/>
                    <a:pt x="799" y="364"/>
                    <a:pt x="773" y="364"/>
                  </a:cubicBezTo>
                  <a:close/>
                  <a:moveTo>
                    <a:pt x="819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66" y="182"/>
                    <a:pt x="45" y="203"/>
                    <a:pt x="45" y="228"/>
                  </a:cubicBezTo>
                  <a:cubicBezTo>
                    <a:pt x="45" y="253"/>
                    <a:pt x="66" y="273"/>
                    <a:pt x="91" y="273"/>
                  </a:cubicBezTo>
                  <a:cubicBezTo>
                    <a:pt x="819" y="273"/>
                    <a:pt x="819" y="273"/>
                    <a:pt x="819" y="273"/>
                  </a:cubicBezTo>
                  <a:cubicBezTo>
                    <a:pt x="844" y="273"/>
                    <a:pt x="864" y="253"/>
                    <a:pt x="864" y="228"/>
                  </a:cubicBezTo>
                  <a:cubicBezTo>
                    <a:pt x="864" y="203"/>
                    <a:pt x="844" y="182"/>
                    <a:pt x="819" y="182"/>
                  </a:cubicBezTo>
                  <a:close/>
                  <a:moveTo>
                    <a:pt x="86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5" y="91"/>
                  </a:cubicBezTo>
                  <a:cubicBezTo>
                    <a:pt x="864" y="91"/>
                    <a:pt x="864" y="91"/>
                    <a:pt x="864" y="91"/>
                  </a:cubicBezTo>
                  <a:cubicBezTo>
                    <a:pt x="890" y="91"/>
                    <a:pt x="910" y="71"/>
                    <a:pt x="910" y="46"/>
                  </a:cubicBezTo>
                  <a:cubicBezTo>
                    <a:pt x="910" y="21"/>
                    <a:pt x="890" y="0"/>
                    <a:pt x="8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1" name="Group 103"/>
          <p:cNvGrpSpPr/>
          <p:nvPr/>
        </p:nvGrpSpPr>
        <p:grpSpPr>
          <a:xfrm>
            <a:off x="4297167" y="3423828"/>
            <a:ext cx="316609" cy="421276"/>
            <a:chOff x="7913688" y="-280988"/>
            <a:chExt cx="1733550" cy="2306638"/>
          </a:xfrm>
          <a:solidFill>
            <a:sysClr val="window" lastClr="FFFFFF"/>
          </a:solidFill>
        </p:grpSpPr>
        <p:sp>
          <p:nvSpPr>
            <p:cNvPr id="72" name="Freeform 29"/>
            <p:cNvSpPr>
              <a:spLocks/>
            </p:cNvSpPr>
            <p:nvPr/>
          </p:nvSpPr>
          <p:spPr bwMode="auto">
            <a:xfrm>
              <a:off x="8215313" y="1317625"/>
              <a:ext cx="1155700" cy="71438"/>
            </a:xfrm>
            <a:custGeom>
              <a:avLst/>
              <a:gdLst>
                <a:gd name="T0" fmla="*/ 9 w 306"/>
                <a:gd name="T1" fmla="*/ 0 h 19"/>
                <a:gd name="T2" fmla="*/ 0 w 306"/>
                <a:gd name="T3" fmla="*/ 10 h 19"/>
                <a:gd name="T4" fmla="*/ 9 w 306"/>
                <a:gd name="T5" fmla="*/ 19 h 19"/>
                <a:gd name="T6" fmla="*/ 297 w 306"/>
                <a:gd name="T7" fmla="*/ 19 h 19"/>
                <a:gd name="T8" fmla="*/ 306 w 306"/>
                <a:gd name="T9" fmla="*/ 10 h 19"/>
                <a:gd name="T10" fmla="*/ 297 w 306"/>
                <a:gd name="T11" fmla="*/ 0 h 19"/>
                <a:gd name="T12" fmla="*/ 9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10"/>
                  </a:cubicBezTo>
                  <a:cubicBezTo>
                    <a:pt x="306" y="5"/>
                    <a:pt x="302" y="0"/>
                    <a:pt x="297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auto">
            <a:xfrm>
              <a:off x="8215313" y="1535112"/>
              <a:ext cx="1155700" cy="71438"/>
            </a:xfrm>
            <a:custGeom>
              <a:avLst/>
              <a:gdLst>
                <a:gd name="T0" fmla="*/ 297 w 306"/>
                <a:gd name="T1" fmla="*/ 0 h 19"/>
                <a:gd name="T2" fmla="*/ 9 w 306"/>
                <a:gd name="T3" fmla="*/ 0 h 19"/>
                <a:gd name="T4" fmla="*/ 0 w 306"/>
                <a:gd name="T5" fmla="*/ 9 h 19"/>
                <a:gd name="T6" fmla="*/ 9 w 306"/>
                <a:gd name="T7" fmla="*/ 19 h 19"/>
                <a:gd name="T8" fmla="*/ 297 w 306"/>
                <a:gd name="T9" fmla="*/ 19 h 19"/>
                <a:gd name="T10" fmla="*/ 306 w 306"/>
                <a:gd name="T11" fmla="*/ 9 h 19"/>
                <a:gd name="T12" fmla="*/ 297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2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9"/>
                  </a:cubicBezTo>
                  <a:cubicBezTo>
                    <a:pt x="306" y="4"/>
                    <a:pt x="302" y="0"/>
                    <a:pt x="2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4" name="Freeform 31"/>
            <p:cNvSpPr>
              <a:spLocks noEditPoints="1"/>
            </p:cNvSpPr>
            <p:nvPr/>
          </p:nvSpPr>
          <p:spPr bwMode="auto">
            <a:xfrm>
              <a:off x="7913688" y="-280988"/>
              <a:ext cx="1733550" cy="2306638"/>
            </a:xfrm>
            <a:custGeom>
              <a:avLst/>
              <a:gdLst>
                <a:gd name="T0" fmla="*/ 353 w 459"/>
                <a:gd name="T1" fmla="*/ 12 h 612"/>
                <a:gd name="T2" fmla="*/ 325 w 459"/>
                <a:gd name="T3" fmla="*/ 0 h 612"/>
                <a:gd name="T4" fmla="*/ 57 w 459"/>
                <a:gd name="T5" fmla="*/ 0 h 612"/>
                <a:gd name="T6" fmla="*/ 0 w 459"/>
                <a:gd name="T7" fmla="*/ 57 h 612"/>
                <a:gd name="T8" fmla="*/ 0 w 459"/>
                <a:gd name="T9" fmla="*/ 555 h 612"/>
                <a:gd name="T10" fmla="*/ 57 w 459"/>
                <a:gd name="T11" fmla="*/ 612 h 612"/>
                <a:gd name="T12" fmla="*/ 402 w 459"/>
                <a:gd name="T13" fmla="*/ 612 h 612"/>
                <a:gd name="T14" fmla="*/ 459 w 459"/>
                <a:gd name="T15" fmla="*/ 555 h 612"/>
                <a:gd name="T16" fmla="*/ 459 w 459"/>
                <a:gd name="T17" fmla="*/ 153 h 612"/>
                <a:gd name="T18" fmla="*/ 353 w 459"/>
                <a:gd name="T19" fmla="*/ 12 h 612"/>
                <a:gd name="T20" fmla="*/ 344 w 459"/>
                <a:gd name="T21" fmla="*/ 59 h 612"/>
                <a:gd name="T22" fmla="*/ 409 w 459"/>
                <a:gd name="T23" fmla="*/ 134 h 612"/>
                <a:gd name="T24" fmla="*/ 344 w 459"/>
                <a:gd name="T25" fmla="*/ 134 h 612"/>
                <a:gd name="T26" fmla="*/ 344 w 459"/>
                <a:gd name="T27" fmla="*/ 59 h 612"/>
                <a:gd name="T28" fmla="*/ 421 w 459"/>
                <a:gd name="T29" fmla="*/ 555 h 612"/>
                <a:gd name="T30" fmla="*/ 402 w 459"/>
                <a:gd name="T31" fmla="*/ 574 h 612"/>
                <a:gd name="T32" fmla="*/ 57 w 459"/>
                <a:gd name="T33" fmla="*/ 574 h 612"/>
                <a:gd name="T34" fmla="*/ 38 w 459"/>
                <a:gd name="T35" fmla="*/ 555 h 612"/>
                <a:gd name="T36" fmla="*/ 38 w 459"/>
                <a:gd name="T37" fmla="*/ 57 h 612"/>
                <a:gd name="T38" fmla="*/ 57 w 459"/>
                <a:gd name="T39" fmla="*/ 38 h 612"/>
                <a:gd name="T40" fmla="*/ 306 w 459"/>
                <a:gd name="T41" fmla="*/ 38 h 612"/>
                <a:gd name="T42" fmla="*/ 306 w 459"/>
                <a:gd name="T43" fmla="*/ 172 h 612"/>
                <a:gd name="T44" fmla="*/ 421 w 459"/>
                <a:gd name="T45" fmla="*/ 172 h 612"/>
                <a:gd name="T46" fmla="*/ 421 w 459"/>
                <a:gd name="T47" fmla="*/ 555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9" h="612">
                  <a:moveTo>
                    <a:pt x="353" y="12"/>
                  </a:moveTo>
                  <a:cubicBezTo>
                    <a:pt x="346" y="4"/>
                    <a:pt x="336" y="0"/>
                    <a:pt x="32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87"/>
                    <a:pt x="26" y="612"/>
                    <a:pt x="57" y="612"/>
                  </a:cubicBezTo>
                  <a:cubicBezTo>
                    <a:pt x="402" y="612"/>
                    <a:pt x="402" y="612"/>
                    <a:pt x="402" y="612"/>
                  </a:cubicBezTo>
                  <a:cubicBezTo>
                    <a:pt x="434" y="612"/>
                    <a:pt x="459" y="587"/>
                    <a:pt x="459" y="555"/>
                  </a:cubicBezTo>
                  <a:cubicBezTo>
                    <a:pt x="459" y="153"/>
                    <a:pt x="459" y="153"/>
                    <a:pt x="459" y="153"/>
                  </a:cubicBezTo>
                  <a:cubicBezTo>
                    <a:pt x="459" y="138"/>
                    <a:pt x="459" y="127"/>
                    <a:pt x="353" y="12"/>
                  </a:cubicBezTo>
                  <a:close/>
                  <a:moveTo>
                    <a:pt x="344" y="59"/>
                  </a:moveTo>
                  <a:cubicBezTo>
                    <a:pt x="364" y="80"/>
                    <a:pt x="392" y="113"/>
                    <a:pt x="409" y="134"/>
                  </a:cubicBezTo>
                  <a:cubicBezTo>
                    <a:pt x="344" y="134"/>
                    <a:pt x="344" y="134"/>
                    <a:pt x="344" y="134"/>
                  </a:cubicBezTo>
                  <a:lnTo>
                    <a:pt x="344" y="59"/>
                  </a:lnTo>
                  <a:close/>
                  <a:moveTo>
                    <a:pt x="421" y="555"/>
                  </a:moveTo>
                  <a:cubicBezTo>
                    <a:pt x="421" y="566"/>
                    <a:pt x="412" y="574"/>
                    <a:pt x="402" y="574"/>
                  </a:cubicBezTo>
                  <a:cubicBezTo>
                    <a:pt x="57" y="574"/>
                    <a:pt x="57" y="574"/>
                    <a:pt x="57" y="574"/>
                  </a:cubicBezTo>
                  <a:cubicBezTo>
                    <a:pt x="47" y="574"/>
                    <a:pt x="38" y="566"/>
                    <a:pt x="38" y="5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47"/>
                    <a:pt x="47" y="38"/>
                    <a:pt x="57" y="38"/>
                  </a:cubicBezTo>
                  <a:cubicBezTo>
                    <a:pt x="306" y="38"/>
                    <a:pt x="306" y="38"/>
                    <a:pt x="306" y="38"/>
                  </a:cubicBezTo>
                  <a:cubicBezTo>
                    <a:pt x="306" y="172"/>
                    <a:pt x="306" y="172"/>
                    <a:pt x="306" y="172"/>
                  </a:cubicBezTo>
                  <a:cubicBezTo>
                    <a:pt x="421" y="172"/>
                    <a:pt x="421" y="172"/>
                    <a:pt x="421" y="172"/>
                  </a:cubicBezTo>
                  <a:lnTo>
                    <a:pt x="421" y="5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5" name="Freeform 32"/>
            <p:cNvSpPr>
              <a:spLocks/>
            </p:cNvSpPr>
            <p:nvPr/>
          </p:nvSpPr>
          <p:spPr bwMode="auto">
            <a:xfrm>
              <a:off x="8199438" y="77787"/>
              <a:ext cx="725488" cy="146050"/>
            </a:xfrm>
            <a:custGeom>
              <a:avLst/>
              <a:gdLst>
                <a:gd name="T0" fmla="*/ 19 w 192"/>
                <a:gd name="T1" fmla="*/ 39 h 39"/>
                <a:gd name="T2" fmla="*/ 173 w 192"/>
                <a:gd name="T3" fmla="*/ 39 h 39"/>
                <a:gd name="T4" fmla="*/ 192 w 192"/>
                <a:gd name="T5" fmla="*/ 20 h 39"/>
                <a:gd name="T6" fmla="*/ 173 w 192"/>
                <a:gd name="T7" fmla="*/ 0 h 39"/>
                <a:gd name="T8" fmla="*/ 19 w 192"/>
                <a:gd name="T9" fmla="*/ 0 h 39"/>
                <a:gd name="T10" fmla="*/ 0 w 192"/>
                <a:gd name="T11" fmla="*/ 20 h 39"/>
                <a:gd name="T12" fmla="*/ 19 w 192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9">
                  <a:moveTo>
                    <a:pt x="19" y="39"/>
                  </a:moveTo>
                  <a:cubicBezTo>
                    <a:pt x="173" y="39"/>
                    <a:pt x="173" y="39"/>
                    <a:pt x="173" y="39"/>
                  </a:cubicBezTo>
                  <a:cubicBezTo>
                    <a:pt x="183" y="39"/>
                    <a:pt x="192" y="30"/>
                    <a:pt x="192" y="20"/>
                  </a:cubicBezTo>
                  <a:cubicBezTo>
                    <a:pt x="192" y="9"/>
                    <a:pt x="183" y="0"/>
                    <a:pt x="17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1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6" name="Freeform 33"/>
            <p:cNvSpPr>
              <a:spLocks/>
            </p:cNvSpPr>
            <p:nvPr/>
          </p:nvSpPr>
          <p:spPr bwMode="auto">
            <a:xfrm>
              <a:off x="8199438" y="438150"/>
              <a:ext cx="725488" cy="73025"/>
            </a:xfrm>
            <a:custGeom>
              <a:avLst/>
              <a:gdLst>
                <a:gd name="T0" fmla="*/ 10 w 192"/>
                <a:gd name="T1" fmla="*/ 19 h 19"/>
                <a:gd name="T2" fmla="*/ 182 w 192"/>
                <a:gd name="T3" fmla="*/ 19 h 19"/>
                <a:gd name="T4" fmla="*/ 192 w 192"/>
                <a:gd name="T5" fmla="*/ 10 h 19"/>
                <a:gd name="T6" fmla="*/ 182 w 192"/>
                <a:gd name="T7" fmla="*/ 0 h 19"/>
                <a:gd name="T8" fmla="*/ 10 w 192"/>
                <a:gd name="T9" fmla="*/ 0 h 19"/>
                <a:gd name="T10" fmla="*/ 0 w 192"/>
                <a:gd name="T11" fmla="*/ 10 h 19"/>
                <a:gd name="T12" fmla="*/ 10 w 19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">
                  <a:moveTo>
                    <a:pt x="10" y="19"/>
                  </a:moveTo>
                  <a:cubicBezTo>
                    <a:pt x="182" y="19"/>
                    <a:pt x="182" y="19"/>
                    <a:pt x="182" y="19"/>
                  </a:cubicBezTo>
                  <a:cubicBezTo>
                    <a:pt x="188" y="19"/>
                    <a:pt x="192" y="15"/>
                    <a:pt x="192" y="10"/>
                  </a:cubicBezTo>
                  <a:cubicBezTo>
                    <a:pt x="192" y="4"/>
                    <a:pt x="188" y="0"/>
                    <a:pt x="1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7" name="Freeform 34"/>
            <p:cNvSpPr>
              <a:spLocks/>
            </p:cNvSpPr>
            <p:nvPr/>
          </p:nvSpPr>
          <p:spPr bwMode="auto">
            <a:xfrm>
              <a:off x="8199438" y="657225"/>
              <a:ext cx="1160463" cy="71438"/>
            </a:xfrm>
            <a:custGeom>
              <a:avLst/>
              <a:gdLst>
                <a:gd name="T0" fmla="*/ 0 w 307"/>
                <a:gd name="T1" fmla="*/ 9 h 19"/>
                <a:gd name="T2" fmla="*/ 10 w 307"/>
                <a:gd name="T3" fmla="*/ 19 h 19"/>
                <a:gd name="T4" fmla="*/ 297 w 307"/>
                <a:gd name="T5" fmla="*/ 19 h 19"/>
                <a:gd name="T6" fmla="*/ 307 w 307"/>
                <a:gd name="T7" fmla="*/ 9 h 19"/>
                <a:gd name="T8" fmla="*/ 297 w 307"/>
                <a:gd name="T9" fmla="*/ 0 h 19"/>
                <a:gd name="T10" fmla="*/ 10 w 307"/>
                <a:gd name="T11" fmla="*/ 0 h 19"/>
                <a:gd name="T12" fmla="*/ 0 w 307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19">
                  <a:moveTo>
                    <a:pt x="0" y="9"/>
                  </a:moveTo>
                  <a:cubicBezTo>
                    <a:pt x="0" y="14"/>
                    <a:pt x="5" y="19"/>
                    <a:pt x="10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7" y="14"/>
                    <a:pt x="307" y="9"/>
                  </a:cubicBezTo>
                  <a:cubicBezTo>
                    <a:pt x="307" y="4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8" name="Freeform 35"/>
            <p:cNvSpPr>
              <a:spLocks/>
            </p:cNvSpPr>
            <p:nvPr/>
          </p:nvSpPr>
          <p:spPr bwMode="auto">
            <a:xfrm>
              <a:off x="8199438" y="1087437"/>
              <a:ext cx="1160463" cy="74613"/>
            </a:xfrm>
            <a:custGeom>
              <a:avLst/>
              <a:gdLst>
                <a:gd name="T0" fmla="*/ 297 w 307"/>
                <a:gd name="T1" fmla="*/ 20 h 20"/>
                <a:gd name="T2" fmla="*/ 307 w 307"/>
                <a:gd name="T3" fmla="*/ 10 h 20"/>
                <a:gd name="T4" fmla="*/ 297 w 307"/>
                <a:gd name="T5" fmla="*/ 0 h 20"/>
                <a:gd name="T6" fmla="*/ 10 w 307"/>
                <a:gd name="T7" fmla="*/ 0 h 20"/>
                <a:gd name="T8" fmla="*/ 0 w 307"/>
                <a:gd name="T9" fmla="*/ 10 h 20"/>
                <a:gd name="T10" fmla="*/ 10 w 307"/>
                <a:gd name="T11" fmla="*/ 20 h 20"/>
                <a:gd name="T12" fmla="*/ 297 w 30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20">
                  <a:moveTo>
                    <a:pt x="297" y="20"/>
                  </a:moveTo>
                  <a:cubicBezTo>
                    <a:pt x="302" y="20"/>
                    <a:pt x="307" y="15"/>
                    <a:pt x="307" y="10"/>
                  </a:cubicBezTo>
                  <a:cubicBezTo>
                    <a:pt x="307" y="5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lnTo>
                    <a:pt x="297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9" name="Freeform 36"/>
            <p:cNvSpPr>
              <a:spLocks/>
            </p:cNvSpPr>
            <p:nvPr/>
          </p:nvSpPr>
          <p:spPr bwMode="auto">
            <a:xfrm>
              <a:off x="8199438" y="871537"/>
              <a:ext cx="1089025" cy="73025"/>
            </a:xfrm>
            <a:custGeom>
              <a:avLst/>
              <a:gdLst>
                <a:gd name="T0" fmla="*/ 10 w 288"/>
                <a:gd name="T1" fmla="*/ 19 h 19"/>
                <a:gd name="T2" fmla="*/ 278 w 288"/>
                <a:gd name="T3" fmla="*/ 19 h 19"/>
                <a:gd name="T4" fmla="*/ 288 w 288"/>
                <a:gd name="T5" fmla="*/ 10 h 19"/>
                <a:gd name="T6" fmla="*/ 278 w 288"/>
                <a:gd name="T7" fmla="*/ 0 h 19"/>
                <a:gd name="T8" fmla="*/ 10 w 288"/>
                <a:gd name="T9" fmla="*/ 0 h 19"/>
                <a:gd name="T10" fmla="*/ 0 w 288"/>
                <a:gd name="T11" fmla="*/ 10 h 19"/>
                <a:gd name="T12" fmla="*/ 10 w 28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9">
                  <a:moveTo>
                    <a:pt x="10" y="19"/>
                  </a:moveTo>
                  <a:cubicBezTo>
                    <a:pt x="278" y="19"/>
                    <a:pt x="278" y="19"/>
                    <a:pt x="278" y="19"/>
                  </a:cubicBezTo>
                  <a:cubicBezTo>
                    <a:pt x="283" y="19"/>
                    <a:pt x="288" y="15"/>
                    <a:pt x="288" y="10"/>
                  </a:cubicBezTo>
                  <a:cubicBezTo>
                    <a:pt x="288" y="4"/>
                    <a:pt x="283" y="0"/>
                    <a:pt x="27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576461" y="5073560"/>
            <a:ext cx="2321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A5A5A5"/>
                </a:solidFill>
                <a:latin typeface="Calibri"/>
                <a:ea typeface="+mn-ea"/>
              </a:rPr>
              <a:t>Contrary to popular belief, Lorem Ipsum is not simply random text. It has roots in a piece of classical Latin literature from 45 BC. 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42113" y="4748484"/>
            <a:ext cx="198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black"/>
                </a:solidFill>
                <a:latin typeface="Arial"/>
                <a:ea typeface="+mn-ea"/>
              </a:rPr>
              <a:t>Web Analysis</a:t>
            </a:r>
            <a:endParaRPr lang="en-US" b="1" dirty="0">
              <a:solidFill>
                <a:prstClr val="black"/>
              </a:solidFill>
              <a:latin typeface="Arial"/>
              <a:ea typeface="+mn-ea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294855" y="5073560"/>
            <a:ext cx="2321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A5A5A5"/>
                </a:solidFill>
                <a:latin typeface="Calibri"/>
                <a:ea typeface="+mn-ea"/>
              </a:rPr>
              <a:t>Contrary to popular belief, Lorem Ipsum is not simply random text. It has roots in a piece of classical Latin literature from 45 BC. 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460507" y="4748484"/>
            <a:ext cx="198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black"/>
                </a:solidFill>
                <a:latin typeface="Arial"/>
                <a:ea typeface="+mn-ea"/>
              </a:rPr>
              <a:t>Printing</a:t>
            </a:r>
            <a:endParaRPr lang="en-US" b="1" dirty="0">
              <a:solidFill>
                <a:prstClr val="black"/>
              </a:solidFill>
              <a:latin typeface="Arial"/>
              <a:ea typeface="+mn-ea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058603" y="5073560"/>
            <a:ext cx="2321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A5A5A5"/>
                </a:solidFill>
                <a:latin typeface="Calibri"/>
                <a:ea typeface="+mn-ea"/>
              </a:rPr>
              <a:t>Contrary to popular belief, Lorem Ipsum is not simply random text. It has roots in a piece of classical Latin literature from 45 BC. 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224255" y="4748484"/>
            <a:ext cx="198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black"/>
                </a:solidFill>
                <a:latin typeface="Arial"/>
                <a:ea typeface="+mn-ea"/>
              </a:rPr>
              <a:t>Photography</a:t>
            </a:r>
            <a:endParaRPr lang="en-US" b="1" dirty="0">
              <a:solidFill>
                <a:prstClr val="black"/>
              </a:solidFill>
              <a:latin typeface="Arial"/>
              <a:ea typeface="+mn-ea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8800948" y="5073560"/>
            <a:ext cx="2321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A5A5A5"/>
                </a:solidFill>
                <a:latin typeface="Calibri"/>
                <a:ea typeface="+mn-ea"/>
              </a:rPr>
              <a:t>Contrary to popular belief, Lorem Ipsum is not simply random text. It has roots in a piece of classical Latin literature from 45 BC. 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8966600" y="4748484"/>
            <a:ext cx="198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black"/>
                </a:solidFill>
                <a:latin typeface="Arial"/>
                <a:ea typeface="+mn-ea"/>
              </a:rPr>
              <a:t>E-Commerce</a:t>
            </a:r>
            <a:endParaRPr lang="en-US" b="1" dirty="0">
              <a:solidFill>
                <a:prstClr val="black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  <p:bldGraphic spid="46" grpId="0">
        <p:bldAsOne/>
      </p:bldGraphic>
      <p:bldGraphic spid="47" grpId="0">
        <p:bldAsOne/>
      </p:bldGraphic>
      <p:bldGraphic spid="48" grpId="0">
        <p:bldAsOne/>
      </p:bldGraphic>
      <p:bldP spid="49" grpId="0" animBg="1"/>
      <p:bldP spid="50" grpId="0" animBg="1"/>
      <p:bldP spid="51" grpId="0" animBg="1"/>
      <p:bldP spid="52" grpId="0" animBg="1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9"/>
          <p:cNvSpPr/>
          <p:nvPr/>
        </p:nvSpPr>
        <p:spPr>
          <a:xfrm>
            <a:off x="2928365" y="2588969"/>
            <a:ext cx="2880000" cy="2167466"/>
          </a:xfrm>
          <a:prstGeom prst="rect">
            <a:avLst/>
          </a:prstGeom>
          <a:solidFill>
            <a:srgbClr val="1B6AA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ectangle 3"/>
          <p:cNvSpPr/>
          <p:nvPr/>
        </p:nvSpPr>
        <p:spPr>
          <a:xfrm>
            <a:off x="-287635" y="2588969"/>
            <a:ext cx="3213100" cy="2167466"/>
          </a:xfrm>
          <a:prstGeom prst="rect">
            <a:avLst/>
          </a:prstGeom>
          <a:solidFill>
            <a:srgbClr val="84CB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0"/>
          <p:cNvSpPr/>
          <p:nvPr/>
        </p:nvSpPr>
        <p:spPr>
          <a:xfrm>
            <a:off x="8691265" y="2588969"/>
            <a:ext cx="3213100" cy="2167466"/>
          </a:xfrm>
          <a:prstGeom prst="rect">
            <a:avLst/>
          </a:prstGeom>
          <a:solidFill>
            <a:srgbClr val="F8D35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Rectangle 21"/>
          <p:cNvSpPr/>
          <p:nvPr/>
        </p:nvSpPr>
        <p:spPr>
          <a:xfrm>
            <a:off x="5808365" y="2588969"/>
            <a:ext cx="2880000" cy="2167466"/>
          </a:xfrm>
          <a:prstGeom prst="rect">
            <a:avLst/>
          </a:prstGeom>
          <a:solidFill>
            <a:srgbClr val="F4726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Freeform 4"/>
          <p:cNvSpPr>
            <a:spLocks noEditPoints="1"/>
          </p:cNvSpPr>
          <p:nvPr/>
        </p:nvSpPr>
        <p:spPr bwMode="auto">
          <a:xfrm>
            <a:off x="1138887" y="2874017"/>
            <a:ext cx="1058517" cy="1062010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6" name="Rectangle 5"/>
          <p:cNvSpPr/>
          <p:nvPr/>
        </p:nvSpPr>
        <p:spPr>
          <a:xfrm>
            <a:off x="443402" y="4879022"/>
            <a:ext cx="244948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A5A5A5"/>
                </a:solidFill>
                <a:latin typeface="Calibri"/>
                <a:ea typeface="+mn-ea"/>
              </a:rPr>
              <a:t>Suitable for all categories </a:t>
            </a: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business and personal presentation, eaque ipsa quae ab illo inventore veritatis et quasi architecto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50229" y="4072501"/>
            <a:ext cx="1635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white"/>
                </a:solidFill>
                <a:latin typeface="Arial"/>
                <a:ea typeface="+mn-ea"/>
              </a:rPr>
              <a:t>E-Commerce</a:t>
            </a:r>
          </a:p>
        </p:txBody>
      </p:sp>
      <p:sp>
        <p:nvSpPr>
          <p:cNvPr id="28" name="Freeform 10"/>
          <p:cNvSpPr>
            <a:spLocks noEditPoints="1"/>
          </p:cNvSpPr>
          <p:nvPr/>
        </p:nvSpPr>
        <p:spPr bwMode="auto">
          <a:xfrm>
            <a:off x="3849144" y="2903933"/>
            <a:ext cx="1038442" cy="1002178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29" name="Group 8"/>
          <p:cNvGrpSpPr/>
          <p:nvPr/>
        </p:nvGrpSpPr>
        <p:grpSpPr>
          <a:xfrm>
            <a:off x="6788491" y="3014734"/>
            <a:ext cx="919749" cy="780576"/>
            <a:chOff x="6342063" y="2728913"/>
            <a:chExt cx="482600" cy="409575"/>
          </a:xfrm>
          <a:solidFill>
            <a:sysClr val="window" lastClr="FFFFFF"/>
          </a:solidFill>
        </p:grpSpPr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2" name="Freeform 13"/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33" name="Freeform 17"/>
          <p:cNvSpPr>
            <a:spLocks noEditPoints="1"/>
          </p:cNvSpPr>
          <p:nvPr/>
        </p:nvSpPr>
        <p:spPr bwMode="auto">
          <a:xfrm>
            <a:off x="9464455" y="2926522"/>
            <a:ext cx="957001" cy="957001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07355" y="4072501"/>
            <a:ext cx="1522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white"/>
                </a:solidFill>
                <a:latin typeface="Arial"/>
                <a:ea typeface="+mn-ea"/>
              </a:rPr>
              <a:t>Copywriting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445613" y="4072501"/>
            <a:ext cx="1605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white"/>
                </a:solidFill>
                <a:latin typeface="Arial"/>
                <a:ea typeface="+mn-ea"/>
              </a:rPr>
              <a:t>Photography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277677" y="4072501"/>
            <a:ext cx="1330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white"/>
                </a:solidFill>
                <a:latin typeface="Arial"/>
                <a:ea typeface="+mn-ea"/>
              </a:rPr>
              <a:t>Promotion</a:t>
            </a:r>
          </a:p>
        </p:txBody>
      </p:sp>
      <p:sp>
        <p:nvSpPr>
          <p:cNvPr id="37" name="Rectangle 16"/>
          <p:cNvSpPr/>
          <p:nvPr/>
        </p:nvSpPr>
        <p:spPr>
          <a:xfrm>
            <a:off x="3143622" y="4879022"/>
            <a:ext cx="244948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A5A5A5"/>
                </a:solidFill>
                <a:latin typeface="Calibri"/>
                <a:ea typeface="+mn-ea"/>
              </a:rPr>
              <a:t>Suitable for all categories </a:t>
            </a: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business and personal presentation, eaque ipsa quae ab illo inventore veritatis et quasi architecto</a:t>
            </a:r>
          </a:p>
        </p:txBody>
      </p:sp>
      <p:sp>
        <p:nvSpPr>
          <p:cNvPr id="38" name="Rectangle 17"/>
          <p:cNvSpPr/>
          <p:nvPr/>
        </p:nvSpPr>
        <p:spPr>
          <a:xfrm>
            <a:off x="6023622" y="4879022"/>
            <a:ext cx="244948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A5A5A5"/>
                </a:solidFill>
                <a:latin typeface="Calibri"/>
                <a:ea typeface="+mn-ea"/>
              </a:rPr>
              <a:t>Suitable for all categories </a:t>
            </a: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business and personal presentation, eaque ipsa quae ab illo inventore veritatis et quasi architecto</a:t>
            </a:r>
          </a:p>
        </p:txBody>
      </p:sp>
      <p:sp>
        <p:nvSpPr>
          <p:cNvPr id="39" name="Rectangle 18"/>
          <p:cNvSpPr/>
          <p:nvPr/>
        </p:nvSpPr>
        <p:spPr>
          <a:xfrm>
            <a:off x="8718212" y="4879022"/>
            <a:ext cx="244948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A5A5A5"/>
                </a:solidFill>
                <a:latin typeface="Calibri"/>
                <a:ea typeface="+mn-ea"/>
              </a:rPr>
              <a:t>Suitable for all categories </a:t>
            </a: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business and personal presentation, eaque ipsa quae ab illo inventore veritatis et quasi architecto</a:t>
            </a: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15"/>
          <p:cNvSpPr>
            <a:spLocks/>
          </p:cNvSpPr>
          <p:nvPr/>
        </p:nvSpPr>
        <p:spPr bwMode="auto">
          <a:xfrm>
            <a:off x="1716247" y="3197508"/>
            <a:ext cx="3703733" cy="1105567"/>
          </a:xfrm>
          <a:custGeom>
            <a:avLst/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9" name="Freeform 17"/>
          <p:cNvSpPr>
            <a:spLocks/>
          </p:cNvSpPr>
          <p:nvPr/>
        </p:nvSpPr>
        <p:spPr bwMode="auto">
          <a:xfrm>
            <a:off x="1716247" y="4369701"/>
            <a:ext cx="3703733" cy="1003546"/>
          </a:xfrm>
          <a:custGeom>
            <a:avLst/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0" name="Freeform 9"/>
          <p:cNvSpPr>
            <a:spLocks/>
          </p:cNvSpPr>
          <p:nvPr/>
        </p:nvSpPr>
        <p:spPr bwMode="auto">
          <a:xfrm>
            <a:off x="915341" y="2259093"/>
            <a:ext cx="781158" cy="1238818"/>
          </a:xfrm>
          <a:custGeom>
            <a:avLst/>
            <a:gdLst>
              <a:gd name="T0" fmla="*/ 0 w 433"/>
              <a:gd name="T1" fmla="*/ 595 h 595"/>
              <a:gd name="T2" fmla="*/ 433 w 433"/>
              <a:gd name="T3" fmla="*/ 450 h 595"/>
              <a:gd name="T4" fmla="*/ 433 w 433"/>
              <a:gd name="T5" fmla="*/ 0 h 595"/>
              <a:gd name="T6" fmla="*/ 0 w 433"/>
              <a:gd name="T7" fmla="*/ 321 h 595"/>
              <a:gd name="T8" fmla="*/ 0 w 433"/>
              <a:gd name="T9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95">
                <a:moveTo>
                  <a:pt x="0" y="595"/>
                </a:moveTo>
                <a:lnTo>
                  <a:pt x="433" y="450"/>
                </a:lnTo>
                <a:lnTo>
                  <a:pt x="433" y="0"/>
                </a:lnTo>
                <a:lnTo>
                  <a:pt x="0" y="321"/>
                </a:lnTo>
                <a:lnTo>
                  <a:pt x="0" y="595"/>
                </a:lnTo>
                <a:close/>
              </a:path>
            </a:pathLst>
          </a:custGeom>
          <a:solidFill>
            <a:srgbClr val="84CBC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41" name="Freeform 10"/>
          <p:cNvSpPr>
            <a:spLocks/>
          </p:cNvSpPr>
          <p:nvPr/>
        </p:nvSpPr>
        <p:spPr bwMode="auto">
          <a:xfrm>
            <a:off x="915341" y="3262639"/>
            <a:ext cx="781158" cy="1105567"/>
          </a:xfrm>
          <a:custGeom>
            <a:avLst/>
            <a:gdLst>
              <a:gd name="T0" fmla="*/ 0 w 433"/>
              <a:gd name="T1" fmla="*/ 418 h 531"/>
              <a:gd name="T2" fmla="*/ 433 w 433"/>
              <a:gd name="T3" fmla="*/ 531 h 531"/>
              <a:gd name="T4" fmla="*/ 433 w 433"/>
              <a:gd name="T5" fmla="*/ 0 h 531"/>
              <a:gd name="T6" fmla="*/ 0 w 433"/>
              <a:gd name="T7" fmla="*/ 145 h 531"/>
              <a:gd name="T8" fmla="*/ 0 w 433"/>
              <a:gd name="T9" fmla="*/ 418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31">
                <a:moveTo>
                  <a:pt x="0" y="418"/>
                </a:moveTo>
                <a:lnTo>
                  <a:pt x="433" y="531"/>
                </a:lnTo>
                <a:lnTo>
                  <a:pt x="433" y="0"/>
                </a:lnTo>
                <a:lnTo>
                  <a:pt x="0" y="145"/>
                </a:lnTo>
                <a:lnTo>
                  <a:pt x="0" y="418"/>
                </a:lnTo>
                <a:close/>
              </a:path>
            </a:pathLst>
          </a:custGeom>
          <a:solidFill>
            <a:srgbClr val="1B6AA3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42" name="Freeform 11"/>
          <p:cNvSpPr>
            <a:spLocks/>
          </p:cNvSpPr>
          <p:nvPr/>
        </p:nvSpPr>
        <p:spPr bwMode="auto">
          <a:xfrm>
            <a:off x="915341" y="4199561"/>
            <a:ext cx="781158" cy="1238818"/>
          </a:xfrm>
          <a:custGeom>
            <a:avLst/>
            <a:gdLst>
              <a:gd name="T0" fmla="*/ 0 w 433"/>
              <a:gd name="T1" fmla="*/ 274 h 595"/>
              <a:gd name="T2" fmla="*/ 433 w 433"/>
              <a:gd name="T3" fmla="*/ 595 h 595"/>
              <a:gd name="T4" fmla="*/ 433 w 433"/>
              <a:gd name="T5" fmla="*/ 113 h 595"/>
              <a:gd name="T6" fmla="*/ 0 w 433"/>
              <a:gd name="T7" fmla="*/ 0 h 595"/>
              <a:gd name="T8" fmla="*/ 0 w 433"/>
              <a:gd name="T9" fmla="*/ 274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95">
                <a:moveTo>
                  <a:pt x="0" y="274"/>
                </a:moveTo>
                <a:lnTo>
                  <a:pt x="433" y="595"/>
                </a:lnTo>
                <a:lnTo>
                  <a:pt x="433" y="113"/>
                </a:lnTo>
                <a:lnTo>
                  <a:pt x="0" y="0"/>
                </a:lnTo>
                <a:lnTo>
                  <a:pt x="0" y="274"/>
                </a:lnTo>
                <a:close/>
              </a:path>
            </a:pathLst>
          </a:custGeom>
          <a:solidFill>
            <a:srgbClr val="F47264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43" name="Freeform 12"/>
          <p:cNvSpPr>
            <a:spLocks/>
          </p:cNvSpPr>
          <p:nvPr/>
        </p:nvSpPr>
        <p:spPr bwMode="auto">
          <a:xfrm>
            <a:off x="915341" y="4836667"/>
            <a:ext cx="781158" cy="1571946"/>
          </a:xfrm>
          <a:custGeom>
            <a:avLst/>
            <a:gdLst>
              <a:gd name="T0" fmla="*/ 0 w 433"/>
              <a:gd name="T1" fmla="*/ 273 h 755"/>
              <a:gd name="T2" fmla="*/ 433 w 433"/>
              <a:gd name="T3" fmla="*/ 755 h 755"/>
              <a:gd name="T4" fmla="*/ 433 w 433"/>
              <a:gd name="T5" fmla="*/ 321 h 755"/>
              <a:gd name="T6" fmla="*/ 0 w 433"/>
              <a:gd name="T7" fmla="*/ 0 h 755"/>
              <a:gd name="T8" fmla="*/ 0 w 433"/>
              <a:gd name="T9" fmla="*/ 273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755">
                <a:moveTo>
                  <a:pt x="0" y="273"/>
                </a:moveTo>
                <a:lnTo>
                  <a:pt x="433" y="755"/>
                </a:lnTo>
                <a:lnTo>
                  <a:pt x="433" y="321"/>
                </a:lnTo>
                <a:lnTo>
                  <a:pt x="0" y="0"/>
                </a:lnTo>
                <a:lnTo>
                  <a:pt x="0" y="273"/>
                </a:lnTo>
                <a:close/>
              </a:path>
            </a:pathLst>
          </a:custGeom>
          <a:solidFill>
            <a:srgbClr val="F8D35C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44" name="Freeform 19"/>
          <p:cNvSpPr>
            <a:spLocks/>
          </p:cNvSpPr>
          <p:nvPr/>
        </p:nvSpPr>
        <p:spPr bwMode="auto">
          <a:xfrm>
            <a:off x="1716247" y="5439874"/>
            <a:ext cx="3703733" cy="903608"/>
          </a:xfrm>
          <a:custGeom>
            <a:avLst/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434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0" y="2927431"/>
            <a:ext cx="867753" cy="570480"/>
          </a:xfrm>
          <a:prstGeom prst="rect">
            <a:avLst/>
          </a:prstGeom>
          <a:solidFill>
            <a:srgbClr val="84CBC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46" name="Rectangle 6"/>
          <p:cNvSpPr>
            <a:spLocks noChangeArrowheads="1"/>
          </p:cNvSpPr>
          <p:nvPr/>
        </p:nvSpPr>
        <p:spPr bwMode="auto">
          <a:xfrm>
            <a:off x="0" y="3564537"/>
            <a:ext cx="867753" cy="568399"/>
          </a:xfrm>
          <a:prstGeom prst="rect">
            <a:avLst/>
          </a:prstGeom>
          <a:solidFill>
            <a:srgbClr val="1B6AA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47" name="Rectangle 7"/>
          <p:cNvSpPr>
            <a:spLocks noChangeArrowheads="1"/>
          </p:cNvSpPr>
          <p:nvPr/>
        </p:nvSpPr>
        <p:spPr bwMode="auto">
          <a:xfrm>
            <a:off x="0" y="4199561"/>
            <a:ext cx="867753" cy="570480"/>
          </a:xfrm>
          <a:prstGeom prst="rect">
            <a:avLst/>
          </a:pr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48" name="Rectangle 8"/>
          <p:cNvSpPr>
            <a:spLocks noChangeArrowheads="1"/>
          </p:cNvSpPr>
          <p:nvPr/>
        </p:nvSpPr>
        <p:spPr bwMode="auto">
          <a:xfrm>
            <a:off x="0" y="4836667"/>
            <a:ext cx="867753" cy="568399"/>
          </a:xfrm>
          <a:prstGeom prst="rect">
            <a:avLst/>
          </a:prstGeom>
          <a:solidFill>
            <a:srgbClr val="F8D35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49" name="Freeform 13"/>
          <p:cNvSpPr>
            <a:spLocks/>
          </p:cNvSpPr>
          <p:nvPr/>
        </p:nvSpPr>
        <p:spPr bwMode="auto">
          <a:xfrm>
            <a:off x="1744085" y="2259093"/>
            <a:ext cx="9337845" cy="936921"/>
          </a:xfrm>
          <a:custGeom>
            <a:avLst/>
            <a:gdLst>
              <a:gd name="T0" fmla="*/ 0 w 2053"/>
              <a:gd name="T1" fmla="*/ 450 h 450"/>
              <a:gd name="T2" fmla="*/ 0 w 2053"/>
              <a:gd name="T3" fmla="*/ 0 h 450"/>
              <a:gd name="T4" fmla="*/ 1893 w 2053"/>
              <a:gd name="T5" fmla="*/ 0 h 450"/>
              <a:gd name="T6" fmla="*/ 2053 w 2053"/>
              <a:gd name="T7" fmla="*/ 225 h 450"/>
              <a:gd name="T8" fmla="*/ 1893 w 2053"/>
              <a:gd name="T9" fmla="*/ 450 h 450"/>
              <a:gd name="T10" fmla="*/ 0 w 2053"/>
              <a:gd name="T11" fmla="*/ 450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50">
                <a:moveTo>
                  <a:pt x="0" y="450"/>
                </a:moveTo>
                <a:lnTo>
                  <a:pt x="0" y="0"/>
                </a:lnTo>
                <a:lnTo>
                  <a:pt x="1893" y="0"/>
                </a:lnTo>
                <a:lnTo>
                  <a:pt x="2053" y="225"/>
                </a:lnTo>
                <a:lnTo>
                  <a:pt x="1893" y="450"/>
                </a:lnTo>
                <a:lnTo>
                  <a:pt x="0" y="450"/>
                </a:lnTo>
                <a:close/>
              </a:path>
            </a:pathLst>
          </a:custGeom>
          <a:solidFill>
            <a:srgbClr val="84CBC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0" name="Rectangle 19"/>
          <p:cNvSpPr/>
          <p:nvPr/>
        </p:nvSpPr>
        <p:spPr>
          <a:xfrm>
            <a:off x="1802961" y="2329747"/>
            <a:ext cx="12715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4000" b="1" dirty="0">
                <a:solidFill>
                  <a:prstClr val="white"/>
                </a:solidFill>
                <a:latin typeface="Arial"/>
                <a:ea typeface="+mn-ea"/>
              </a:rPr>
              <a:t>Plan</a:t>
            </a:r>
          </a:p>
        </p:txBody>
      </p:sp>
      <p:sp>
        <p:nvSpPr>
          <p:cNvPr id="51" name="Rectangle 20"/>
          <p:cNvSpPr/>
          <p:nvPr/>
        </p:nvSpPr>
        <p:spPr>
          <a:xfrm>
            <a:off x="5352443" y="2323579"/>
            <a:ext cx="4927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white"/>
                </a:solidFill>
                <a:latin typeface="Calibri"/>
                <a:ea typeface="+mn-ea"/>
              </a:rPr>
              <a:t>Contrary to popular belief, </a:t>
            </a:r>
            <a:r>
              <a:rPr lang="en-US" sz="1600" dirty="0" err="1">
                <a:solidFill>
                  <a:prstClr val="white"/>
                </a:solidFill>
                <a:latin typeface="Calibri"/>
                <a:ea typeface="+mn-ea"/>
              </a:rPr>
              <a:t>Lorem</a:t>
            </a:r>
            <a:r>
              <a:rPr lang="en-US" sz="1600" dirty="0">
                <a:solidFill>
                  <a:prstClr val="white"/>
                </a:solidFill>
                <a:latin typeface="Calibri"/>
                <a:ea typeface="+mn-ea"/>
              </a:rPr>
              <a:t> </a:t>
            </a:r>
            <a:r>
              <a:rPr lang="en-US" sz="1600" dirty="0" err="1">
                <a:solidFill>
                  <a:prstClr val="white"/>
                </a:solidFill>
                <a:latin typeface="Calibri"/>
                <a:ea typeface="+mn-ea"/>
              </a:rPr>
              <a:t>Ipsum</a:t>
            </a:r>
            <a:r>
              <a:rPr lang="en-US" sz="1600" dirty="0">
                <a:solidFill>
                  <a:prstClr val="white"/>
                </a:solidFill>
                <a:latin typeface="Calibri"/>
                <a:ea typeface="+mn-ea"/>
              </a:rPr>
              <a:t> is not simply random text. It has roots in a piece of classical Latin literature from 45 BC.</a:t>
            </a:r>
            <a:endParaRPr lang="en-US" sz="1600" b="1" dirty="0">
              <a:solidFill>
                <a:prstClr val="white"/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52" name="Freeform 14"/>
          <p:cNvSpPr>
            <a:spLocks/>
          </p:cNvSpPr>
          <p:nvPr/>
        </p:nvSpPr>
        <p:spPr bwMode="auto">
          <a:xfrm>
            <a:off x="1744085" y="3262639"/>
            <a:ext cx="9337845" cy="1105567"/>
          </a:xfrm>
          <a:custGeom>
            <a:avLst/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  <a:gd name="T10" fmla="*/ 0 w 2053"/>
              <a:gd name="T11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1B6AA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3" name="Rectangle 22"/>
          <p:cNvSpPr/>
          <p:nvPr/>
        </p:nvSpPr>
        <p:spPr>
          <a:xfrm>
            <a:off x="1802961" y="3426978"/>
            <a:ext cx="18844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4000" b="1" dirty="0">
                <a:solidFill>
                  <a:prstClr val="white"/>
                </a:solidFill>
                <a:latin typeface="Arial"/>
                <a:ea typeface="+mn-ea"/>
              </a:rPr>
              <a:t>Sketch</a:t>
            </a:r>
          </a:p>
        </p:txBody>
      </p:sp>
      <p:sp>
        <p:nvSpPr>
          <p:cNvPr id="54" name="Rectangle 23"/>
          <p:cNvSpPr/>
          <p:nvPr/>
        </p:nvSpPr>
        <p:spPr>
          <a:xfrm>
            <a:off x="5413426" y="3416184"/>
            <a:ext cx="4927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white"/>
                </a:solidFill>
                <a:latin typeface="Calibri"/>
                <a:ea typeface="+mn-ea"/>
              </a:rPr>
              <a:t>Contrary to popular belief, </a:t>
            </a:r>
            <a:r>
              <a:rPr lang="en-US" sz="1600" dirty="0" err="1">
                <a:solidFill>
                  <a:prstClr val="white"/>
                </a:solidFill>
                <a:latin typeface="Calibri"/>
                <a:ea typeface="+mn-ea"/>
              </a:rPr>
              <a:t>Lorem</a:t>
            </a:r>
            <a:r>
              <a:rPr lang="en-US" sz="1600" dirty="0">
                <a:solidFill>
                  <a:prstClr val="white"/>
                </a:solidFill>
                <a:latin typeface="Calibri"/>
                <a:ea typeface="+mn-ea"/>
              </a:rPr>
              <a:t> Ipsum is not simply random text. It has roots in a piece of classical Latin literature from 45 BC.</a:t>
            </a:r>
            <a:endParaRPr lang="en-US" sz="1600" b="1" dirty="0">
              <a:solidFill>
                <a:prstClr val="white"/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55" name="Freeform 16"/>
          <p:cNvSpPr>
            <a:spLocks/>
          </p:cNvSpPr>
          <p:nvPr/>
        </p:nvSpPr>
        <p:spPr bwMode="auto">
          <a:xfrm>
            <a:off x="1744085" y="4434832"/>
            <a:ext cx="9337845" cy="1003546"/>
          </a:xfrm>
          <a:custGeom>
            <a:avLst/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  <a:gd name="T10" fmla="*/ 0 w 2053"/>
              <a:gd name="T11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  <a:lnTo>
                  <a:pt x="0" y="482"/>
                </a:ln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6" name="Rectangle 25"/>
          <p:cNvSpPr/>
          <p:nvPr/>
        </p:nvSpPr>
        <p:spPr>
          <a:xfrm>
            <a:off x="1802961" y="4538799"/>
            <a:ext cx="19341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4000" b="1" dirty="0">
                <a:solidFill>
                  <a:prstClr val="white"/>
                </a:solidFill>
                <a:latin typeface="Arial"/>
                <a:ea typeface="+mn-ea"/>
              </a:rPr>
              <a:t>Coding</a:t>
            </a:r>
          </a:p>
        </p:txBody>
      </p:sp>
      <p:sp>
        <p:nvSpPr>
          <p:cNvPr id="57" name="Rectangle 26"/>
          <p:cNvSpPr/>
          <p:nvPr/>
        </p:nvSpPr>
        <p:spPr>
          <a:xfrm>
            <a:off x="5413426" y="4526504"/>
            <a:ext cx="4927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white"/>
                </a:solidFill>
                <a:latin typeface="Calibri"/>
                <a:ea typeface="+mn-ea"/>
              </a:rPr>
              <a:t>Contrary to popular belief, </a:t>
            </a:r>
            <a:r>
              <a:rPr lang="en-US" sz="1600" dirty="0" err="1">
                <a:solidFill>
                  <a:prstClr val="white"/>
                </a:solidFill>
                <a:latin typeface="Calibri"/>
                <a:ea typeface="+mn-ea"/>
              </a:rPr>
              <a:t>Lorem</a:t>
            </a:r>
            <a:r>
              <a:rPr lang="en-US" sz="1600" dirty="0">
                <a:solidFill>
                  <a:prstClr val="white"/>
                </a:solidFill>
                <a:latin typeface="Calibri"/>
                <a:ea typeface="+mn-ea"/>
              </a:rPr>
              <a:t> Ipsum is not simply random text. It has roots in a piece of classical Latin literature from 45 BC.</a:t>
            </a:r>
            <a:endParaRPr lang="en-US" sz="1600" b="1" dirty="0">
              <a:solidFill>
                <a:prstClr val="white"/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58" name="Freeform 18"/>
          <p:cNvSpPr>
            <a:spLocks/>
          </p:cNvSpPr>
          <p:nvPr/>
        </p:nvSpPr>
        <p:spPr bwMode="auto">
          <a:xfrm>
            <a:off x="1744085" y="5505005"/>
            <a:ext cx="9337845" cy="903608"/>
          </a:xfrm>
          <a:custGeom>
            <a:avLst/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  <a:gd name="T10" fmla="*/ 0 w 2053"/>
              <a:gd name="T11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34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F8D35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9" name="Rectangle 28"/>
          <p:cNvSpPr/>
          <p:nvPr/>
        </p:nvSpPr>
        <p:spPr>
          <a:xfrm>
            <a:off x="1802961" y="5559003"/>
            <a:ext cx="20088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4000" b="1" dirty="0">
                <a:solidFill>
                  <a:prstClr val="white"/>
                </a:solidFill>
                <a:latin typeface="Arial"/>
                <a:ea typeface="+mn-ea"/>
              </a:rPr>
              <a:t>Launch</a:t>
            </a:r>
          </a:p>
        </p:txBody>
      </p:sp>
      <p:sp>
        <p:nvSpPr>
          <p:cNvPr id="60" name="Rectangle 29"/>
          <p:cNvSpPr/>
          <p:nvPr/>
        </p:nvSpPr>
        <p:spPr>
          <a:xfrm>
            <a:off x="5424001" y="5542089"/>
            <a:ext cx="4927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white"/>
                </a:solidFill>
                <a:latin typeface="Calibri"/>
                <a:ea typeface="+mn-ea"/>
              </a:rPr>
              <a:t>Contrary to popular belief, </a:t>
            </a:r>
            <a:r>
              <a:rPr lang="en-US" sz="1600" dirty="0" err="1">
                <a:solidFill>
                  <a:prstClr val="white"/>
                </a:solidFill>
                <a:latin typeface="Calibri"/>
                <a:ea typeface="+mn-ea"/>
              </a:rPr>
              <a:t>Lorem</a:t>
            </a:r>
            <a:r>
              <a:rPr lang="en-US" sz="1600" dirty="0">
                <a:solidFill>
                  <a:prstClr val="white"/>
                </a:solidFill>
                <a:latin typeface="Calibri"/>
                <a:ea typeface="+mn-ea"/>
              </a:rPr>
              <a:t> Ipsum is not simply random text. It has roots in a piece of classical Latin literature from 45 BC.</a:t>
            </a:r>
            <a:endParaRPr lang="en-US" sz="1600" b="1" dirty="0">
              <a:solidFill>
                <a:prstClr val="white"/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61" name="Freeform 26"/>
          <p:cNvSpPr>
            <a:spLocks noEditPoints="1"/>
          </p:cNvSpPr>
          <p:nvPr/>
        </p:nvSpPr>
        <p:spPr bwMode="auto">
          <a:xfrm rot="2700000">
            <a:off x="287198" y="2997260"/>
            <a:ext cx="249506" cy="459506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62" name="Group 31"/>
          <p:cNvGrpSpPr/>
          <p:nvPr/>
        </p:nvGrpSpPr>
        <p:grpSpPr>
          <a:xfrm>
            <a:off x="220992" y="4281739"/>
            <a:ext cx="381918" cy="363438"/>
            <a:chOff x="6719888" y="887413"/>
            <a:chExt cx="492125" cy="468312"/>
          </a:xfrm>
          <a:solidFill>
            <a:sysClr val="window" lastClr="FFFFFF"/>
          </a:solidFill>
        </p:grpSpPr>
        <p:sp>
          <p:nvSpPr>
            <p:cNvPr id="63" name="Freeform 13"/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4" name="Freeform 14"/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5" name="Freeform 15"/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7" name="Freeform 17"/>
            <p:cNvSpPr>
              <a:spLocks/>
            </p:cNvSpPr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8" name="Freeform 18"/>
            <p:cNvSpPr>
              <a:spLocks/>
            </p:cNvSpPr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69" name="Freeform 22"/>
          <p:cNvSpPr>
            <a:spLocks noEditPoints="1"/>
          </p:cNvSpPr>
          <p:nvPr/>
        </p:nvSpPr>
        <p:spPr bwMode="auto">
          <a:xfrm>
            <a:off x="218250" y="3660536"/>
            <a:ext cx="387402" cy="389778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70" name="Group 39"/>
          <p:cNvGrpSpPr/>
          <p:nvPr/>
        </p:nvGrpSpPr>
        <p:grpSpPr>
          <a:xfrm rot="2700000">
            <a:off x="284819" y="4832357"/>
            <a:ext cx="254265" cy="443098"/>
            <a:chOff x="4732338" y="4783138"/>
            <a:chExt cx="703263" cy="1225550"/>
          </a:xfrm>
          <a:solidFill>
            <a:sysClr val="window" lastClr="FFFFFF"/>
          </a:solidFill>
        </p:grpSpPr>
        <p:sp>
          <p:nvSpPr>
            <p:cNvPr id="71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2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3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/>
      <p:bldP spid="51" grpId="0"/>
      <p:bldP spid="52" grpId="0" animBg="1"/>
      <p:bldP spid="53" grpId="0"/>
      <p:bldP spid="54" grpId="0"/>
      <p:bldP spid="55" grpId="0" animBg="1"/>
      <p:bldP spid="56" grpId="0"/>
      <p:bldP spid="57" grpId="0"/>
      <p:bldP spid="58" grpId="0" animBg="1"/>
      <p:bldP spid="59" grpId="0"/>
      <p:bldP spid="60" grpId="0"/>
      <p:bldP spid="61" grpId="0" animBg="1"/>
      <p:bldP spid="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2184075" y="6183297"/>
            <a:ext cx="1181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srgbClr val="3A3838"/>
                </a:solidFill>
                <a:latin typeface="Arial"/>
                <a:ea typeface="+mn-ea"/>
              </a:rPr>
              <a:t>Products</a:t>
            </a:r>
          </a:p>
        </p:txBody>
      </p:sp>
      <p:sp>
        <p:nvSpPr>
          <p:cNvPr id="58" name="TextBox 57"/>
          <p:cNvSpPr txBox="1"/>
          <p:nvPr/>
        </p:nvSpPr>
        <p:spPr>
          <a:xfrm rot="16200000">
            <a:off x="-65899" y="3998707"/>
            <a:ext cx="1077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srgbClr val="3A3838"/>
                </a:solidFill>
                <a:latin typeface="Arial"/>
                <a:ea typeface="+mn-ea"/>
              </a:rPr>
              <a:t>Markets</a:t>
            </a:r>
          </a:p>
        </p:txBody>
      </p:sp>
      <p:sp>
        <p:nvSpPr>
          <p:cNvPr id="59" name="Rectangle 8"/>
          <p:cNvSpPr/>
          <p:nvPr/>
        </p:nvSpPr>
        <p:spPr>
          <a:xfrm rot="2700000">
            <a:off x="1246184" y="2729562"/>
            <a:ext cx="2907621" cy="2907623"/>
          </a:xfrm>
          <a:prstGeom prst="rect">
            <a:avLst/>
          </a:prstGeom>
          <a:solidFill>
            <a:srgbClr val="A5A5A5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0" name="Group 9"/>
          <p:cNvGrpSpPr/>
          <p:nvPr/>
        </p:nvGrpSpPr>
        <p:grpSpPr>
          <a:xfrm>
            <a:off x="1103288" y="2612421"/>
            <a:ext cx="1515768" cy="1570954"/>
            <a:chOff x="4403041" y="2441544"/>
            <a:chExt cx="1648934" cy="1708969"/>
          </a:xfrm>
        </p:grpSpPr>
        <p:grpSp>
          <p:nvGrpSpPr>
            <p:cNvPr id="61" name="Group 10"/>
            <p:cNvGrpSpPr/>
            <p:nvPr/>
          </p:nvGrpSpPr>
          <p:grpSpPr>
            <a:xfrm>
              <a:off x="4403041" y="2441544"/>
              <a:ext cx="1648934" cy="1708969"/>
              <a:chOff x="1934067" y="2570684"/>
              <a:chExt cx="1941921" cy="2012622"/>
            </a:xfrm>
          </p:grpSpPr>
          <p:sp>
            <p:nvSpPr>
              <p:cNvPr id="63" name="Rounded Rectangle 6"/>
              <p:cNvSpPr/>
              <p:nvPr/>
            </p:nvSpPr>
            <p:spPr>
              <a:xfrm>
                <a:off x="1934067" y="2641385"/>
                <a:ext cx="1941921" cy="1941921"/>
              </a:xfrm>
              <a:prstGeom prst="rect">
                <a:avLst/>
              </a:prstGeom>
              <a:solidFill>
                <a:srgbClr val="1B6AA3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4" name="Rounded Rectangle 7"/>
              <p:cNvSpPr/>
              <p:nvPr/>
            </p:nvSpPr>
            <p:spPr>
              <a:xfrm>
                <a:off x="1934067" y="2570684"/>
                <a:ext cx="1941921" cy="1941921"/>
              </a:xfrm>
              <a:prstGeom prst="rect">
                <a:avLst/>
              </a:prstGeom>
              <a:solidFill>
                <a:srgbClr val="1B6AA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4538910" y="2997339"/>
              <a:ext cx="1423666" cy="703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</a:rPr>
                <a:t>Market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</a:rPr>
                <a:t>Penetration</a:t>
              </a:r>
            </a:p>
          </p:txBody>
        </p:sp>
      </p:grpSp>
      <p:grpSp>
        <p:nvGrpSpPr>
          <p:cNvPr id="65" name="Group 14"/>
          <p:cNvGrpSpPr/>
          <p:nvPr/>
        </p:nvGrpSpPr>
        <p:grpSpPr>
          <a:xfrm>
            <a:off x="2699995" y="2612421"/>
            <a:ext cx="1515768" cy="1570954"/>
            <a:chOff x="6140026" y="2441544"/>
            <a:chExt cx="1648934" cy="1708969"/>
          </a:xfrm>
        </p:grpSpPr>
        <p:grpSp>
          <p:nvGrpSpPr>
            <p:cNvPr id="66" name="Group 15"/>
            <p:cNvGrpSpPr/>
            <p:nvPr/>
          </p:nvGrpSpPr>
          <p:grpSpPr>
            <a:xfrm>
              <a:off x="6140026" y="2441544"/>
              <a:ext cx="1648934" cy="1708969"/>
              <a:chOff x="3979683" y="2570684"/>
              <a:chExt cx="1941921" cy="2012622"/>
            </a:xfrm>
          </p:grpSpPr>
          <p:sp>
            <p:nvSpPr>
              <p:cNvPr id="68" name="Rounded Rectangle 11"/>
              <p:cNvSpPr/>
              <p:nvPr/>
            </p:nvSpPr>
            <p:spPr>
              <a:xfrm>
                <a:off x="3979683" y="2641385"/>
                <a:ext cx="1941921" cy="1941921"/>
              </a:xfrm>
              <a:prstGeom prst="rect">
                <a:avLst/>
              </a:prstGeom>
              <a:solidFill>
                <a:srgbClr val="84CBC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9" name="Rounded Rectangle 12"/>
              <p:cNvSpPr/>
              <p:nvPr/>
            </p:nvSpPr>
            <p:spPr>
              <a:xfrm>
                <a:off x="3979683" y="2570684"/>
                <a:ext cx="1941921" cy="1941921"/>
              </a:xfrm>
              <a:prstGeom prst="rect">
                <a:avLst/>
              </a:prstGeom>
              <a:solidFill>
                <a:srgbClr val="84CBC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6156788" y="2997337"/>
              <a:ext cx="1604048" cy="703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</a:rPr>
                <a:t>Product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</a:rPr>
                <a:t>Development</a:t>
              </a:r>
            </a:p>
          </p:txBody>
        </p:sp>
      </p:grpSp>
      <p:grpSp>
        <p:nvGrpSpPr>
          <p:cNvPr id="70" name="Group 19"/>
          <p:cNvGrpSpPr/>
          <p:nvPr/>
        </p:nvGrpSpPr>
        <p:grpSpPr>
          <a:xfrm>
            <a:off x="1103288" y="4234882"/>
            <a:ext cx="1515768" cy="1570954"/>
            <a:chOff x="4403041" y="4206545"/>
            <a:chExt cx="1648934" cy="1708969"/>
          </a:xfrm>
        </p:grpSpPr>
        <p:grpSp>
          <p:nvGrpSpPr>
            <p:cNvPr id="71" name="Group 20"/>
            <p:cNvGrpSpPr/>
            <p:nvPr/>
          </p:nvGrpSpPr>
          <p:grpSpPr>
            <a:xfrm>
              <a:off x="4403041" y="4206545"/>
              <a:ext cx="1648934" cy="1708969"/>
              <a:chOff x="1934067" y="4649295"/>
              <a:chExt cx="1941921" cy="2012622"/>
            </a:xfrm>
          </p:grpSpPr>
          <p:sp>
            <p:nvSpPr>
              <p:cNvPr id="73" name="Rounded Rectangle 16"/>
              <p:cNvSpPr/>
              <p:nvPr/>
            </p:nvSpPr>
            <p:spPr>
              <a:xfrm>
                <a:off x="1934067" y="4719996"/>
                <a:ext cx="1941921" cy="1941921"/>
              </a:xfrm>
              <a:prstGeom prst="rect">
                <a:avLst/>
              </a:prstGeom>
              <a:solidFill>
                <a:srgbClr val="F47264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4" name="Rounded Rectangle 17"/>
              <p:cNvSpPr/>
              <p:nvPr/>
            </p:nvSpPr>
            <p:spPr>
              <a:xfrm>
                <a:off x="1934067" y="4649295"/>
                <a:ext cx="1941921" cy="1941921"/>
              </a:xfrm>
              <a:prstGeom prst="rect">
                <a:avLst/>
              </a:prstGeom>
              <a:solidFill>
                <a:srgbClr val="F472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72" name="TextBox 71"/>
            <p:cNvSpPr txBox="1"/>
            <p:nvPr/>
          </p:nvSpPr>
          <p:spPr>
            <a:xfrm>
              <a:off x="4441294" y="4677202"/>
              <a:ext cx="1604048" cy="703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</a:rPr>
                <a:t>Market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</a:rPr>
                <a:t>Development</a:t>
              </a:r>
            </a:p>
          </p:txBody>
        </p:sp>
      </p:grpSp>
      <p:grpSp>
        <p:nvGrpSpPr>
          <p:cNvPr id="75" name="Group 24"/>
          <p:cNvGrpSpPr/>
          <p:nvPr/>
        </p:nvGrpSpPr>
        <p:grpSpPr>
          <a:xfrm>
            <a:off x="2675232" y="4234882"/>
            <a:ext cx="1554849" cy="1570954"/>
            <a:chOff x="6113086" y="4206545"/>
            <a:chExt cx="1691448" cy="1708969"/>
          </a:xfrm>
        </p:grpSpPr>
        <p:grpSp>
          <p:nvGrpSpPr>
            <p:cNvPr id="76" name="Group 25"/>
            <p:cNvGrpSpPr/>
            <p:nvPr/>
          </p:nvGrpSpPr>
          <p:grpSpPr>
            <a:xfrm>
              <a:off x="6140026" y="4206545"/>
              <a:ext cx="1648934" cy="1708969"/>
              <a:chOff x="3979683" y="4649295"/>
              <a:chExt cx="1941921" cy="2012622"/>
            </a:xfrm>
          </p:grpSpPr>
          <p:sp>
            <p:nvSpPr>
              <p:cNvPr id="78" name="Rounded Rectangle 21"/>
              <p:cNvSpPr/>
              <p:nvPr/>
            </p:nvSpPr>
            <p:spPr>
              <a:xfrm>
                <a:off x="3979683" y="4719996"/>
                <a:ext cx="1941921" cy="1941921"/>
              </a:xfrm>
              <a:prstGeom prst="rect">
                <a:avLst/>
              </a:prstGeom>
              <a:solidFill>
                <a:srgbClr val="F8D35C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9" name="Rounded Rectangle 22"/>
              <p:cNvSpPr/>
              <p:nvPr/>
            </p:nvSpPr>
            <p:spPr>
              <a:xfrm>
                <a:off x="3979683" y="4649295"/>
                <a:ext cx="1941921" cy="1941921"/>
              </a:xfrm>
              <a:prstGeom prst="rect">
                <a:avLst/>
              </a:prstGeom>
              <a:solidFill>
                <a:srgbClr val="F8D35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6113086" y="4815702"/>
              <a:ext cx="1691448" cy="4017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</a:rPr>
                <a:t>Diversification</a:t>
              </a:r>
            </a:p>
          </p:txBody>
        </p:sp>
      </p:grpSp>
      <p:sp>
        <p:nvSpPr>
          <p:cNvPr id="80" name="TextBox 79"/>
          <p:cNvSpPr txBox="1"/>
          <p:nvPr/>
        </p:nvSpPr>
        <p:spPr>
          <a:xfrm rot="16200000">
            <a:off x="617564" y="3310925"/>
            <a:ext cx="713492" cy="2546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>
                <a:solidFill>
                  <a:srgbClr val="3A3838"/>
                </a:solidFill>
                <a:latin typeface="Calibri"/>
                <a:ea typeface="+mn-ea"/>
              </a:rPr>
              <a:t>EXISITNG</a:t>
            </a:r>
          </a:p>
        </p:txBody>
      </p:sp>
      <p:sp>
        <p:nvSpPr>
          <p:cNvPr id="81" name="TextBox 80"/>
          <p:cNvSpPr txBox="1"/>
          <p:nvPr/>
        </p:nvSpPr>
        <p:spPr>
          <a:xfrm rot="16200000">
            <a:off x="744290" y="4897551"/>
            <a:ext cx="460041" cy="2546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>
                <a:solidFill>
                  <a:srgbClr val="3A3838"/>
                </a:solidFill>
                <a:latin typeface="Calibri"/>
                <a:ea typeface="+mn-ea"/>
              </a:rPr>
              <a:t>NEW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172414" y="2330199"/>
            <a:ext cx="460041" cy="2546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>
                <a:solidFill>
                  <a:srgbClr val="3A3838"/>
                </a:solidFill>
                <a:latin typeface="Calibri"/>
                <a:ea typeface="+mn-ea"/>
              </a:rPr>
              <a:t>NEW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525785" y="2330199"/>
            <a:ext cx="713492" cy="2546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>
                <a:solidFill>
                  <a:srgbClr val="3A3838"/>
                </a:solidFill>
                <a:latin typeface="Calibri"/>
                <a:ea typeface="+mn-ea"/>
              </a:rPr>
              <a:t>EXISITNG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436254" y="3612426"/>
            <a:ext cx="1834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prstClr val="black"/>
                </a:solidFill>
                <a:latin typeface="Arial"/>
                <a:ea typeface="+mn-ea"/>
              </a:rPr>
              <a:t>Market Penetration</a:t>
            </a:r>
          </a:p>
        </p:txBody>
      </p:sp>
      <p:sp>
        <p:nvSpPr>
          <p:cNvPr id="85" name="Rectangle 34"/>
          <p:cNvSpPr/>
          <p:nvPr/>
        </p:nvSpPr>
        <p:spPr>
          <a:xfrm>
            <a:off x="6436255" y="3852190"/>
            <a:ext cx="22005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438998" y="5035438"/>
            <a:ext cx="19995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prstClr val="black"/>
                </a:solidFill>
                <a:latin typeface="Arial"/>
                <a:ea typeface="+mn-ea"/>
              </a:rPr>
              <a:t>Market Development</a:t>
            </a:r>
          </a:p>
        </p:txBody>
      </p:sp>
      <p:sp>
        <p:nvSpPr>
          <p:cNvPr id="87" name="Rectangle 36"/>
          <p:cNvSpPr/>
          <p:nvPr/>
        </p:nvSpPr>
        <p:spPr>
          <a:xfrm>
            <a:off x="6438999" y="5305019"/>
            <a:ext cx="22005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9194743" y="3612426"/>
            <a:ext cx="2082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prstClr val="black"/>
                </a:solidFill>
                <a:latin typeface="Arial"/>
                <a:ea typeface="+mn-ea"/>
              </a:rPr>
              <a:t>Product Development</a:t>
            </a:r>
          </a:p>
        </p:txBody>
      </p:sp>
      <p:sp>
        <p:nvSpPr>
          <p:cNvPr id="89" name="Rectangle 38"/>
          <p:cNvSpPr/>
          <p:nvPr/>
        </p:nvSpPr>
        <p:spPr>
          <a:xfrm>
            <a:off x="9194744" y="3852190"/>
            <a:ext cx="22005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9184680" y="5040103"/>
            <a:ext cx="14148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prstClr val="black"/>
                </a:solidFill>
                <a:latin typeface="Arial"/>
                <a:ea typeface="+mn-ea"/>
              </a:rPr>
              <a:t>Diversification</a:t>
            </a:r>
          </a:p>
        </p:txBody>
      </p:sp>
      <p:sp>
        <p:nvSpPr>
          <p:cNvPr id="91" name="Rectangle 40"/>
          <p:cNvSpPr/>
          <p:nvPr/>
        </p:nvSpPr>
        <p:spPr>
          <a:xfrm>
            <a:off x="9184680" y="5300353"/>
            <a:ext cx="22005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6054672" y="2287903"/>
            <a:ext cx="2236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>
                <a:solidFill>
                  <a:prstClr val="black"/>
                </a:solidFill>
                <a:latin typeface="Arial"/>
                <a:ea typeface="+mn-ea"/>
              </a:rPr>
              <a:t>Description</a:t>
            </a:r>
          </a:p>
        </p:txBody>
      </p:sp>
      <p:sp>
        <p:nvSpPr>
          <p:cNvPr id="93" name="Rectangle 42"/>
          <p:cNvSpPr/>
          <p:nvPr/>
        </p:nvSpPr>
        <p:spPr>
          <a:xfrm>
            <a:off x="6054672" y="2594931"/>
            <a:ext cx="51924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A5A5A5"/>
                </a:solidFill>
                <a:latin typeface="Calibri"/>
                <a:ea typeface="+mn-ea"/>
              </a:rPr>
              <a:t>Contrary to It has roots in a piece of classical Latin literature from 45 BC. Contrary to popular belief It has roots in a piece of literature from 45 BC. </a:t>
            </a:r>
            <a:endParaRPr lang="en-US" sz="1400" b="1" dirty="0">
              <a:solidFill>
                <a:srgbClr val="A5A5A5"/>
              </a:solidFill>
              <a:latin typeface="Signika Negative" pitchFamily="2" charset="0"/>
              <a:ea typeface="+mn-ea"/>
            </a:endParaRPr>
          </a:p>
        </p:txBody>
      </p:sp>
      <p:grpSp>
        <p:nvGrpSpPr>
          <p:cNvPr id="94" name="Group 43"/>
          <p:cNvGrpSpPr/>
          <p:nvPr/>
        </p:nvGrpSpPr>
        <p:grpSpPr>
          <a:xfrm>
            <a:off x="8713866" y="5064013"/>
            <a:ext cx="376767" cy="438280"/>
            <a:chOff x="9309100" y="825501"/>
            <a:chExt cx="700088" cy="814388"/>
          </a:xfrm>
          <a:solidFill>
            <a:srgbClr val="F8D35C"/>
          </a:solidFill>
        </p:grpSpPr>
        <p:sp>
          <p:nvSpPr>
            <p:cNvPr id="95" name="Freeform 5"/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97" name="Freeform 7"/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98" name="Group 47"/>
          <p:cNvGrpSpPr/>
          <p:nvPr/>
        </p:nvGrpSpPr>
        <p:grpSpPr>
          <a:xfrm>
            <a:off x="8713865" y="3676196"/>
            <a:ext cx="380133" cy="380134"/>
            <a:chOff x="8756835" y="3387391"/>
            <a:chExt cx="380133" cy="380134"/>
          </a:xfrm>
          <a:solidFill>
            <a:srgbClr val="84CBC5"/>
          </a:solidFill>
        </p:grpSpPr>
        <p:sp>
          <p:nvSpPr>
            <p:cNvPr id="99" name="Freeform 11"/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0" name="Freeform 12"/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1" name="Freeform 13"/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02" name="Group 51"/>
          <p:cNvGrpSpPr/>
          <p:nvPr/>
        </p:nvGrpSpPr>
        <p:grpSpPr>
          <a:xfrm>
            <a:off x="5966765" y="5094196"/>
            <a:ext cx="356477" cy="310253"/>
            <a:chOff x="6009735" y="4805391"/>
            <a:chExt cx="356477" cy="310253"/>
          </a:xfrm>
          <a:solidFill>
            <a:srgbClr val="F47264"/>
          </a:solidFill>
        </p:grpSpPr>
        <p:sp>
          <p:nvSpPr>
            <p:cNvPr id="103" name="Freeform 98"/>
            <p:cNvSpPr>
              <a:spLocks/>
            </p:cNvSpPr>
            <p:nvPr/>
          </p:nvSpPr>
          <p:spPr bwMode="auto">
            <a:xfrm>
              <a:off x="6009735" y="4980104"/>
              <a:ext cx="78347" cy="135540"/>
            </a:xfrm>
            <a:custGeom>
              <a:avLst/>
              <a:gdLst>
                <a:gd name="T0" fmla="*/ 100 w 100"/>
                <a:gd name="T1" fmla="*/ 173 h 173"/>
                <a:gd name="T2" fmla="*/ 100 w 100"/>
                <a:gd name="T3" fmla="*/ 0 h 173"/>
                <a:gd name="T4" fmla="*/ 10 w 100"/>
                <a:gd name="T5" fmla="*/ 92 h 173"/>
                <a:gd name="T6" fmla="*/ 0 w 100"/>
                <a:gd name="T7" fmla="*/ 83 h 173"/>
                <a:gd name="T8" fmla="*/ 0 w 100"/>
                <a:gd name="T9" fmla="*/ 173 h 173"/>
                <a:gd name="T10" fmla="*/ 100 w 100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73">
                  <a:moveTo>
                    <a:pt x="100" y="173"/>
                  </a:moveTo>
                  <a:lnTo>
                    <a:pt x="100" y="0"/>
                  </a:lnTo>
                  <a:lnTo>
                    <a:pt x="10" y="92"/>
                  </a:lnTo>
                  <a:lnTo>
                    <a:pt x="0" y="83"/>
                  </a:lnTo>
                  <a:lnTo>
                    <a:pt x="0" y="173"/>
                  </a:lnTo>
                  <a:lnTo>
                    <a:pt x="100" y="17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4" name="Freeform 99"/>
            <p:cNvSpPr>
              <a:spLocks/>
            </p:cNvSpPr>
            <p:nvPr/>
          </p:nvSpPr>
          <p:spPr bwMode="auto">
            <a:xfrm>
              <a:off x="6102967" y="4940931"/>
              <a:ext cx="77563" cy="174713"/>
            </a:xfrm>
            <a:custGeom>
              <a:avLst/>
              <a:gdLst>
                <a:gd name="T0" fmla="*/ 99 w 99"/>
                <a:gd name="T1" fmla="*/ 223 h 223"/>
                <a:gd name="T2" fmla="*/ 99 w 99"/>
                <a:gd name="T3" fmla="*/ 78 h 223"/>
                <a:gd name="T4" fmla="*/ 28 w 99"/>
                <a:gd name="T5" fmla="*/ 0 h 223"/>
                <a:gd name="T6" fmla="*/ 0 w 99"/>
                <a:gd name="T7" fmla="*/ 26 h 223"/>
                <a:gd name="T8" fmla="*/ 0 w 99"/>
                <a:gd name="T9" fmla="*/ 223 h 223"/>
                <a:gd name="T10" fmla="*/ 99 w 99"/>
                <a:gd name="T11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23">
                  <a:moveTo>
                    <a:pt x="99" y="223"/>
                  </a:moveTo>
                  <a:lnTo>
                    <a:pt x="99" y="78"/>
                  </a:lnTo>
                  <a:lnTo>
                    <a:pt x="28" y="0"/>
                  </a:lnTo>
                  <a:lnTo>
                    <a:pt x="0" y="26"/>
                  </a:lnTo>
                  <a:lnTo>
                    <a:pt x="0" y="223"/>
                  </a:lnTo>
                  <a:lnTo>
                    <a:pt x="99" y="22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5" name="Freeform 100"/>
            <p:cNvSpPr>
              <a:spLocks/>
            </p:cNvSpPr>
            <p:nvPr/>
          </p:nvSpPr>
          <p:spPr bwMode="auto">
            <a:xfrm>
              <a:off x="6195416" y="4969136"/>
              <a:ext cx="77563" cy="146508"/>
            </a:xfrm>
            <a:custGeom>
              <a:avLst/>
              <a:gdLst>
                <a:gd name="T0" fmla="*/ 99 w 99"/>
                <a:gd name="T1" fmla="*/ 187 h 187"/>
                <a:gd name="T2" fmla="*/ 99 w 99"/>
                <a:gd name="T3" fmla="*/ 0 h 187"/>
                <a:gd name="T4" fmla="*/ 14 w 99"/>
                <a:gd name="T5" fmla="*/ 78 h 187"/>
                <a:gd name="T6" fmla="*/ 0 w 99"/>
                <a:gd name="T7" fmla="*/ 61 h 187"/>
                <a:gd name="T8" fmla="*/ 0 w 99"/>
                <a:gd name="T9" fmla="*/ 187 h 187"/>
                <a:gd name="T10" fmla="*/ 99 w 99"/>
                <a:gd name="T1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87">
                  <a:moveTo>
                    <a:pt x="99" y="187"/>
                  </a:moveTo>
                  <a:lnTo>
                    <a:pt x="99" y="0"/>
                  </a:lnTo>
                  <a:lnTo>
                    <a:pt x="14" y="78"/>
                  </a:lnTo>
                  <a:lnTo>
                    <a:pt x="0" y="61"/>
                  </a:lnTo>
                  <a:lnTo>
                    <a:pt x="0" y="187"/>
                  </a:lnTo>
                  <a:lnTo>
                    <a:pt x="99" y="18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6" name="Freeform 101"/>
            <p:cNvSpPr>
              <a:spLocks/>
            </p:cNvSpPr>
            <p:nvPr/>
          </p:nvSpPr>
          <p:spPr bwMode="auto">
            <a:xfrm>
              <a:off x="6287865" y="4883738"/>
              <a:ext cx="78347" cy="231906"/>
            </a:xfrm>
            <a:custGeom>
              <a:avLst/>
              <a:gdLst>
                <a:gd name="T0" fmla="*/ 100 w 100"/>
                <a:gd name="T1" fmla="*/ 296 h 296"/>
                <a:gd name="T2" fmla="*/ 100 w 100"/>
                <a:gd name="T3" fmla="*/ 0 h 296"/>
                <a:gd name="T4" fmla="*/ 0 w 100"/>
                <a:gd name="T5" fmla="*/ 92 h 296"/>
                <a:gd name="T6" fmla="*/ 0 w 100"/>
                <a:gd name="T7" fmla="*/ 296 h 296"/>
                <a:gd name="T8" fmla="*/ 100 w 100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96">
                  <a:moveTo>
                    <a:pt x="100" y="296"/>
                  </a:moveTo>
                  <a:lnTo>
                    <a:pt x="100" y="0"/>
                  </a:lnTo>
                  <a:lnTo>
                    <a:pt x="0" y="92"/>
                  </a:lnTo>
                  <a:lnTo>
                    <a:pt x="0" y="296"/>
                  </a:lnTo>
                  <a:lnTo>
                    <a:pt x="100" y="2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7" name="Freeform 102"/>
            <p:cNvSpPr>
              <a:spLocks/>
            </p:cNvSpPr>
            <p:nvPr/>
          </p:nvSpPr>
          <p:spPr bwMode="auto">
            <a:xfrm>
              <a:off x="6009735" y="4805391"/>
              <a:ext cx="356477" cy="213103"/>
            </a:xfrm>
            <a:custGeom>
              <a:avLst/>
              <a:gdLst>
                <a:gd name="T0" fmla="*/ 191 w 192"/>
                <a:gd name="T1" fmla="*/ 0 h 115"/>
                <a:gd name="T2" fmla="*/ 108 w 192"/>
                <a:gd name="T3" fmla="*/ 76 h 115"/>
                <a:gd name="T4" fmla="*/ 69 w 192"/>
                <a:gd name="T5" fmla="*/ 36 h 115"/>
                <a:gd name="T6" fmla="*/ 62 w 192"/>
                <a:gd name="T7" fmla="*/ 33 h 115"/>
                <a:gd name="T8" fmla="*/ 56 w 192"/>
                <a:gd name="T9" fmla="*/ 36 h 115"/>
                <a:gd name="T10" fmla="*/ 0 w 192"/>
                <a:gd name="T11" fmla="*/ 92 h 115"/>
                <a:gd name="T12" fmla="*/ 0 w 192"/>
                <a:gd name="T13" fmla="*/ 112 h 115"/>
                <a:gd name="T14" fmla="*/ 4 w 192"/>
                <a:gd name="T15" fmla="*/ 115 h 115"/>
                <a:gd name="T16" fmla="*/ 62 w 192"/>
                <a:gd name="T17" fmla="*/ 56 h 115"/>
                <a:gd name="T18" fmla="*/ 101 w 192"/>
                <a:gd name="T19" fmla="*/ 95 h 115"/>
                <a:gd name="T20" fmla="*/ 114 w 192"/>
                <a:gd name="T21" fmla="*/ 96 h 115"/>
                <a:gd name="T22" fmla="*/ 192 w 192"/>
                <a:gd name="T23" fmla="*/ 24 h 115"/>
                <a:gd name="T24" fmla="*/ 192 w 192"/>
                <a:gd name="T25" fmla="*/ 1 h 115"/>
                <a:gd name="T26" fmla="*/ 191 w 192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5">
                  <a:moveTo>
                    <a:pt x="191" y="0"/>
                  </a:moveTo>
                  <a:cubicBezTo>
                    <a:pt x="108" y="76"/>
                    <a:pt x="108" y="76"/>
                    <a:pt x="108" y="7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5" y="33"/>
                    <a:pt x="62" y="33"/>
                  </a:cubicBezTo>
                  <a:cubicBezTo>
                    <a:pt x="60" y="33"/>
                    <a:pt x="57" y="34"/>
                    <a:pt x="56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4" y="99"/>
                    <a:pt x="110" y="99"/>
                    <a:pt x="114" y="96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1"/>
                    <a:pt x="192" y="1"/>
                    <a:pt x="192" y="1"/>
                  </a:cubicBez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08" name="Group 57"/>
          <p:cNvGrpSpPr/>
          <p:nvPr/>
        </p:nvGrpSpPr>
        <p:grpSpPr>
          <a:xfrm>
            <a:off x="5983775" y="3713470"/>
            <a:ext cx="407933" cy="407035"/>
            <a:chOff x="5698585" y="3432349"/>
            <a:chExt cx="720725" cy="719138"/>
          </a:xfrm>
          <a:solidFill>
            <a:srgbClr val="1B6AA3"/>
          </a:solidFill>
        </p:grpSpPr>
        <p:sp>
          <p:nvSpPr>
            <p:cNvPr id="109" name="Freeform 49"/>
            <p:cNvSpPr>
              <a:spLocks/>
            </p:cNvSpPr>
            <p:nvPr/>
          </p:nvSpPr>
          <p:spPr bwMode="auto">
            <a:xfrm>
              <a:off x="5698585" y="3526012"/>
              <a:ext cx="622300" cy="625475"/>
            </a:xfrm>
            <a:custGeom>
              <a:avLst/>
              <a:gdLst>
                <a:gd name="T0" fmla="*/ 158 w 166"/>
                <a:gd name="T1" fmla="*/ 51 h 166"/>
                <a:gd name="T2" fmla="*/ 144 w 166"/>
                <a:gd name="T3" fmla="*/ 45 h 166"/>
                <a:gd name="T4" fmla="*/ 133 w 166"/>
                <a:gd name="T5" fmla="*/ 55 h 166"/>
                <a:gd name="T6" fmla="*/ 140 w 166"/>
                <a:gd name="T7" fmla="*/ 83 h 166"/>
                <a:gd name="T8" fmla="*/ 83 w 166"/>
                <a:gd name="T9" fmla="*/ 140 h 166"/>
                <a:gd name="T10" fmla="*/ 26 w 166"/>
                <a:gd name="T11" fmla="*/ 83 h 166"/>
                <a:gd name="T12" fmla="*/ 83 w 166"/>
                <a:gd name="T13" fmla="*/ 26 h 166"/>
                <a:gd name="T14" fmla="*/ 112 w 166"/>
                <a:gd name="T15" fmla="*/ 34 h 166"/>
                <a:gd name="T16" fmla="*/ 122 w 166"/>
                <a:gd name="T17" fmla="*/ 24 h 166"/>
                <a:gd name="T18" fmla="*/ 116 w 166"/>
                <a:gd name="T19" fmla="*/ 9 h 166"/>
                <a:gd name="T20" fmla="*/ 115 w 166"/>
                <a:gd name="T21" fmla="*/ 6 h 166"/>
                <a:gd name="T22" fmla="*/ 83 w 166"/>
                <a:gd name="T23" fmla="*/ 0 h 166"/>
                <a:gd name="T24" fmla="*/ 0 w 166"/>
                <a:gd name="T25" fmla="*/ 83 h 166"/>
                <a:gd name="T26" fmla="*/ 83 w 166"/>
                <a:gd name="T27" fmla="*/ 166 h 166"/>
                <a:gd name="T28" fmla="*/ 166 w 166"/>
                <a:gd name="T29" fmla="*/ 83 h 166"/>
                <a:gd name="T30" fmla="*/ 160 w 166"/>
                <a:gd name="T31" fmla="*/ 52 h 166"/>
                <a:gd name="T32" fmla="*/ 158 w 166"/>
                <a:gd name="T33" fmla="*/ 5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166">
                  <a:moveTo>
                    <a:pt x="158" y="51"/>
                  </a:moveTo>
                  <a:cubicBezTo>
                    <a:pt x="144" y="45"/>
                    <a:pt x="144" y="45"/>
                    <a:pt x="144" y="45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37" y="64"/>
                    <a:pt x="140" y="73"/>
                    <a:pt x="140" y="83"/>
                  </a:cubicBezTo>
                  <a:cubicBezTo>
                    <a:pt x="140" y="114"/>
                    <a:pt x="114" y="140"/>
                    <a:pt x="83" y="140"/>
                  </a:cubicBezTo>
                  <a:cubicBezTo>
                    <a:pt x="51" y="140"/>
                    <a:pt x="26" y="114"/>
                    <a:pt x="26" y="83"/>
                  </a:cubicBezTo>
                  <a:cubicBezTo>
                    <a:pt x="26" y="51"/>
                    <a:pt x="51" y="26"/>
                    <a:pt x="83" y="26"/>
                  </a:cubicBezTo>
                  <a:cubicBezTo>
                    <a:pt x="93" y="26"/>
                    <a:pt x="103" y="29"/>
                    <a:pt x="112" y="3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05" y="2"/>
                    <a:pt x="94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29"/>
                    <a:pt x="37" y="166"/>
                    <a:pt x="83" y="166"/>
                  </a:cubicBezTo>
                  <a:cubicBezTo>
                    <a:pt x="129" y="166"/>
                    <a:pt x="166" y="129"/>
                    <a:pt x="166" y="83"/>
                  </a:cubicBezTo>
                  <a:cubicBezTo>
                    <a:pt x="166" y="72"/>
                    <a:pt x="164" y="61"/>
                    <a:pt x="160" y="52"/>
                  </a:cubicBezTo>
                  <a:lnTo>
                    <a:pt x="158" y="5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0" name="Freeform 50"/>
            <p:cNvSpPr>
              <a:spLocks/>
            </p:cNvSpPr>
            <p:nvPr/>
          </p:nvSpPr>
          <p:spPr bwMode="auto">
            <a:xfrm>
              <a:off x="5993860" y="3432349"/>
              <a:ext cx="425450" cy="425450"/>
            </a:xfrm>
            <a:custGeom>
              <a:avLst/>
              <a:gdLst>
                <a:gd name="T0" fmla="*/ 97 w 113"/>
                <a:gd name="T1" fmla="*/ 16 h 113"/>
                <a:gd name="T2" fmla="*/ 88 w 113"/>
                <a:gd name="T3" fmla="*/ 16 h 113"/>
                <a:gd name="T4" fmla="*/ 84 w 113"/>
                <a:gd name="T5" fmla="*/ 20 h 113"/>
                <a:gd name="T6" fmla="*/ 75 w 113"/>
                <a:gd name="T7" fmla="*/ 0 h 113"/>
                <a:gd name="T8" fmla="*/ 45 w 113"/>
                <a:gd name="T9" fmla="*/ 31 h 113"/>
                <a:gd name="T10" fmla="*/ 53 w 113"/>
                <a:gd name="T11" fmla="*/ 51 h 113"/>
                <a:gd name="T12" fmla="*/ 2 w 113"/>
                <a:gd name="T13" fmla="*/ 102 h 113"/>
                <a:gd name="T14" fmla="*/ 2 w 113"/>
                <a:gd name="T15" fmla="*/ 111 h 113"/>
                <a:gd name="T16" fmla="*/ 11 w 113"/>
                <a:gd name="T17" fmla="*/ 111 h 113"/>
                <a:gd name="T18" fmla="*/ 63 w 113"/>
                <a:gd name="T19" fmla="*/ 60 h 113"/>
                <a:gd name="T20" fmla="*/ 82 w 113"/>
                <a:gd name="T21" fmla="*/ 68 h 113"/>
                <a:gd name="T22" fmla="*/ 113 w 113"/>
                <a:gd name="T23" fmla="*/ 38 h 113"/>
                <a:gd name="T24" fmla="*/ 93 w 113"/>
                <a:gd name="T25" fmla="*/ 29 h 113"/>
                <a:gd name="T26" fmla="*/ 97 w 113"/>
                <a:gd name="T27" fmla="*/ 25 h 113"/>
                <a:gd name="T28" fmla="*/ 97 w 113"/>
                <a:gd name="T2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3">
                  <a:moveTo>
                    <a:pt x="97" y="16"/>
                  </a:moveTo>
                  <a:cubicBezTo>
                    <a:pt x="95" y="13"/>
                    <a:pt x="91" y="13"/>
                    <a:pt x="88" y="16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4"/>
                    <a:pt x="0" y="108"/>
                    <a:pt x="2" y="111"/>
                  </a:cubicBezTo>
                  <a:cubicBezTo>
                    <a:pt x="5" y="113"/>
                    <a:pt x="9" y="113"/>
                    <a:pt x="11" y="111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100" y="22"/>
                    <a:pt x="100" y="18"/>
                    <a:pt x="97" y="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1" name="Freeform 51"/>
            <p:cNvSpPr>
              <a:spLocks/>
            </p:cNvSpPr>
            <p:nvPr/>
          </p:nvSpPr>
          <p:spPr bwMode="auto">
            <a:xfrm>
              <a:off x="5855748" y="3684762"/>
              <a:ext cx="307975" cy="307975"/>
            </a:xfrm>
            <a:custGeom>
              <a:avLst/>
              <a:gdLst>
                <a:gd name="T0" fmla="*/ 55 w 82"/>
                <a:gd name="T1" fmla="*/ 50 h 82"/>
                <a:gd name="T2" fmla="*/ 33 w 82"/>
                <a:gd name="T3" fmla="*/ 50 h 82"/>
                <a:gd name="T4" fmla="*/ 33 w 82"/>
                <a:gd name="T5" fmla="*/ 28 h 82"/>
                <a:gd name="T6" fmla="*/ 58 w 82"/>
                <a:gd name="T7" fmla="*/ 4 h 82"/>
                <a:gd name="T8" fmla="*/ 41 w 82"/>
                <a:gd name="T9" fmla="*/ 0 h 82"/>
                <a:gd name="T10" fmla="*/ 0 w 82"/>
                <a:gd name="T11" fmla="*/ 41 h 82"/>
                <a:gd name="T12" fmla="*/ 41 w 82"/>
                <a:gd name="T13" fmla="*/ 82 h 82"/>
                <a:gd name="T14" fmla="*/ 82 w 82"/>
                <a:gd name="T15" fmla="*/ 41 h 82"/>
                <a:gd name="T16" fmla="*/ 79 w 82"/>
                <a:gd name="T17" fmla="*/ 26 h 82"/>
                <a:gd name="T18" fmla="*/ 55 w 82"/>
                <a:gd name="T19" fmla="*/ 5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55" y="50"/>
                  </a:moveTo>
                  <a:cubicBezTo>
                    <a:pt x="49" y="56"/>
                    <a:pt x="39" y="56"/>
                    <a:pt x="33" y="50"/>
                  </a:cubicBezTo>
                  <a:cubicBezTo>
                    <a:pt x="27" y="44"/>
                    <a:pt x="27" y="34"/>
                    <a:pt x="33" y="28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3" y="1"/>
                    <a:pt x="47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35"/>
                    <a:pt x="81" y="30"/>
                    <a:pt x="79" y="26"/>
                  </a:cubicBezTo>
                  <a:lnTo>
                    <a:pt x="55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 animBg="1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7"/>
          <p:cNvGrpSpPr/>
          <p:nvPr/>
        </p:nvGrpSpPr>
        <p:grpSpPr>
          <a:xfrm>
            <a:off x="3902137" y="2417316"/>
            <a:ext cx="1820863" cy="1819275"/>
            <a:chOff x="4179888" y="1954213"/>
            <a:chExt cx="1820863" cy="1819275"/>
          </a:xfrm>
        </p:grpSpPr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4179888" y="1954213"/>
              <a:ext cx="1820863" cy="1819275"/>
            </a:xfrm>
            <a:custGeom>
              <a:avLst/>
              <a:gdLst>
                <a:gd name="T0" fmla="*/ 0 w 1147"/>
                <a:gd name="T1" fmla="*/ 1104 h 1146"/>
                <a:gd name="T2" fmla="*/ 0 w 1147"/>
                <a:gd name="T3" fmla="*/ 0 h 1146"/>
                <a:gd name="T4" fmla="*/ 1105 w 1147"/>
                <a:gd name="T5" fmla="*/ 0 h 1146"/>
                <a:gd name="T6" fmla="*/ 1147 w 1147"/>
                <a:gd name="T7" fmla="*/ 57 h 1146"/>
                <a:gd name="T8" fmla="*/ 1147 w 1147"/>
                <a:gd name="T9" fmla="*/ 1146 h 1146"/>
                <a:gd name="T10" fmla="*/ 59 w 1147"/>
                <a:gd name="T11" fmla="*/ 1146 h 1146"/>
                <a:gd name="T12" fmla="*/ 0 w 1147"/>
                <a:gd name="T13" fmla="*/ 1104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7" h="1146">
                  <a:moveTo>
                    <a:pt x="0" y="1104"/>
                  </a:moveTo>
                  <a:lnTo>
                    <a:pt x="0" y="0"/>
                  </a:lnTo>
                  <a:lnTo>
                    <a:pt x="1105" y="0"/>
                  </a:lnTo>
                  <a:lnTo>
                    <a:pt x="1147" y="57"/>
                  </a:lnTo>
                  <a:lnTo>
                    <a:pt x="1147" y="1146"/>
                  </a:lnTo>
                  <a:lnTo>
                    <a:pt x="59" y="1146"/>
                  </a:lnTo>
                  <a:lnTo>
                    <a:pt x="0" y="1104"/>
                  </a:lnTo>
                  <a:close/>
                </a:path>
              </a:pathLst>
            </a:custGeom>
            <a:solidFill>
              <a:srgbClr val="84CBC5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6" name="Rectangle 19"/>
            <p:cNvSpPr>
              <a:spLocks noChangeArrowheads="1"/>
            </p:cNvSpPr>
            <p:nvPr/>
          </p:nvSpPr>
          <p:spPr bwMode="auto">
            <a:xfrm>
              <a:off x="4179888" y="1954213"/>
              <a:ext cx="1754188" cy="1752600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47" name="Group 10"/>
          <p:cNvGrpSpPr/>
          <p:nvPr/>
        </p:nvGrpSpPr>
        <p:grpSpPr>
          <a:xfrm>
            <a:off x="6077012" y="2417316"/>
            <a:ext cx="1819275" cy="1819275"/>
            <a:chOff x="6354763" y="1954213"/>
            <a:chExt cx="1819275" cy="1819275"/>
          </a:xfrm>
        </p:grpSpPr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354763" y="1954213"/>
              <a:ext cx="1819275" cy="1819275"/>
            </a:xfrm>
            <a:custGeom>
              <a:avLst/>
              <a:gdLst>
                <a:gd name="T0" fmla="*/ 1146 w 1146"/>
                <a:gd name="T1" fmla="*/ 1104 h 1146"/>
                <a:gd name="T2" fmla="*/ 1146 w 1146"/>
                <a:gd name="T3" fmla="*/ 0 h 1146"/>
                <a:gd name="T4" fmla="*/ 42 w 1146"/>
                <a:gd name="T5" fmla="*/ 0 h 1146"/>
                <a:gd name="T6" fmla="*/ 0 w 1146"/>
                <a:gd name="T7" fmla="*/ 57 h 1146"/>
                <a:gd name="T8" fmla="*/ 0 w 1146"/>
                <a:gd name="T9" fmla="*/ 1146 h 1146"/>
                <a:gd name="T10" fmla="*/ 1087 w 1146"/>
                <a:gd name="T11" fmla="*/ 1146 h 1146"/>
                <a:gd name="T12" fmla="*/ 1146 w 1146"/>
                <a:gd name="T13" fmla="*/ 1104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6" h="1146">
                  <a:moveTo>
                    <a:pt x="1146" y="1104"/>
                  </a:moveTo>
                  <a:lnTo>
                    <a:pt x="1146" y="0"/>
                  </a:lnTo>
                  <a:lnTo>
                    <a:pt x="42" y="0"/>
                  </a:lnTo>
                  <a:lnTo>
                    <a:pt x="0" y="57"/>
                  </a:lnTo>
                  <a:lnTo>
                    <a:pt x="0" y="1146"/>
                  </a:lnTo>
                  <a:lnTo>
                    <a:pt x="1087" y="1146"/>
                  </a:lnTo>
                  <a:lnTo>
                    <a:pt x="1146" y="1104"/>
                  </a:lnTo>
                  <a:close/>
                </a:path>
              </a:pathLst>
            </a:custGeom>
            <a:solidFill>
              <a:srgbClr val="1B6AA3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9" name="Rectangle 20"/>
            <p:cNvSpPr>
              <a:spLocks noChangeArrowheads="1"/>
            </p:cNvSpPr>
            <p:nvPr/>
          </p:nvSpPr>
          <p:spPr bwMode="auto">
            <a:xfrm>
              <a:off x="6421438" y="1954213"/>
              <a:ext cx="1752600" cy="1752600"/>
            </a:xfrm>
            <a:prstGeom prst="rect">
              <a:avLst/>
            </a:prstGeom>
            <a:solidFill>
              <a:srgbClr val="1B6A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50" name="Group 13"/>
          <p:cNvGrpSpPr/>
          <p:nvPr/>
        </p:nvGrpSpPr>
        <p:grpSpPr>
          <a:xfrm>
            <a:off x="3902137" y="4579491"/>
            <a:ext cx="1820863" cy="1819275"/>
            <a:chOff x="4179888" y="4116388"/>
            <a:chExt cx="1820863" cy="1819275"/>
          </a:xfrm>
        </p:grpSpPr>
        <p:sp>
          <p:nvSpPr>
            <p:cNvPr id="51" name="Freeform 15"/>
            <p:cNvSpPr>
              <a:spLocks/>
            </p:cNvSpPr>
            <p:nvPr/>
          </p:nvSpPr>
          <p:spPr bwMode="auto">
            <a:xfrm>
              <a:off x="4179888" y="4116388"/>
              <a:ext cx="1820863" cy="1819275"/>
            </a:xfrm>
            <a:custGeom>
              <a:avLst/>
              <a:gdLst>
                <a:gd name="T0" fmla="*/ 0 w 1147"/>
                <a:gd name="T1" fmla="*/ 42 h 1146"/>
                <a:gd name="T2" fmla="*/ 0 w 1147"/>
                <a:gd name="T3" fmla="*/ 1146 h 1146"/>
                <a:gd name="T4" fmla="*/ 1105 w 1147"/>
                <a:gd name="T5" fmla="*/ 1146 h 1146"/>
                <a:gd name="T6" fmla="*/ 1147 w 1147"/>
                <a:gd name="T7" fmla="*/ 1089 h 1146"/>
                <a:gd name="T8" fmla="*/ 1147 w 1147"/>
                <a:gd name="T9" fmla="*/ 0 h 1146"/>
                <a:gd name="T10" fmla="*/ 59 w 1147"/>
                <a:gd name="T11" fmla="*/ 0 h 1146"/>
                <a:gd name="T12" fmla="*/ 0 w 1147"/>
                <a:gd name="T13" fmla="*/ 42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7" h="1146">
                  <a:moveTo>
                    <a:pt x="0" y="42"/>
                  </a:moveTo>
                  <a:lnTo>
                    <a:pt x="0" y="1146"/>
                  </a:lnTo>
                  <a:lnTo>
                    <a:pt x="1105" y="1146"/>
                  </a:lnTo>
                  <a:lnTo>
                    <a:pt x="1147" y="1089"/>
                  </a:lnTo>
                  <a:lnTo>
                    <a:pt x="1147" y="0"/>
                  </a:lnTo>
                  <a:lnTo>
                    <a:pt x="59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47264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2" name="Rectangle 21"/>
            <p:cNvSpPr>
              <a:spLocks noChangeArrowheads="1"/>
            </p:cNvSpPr>
            <p:nvPr/>
          </p:nvSpPr>
          <p:spPr bwMode="auto">
            <a:xfrm>
              <a:off x="4179888" y="4183063"/>
              <a:ext cx="1754188" cy="1752600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53" name="Group 16"/>
          <p:cNvGrpSpPr/>
          <p:nvPr/>
        </p:nvGrpSpPr>
        <p:grpSpPr>
          <a:xfrm>
            <a:off x="6077012" y="4579491"/>
            <a:ext cx="1819275" cy="1819275"/>
            <a:chOff x="6354763" y="4116388"/>
            <a:chExt cx="1819275" cy="1819275"/>
          </a:xfrm>
        </p:grpSpPr>
        <p:sp>
          <p:nvSpPr>
            <p:cNvPr id="54" name="Freeform 16"/>
            <p:cNvSpPr>
              <a:spLocks/>
            </p:cNvSpPr>
            <p:nvPr/>
          </p:nvSpPr>
          <p:spPr bwMode="auto">
            <a:xfrm>
              <a:off x="6354763" y="4116388"/>
              <a:ext cx="1819275" cy="1819275"/>
            </a:xfrm>
            <a:custGeom>
              <a:avLst/>
              <a:gdLst>
                <a:gd name="T0" fmla="*/ 1146 w 1146"/>
                <a:gd name="T1" fmla="*/ 42 h 1146"/>
                <a:gd name="T2" fmla="*/ 1146 w 1146"/>
                <a:gd name="T3" fmla="*/ 1146 h 1146"/>
                <a:gd name="T4" fmla="*/ 42 w 1146"/>
                <a:gd name="T5" fmla="*/ 1146 h 1146"/>
                <a:gd name="T6" fmla="*/ 0 w 1146"/>
                <a:gd name="T7" fmla="*/ 1089 h 1146"/>
                <a:gd name="T8" fmla="*/ 0 w 1146"/>
                <a:gd name="T9" fmla="*/ 0 h 1146"/>
                <a:gd name="T10" fmla="*/ 1087 w 1146"/>
                <a:gd name="T11" fmla="*/ 0 h 1146"/>
                <a:gd name="T12" fmla="*/ 1146 w 1146"/>
                <a:gd name="T13" fmla="*/ 42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6" h="1146">
                  <a:moveTo>
                    <a:pt x="1146" y="42"/>
                  </a:moveTo>
                  <a:lnTo>
                    <a:pt x="1146" y="1146"/>
                  </a:lnTo>
                  <a:lnTo>
                    <a:pt x="42" y="1146"/>
                  </a:lnTo>
                  <a:lnTo>
                    <a:pt x="0" y="1089"/>
                  </a:lnTo>
                  <a:lnTo>
                    <a:pt x="0" y="0"/>
                  </a:lnTo>
                  <a:lnTo>
                    <a:pt x="1087" y="0"/>
                  </a:lnTo>
                  <a:lnTo>
                    <a:pt x="1146" y="42"/>
                  </a:lnTo>
                  <a:close/>
                </a:path>
              </a:pathLst>
            </a:custGeom>
            <a:solidFill>
              <a:srgbClr val="F8D35C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5" name="Rectangle 22"/>
            <p:cNvSpPr>
              <a:spLocks noChangeArrowheads="1"/>
            </p:cNvSpPr>
            <p:nvPr/>
          </p:nvSpPr>
          <p:spPr bwMode="auto">
            <a:xfrm>
              <a:off x="6421438" y="4183063"/>
              <a:ext cx="1752600" cy="1752600"/>
            </a:xfrm>
            <a:prstGeom prst="rect">
              <a:avLst/>
            </a:prstGeom>
            <a:solidFill>
              <a:srgbClr val="F8D35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56" name="Freeform 23"/>
          <p:cNvSpPr>
            <a:spLocks/>
          </p:cNvSpPr>
          <p:nvPr/>
        </p:nvSpPr>
        <p:spPr bwMode="auto">
          <a:xfrm>
            <a:off x="5667437" y="2044253"/>
            <a:ext cx="460375" cy="4724400"/>
          </a:xfrm>
          <a:custGeom>
            <a:avLst/>
            <a:gdLst>
              <a:gd name="T0" fmla="*/ 48 w 152"/>
              <a:gd name="T1" fmla="*/ 1442 h 1560"/>
              <a:gd name="T2" fmla="*/ 0 w 152"/>
              <a:gd name="T3" fmla="*/ 1442 h 1560"/>
              <a:gd name="T4" fmla="*/ 76 w 152"/>
              <a:gd name="T5" fmla="*/ 1560 h 1560"/>
              <a:gd name="T6" fmla="*/ 152 w 152"/>
              <a:gd name="T7" fmla="*/ 1442 h 1560"/>
              <a:gd name="T8" fmla="*/ 105 w 152"/>
              <a:gd name="T9" fmla="*/ 1442 h 1560"/>
              <a:gd name="T10" fmla="*/ 105 w 152"/>
              <a:gd name="T11" fmla="*/ 119 h 1560"/>
              <a:gd name="T12" fmla="*/ 152 w 152"/>
              <a:gd name="T13" fmla="*/ 119 h 1560"/>
              <a:gd name="T14" fmla="*/ 76 w 152"/>
              <a:gd name="T15" fmla="*/ 0 h 1560"/>
              <a:gd name="T16" fmla="*/ 0 w 152"/>
              <a:gd name="T17" fmla="*/ 119 h 1560"/>
              <a:gd name="T18" fmla="*/ 48 w 152"/>
              <a:gd name="T19" fmla="*/ 119 h 1560"/>
              <a:gd name="T20" fmla="*/ 48 w 152"/>
              <a:gd name="T21" fmla="*/ 1442 h 1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2" h="1560">
                <a:moveTo>
                  <a:pt x="48" y="1442"/>
                </a:moveTo>
                <a:cubicBezTo>
                  <a:pt x="0" y="1442"/>
                  <a:pt x="0" y="1442"/>
                  <a:pt x="0" y="1442"/>
                </a:cubicBezTo>
                <a:cubicBezTo>
                  <a:pt x="0" y="1442"/>
                  <a:pt x="74" y="1475"/>
                  <a:pt x="76" y="1560"/>
                </a:cubicBezTo>
                <a:cubicBezTo>
                  <a:pt x="79" y="1475"/>
                  <a:pt x="152" y="1442"/>
                  <a:pt x="152" y="1442"/>
                </a:cubicBezTo>
                <a:cubicBezTo>
                  <a:pt x="105" y="1442"/>
                  <a:pt x="105" y="1442"/>
                  <a:pt x="105" y="1442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152" y="119"/>
                  <a:pt x="152" y="119"/>
                  <a:pt x="152" y="119"/>
                </a:cubicBezTo>
                <a:cubicBezTo>
                  <a:pt x="152" y="119"/>
                  <a:pt x="79" y="86"/>
                  <a:pt x="76" y="0"/>
                </a:cubicBezTo>
                <a:cubicBezTo>
                  <a:pt x="74" y="86"/>
                  <a:pt x="0" y="119"/>
                  <a:pt x="0" y="119"/>
                </a:cubicBezTo>
                <a:cubicBezTo>
                  <a:pt x="48" y="119"/>
                  <a:pt x="48" y="119"/>
                  <a:pt x="48" y="119"/>
                </a:cubicBezTo>
                <a:lnTo>
                  <a:pt x="48" y="1442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7" name="Freeform 24"/>
          <p:cNvSpPr>
            <a:spLocks/>
          </p:cNvSpPr>
          <p:nvPr/>
        </p:nvSpPr>
        <p:spPr bwMode="auto">
          <a:xfrm>
            <a:off x="3535424" y="4176266"/>
            <a:ext cx="4724400" cy="460375"/>
          </a:xfrm>
          <a:custGeom>
            <a:avLst/>
            <a:gdLst>
              <a:gd name="T0" fmla="*/ 119 w 1560"/>
              <a:gd name="T1" fmla="*/ 48 h 152"/>
              <a:gd name="T2" fmla="*/ 119 w 1560"/>
              <a:gd name="T3" fmla="*/ 0 h 152"/>
              <a:gd name="T4" fmla="*/ 0 w 1560"/>
              <a:gd name="T5" fmla="*/ 76 h 152"/>
              <a:gd name="T6" fmla="*/ 119 w 1560"/>
              <a:gd name="T7" fmla="*/ 152 h 152"/>
              <a:gd name="T8" fmla="*/ 119 w 1560"/>
              <a:gd name="T9" fmla="*/ 105 h 152"/>
              <a:gd name="T10" fmla="*/ 1442 w 1560"/>
              <a:gd name="T11" fmla="*/ 105 h 152"/>
              <a:gd name="T12" fmla="*/ 1442 w 1560"/>
              <a:gd name="T13" fmla="*/ 152 h 152"/>
              <a:gd name="T14" fmla="*/ 1560 w 1560"/>
              <a:gd name="T15" fmla="*/ 76 h 152"/>
              <a:gd name="T16" fmla="*/ 1442 w 1560"/>
              <a:gd name="T17" fmla="*/ 0 h 152"/>
              <a:gd name="T18" fmla="*/ 1442 w 1560"/>
              <a:gd name="T19" fmla="*/ 48 h 152"/>
              <a:gd name="T20" fmla="*/ 119 w 1560"/>
              <a:gd name="T21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60" h="152">
                <a:moveTo>
                  <a:pt x="119" y="48"/>
                </a:move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86" y="74"/>
                  <a:pt x="0" y="76"/>
                </a:cubicBezTo>
                <a:cubicBezTo>
                  <a:pt x="86" y="79"/>
                  <a:pt x="119" y="152"/>
                  <a:pt x="119" y="152"/>
                </a:cubicBezTo>
                <a:cubicBezTo>
                  <a:pt x="119" y="105"/>
                  <a:pt x="119" y="105"/>
                  <a:pt x="119" y="105"/>
                </a:cubicBezTo>
                <a:cubicBezTo>
                  <a:pt x="1442" y="105"/>
                  <a:pt x="1442" y="105"/>
                  <a:pt x="1442" y="105"/>
                </a:cubicBezTo>
                <a:cubicBezTo>
                  <a:pt x="1442" y="152"/>
                  <a:pt x="1442" y="152"/>
                  <a:pt x="1442" y="152"/>
                </a:cubicBezTo>
                <a:cubicBezTo>
                  <a:pt x="1442" y="152"/>
                  <a:pt x="1475" y="79"/>
                  <a:pt x="1560" y="76"/>
                </a:cubicBezTo>
                <a:cubicBezTo>
                  <a:pt x="1475" y="74"/>
                  <a:pt x="1442" y="0"/>
                  <a:pt x="1442" y="0"/>
                </a:cubicBezTo>
                <a:cubicBezTo>
                  <a:pt x="1442" y="48"/>
                  <a:pt x="1442" y="48"/>
                  <a:pt x="1442" y="48"/>
                </a:cubicBezTo>
                <a:lnTo>
                  <a:pt x="119" y="48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160619" y="3298612"/>
            <a:ext cx="1268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>
                <a:solidFill>
                  <a:prstClr val="white"/>
                </a:solidFill>
                <a:latin typeface="Arial"/>
                <a:ea typeface="+mn-ea"/>
              </a:rPr>
              <a:t>Market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>
                <a:solidFill>
                  <a:prstClr val="white"/>
                </a:solidFill>
                <a:latin typeface="Arial"/>
                <a:ea typeface="+mn-ea"/>
              </a:rPr>
              <a:t>Penetration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268902" y="3298612"/>
            <a:ext cx="14743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>
                <a:solidFill>
                  <a:prstClr val="white"/>
                </a:solidFill>
                <a:latin typeface="Arial"/>
                <a:ea typeface="+mn-ea"/>
              </a:rPr>
              <a:t>Product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>
                <a:solidFill>
                  <a:prstClr val="white"/>
                </a:solidFill>
                <a:latin typeface="Arial"/>
                <a:ea typeface="+mn-ea"/>
              </a:rPr>
              <a:t>Development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057738" y="5480966"/>
            <a:ext cx="14743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>
                <a:solidFill>
                  <a:prstClr val="white"/>
                </a:solidFill>
                <a:latin typeface="Arial"/>
                <a:ea typeface="+mn-ea"/>
              </a:rPr>
              <a:t>Market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>
                <a:solidFill>
                  <a:prstClr val="white"/>
                </a:solidFill>
                <a:latin typeface="Arial"/>
                <a:ea typeface="+mn-ea"/>
              </a:rPr>
              <a:t>Development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253032" y="5604076"/>
            <a:ext cx="1506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>
                <a:solidFill>
                  <a:prstClr val="white"/>
                </a:solidFill>
                <a:latin typeface="Arial"/>
                <a:ea typeface="+mn-ea"/>
              </a:rPr>
              <a:t>Diversification</a:t>
            </a:r>
          </a:p>
        </p:txBody>
      </p:sp>
      <p:grpSp>
        <p:nvGrpSpPr>
          <p:cNvPr id="62" name="Group 25"/>
          <p:cNvGrpSpPr/>
          <p:nvPr/>
        </p:nvGrpSpPr>
        <p:grpSpPr>
          <a:xfrm>
            <a:off x="6775239" y="4987431"/>
            <a:ext cx="474387" cy="528592"/>
            <a:chOff x="9264650" y="2270125"/>
            <a:chExt cx="2070101" cy="2306638"/>
          </a:xfrm>
          <a:solidFill>
            <a:sysClr val="window" lastClr="FFFFFF"/>
          </a:solidFill>
        </p:grpSpPr>
        <p:sp>
          <p:nvSpPr>
            <p:cNvPr id="63" name="Freeform 28"/>
            <p:cNvSpPr>
              <a:spLocks noEditPoints="1"/>
            </p:cNvSpPr>
            <p:nvPr/>
          </p:nvSpPr>
          <p:spPr bwMode="auto">
            <a:xfrm>
              <a:off x="10460038" y="2719388"/>
              <a:ext cx="874713" cy="1141413"/>
            </a:xfrm>
            <a:custGeom>
              <a:avLst/>
              <a:gdLst>
                <a:gd name="T0" fmla="*/ 213 w 232"/>
                <a:gd name="T1" fmla="*/ 303 h 303"/>
                <a:gd name="T2" fmla="*/ 0 w 232"/>
                <a:gd name="T3" fmla="*/ 212 h 303"/>
                <a:gd name="T4" fmla="*/ 92 w 232"/>
                <a:gd name="T5" fmla="*/ 0 h 303"/>
                <a:gd name="T6" fmla="*/ 102 w 232"/>
                <a:gd name="T7" fmla="*/ 5 h 303"/>
                <a:gd name="T8" fmla="*/ 232 w 232"/>
                <a:gd name="T9" fmla="*/ 211 h 303"/>
                <a:gd name="T10" fmla="*/ 217 w 232"/>
                <a:gd name="T11" fmla="*/ 293 h 303"/>
                <a:gd name="T12" fmla="*/ 213 w 232"/>
                <a:gd name="T13" fmla="*/ 303 h 303"/>
                <a:gd name="T14" fmla="*/ 27 w 232"/>
                <a:gd name="T15" fmla="*/ 202 h 303"/>
                <a:gd name="T16" fmla="*/ 201 w 232"/>
                <a:gd name="T17" fmla="*/ 276 h 303"/>
                <a:gd name="T18" fmla="*/ 212 w 232"/>
                <a:gd name="T19" fmla="*/ 211 h 303"/>
                <a:gd name="T20" fmla="*/ 102 w 232"/>
                <a:gd name="T21" fmla="*/ 27 h 303"/>
                <a:gd name="T22" fmla="*/ 27 w 232"/>
                <a:gd name="T23" fmla="*/ 20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2" h="303">
                  <a:moveTo>
                    <a:pt x="213" y="303"/>
                  </a:moveTo>
                  <a:cubicBezTo>
                    <a:pt x="0" y="212"/>
                    <a:pt x="0" y="212"/>
                    <a:pt x="0" y="212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81" y="42"/>
                    <a:pt x="232" y="123"/>
                    <a:pt x="232" y="211"/>
                  </a:cubicBezTo>
                  <a:cubicBezTo>
                    <a:pt x="232" y="239"/>
                    <a:pt x="227" y="267"/>
                    <a:pt x="217" y="293"/>
                  </a:cubicBezTo>
                  <a:lnTo>
                    <a:pt x="213" y="303"/>
                  </a:lnTo>
                  <a:close/>
                  <a:moveTo>
                    <a:pt x="27" y="202"/>
                  </a:moveTo>
                  <a:cubicBezTo>
                    <a:pt x="201" y="276"/>
                    <a:pt x="201" y="276"/>
                    <a:pt x="201" y="276"/>
                  </a:cubicBezTo>
                  <a:cubicBezTo>
                    <a:pt x="208" y="255"/>
                    <a:pt x="212" y="233"/>
                    <a:pt x="212" y="211"/>
                  </a:cubicBezTo>
                  <a:cubicBezTo>
                    <a:pt x="212" y="134"/>
                    <a:pt x="169" y="63"/>
                    <a:pt x="102" y="27"/>
                  </a:cubicBezTo>
                  <a:lnTo>
                    <a:pt x="27" y="2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4" name="Freeform 29"/>
            <p:cNvSpPr>
              <a:spLocks noEditPoints="1"/>
            </p:cNvSpPr>
            <p:nvPr/>
          </p:nvSpPr>
          <p:spPr bwMode="auto">
            <a:xfrm>
              <a:off x="9264650" y="2568575"/>
              <a:ext cx="1963738" cy="2008188"/>
            </a:xfrm>
            <a:custGeom>
              <a:avLst/>
              <a:gdLst>
                <a:gd name="T0" fmla="*/ 271 w 521"/>
                <a:gd name="T1" fmla="*/ 533 h 533"/>
                <a:gd name="T2" fmla="*/ 0 w 521"/>
                <a:gd name="T3" fmla="*/ 263 h 533"/>
                <a:gd name="T4" fmla="*/ 194 w 521"/>
                <a:gd name="T5" fmla="*/ 3 h 533"/>
                <a:gd name="T6" fmla="*/ 204 w 521"/>
                <a:gd name="T7" fmla="*/ 0 h 533"/>
                <a:gd name="T8" fmla="*/ 272 w 521"/>
                <a:gd name="T9" fmla="*/ 262 h 533"/>
                <a:gd name="T10" fmla="*/ 521 w 521"/>
                <a:gd name="T11" fmla="*/ 368 h 533"/>
                <a:gd name="T12" fmla="*/ 516 w 521"/>
                <a:gd name="T13" fmla="*/ 377 h 533"/>
                <a:gd name="T14" fmla="*/ 271 w 521"/>
                <a:gd name="T15" fmla="*/ 533 h 533"/>
                <a:gd name="T16" fmla="*/ 190 w 521"/>
                <a:gd name="T17" fmla="*/ 26 h 533"/>
                <a:gd name="T18" fmla="*/ 20 w 521"/>
                <a:gd name="T19" fmla="*/ 263 h 533"/>
                <a:gd name="T20" fmla="*/ 271 w 521"/>
                <a:gd name="T21" fmla="*/ 513 h 533"/>
                <a:gd name="T22" fmla="*/ 494 w 521"/>
                <a:gd name="T23" fmla="*/ 378 h 533"/>
                <a:gd name="T24" fmla="*/ 255 w 521"/>
                <a:gd name="T25" fmla="*/ 276 h 533"/>
                <a:gd name="T26" fmla="*/ 190 w 521"/>
                <a:gd name="T27" fmla="*/ 2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1" h="533">
                  <a:moveTo>
                    <a:pt x="271" y="533"/>
                  </a:moveTo>
                  <a:cubicBezTo>
                    <a:pt x="122" y="533"/>
                    <a:pt x="0" y="412"/>
                    <a:pt x="0" y="263"/>
                  </a:cubicBezTo>
                  <a:cubicBezTo>
                    <a:pt x="0" y="144"/>
                    <a:pt x="80" y="37"/>
                    <a:pt x="194" y="3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72" y="262"/>
                    <a:pt x="272" y="262"/>
                    <a:pt x="272" y="262"/>
                  </a:cubicBezTo>
                  <a:cubicBezTo>
                    <a:pt x="521" y="368"/>
                    <a:pt x="521" y="368"/>
                    <a:pt x="521" y="368"/>
                  </a:cubicBezTo>
                  <a:cubicBezTo>
                    <a:pt x="516" y="377"/>
                    <a:pt x="516" y="377"/>
                    <a:pt x="516" y="377"/>
                  </a:cubicBezTo>
                  <a:cubicBezTo>
                    <a:pt x="472" y="472"/>
                    <a:pt x="376" y="533"/>
                    <a:pt x="271" y="533"/>
                  </a:cubicBezTo>
                  <a:close/>
                  <a:moveTo>
                    <a:pt x="190" y="26"/>
                  </a:moveTo>
                  <a:cubicBezTo>
                    <a:pt x="89" y="60"/>
                    <a:pt x="20" y="156"/>
                    <a:pt x="20" y="263"/>
                  </a:cubicBezTo>
                  <a:cubicBezTo>
                    <a:pt x="20" y="401"/>
                    <a:pt x="133" y="513"/>
                    <a:pt x="271" y="513"/>
                  </a:cubicBezTo>
                  <a:cubicBezTo>
                    <a:pt x="364" y="513"/>
                    <a:pt x="451" y="460"/>
                    <a:pt x="494" y="378"/>
                  </a:cubicBezTo>
                  <a:cubicBezTo>
                    <a:pt x="255" y="276"/>
                    <a:pt x="255" y="276"/>
                    <a:pt x="255" y="276"/>
                  </a:cubicBezTo>
                  <a:lnTo>
                    <a:pt x="19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5" name="Freeform 30"/>
            <p:cNvSpPr>
              <a:spLocks noEditPoints="1"/>
            </p:cNvSpPr>
            <p:nvPr/>
          </p:nvSpPr>
          <p:spPr bwMode="auto">
            <a:xfrm>
              <a:off x="10055225" y="2270125"/>
              <a:ext cx="796925" cy="1222375"/>
            </a:xfrm>
            <a:custGeom>
              <a:avLst/>
              <a:gdLst>
                <a:gd name="T0" fmla="*/ 82 w 211"/>
                <a:gd name="T1" fmla="*/ 324 h 324"/>
                <a:gd name="T2" fmla="*/ 0 w 211"/>
                <a:gd name="T3" fmla="*/ 10 h 324"/>
                <a:gd name="T4" fmla="*/ 10 w 211"/>
                <a:gd name="T5" fmla="*/ 8 h 324"/>
                <a:gd name="T6" fmla="*/ 81 w 211"/>
                <a:gd name="T7" fmla="*/ 0 h 324"/>
                <a:gd name="T8" fmla="*/ 201 w 211"/>
                <a:gd name="T9" fmla="*/ 23 h 324"/>
                <a:gd name="T10" fmla="*/ 211 w 211"/>
                <a:gd name="T11" fmla="*/ 27 h 324"/>
                <a:gd name="T12" fmla="*/ 82 w 211"/>
                <a:gd name="T13" fmla="*/ 324 h 324"/>
                <a:gd name="T14" fmla="*/ 25 w 211"/>
                <a:gd name="T15" fmla="*/ 26 h 324"/>
                <a:gd name="T16" fmla="*/ 86 w 211"/>
                <a:gd name="T17" fmla="*/ 263 h 324"/>
                <a:gd name="T18" fmla="*/ 184 w 211"/>
                <a:gd name="T19" fmla="*/ 38 h 324"/>
                <a:gd name="T20" fmla="*/ 81 w 211"/>
                <a:gd name="T21" fmla="*/ 20 h 324"/>
                <a:gd name="T22" fmla="*/ 25 w 211"/>
                <a:gd name="T23" fmla="*/ 2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1" h="324">
                  <a:moveTo>
                    <a:pt x="82" y="324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34" y="3"/>
                    <a:pt x="58" y="0"/>
                    <a:pt x="81" y="0"/>
                  </a:cubicBezTo>
                  <a:cubicBezTo>
                    <a:pt x="123" y="0"/>
                    <a:pt x="163" y="8"/>
                    <a:pt x="201" y="23"/>
                  </a:cubicBezTo>
                  <a:cubicBezTo>
                    <a:pt x="211" y="27"/>
                    <a:pt x="211" y="27"/>
                    <a:pt x="211" y="27"/>
                  </a:cubicBezTo>
                  <a:lnTo>
                    <a:pt x="82" y="324"/>
                  </a:lnTo>
                  <a:close/>
                  <a:moveTo>
                    <a:pt x="25" y="26"/>
                  </a:moveTo>
                  <a:cubicBezTo>
                    <a:pt x="86" y="263"/>
                    <a:pt x="86" y="263"/>
                    <a:pt x="86" y="263"/>
                  </a:cubicBezTo>
                  <a:cubicBezTo>
                    <a:pt x="184" y="38"/>
                    <a:pt x="184" y="38"/>
                    <a:pt x="184" y="38"/>
                  </a:cubicBezTo>
                  <a:cubicBezTo>
                    <a:pt x="151" y="26"/>
                    <a:pt x="117" y="20"/>
                    <a:pt x="81" y="20"/>
                  </a:cubicBezTo>
                  <a:cubicBezTo>
                    <a:pt x="62" y="20"/>
                    <a:pt x="43" y="22"/>
                    <a:pt x="2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66" name="Freeform 52"/>
          <p:cNvSpPr>
            <a:spLocks noEditPoints="1"/>
          </p:cNvSpPr>
          <p:nvPr/>
        </p:nvSpPr>
        <p:spPr bwMode="auto">
          <a:xfrm>
            <a:off x="4566531" y="5018490"/>
            <a:ext cx="492074" cy="377638"/>
          </a:xfrm>
          <a:custGeom>
            <a:avLst/>
            <a:gdLst>
              <a:gd name="T0" fmla="*/ 113 w 128"/>
              <a:gd name="T1" fmla="*/ 0 h 98"/>
              <a:gd name="T2" fmla="*/ 98 w 128"/>
              <a:gd name="T3" fmla="*/ 15 h 98"/>
              <a:gd name="T4" fmla="*/ 103 w 128"/>
              <a:gd name="T5" fmla="*/ 26 h 98"/>
              <a:gd name="T6" fmla="*/ 84 w 128"/>
              <a:gd name="T7" fmla="*/ 54 h 98"/>
              <a:gd name="T8" fmla="*/ 79 w 128"/>
              <a:gd name="T9" fmla="*/ 52 h 98"/>
              <a:gd name="T10" fmla="*/ 66 w 128"/>
              <a:gd name="T11" fmla="*/ 60 h 98"/>
              <a:gd name="T12" fmla="*/ 55 w 128"/>
              <a:gd name="T13" fmla="*/ 54 h 98"/>
              <a:gd name="T14" fmla="*/ 56 w 128"/>
              <a:gd name="T15" fmla="*/ 49 h 98"/>
              <a:gd name="T16" fmla="*/ 41 w 128"/>
              <a:gd name="T17" fmla="*/ 34 h 98"/>
              <a:gd name="T18" fmla="*/ 26 w 128"/>
              <a:gd name="T19" fmla="*/ 49 h 98"/>
              <a:gd name="T20" fmla="*/ 31 w 128"/>
              <a:gd name="T21" fmla="*/ 60 h 98"/>
              <a:gd name="T22" fmla="*/ 23 w 128"/>
              <a:gd name="T23" fmla="*/ 70 h 98"/>
              <a:gd name="T24" fmla="*/ 15 w 128"/>
              <a:gd name="T25" fmla="*/ 68 h 98"/>
              <a:gd name="T26" fmla="*/ 0 w 128"/>
              <a:gd name="T27" fmla="*/ 83 h 98"/>
              <a:gd name="T28" fmla="*/ 15 w 128"/>
              <a:gd name="T29" fmla="*/ 98 h 98"/>
              <a:gd name="T30" fmla="*/ 30 w 128"/>
              <a:gd name="T31" fmla="*/ 83 h 98"/>
              <a:gd name="T32" fmla="*/ 26 w 128"/>
              <a:gd name="T33" fmla="*/ 73 h 98"/>
              <a:gd name="T34" fmla="*/ 34 w 128"/>
              <a:gd name="T35" fmla="*/ 62 h 98"/>
              <a:gd name="T36" fmla="*/ 41 w 128"/>
              <a:gd name="T37" fmla="*/ 64 h 98"/>
              <a:gd name="T38" fmla="*/ 53 w 128"/>
              <a:gd name="T39" fmla="*/ 57 h 98"/>
              <a:gd name="T40" fmla="*/ 64 w 128"/>
              <a:gd name="T41" fmla="*/ 64 h 98"/>
              <a:gd name="T42" fmla="*/ 64 w 128"/>
              <a:gd name="T43" fmla="*/ 68 h 98"/>
              <a:gd name="T44" fmla="*/ 79 w 128"/>
              <a:gd name="T45" fmla="*/ 83 h 98"/>
              <a:gd name="T46" fmla="*/ 94 w 128"/>
              <a:gd name="T47" fmla="*/ 68 h 98"/>
              <a:gd name="T48" fmla="*/ 88 w 128"/>
              <a:gd name="T49" fmla="*/ 56 h 98"/>
              <a:gd name="T50" fmla="*/ 106 w 128"/>
              <a:gd name="T51" fmla="*/ 28 h 98"/>
              <a:gd name="T52" fmla="*/ 113 w 128"/>
              <a:gd name="T53" fmla="*/ 30 h 98"/>
              <a:gd name="T54" fmla="*/ 128 w 128"/>
              <a:gd name="T55" fmla="*/ 15 h 98"/>
              <a:gd name="T56" fmla="*/ 113 w 128"/>
              <a:gd name="T57" fmla="*/ 0 h 98"/>
              <a:gd name="T58" fmla="*/ 15 w 128"/>
              <a:gd name="T59" fmla="*/ 90 h 98"/>
              <a:gd name="T60" fmla="*/ 7 w 128"/>
              <a:gd name="T61" fmla="*/ 83 h 98"/>
              <a:gd name="T62" fmla="*/ 15 w 128"/>
              <a:gd name="T63" fmla="*/ 75 h 98"/>
              <a:gd name="T64" fmla="*/ 22 w 128"/>
              <a:gd name="T65" fmla="*/ 83 h 98"/>
              <a:gd name="T66" fmla="*/ 15 w 128"/>
              <a:gd name="T67" fmla="*/ 90 h 98"/>
              <a:gd name="T68" fmla="*/ 41 w 128"/>
              <a:gd name="T69" fmla="*/ 56 h 98"/>
              <a:gd name="T70" fmla="*/ 34 w 128"/>
              <a:gd name="T71" fmla="*/ 49 h 98"/>
              <a:gd name="T72" fmla="*/ 41 w 128"/>
              <a:gd name="T73" fmla="*/ 41 h 98"/>
              <a:gd name="T74" fmla="*/ 49 w 128"/>
              <a:gd name="T75" fmla="*/ 49 h 98"/>
              <a:gd name="T76" fmla="*/ 41 w 128"/>
              <a:gd name="T77" fmla="*/ 56 h 98"/>
              <a:gd name="T78" fmla="*/ 79 w 128"/>
              <a:gd name="T79" fmla="*/ 75 h 98"/>
              <a:gd name="T80" fmla="*/ 71 w 128"/>
              <a:gd name="T81" fmla="*/ 68 h 98"/>
              <a:gd name="T82" fmla="*/ 79 w 128"/>
              <a:gd name="T83" fmla="*/ 60 h 98"/>
              <a:gd name="T84" fmla="*/ 86 w 128"/>
              <a:gd name="T85" fmla="*/ 68 h 98"/>
              <a:gd name="T86" fmla="*/ 79 w 128"/>
              <a:gd name="T87" fmla="*/ 75 h 98"/>
              <a:gd name="T88" fmla="*/ 113 w 128"/>
              <a:gd name="T89" fmla="*/ 22 h 98"/>
              <a:gd name="T90" fmla="*/ 105 w 128"/>
              <a:gd name="T91" fmla="*/ 15 h 98"/>
              <a:gd name="T92" fmla="*/ 113 w 128"/>
              <a:gd name="T93" fmla="*/ 7 h 98"/>
              <a:gd name="T94" fmla="*/ 120 w 128"/>
              <a:gd name="T95" fmla="*/ 15 h 98"/>
              <a:gd name="T96" fmla="*/ 113 w 128"/>
              <a:gd name="T97" fmla="*/ 22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98">
                <a:moveTo>
                  <a:pt x="113" y="0"/>
                </a:moveTo>
                <a:cubicBezTo>
                  <a:pt x="104" y="0"/>
                  <a:pt x="98" y="7"/>
                  <a:pt x="98" y="15"/>
                </a:cubicBezTo>
                <a:cubicBezTo>
                  <a:pt x="98" y="19"/>
                  <a:pt x="100" y="23"/>
                  <a:pt x="103" y="26"/>
                </a:cubicBezTo>
                <a:cubicBezTo>
                  <a:pt x="84" y="54"/>
                  <a:pt x="84" y="54"/>
                  <a:pt x="84" y="54"/>
                </a:cubicBezTo>
                <a:cubicBezTo>
                  <a:pt x="83" y="53"/>
                  <a:pt x="81" y="52"/>
                  <a:pt x="79" y="52"/>
                </a:cubicBezTo>
                <a:cubicBezTo>
                  <a:pt x="73" y="52"/>
                  <a:pt x="68" y="56"/>
                  <a:pt x="66" y="60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3"/>
                  <a:pt x="56" y="51"/>
                  <a:pt x="56" y="49"/>
                </a:cubicBezTo>
                <a:cubicBezTo>
                  <a:pt x="56" y="40"/>
                  <a:pt x="49" y="34"/>
                  <a:pt x="41" y="34"/>
                </a:cubicBezTo>
                <a:cubicBezTo>
                  <a:pt x="33" y="34"/>
                  <a:pt x="26" y="40"/>
                  <a:pt x="26" y="49"/>
                </a:cubicBezTo>
                <a:cubicBezTo>
                  <a:pt x="26" y="53"/>
                  <a:pt x="28" y="57"/>
                  <a:pt x="31" y="60"/>
                </a:cubicBezTo>
                <a:cubicBezTo>
                  <a:pt x="23" y="70"/>
                  <a:pt x="23" y="70"/>
                  <a:pt x="23" y="70"/>
                </a:cubicBezTo>
                <a:cubicBezTo>
                  <a:pt x="21" y="69"/>
                  <a:pt x="18" y="68"/>
                  <a:pt x="15" y="68"/>
                </a:cubicBezTo>
                <a:cubicBezTo>
                  <a:pt x="6" y="68"/>
                  <a:pt x="0" y="74"/>
                  <a:pt x="0" y="83"/>
                </a:cubicBezTo>
                <a:cubicBezTo>
                  <a:pt x="0" y="91"/>
                  <a:pt x="6" y="98"/>
                  <a:pt x="15" y="98"/>
                </a:cubicBezTo>
                <a:cubicBezTo>
                  <a:pt x="23" y="98"/>
                  <a:pt x="30" y="91"/>
                  <a:pt x="30" y="83"/>
                </a:cubicBezTo>
                <a:cubicBezTo>
                  <a:pt x="30" y="79"/>
                  <a:pt x="28" y="76"/>
                  <a:pt x="26" y="73"/>
                </a:cubicBezTo>
                <a:cubicBezTo>
                  <a:pt x="34" y="62"/>
                  <a:pt x="34" y="62"/>
                  <a:pt x="34" y="62"/>
                </a:cubicBezTo>
                <a:cubicBezTo>
                  <a:pt x="36" y="63"/>
                  <a:pt x="39" y="64"/>
                  <a:pt x="41" y="64"/>
                </a:cubicBezTo>
                <a:cubicBezTo>
                  <a:pt x="46" y="64"/>
                  <a:pt x="51" y="61"/>
                  <a:pt x="53" y="57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65"/>
                  <a:pt x="64" y="66"/>
                  <a:pt x="64" y="68"/>
                </a:cubicBezTo>
                <a:cubicBezTo>
                  <a:pt x="64" y="76"/>
                  <a:pt x="70" y="83"/>
                  <a:pt x="79" y="83"/>
                </a:cubicBezTo>
                <a:cubicBezTo>
                  <a:pt x="87" y="83"/>
                  <a:pt x="94" y="76"/>
                  <a:pt x="94" y="68"/>
                </a:cubicBezTo>
                <a:cubicBezTo>
                  <a:pt x="94" y="63"/>
                  <a:pt x="91" y="58"/>
                  <a:pt x="88" y="56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8" y="29"/>
                  <a:pt x="110" y="30"/>
                  <a:pt x="113" y="30"/>
                </a:cubicBezTo>
                <a:cubicBezTo>
                  <a:pt x="121" y="30"/>
                  <a:pt x="128" y="23"/>
                  <a:pt x="128" y="15"/>
                </a:cubicBezTo>
                <a:cubicBezTo>
                  <a:pt x="128" y="7"/>
                  <a:pt x="121" y="0"/>
                  <a:pt x="113" y="0"/>
                </a:cubicBezTo>
                <a:close/>
                <a:moveTo>
                  <a:pt x="15" y="90"/>
                </a:moveTo>
                <a:cubicBezTo>
                  <a:pt x="11" y="90"/>
                  <a:pt x="7" y="87"/>
                  <a:pt x="7" y="83"/>
                </a:cubicBezTo>
                <a:cubicBezTo>
                  <a:pt x="7" y="78"/>
                  <a:pt x="11" y="75"/>
                  <a:pt x="15" y="75"/>
                </a:cubicBezTo>
                <a:cubicBezTo>
                  <a:pt x="19" y="75"/>
                  <a:pt x="22" y="78"/>
                  <a:pt x="22" y="83"/>
                </a:cubicBezTo>
                <a:cubicBezTo>
                  <a:pt x="22" y="87"/>
                  <a:pt x="19" y="90"/>
                  <a:pt x="15" y="90"/>
                </a:cubicBezTo>
                <a:close/>
                <a:moveTo>
                  <a:pt x="41" y="56"/>
                </a:moveTo>
                <a:cubicBezTo>
                  <a:pt x="37" y="56"/>
                  <a:pt x="34" y="53"/>
                  <a:pt x="34" y="49"/>
                </a:cubicBezTo>
                <a:cubicBezTo>
                  <a:pt x="34" y="45"/>
                  <a:pt x="37" y="41"/>
                  <a:pt x="41" y="41"/>
                </a:cubicBezTo>
                <a:cubicBezTo>
                  <a:pt x="45" y="41"/>
                  <a:pt x="49" y="45"/>
                  <a:pt x="49" y="49"/>
                </a:cubicBezTo>
                <a:cubicBezTo>
                  <a:pt x="49" y="53"/>
                  <a:pt x="45" y="56"/>
                  <a:pt x="41" y="56"/>
                </a:cubicBezTo>
                <a:close/>
                <a:moveTo>
                  <a:pt x="79" y="75"/>
                </a:moveTo>
                <a:cubicBezTo>
                  <a:pt x="75" y="75"/>
                  <a:pt x="71" y="72"/>
                  <a:pt x="71" y="68"/>
                </a:cubicBezTo>
                <a:cubicBezTo>
                  <a:pt x="71" y="63"/>
                  <a:pt x="75" y="60"/>
                  <a:pt x="79" y="60"/>
                </a:cubicBezTo>
                <a:cubicBezTo>
                  <a:pt x="83" y="60"/>
                  <a:pt x="86" y="63"/>
                  <a:pt x="86" y="68"/>
                </a:cubicBezTo>
                <a:cubicBezTo>
                  <a:pt x="86" y="72"/>
                  <a:pt x="83" y="75"/>
                  <a:pt x="79" y="75"/>
                </a:cubicBezTo>
                <a:close/>
                <a:moveTo>
                  <a:pt x="113" y="22"/>
                </a:moveTo>
                <a:cubicBezTo>
                  <a:pt x="108" y="22"/>
                  <a:pt x="105" y="19"/>
                  <a:pt x="105" y="15"/>
                </a:cubicBezTo>
                <a:cubicBezTo>
                  <a:pt x="105" y="11"/>
                  <a:pt x="108" y="7"/>
                  <a:pt x="113" y="7"/>
                </a:cubicBezTo>
                <a:cubicBezTo>
                  <a:pt x="117" y="7"/>
                  <a:pt x="120" y="11"/>
                  <a:pt x="120" y="15"/>
                </a:cubicBezTo>
                <a:cubicBezTo>
                  <a:pt x="120" y="19"/>
                  <a:pt x="117" y="22"/>
                  <a:pt x="113" y="2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67" name="Group 30"/>
          <p:cNvGrpSpPr/>
          <p:nvPr/>
        </p:nvGrpSpPr>
        <p:grpSpPr>
          <a:xfrm>
            <a:off x="6760897" y="2777366"/>
            <a:ext cx="469434" cy="469434"/>
            <a:chOff x="1493839" y="2932113"/>
            <a:chExt cx="298450" cy="298450"/>
          </a:xfrm>
          <a:solidFill>
            <a:sysClr val="window" lastClr="FFFFFF"/>
          </a:solidFill>
        </p:grpSpPr>
        <p:sp>
          <p:nvSpPr>
            <p:cNvPr id="68" name="Freeform 93"/>
            <p:cNvSpPr>
              <a:spLocks noEditPoints="1"/>
            </p:cNvSpPr>
            <p:nvPr/>
          </p:nvSpPr>
          <p:spPr bwMode="auto">
            <a:xfrm>
              <a:off x="1493839" y="2932113"/>
              <a:ext cx="298450" cy="298450"/>
            </a:xfrm>
            <a:custGeom>
              <a:avLst/>
              <a:gdLst>
                <a:gd name="T0" fmla="*/ 64 w 112"/>
                <a:gd name="T1" fmla="*/ 12 h 112"/>
                <a:gd name="T2" fmla="*/ 78 w 112"/>
                <a:gd name="T3" fmla="*/ 23 h 112"/>
                <a:gd name="T4" fmla="*/ 84 w 112"/>
                <a:gd name="T5" fmla="*/ 18 h 112"/>
                <a:gd name="T6" fmla="*/ 93 w 112"/>
                <a:gd name="T7" fmla="*/ 25 h 112"/>
                <a:gd name="T8" fmla="*/ 89 w 112"/>
                <a:gd name="T9" fmla="*/ 34 h 112"/>
                <a:gd name="T10" fmla="*/ 100 w 112"/>
                <a:gd name="T11" fmla="*/ 48 h 112"/>
                <a:gd name="T12" fmla="*/ 104 w 112"/>
                <a:gd name="T13" fmla="*/ 60 h 112"/>
                <a:gd name="T14" fmla="*/ 95 w 112"/>
                <a:gd name="T15" fmla="*/ 64 h 112"/>
                <a:gd name="T16" fmla="*/ 93 w 112"/>
                <a:gd name="T17" fmla="*/ 81 h 112"/>
                <a:gd name="T18" fmla="*/ 87 w 112"/>
                <a:gd name="T19" fmla="*/ 93 h 112"/>
                <a:gd name="T20" fmla="*/ 81 w 112"/>
                <a:gd name="T21" fmla="*/ 93 h 112"/>
                <a:gd name="T22" fmla="*/ 64 w 112"/>
                <a:gd name="T23" fmla="*/ 95 h 112"/>
                <a:gd name="T24" fmla="*/ 60 w 112"/>
                <a:gd name="T25" fmla="*/ 104 h 112"/>
                <a:gd name="T26" fmla="*/ 48 w 112"/>
                <a:gd name="T27" fmla="*/ 100 h 112"/>
                <a:gd name="T28" fmla="*/ 34 w 112"/>
                <a:gd name="T29" fmla="*/ 89 h 112"/>
                <a:gd name="T30" fmla="*/ 28 w 112"/>
                <a:gd name="T31" fmla="*/ 94 h 112"/>
                <a:gd name="T32" fmla="*/ 19 w 112"/>
                <a:gd name="T33" fmla="*/ 87 h 112"/>
                <a:gd name="T34" fmla="*/ 23 w 112"/>
                <a:gd name="T35" fmla="*/ 78 h 112"/>
                <a:gd name="T36" fmla="*/ 12 w 112"/>
                <a:gd name="T37" fmla="*/ 64 h 112"/>
                <a:gd name="T38" fmla="*/ 8 w 112"/>
                <a:gd name="T39" fmla="*/ 52 h 112"/>
                <a:gd name="T40" fmla="*/ 17 w 112"/>
                <a:gd name="T41" fmla="*/ 48 h 112"/>
                <a:gd name="T42" fmla="*/ 19 w 112"/>
                <a:gd name="T43" fmla="*/ 31 h 112"/>
                <a:gd name="T44" fmla="*/ 25 w 112"/>
                <a:gd name="T45" fmla="*/ 19 h 112"/>
                <a:gd name="T46" fmla="*/ 31 w 112"/>
                <a:gd name="T47" fmla="*/ 19 h 112"/>
                <a:gd name="T48" fmla="*/ 48 w 112"/>
                <a:gd name="T49" fmla="*/ 17 h 112"/>
                <a:gd name="T50" fmla="*/ 52 w 112"/>
                <a:gd name="T51" fmla="*/ 8 h 112"/>
                <a:gd name="T52" fmla="*/ 60 w 112"/>
                <a:gd name="T53" fmla="*/ 0 h 112"/>
                <a:gd name="T54" fmla="*/ 40 w 112"/>
                <a:gd name="T55" fmla="*/ 11 h 112"/>
                <a:gd name="T56" fmla="*/ 28 w 112"/>
                <a:gd name="T57" fmla="*/ 10 h 112"/>
                <a:gd name="T58" fmla="*/ 14 w 112"/>
                <a:gd name="T59" fmla="*/ 19 h 112"/>
                <a:gd name="T60" fmla="*/ 13 w 112"/>
                <a:gd name="T61" fmla="*/ 35 h 112"/>
                <a:gd name="T62" fmla="*/ 0 w 112"/>
                <a:gd name="T63" fmla="*/ 52 h 112"/>
                <a:gd name="T64" fmla="*/ 11 w 112"/>
                <a:gd name="T65" fmla="*/ 72 h 112"/>
                <a:gd name="T66" fmla="*/ 10 w 112"/>
                <a:gd name="T67" fmla="*/ 84 h 112"/>
                <a:gd name="T68" fmla="*/ 19 w 112"/>
                <a:gd name="T69" fmla="*/ 98 h 112"/>
                <a:gd name="T70" fmla="*/ 35 w 112"/>
                <a:gd name="T71" fmla="*/ 99 h 112"/>
                <a:gd name="T72" fmla="*/ 52 w 112"/>
                <a:gd name="T73" fmla="*/ 112 h 112"/>
                <a:gd name="T74" fmla="*/ 72 w 112"/>
                <a:gd name="T75" fmla="*/ 101 h 112"/>
                <a:gd name="T76" fmla="*/ 84 w 112"/>
                <a:gd name="T77" fmla="*/ 102 h 112"/>
                <a:gd name="T78" fmla="*/ 98 w 112"/>
                <a:gd name="T79" fmla="*/ 93 h 112"/>
                <a:gd name="T80" fmla="*/ 99 w 112"/>
                <a:gd name="T81" fmla="*/ 77 h 112"/>
                <a:gd name="T82" fmla="*/ 112 w 112"/>
                <a:gd name="T83" fmla="*/ 60 h 112"/>
                <a:gd name="T84" fmla="*/ 101 w 112"/>
                <a:gd name="T85" fmla="*/ 40 h 112"/>
                <a:gd name="T86" fmla="*/ 102 w 112"/>
                <a:gd name="T87" fmla="*/ 28 h 112"/>
                <a:gd name="T88" fmla="*/ 93 w 112"/>
                <a:gd name="T89" fmla="*/ 14 h 112"/>
                <a:gd name="T90" fmla="*/ 77 w 112"/>
                <a:gd name="T91" fmla="*/ 13 h 112"/>
                <a:gd name="T92" fmla="*/ 60 w 112"/>
                <a:gd name="T9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2" h="112">
                  <a:moveTo>
                    <a:pt x="60" y="8"/>
                  </a:moveTo>
                  <a:cubicBezTo>
                    <a:pt x="62" y="8"/>
                    <a:pt x="64" y="10"/>
                    <a:pt x="64" y="12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9" y="18"/>
                    <a:pt x="74" y="20"/>
                    <a:pt x="78" y="23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2" y="18"/>
                    <a:pt x="83" y="18"/>
                    <a:pt x="84" y="18"/>
                  </a:cubicBezTo>
                  <a:cubicBezTo>
                    <a:pt x="85" y="18"/>
                    <a:pt x="86" y="18"/>
                    <a:pt x="87" y="19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4" y="26"/>
                    <a:pt x="94" y="29"/>
                    <a:pt x="93" y="31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92" y="38"/>
                    <a:pt x="94" y="43"/>
                    <a:pt x="95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2" y="48"/>
                    <a:pt x="104" y="50"/>
                    <a:pt x="104" y="52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2"/>
                    <a:pt x="102" y="64"/>
                    <a:pt x="100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4" y="69"/>
                    <a:pt x="92" y="74"/>
                    <a:pt x="89" y="78"/>
                  </a:cubicBezTo>
                  <a:cubicBezTo>
                    <a:pt x="93" y="81"/>
                    <a:pt x="93" y="81"/>
                    <a:pt x="93" y="81"/>
                  </a:cubicBezTo>
                  <a:cubicBezTo>
                    <a:pt x="94" y="83"/>
                    <a:pt x="94" y="86"/>
                    <a:pt x="93" y="87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6" y="94"/>
                    <a:pt x="85" y="94"/>
                    <a:pt x="84" y="94"/>
                  </a:cubicBezTo>
                  <a:cubicBezTo>
                    <a:pt x="83" y="94"/>
                    <a:pt x="82" y="94"/>
                    <a:pt x="81" y="93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4" y="92"/>
                    <a:pt x="69" y="94"/>
                    <a:pt x="64" y="95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4" y="102"/>
                    <a:pt x="62" y="104"/>
                    <a:pt x="60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0" y="104"/>
                    <a:pt x="48" y="102"/>
                    <a:pt x="48" y="100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3" y="94"/>
                    <a:pt x="38" y="92"/>
                    <a:pt x="34" y="89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30" y="94"/>
                    <a:pt x="29" y="94"/>
                    <a:pt x="28" y="94"/>
                  </a:cubicBezTo>
                  <a:cubicBezTo>
                    <a:pt x="27" y="94"/>
                    <a:pt x="26" y="94"/>
                    <a:pt x="25" y="93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8" y="86"/>
                    <a:pt x="18" y="83"/>
                    <a:pt x="19" y="81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0" y="74"/>
                    <a:pt x="18" y="69"/>
                    <a:pt x="17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0" y="64"/>
                    <a:pt x="8" y="62"/>
                    <a:pt x="8" y="6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3"/>
                    <a:pt x="20" y="38"/>
                    <a:pt x="23" y="34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29"/>
                    <a:pt x="18" y="26"/>
                    <a:pt x="19" y="25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8"/>
                    <a:pt x="27" y="18"/>
                    <a:pt x="28" y="18"/>
                  </a:cubicBezTo>
                  <a:cubicBezTo>
                    <a:pt x="29" y="18"/>
                    <a:pt x="30" y="18"/>
                    <a:pt x="31" y="19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8" y="20"/>
                    <a:pt x="43" y="18"/>
                    <a:pt x="48" y="17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0"/>
                    <a:pt x="50" y="8"/>
                    <a:pt x="52" y="8"/>
                  </a:cubicBezTo>
                  <a:cubicBezTo>
                    <a:pt x="60" y="8"/>
                    <a:pt x="60" y="8"/>
                    <a:pt x="60" y="8"/>
                  </a:cubicBezTo>
                  <a:moveTo>
                    <a:pt x="60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6" y="0"/>
                    <a:pt x="41" y="5"/>
                    <a:pt x="40" y="11"/>
                  </a:cubicBezTo>
                  <a:cubicBezTo>
                    <a:pt x="38" y="11"/>
                    <a:pt x="37" y="12"/>
                    <a:pt x="35" y="13"/>
                  </a:cubicBezTo>
                  <a:cubicBezTo>
                    <a:pt x="33" y="11"/>
                    <a:pt x="31" y="10"/>
                    <a:pt x="28" y="10"/>
                  </a:cubicBezTo>
                  <a:cubicBezTo>
                    <a:pt x="25" y="10"/>
                    <a:pt x="21" y="11"/>
                    <a:pt x="19" y="14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1" y="22"/>
                    <a:pt x="10" y="25"/>
                    <a:pt x="10" y="28"/>
                  </a:cubicBezTo>
                  <a:cubicBezTo>
                    <a:pt x="10" y="31"/>
                    <a:pt x="11" y="33"/>
                    <a:pt x="13" y="35"/>
                  </a:cubicBezTo>
                  <a:cubicBezTo>
                    <a:pt x="12" y="37"/>
                    <a:pt x="11" y="38"/>
                    <a:pt x="11" y="40"/>
                  </a:cubicBezTo>
                  <a:cubicBezTo>
                    <a:pt x="5" y="41"/>
                    <a:pt x="0" y="46"/>
                    <a:pt x="0" y="5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5" y="71"/>
                    <a:pt x="11" y="72"/>
                  </a:cubicBezTo>
                  <a:cubicBezTo>
                    <a:pt x="11" y="74"/>
                    <a:pt x="12" y="75"/>
                    <a:pt x="13" y="77"/>
                  </a:cubicBezTo>
                  <a:cubicBezTo>
                    <a:pt x="11" y="79"/>
                    <a:pt x="10" y="81"/>
                    <a:pt x="10" y="84"/>
                  </a:cubicBezTo>
                  <a:cubicBezTo>
                    <a:pt x="10" y="87"/>
                    <a:pt x="11" y="91"/>
                    <a:pt x="14" y="93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21" y="101"/>
                    <a:pt x="25" y="102"/>
                    <a:pt x="28" y="102"/>
                  </a:cubicBezTo>
                  <a:cubicBezTo>
                    <a:pt x="31" y="102"/>
                    <a:pt x="33" y="101"/>
                    <a:pt x="35" y="99"/>
                  </a:cubicBezTo>
                  <a:cubicBezTo>
                    <a:pt x="37" y="100"/>
                    <a:pt x="38" y="101"/>
                    <a:pt x="40" y="101"/>
                  </a:cubicBezTo>
                  <a:cubicBezTo>
                    <a:pt x="41" y="107"/>
                    <a:pt x="46" y="112"/>
                    <a:pt x="52" y="112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6" y="112"/>
                    <a:pt x="71" y="107"/>
                    <a:pt x="72" y="101"/>
                  </a:cubicBezTo>
                  <a:cubicBezTo>
                    <a:pt x="74" y="101"/>
                    <a:pt x="75" y="100"/>
                    <a:pt x="77" y="99"/>
                  </a:cubicBezTo>
                  <a:cubicBezTo>
                    <a:pt x="79" y="101"/>
                    <a:pt x="81" y="102"/>
                    <a:pt x="84" y="102"/>
                  </a:cubicBezTo>
                  <a:cubicBezTo>
                    <a:pt x="87" y="102"/>
                    <a:pt x="91" y="101"/>
                    <a:pt x="93" y="98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101" y="91"/>
                    <a:pt x="102" y="87"/>
                    <a:pt x="102" y="84"/>
                  </a:cubicBezTo>
                  <a:cubicBezTo>
                    <a:pt x="102" y="81"/>
                    <a:pt x="101" y="79"/>
                    <a:pt x="99" y="77"/>
                  </a:cubicBezTo>
                  <a:cubicBezTo>
                    <a:pt x="100" y="75"/>
                    <a:pt x="101" y="74"/>
                    <a:pt x="101" y="72"/>
                  </a:cubicBezTo>
                  <a:cubicBezTo>
                    <a:pt x="107" y="71"/>
                    <a:pt x="112" y="66"/>
                    <a:pt x="112" y="60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46"/>
                    <a:pt x="107" y="41"/>
                    <a:pt x="101" y="40"/>
                  </a:cubicBezTo>
                  <a:cubicBezTo>
                    <a:pt x="101" y="38"/>
                    <a:pt x="100" y="37"/>
                    <a:pt x="99" y="35"/>
                  </a:cubicBezTo>
                  <a:cubicBezTo>
                    <a:pt x="101" y="33"/>
                    <a:pt x="102" y="31"/>
                    <a:pt x="102" y="28"/>
                  </a:cubicBezTo>
                  <a:cubicBezTo>
                    <a:pt x="102" y="25"/>
                    <a:pt x="101" y="22"/>
                    <a:pt x="98" y="19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1" y="11"/>
                    <a:pt x="87" y="10"/>
                    <a:pt x="84" y="10"/>
                  </a:cubicBezTo>
                  <a:cubicBezTo>
                    <a:pt x="81" y="10"/>
                    <a:pt x="79" y="11"/>
                    <a:pt x="77" y="13"/>
                  </a:cubicBezTo>
                  <a:cubicBezTo>
                    <a:pt x="75" y="12"/>
                    <a:pt x="74" y="11"/>
                    <a:pt x="72" y="11"/>
                  </a:cubicBezTo>
                  <a:cubicBezTo>
                    <a:pt x="71" y="5"/>
                    <a:pt x="66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9" name="Freeform 94"/>
            <p:cNvSpPr>
              <a:spLocks noEditPoints="1"/>
            </p:cNvSpPr>
            <p:nvPr/>
          </p:nvSpPr>
          <p:spPr bwMode="auto">
            <a:xfrm>
              <a:off x="1573214" y="3011488"/>
              <a:ext cx="138113" cy="139700"/>
            </a:xfrm>
            <a:custGeom>
              <a:avLst/>
              <a:gdLst>
                <a:gd name="T0" fmla="*/ 26 w 52"/>
                <a:gd name="T1" fmla="*/ 52 h 52"/>
                <a:gd name="T2" fmla="*/ 0 w 52"/>
                <a:gd name="T3" fmla="*/ 26 h 52"/>
                <a:gd name="T4" fmla="*/ 26 w 52"/>
                <a:gd name="T5" fmla="*/ 0 h 52"/>
                <a:gd name="T6" fmla="*/ 52 w 52"/>
                <a:gd name="T7" fmla="*/ 26 h 52"/>
                <a:gd name="T8" fmla="*/ 26 w 52"/>
                <a:gd name="T9" fmla="*/ 52 h 52"/>
                <a:gd name="T10" fmla="*/ 26 w 52"/>
                <a:gd name="T11" fmla="*/ 4 h 52"/>
                <a:gd name="T12" fmla="*/ 4 w 52"/>
                <a:gd name="T13" fmla="*/ 26 h 52"/>
                <a:gd name="T14" fmla="*/ 26 w 52"/>
                <a:gd name="T15" fmla="*/ 48 h 52"/>
                <a:gd name="T16" fmla="*/ 48 w 52"/>
                <a:gd name="T17" fmla="*/ 26 h 52"/>
                <a:gd name="T18" fmla="*/ 26 w 52"/>
                <a:gd name="T19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52">
                  <a:moveTo>
                    <a:pt x="26" y="52"/>
                  </a:moveTo>
                  <a:cubicBezTo>
                    <a:pt x="12" y="52"/>
                    <a:pt x="0" y="40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0" y="0"/>
                    <a:pt x="52" y="12"/>
                    <a:pt x="52" y="26"/>
                  </a:cubicBezTo>
                  <a:cubicBezTo>
                    <a:pt x="52" y="40"/>
                    <a:pt x="40" y="52"/>
                    <a:pt x="26" y="52"/>
                  </a:cubicBezTo>
                  <a:close/>
                  <a:moveTo>
                    <a:pt x="26" y="4"/>
                  </a:moveTo>
                  <a:cubicBezTo>
                    <a:pt x="14" y="4"/>
                    <a:pt x="4" y="14"/>
                    <a:pt x="4" y="26"/>
                  </a:cubicBezTo>
                  <a:cubicBezTo>
                    <a:pt x="4" y="38"/>
                    <a:pt x="14" y="48"/>
                    <a:pt x="26" y="48"/>
                  </a:cubicBezTo>
                  <a:cubicBezTo>
                    <a:pt x="38" y="48"/>
                    <a:pt x="48" y="38"/>
                    <a:pt x="48" y="26"/>
                  </a:cubicBezTo>
                  <a:cubicBezTo>
                    <a:pt x="48" y="14"/>
                    <a:pt x="38" y="4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0" name="Freeform 95"/>
            <p:cNvSpPr>
              <a:spLocks noEditPoints="1"/>
            </p:cNvSpPr>
            <p:nvPr/>
          </p:nvSpPr>
          <p:spPr bwMode="auto">
            <a:xfrm>
              <a:off x="1604964" y="3043238"/>
              <a:ext cx="74613" cy="74613"/>
            </a:xfrm>
            <a:custGeom>
              <a:avLst/>
              <a:gdLst>
                <a:gd name="T0" fmla="*/ 14 w 28"/>
                <a:gd name="T1" fmla="*/ 28 h 28"/>
                <a:gd name="T2" fmla="*/ 0 w 28"/>
                <a:gd name="T3" fmla="*/ 14 h 28"/>
                <a:gd name="T4" fmla="*/ 14 w 28"/>
                <a:gd name="T5" fmla="*/ 0 h 28"/>
                <a:gd name="T6" fmla="*/ 28 w 28"/>
                <a:gd name="T7" fmla="*/ 14 h 28"/>
                <a:gd name="T8" fmla="*/ 14 w 28"/>
                <a:gd name="T9" fmla="*/ 28 h 28"/>
                <a:gd name="T10" fmla="*/ 14 w 28"/>
                <a:gd name="T11" fmla="*/ 4 h 28"/>
                <a:gd name="T12" fmla="*/ 4 w 28"/>
                <a:gd name="T13" fmla="*/ 14 h 28"/>
                <a:gd name="T14" fmla="*/ 14 w 28"/>
                <a:gd name="T15" fmla="*/ 24 h 28"/>
                <a:gd name="T16" fmla="*/ 24 w 28"/>
                <a:gd name="T17" fmla="*/ 14 h 28"/>
                <a:gd name="T18" fmla="*/ 14 w 28"/>
                <a:gd name="T19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28"/>
                  </a:moveTo>
                  <a:cubicBezTo>
                    <a:pt x="6" y="28"/>
                    <a:pt x="0" y="22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4"/>
                  </a:cubicBezTo>
                  <a:cubicBezTo>
                    <a:pt x="28" y="22"/>
                    <a:pt x="22" y="28"/>
                    <a:pt x="14" y="28"/>
                  </a:cubicBezTo>
                  <a:close/>
                  <a:moveTo>
                    <a:pt x="14" y="4"/>
                  </a:moveTo>
                  <a:cubicBezTo>
                    <a:pt x="8" y="4"/>
                    <a:pt x="4" y="8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4" y="20"/>
                    <a:pt x="24" y="14"/>
                  </a:cubicBezTo>
                  <a:cubicBezTo>
                    <a:pt x="24" y="8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1" name="Group 34"/>
          <p:cNvGrpSpPr/>
          <p:nvPr/>
        </p:nvGrpSpPr>
        <p:grpSpPr>
          <a:xfrm>
            <a:off x="4536201" y="2676967"/>
            <a:ext cx="612121" cy="612120"/>
            <a:chOff x="9634538" y="2209800"/>
            <a:chExt cx="920751" cy="920750"/>
          </a:xfrm>
          <a:solidFill>
            <a:sysClr val="window" lastClr="FFFFFF"/>
          </a:solidFill>
        </p:grpSpPr>
        <p:sp>
          <p:nvSpPr>
            <p:cNvPr id="72" name="Freeform 34"/>
            <p:cNvSpPr>
              <a:spLocks noEditPoints="1"/>
            </p:cNvSpPr>
            <p:nvPr/>
          </p:nvSpPr>
          <p:spPr bwMode="auto">
            <a:xfrm>
              <a:off x="9740901" y="2968625"/>
              <a:ext cx="161925" cy="161925"/>
            </a:xfrm>
            <a:custGeom>
              <a:avLst/>
              <a:gdLst>
                <a:gd name="T0" fmla="*/ 112 w 225"/>
                <a:gd name="T1" fmla="*/ 225 h 225"/>
                <a:gd name="T2" fmla="*/ 0 w 225"/>
                <a:gd name="T3" fmla="*/ 113 h 225"/>
                <a:gd name="T4" fmla="*/ 112 w 225"/>
                <a:gd name="T5" fmla="*/ 0 h 225"/>
                <a:gd name="T6" fmla="*/ 225 w 225"/>
                <a:gd name="T7" fmla="*/ 113 h 225"/>
                <a:gd name="T8" fmla="*/ 112 w 225"/>
                <a:gd name="T9" fmla="*/ 225 h 225"/>
                <a:gd name="T10" fmla="*/ 112 w 225"/>
                <a:gd name="T11" fmla="*/ 56 h 225"/>
                <a:gd name="T12" fmla="*/ 56 w 225"/>
                <a:gd name="T13" fmla="*/ 113 h 225"/>
                <a:gd name="T14" fmla="*/ 112 w 225"/>
                <a:gd name="T15" fmla="*/ 169 h 225"/>
                <a:gd name="T16" fmla="*/ 169 w 225"/>
                <a:gd name="T17" fmla="*/ 113 h 225"/>
                <a:gd name="T18" fmla="*/ 112 w 225"/>
                <a:gd name="T19" fmla="*/ 56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5" h="225">
                  <a:moveTo>
                    <a:pt x="112" y="225"/>
                  </a:moveTo>
                  <a:cubicBezTo>
                    <a:pt x="50" y="225"/>
                    <a:pt x="0" y="175"/>
                    <a:pt x="0" y="113"/>
                  </a:cubicBezTo>
                  <a:cubicBezTo>
                    <a:pt x="0" y="51"/>
                    <a:pt x="50" y="0"/>
                    <a:pt x="112" y="0"/>
                  </a:cubicBezTo>
                  <a:cubicBezTo>
                    <a:pt x="174" y="0"/>
                    <a:pt x="225" y="51"/>
                    <a:pt x="225" y="113"/>
                  </a:cubicBezTo>
                  <a:cubicBezTo>
                    <a:pt x="225" y="175"/>
                    <a:pt x="174" y="225"/>
                    <a:pt x="112" y="225"/>
                  </a:cubicBezTo>
                  <a:close/>
                  <a:moveTo>
                    <a:pt x="112" y="56"/>
                  </a:moveTo>
                  <a:cubicBezTo>
                    <a:pt x="81" y="56"/>
                    <a:pt x="56" y="81"/>
                    <a:pt x="56" y="113"/>
                  </a:cubicBezTo>
                  <a:cubicBezTo>
                    <a:pt x="56" y="144"/>
                    <a:pt x="81" y="169"/>
                    <a:pt x="112" y="169"/>
                  </a:cubicBezTo>
                  <a:cubicBezTo>
                    <a:pt x="143" y="169"/>
                    <a:pt x="169" y="144"/>
                    <a:pt x="169" y="113"/>
                  </a:cubicBezTo>
                  <a:cubicBezTo>
                    <a:pt x="169" y="81"/>
                    <a:pt x="143" y="56"/>
                    <a:pt x="11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3" name="Freeform 35"/>
            <p:cNvSpPr>
              <a:spLocks noEditPoints="1"/>
            </p:cNvSpPr>
            <p:nvPr/>
          </p:nvSpPr>
          <p:spPr bwMode="auto">
            <a:xfrm>
              <a:off x="10150476" y="2968625"/>
              <a:ext cx="161925" cy="161925"/>
            </a:xfrm>
            <a:custGeom>
              <a:avLst/>
              <a:gdLst>
                <a:gd name="T0" fmla="*/ 112 w 224"/>
                <a:gd name="T1" fmla="*/ 225 h 225"/>
                <a:gd name="T2" fmla="*/ 0 w 224"/>
                <a:gd name="T3" fmla="*/ 113 h 225"/>
                <a:gd name="T4" fmla="*/ 112 w 224"/>
                <a:gd name="T5" fmla="*/ 0 h 225"/>
                <a:gd name="T6" fmla="*/ 224 w 224"/>
                <a:gd name="T7" fmla="*/ 113 h 225"/>
                <a:gd name="T8" fmla="*/ 112 w 224"/>
                <a:gd name="T9" fmla="*/ 225 h 225"/>
                <a:gd name="T10" fmla="*/ 112 w 224"/>
                <a:gd name="T11" fmla="*/ 56 h 225"/>
                <a:gd name="T12" fmla="*/ 56 w 224"/>
                <a:gd name="T13" fmla="*/ 113 h 225"/>
                <a:gd name="T14" fmla="*/ 112 w 224"/>
                <a:gd name="T15" fmla="*/ 169 h 225"/>
                <a:gd name="T16" fmla="*/ 168 w 224"/>
                <a:gd name="T17" fmla="*/ 113 h 225"/>
                <a:gd name="T18" fmla="*/ 112 w 224"/>
                <a:gd name="T19" fmla="*/ 56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4" h="225">
                  <a:moveTo>
                    <a:pt x="112" y="225"/>
                  </a:moveTo>
                  <a:cubicBezTo>
                    <a:pt x="50" y="225"/>
                    <a:pt x="0" y="175"/>
                    <a:pt x="0" y="113"/>
                  </a:cubicBezTo>
                  <a:cubicBezTo>
                    <a:pt x="0" y="51"/>
                    <a:pt x="50" y="0"/>
                    <a:pt x="112" y="0"/>
                  </a:cubicBezTo>
                  <a:cubicBezTo>
                    <a:pt x="174" y="0"/>
                    <a:pt x="224" y="51"/>
                    <a:pt x="224" y="113"/>
                  </a:cubicBezTo>
                  <a:cubicBezTo>
                    <a:pt x="224" y="175"/>
                    <a:pt x="174" y="225"/>
                    <a:pt x="112" y="225"/>
                  </a:cubicBezTo>
                  <a:close/>
                  <a:moveTo>
                    <a:pt x="112" y="56"/>
                  </a:moveTo>
                  <a:cubicBezTo>
                    <a:pt x="81" y="56"/>
                    <a:pt x="56" y="81"/>
                    <a:pt x="56" y="113"/>
                  </a:cubicBezTo>
                  <a:cubicBezTo>
                    <a:pt x="56" y="144"/>
                    <a:pt x="81" y="169"/>
                    <a:pt x="112" y="169"/>
                  </a:cubicBezTo>
                  <a:cubicBezTo>
                    <a:pt x="143" y="169"/>
                    <a:pt x="168" y="144"/>
                    <a:pt x="168" y="113"/>
                  </a:cubicBezTo>
                  <a:cubicBezTo>
                    <a:pt x="168" y="81"/>
                    <a:pt x="143" y="56"/>
                    <a:pt x="11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9801226" y="2330450"/>
              <a:ext cx="754063" cy="677863"/>
            </a:xfrm>
            <a:custGeom>
              <a:avLst/>
              <a:gdLst>
                <a:gd name="T0" fmla="*/ 619 w 1048"/>
                <a:gd name="T1" fmla="*/ 942 h 942"/>
                <a:gd name="T2" fmla="*/ 28 w 1048"/>
                <a:gd name="T3" fmla="*/ 942 h 942"/>
                <a:gd name="T4" fmla="*/ 0 w 1048"/>
                <a:gd name="T5" fmla="*/ 914 h 942"/>
                <a:gd name="T6" fmla="*/ 28 w 1048"/>
                <a:gd name="T7" fmla="*/ 886 h 942"/>
                <a:gd name="T8" fmla="*/ 597 w 1048"/>
                <a:gd name="T9" fmla="*/ 886 h 942"/>
                <a:gd name="T10" fmla="*/ 807 w 1048"/>
                <a:gd name="T11" fmla="*/ 21 h 942"/>
                <a:gd name="T12" fmla="*/ 834 w 1048"/>
                <a:gd name="T13" fmla="*/ 0 h 942"/>
                <a:gd name="T14" fmla="*/ 1020 w 1048"/>
                <a:gd name="T15" fmla="*/ 0 h 942"/>
                <a:gd name="T16" fmla="*/ 1048 w 1048"/>
                <a:gd name="T17" fmla="*/ 28 h 942"/>
                <a:gd name="T18" fmla="*/ 1020 w 1048"/>
                <a:gd name="T19" fmla="*/ 56 h 942"/>
                <a:gd name="T20" fmla="*/ 856 w 1048"/>
                <a:gd name="T21" fmla="*/ 56 h 942"/>
                <a:gd name="T22" fmla="*/ 646 w 1048"/>
                <a:gd name="T23" fmla="*/ 921 h 942"/>
                <a:gd name="T24" fmla="*/ 619 w 1048"/>
                <a:gd name="T25" fmla="*/ 942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8" h="942">
                  <a:moveTo>
                    <a:pt x="619" y="942"/>
                  </a:moveTo>
                  <a:cubicBezTo>
                    <a:pt x="28" y="942"/>
                    <a:pt x="28" y="942"/>
                    <a:pt x="28" y="942"/>
                  </a:cubicBezTo>
                  <a:cubicBezTo>
                    <a:pt x="13" y="942"/>
                    <a:pt x="0" y="930"/>
                    <a:pt x="0" y="914"/>
                  </a:cubicBezTo>
                  <a:cubicBezTo>
                    <a:pt x="0" y="899"/>
                    <a:pt x="13" y="886"/>
                    <a:pt x="28" y="886"/>
                  </a:cubicBezTo>
                  <a:cubicBezTo>
                    <a:pt x="597" y="886"/>
                    <a:pt x="597" y="886"/>
                    <a:pt x="597" y="886"/>
                  </a:cubicBezTo>
                  <a:cubicBezTo>
                    <a:pt x="807" y="21"/>
                    <a:pt x="807" y="21"/>
                    <a:pt x="807" y="21"/>
                  </a:cubicBezTo>
                  <a:cubicBezTo>
                    <a:pt x="810" y="9"/>
                    <a:pt x="821" y="0"/>
                    <a:pt x="834" y="0"/>
                  </a:cubicBezTo>
                  <a:cubicBezTo>
                    <a:pt x="1020" y="0"/>
                    <a:pt x="1020" y="0"/>
                    <a:pt x="1020" y="0"/>
                  </a:cubicBezTo>
                  <a:cubicBezTo>
                    <a:pt x="1035" y="0"/>
                    <a:pt x="1048" y="12"/>
                    <a:pt x="1048" y="28"/>
                  </a:cubicBezTo>
                  <a:cubicBezTo>
                    <a:pt x="1048" y="43"/>
                    <a:pt x="1035" y="56"/>
                    <a:pt x="1020" y="56"/>
                  </a:cubicBezTo>
                  <a:cubicBezTo>
                    <a:pt x="856" y="56"/>
                    <a:pt x="856" y="56"/>
                    <a:pt x="856" y="56"/>
                  </a:cubicBezTo>
                  <a:cubicBezTo>
                    <a:pt x="646" y="921"/>
                    <a:pt x="646" y="921"/>
                    <a:pt x="646" y="921"/>
                  </a:cubicBezTo>
                  <a:cubicBezTo>
                    <a:pt x="643" y="933"/>
                    <a:pt x="632" y="942"/>
                    <a:pt x="619" y="9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9634538" y="2543175"/>
              <a:ext cx="735013" cy="404813"/>
            </a:xfrm>
            <a:custGeom>
              <a:avLst/>
              <a:gdLst>
                <a:gd name="T0" fmla="*/ 873 w 1023"/>
                <a:gd name="T1" fmla="*/ 563 h 563"/>
                <a:gd name="T2" fmla="*/ 189 w 1023"/>
                <a:gd name="T3" fmla="*/ 563 h 563"/>
                <a:gd name="T4" fmla="*/ 162 w 1023"/>
                <a:gd name="T5" fmla="*/ 543 h 563"/>
                <a:gd name="T6" fmla="*/ 2 w 1023"/>
                <a:gd name="T7" fmla="*/ 37 h 563"/>
                <a:gd name="T8" fmla="*/ 6 w 1023"/>
                <a:gd name="T9" fmla="*/ 12 h 563"/>
                <a:gd name="T10" fmla="*/ 29 w 1023"/>
                <a:gd name="T11" fmla="*/ 0 h 563"/>
                <a:gd name="T12" fmla="*/ 995 w 1023"/>
                <a:gd name="T13" fmla="*/ 0 h 563"/>
                <a:gd name="T14" fmla="*/ 1023 w 1023"/>
                <a:gd name="T15" fmla="*/ 28 h 563"/>
                <a:gd name="T16" fmla="*/ 995 w 1023"/>
                <a:gd name="T17" fmla="*/ 56 h 563"/>
                <a:gd name="T18" fmla="*/ 67 w 1023"/>
                <a:gd name="T19" fmla="*/ 56 h 563"/>
                <a:gd name="T20" fmla="*/ 209 w 1023"/>
                <a:gd name="T21" fmla="*/ 507 h 563"/>
                <a:gd name="T22" fmla="*/ 873 w 1023"/>
                <a:gd name="T23" fmla="*/ 507 h 563"/>
                <a:gd name="T24" fmla="*/ 901 w 1023"/>
                <a:gd name="T25" fmla="*/ 535 h 563"/>
                <a:gd name="T26" fmla="*/ 873 w 1023"/>
                <a:gd name="T27" fmla="*/ 563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23" h="563">
                  <a:moveTo>
                    <a:pt x="873" y="563"/>
                  </a:moveTo>
                  <a:cubicBezTo>
                    <a:pt x="189" y="563"/>
                    <a:pt x="189" y="563"/>
                    <a:pt x="189" y="563"/>
                  </a:cubicBezTo>
                  <a:cubicBezTo>
                    <a:pt x="176" y="563"/>
                    <a:pt x="166" y="555"/>
                    <a:pt x="162" y="543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0" y="28"/>
                    <a:pt x="1" y="19"/>
                    <a:pt x="6" y="12"/>
                  </a:cubicBezTo>
                  <a:cubicBezTo>
                    <a:pt x="12" y="5"/>
                    <a:pt x="20" y="0"/>
                    <a:pt x="29" y="0"/>
                  </a:cubicBezTo>
                  <a:cubicBezTo>
                    <a:pt x="995" y="0"/>
                    <a:pt x="995" y="0"/>
                    <a:pt x="995" y="0"/>
                  </a:cubicBezTo>
                  <a:cubicBezTo>
                    <a:pt x="1011" y="0"/>
                    <a:pt x="1023" y="13"/>
                    <a:pt x="1023" y="28"/>
                  </a:cubicBezTo>
                  <a:cubicBezTo>
                    <a:pt x="1023" y="44"/>
                    <a:pt x="1011" y="56"/>
                    <a:pt x="995" y="56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209" y="507"/>
                    <a:pt x="209" y="507"/>
                    <a:pt x="209" y="507"/>
                  </a:cubicBezTo>
                  <a:cubicBezTo>
                    <a:pt x="873" y="507"/>
                    <a:pt x="873" y="507"/>
                    <a:pt x="873" y="507"/>
                  </a:cubicBezTo>
                  <a:cubicBezTo>
                    <a:pt x="889" y="507"/>
                    <a:pt x="901" y="519"/>
                    <a:pt x="901" y="535"/>
                  </a:cubicBezTo>
                  <a:cubicBezTo>
                    <a:pt x="901" y="550"/>
                    <a:pt x="889" y="563"/>
                    <a:pt x="873" y="5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6" name="Freeform 38"/>
            <p:cNvSpPr>
              <a:spLocks/>
            </p:cNvSpPr>
            <p:nvPr/>
          </p:nvSpPr>
          <p:spPr bwMode="auto">
            <a:xfrm>
              <a:off x="9998076" y="2209800"/>
              <a:ext cx="39688" cy="312738"/>
            </a:xfrm>
            <a:custGeom>
              <a:avLst/>
              <a:gdLst>
                <a:gd name="T0" fmla="*/ 28 w 56"/>
                <a:gd name="T1" fmla="*/ 436 h 436"/>
                <a:gd name="T2" fmla="*/ 0 w 56"/>
                <a:gd name="T3" fmla="*/ 408 h 436"/>
                <a:gd name="T4" fmla="*/ 0 w 56"/>
                <a:gd name="T5" fmla="*/ 28 h 436"/>
                <a:gd name="T6" fmla="*/ 28 w 56"/>
                <a:gd name="T7" fmla="*/ 0 h 436"/>
                <a:gd name="T8" fmla="*/ 56 w 56"/>
                <a:gd name="T9" fmla="*/ 28 h 436"/>
                <a:gd name="T10" fmla="*/ 56 w 56"/>
                <a:gd name="T11" fmla="*/ 408 h 436"/>
                <a:gd name="T12" fmla="*/ 28 w 56"/>
                <a:gd name="T13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36">
                  <a:moveTo>
                    <a:pt x="28" y="436"/>
                  </a:moveTo>
                  <a:cubicBezTo>
                    <a:pt x="13" y="436"/>
                    <a:pt x="0" y="423"/>
                    <a:pt x="0" y="40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ubicBezTo>
                    <a:pt x="56" y="408"/>
                    <a:pt x="56" y="408"/>
                    <a:pt x="56" y="408"/>
                  </a:cubicBezTo>
                  <a:cubicBezTo>
                    <a:pt x="56" y="423"/>
                    <a:pt x="44" y="436"/>
                    <a:pt x="28" y="4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9890126" y="2359025"/>
              <a:ext cx="257175" cy="163513"/>
            </a:xfrm>
            <a:custGeom>
              <a:avLst/>
              <a:gdLst>
                <a:gd name="T0" fmla="*/ 178 w 357"/>
                <a:gd name="T1" fmla="*/ 228 h 228"/>
                <a:gd name="T2" fmla="*/ 157 w 357"/>
                <a:gd name="T3" fmla="*/ 218 h 228"/>
                <a:gd name="T4" fmla="*/ 10 w 357"/>
                <a:gd name="T5" fmla="*/ 49 h 228"/>
                <a:gd name="T6" fmla="*/ 12 w 357"/>
                <a:gd name="T7" fmla="*/ 10 h 228"/>
                <a:gd name="T8" fmla="*/ 52 w 357"/>
                <a:gd name="T9" fmla="*/ 13 h 228"/>
                <a:gd name="T10" fmla="*/ 178 w 357"/>
                <a:gd name="T11" fmla="*/ 157 h 228"/>
                <a:gd name="T12" fmla="*/ 305 w 357"/>
                <a:gd name="T13" fmla="*/ 13 h 228"/>
                <a:gd name="T14" fmla="*/ 345 w 357"/>
                <a:gd name="T15" fmla="*/ 10 h 228"/>
                <a:gd name="T16" fmla="*/ 347 w 357"/>
                <a:gd name="T17" fmla="*/ 49 h 228"/>
                <a:gd name="T18" fmla="*/ 200 w 357"/>
                <a:gd name="T19" fmla="*/ 218 h 228"/>
                <a:gd name="T20" fmla="*/ 178 w 357"/>
                <a:gd name="T21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7" h="228">
                  <a:moveTo>
                    <a:pt x="178" y="228"/>
                  </a:moveTo>
                  <a:cubicBezTo>
                    <a:pt x="170" y="228"/>
                    <a:pt x="163" y="224"/>
                    <a:pt x="157" y="218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0" y="38"/>
                    <a:pt x="1" y="20"/>
                    <a:pt x="12" y="10"/>
                  </a:cubicBezTo>
                  <a:cubicBezTo>
                    <a:pt x="24" y="0"/>
                    <a:pt x="42" y="1"/>
                    <a:pt x="52" y="13"/>
                  </a:cubicBezTo>
                  <a:cubicBezTo>
                    <a:pt x="178" y="157"/>
                    <a:pt x="178" y="157"/>
                    <a:pt x="178" y="157"/>
                  </a:cubicBezTo>
                  <a:cubicBezTo>
                    <a:pt x="305" y="13"/>
                    <a:pt x="305" y="13"/>
                    <a:pt x="305" y="13"/>
                  </a:cubicBezTo>
                  <a:cubicBezTo>
                    <a:pt x="315" y="1"/>
                    <a:pt x="333" y="0"/>
                    <a:pt x="345" y="10"/>
                  </a:cubicBezTo>
                  <a:cubicBezTo>
                    <a:pt x="356" y="20"/>
                    <a:pt x="357" y="38"/>
                    <a:pt x="347" y="49"/>
                  </a:cubicBezTo>
                  <a:cubicBezTo>
                    <a:pt x="200" y="218"/>
                    <a:pt x="200" y="218"/>
                    <a:pt x="200" y="218"/>
                  </a:cubicBezTo>
                  <a:cubicBezTo>
                    <a:pt x="194" y="224"/>
                    <a:pt x="187" y="228"/>
                    <a:pt x="178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1590893" y="2430056"/>
            <a:ext cx="1834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Market Penetration</a:t>
            </a:r>
          </a:p>
        </p:txBody>
      </p:sp>
      <p:sp>
        <p:nvSpPr>
          <p:cNvPr id="79" name="Rectangle 42"/>
          <p:cNvSpPr/>
          <p:nvPr/>
        </p:nvSpPr>
        <p:spPr>
          <a:xfrm>
            <a:off x="1224533" y="2717445"/>
            <a:ext cx="22005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425463" y="5380670"/>
            <a:ext cx="19995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Market Development</a:t>
            </a:r>
          </a:p>
        </p:txBody>
      </p:sp>
      <p:sp>
        <p:nvSpPr>
          <p:cNvPr id="81" name="Rectangle 44"/>
          <p:cNvSpPr/>
          <p:nvPr/>
        </p:nvSpPr>
        <p:spPr>
          <a:xfrm>
            <a:off x="1224533" y="5693210"/>
            <a:ext cx="22005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236024" y="2430056"/>
            <a:ext cx="2082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Product Development</a:t>
            </a:r>
          </a:p>
        </p:txBody>
      </p:sp>
      <p:sp>
        <p:nvSpPr>
          <p:cNvPr id="83" name="Rectangle 46"/>
          <p:cNvSpPr/>
          <p:nvPr/>
        </p:nvSpPr>
        <p:spPr>
          <a:xfrm>
            <a:off x="8236024" y="2717445"/>
            <a:ext cx="22005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236024" y="5380670"/>
            <a:ext cx="14148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b="1" dirty="0">
                <a:solidFill>
                  <a:srgbClr val="3A3838"/>
                </a:solidFill>
                <a:latin typeface="Arial"/>
                <a:ea typeface="+mn-ea"/>
              </a:rPr>
              <a:t>Diversification</a:t>
            </a:r>
          </a:p>
        </p:txBody>
      </p:sp>
      <p:sp>
        <p:nvSpPr>
          <p:cNvPr id="85" name="Rectangle 48"/>
          <p:cNvSpPr/>
          <p:nvPr/>
        </p:nvSpPr>
        <p:spPr>
          <a:xfrm>
            <a:off x="8236024" y="5693210"/>
            <a:ext cx="22005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/>
      <p:bldP spid="59" grpId="0"/>
      <p:bldP spid="60" grpId="0"/>
      <p:bldP spid="61" grpId="0"/>
      <p:bldP spid="66" grpId="0" animBg="1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2"/>
          <p:cNvGrpSpPr/>
          <p:nvPr/>
        </p:nvGrpSpPr>
        <p:grpSpPr>
          <a:xfrm>
            <a:off x="4290880" y="2537822"/>
            <a:ext cx="3462362" cy="3798783"/>
            <a:chOff x="4474765" y="2107318"/>
            <a:chExt cx="3462362" cy="3798783"/>
          </a:xfrm>
          <a:effectLst>
            <a:outerShdw blurRad="152400" dist="76200" dir="5400000" sx="90000" sy="-19000" rotWithShape="0">
              <a:prstClr val="black">
                <a:alpha val="5000"/>
              </a:prstClr>
            </a:outerShdw>
          </a:effectLst>
        </p:grpSpPr>
        <p:sp>
          <p:nvSpPr>
            <p:cNvPr id="39" name="Oval 3"/>
            <p:cNvSpPr>
              <a:spLocks noChangeArrowheads="1"/>
            </p:cNvSpPr>
            <p:nvPr/>
          </p:nvSpPr>
          <p:spPr bwMode="auto">
            <a:xfrm rot="19890794">
              <a:off x="5447058" y="2122743"/>
              <a:ext cx="1233488" cy="3379788"/>
            </a:xfrm>
            <a:prstGeom prst="ellipse">
              <a:avLst/>
            </a:prstGeom>
            <a:gradFill>
              <a:gsLst>
                <a:gs pos="0">
                  <a:srgbClr val="84CBC5">
                    <a:lumMod val="50000"/>
                  </a:srgbClr>
                </a:gs>
                <a:gs pos="100000">
                  <a:srgbClr val="84CBC5">
                    <a:lumMod val="75000"/>
                  </a:srgb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0" name="Freeform 4"/>
            <p:cNvSpPr>
              <a:spLocks/>
            </p:cNvSpPr>
            <p:nvPr/>
          </p:nvSpPr>
          <p:spPr bwMode="auto">
            <a:xfrm rot="19890794">
              <a:off x="5534347" y="3081979"/>
              <a:ext cx="2035175" cy="960438"/>
            </a:xfrm>
            <a:custGeom>
              <a:avLst/>
              <a:gdLst>
                <a:gd name="T0" fmla="*/ 1043 w 1309"/>
                <a:gd name="T1" fmla="*/ 95 h 618"/>
                <a:gd name="T2" fmla="*/ 602 w 1309"/>
                <a:gd name="T3" fmla="*/ 0 h 618"/>
                <a:gd name="T4" fmla="*/ 0 w 1309"/>
                <a:gd name="T5" fmla="*/ 602 h 618"/>
                <a:gd name="T6" fmla="*/ 301 w 1309"/>
                <a:gd name="T7" fmla="*/ 618 h 618"/>
                <a:gd name="T8" fmla="*/ 1043 w 1309"/>
                <a:gd name="T9" fmla="*/ 506 h 618"/>
                <a:gd name="T10" fmla="*/ 1309 w 1309"/>
                <a:gd name="T11" fmla="*/ 301 h 618"/>
                <a:gd name="T12" fmla="*/ 1043 w 1309"/>
                <a:gd name="T13" fmla="*/ 95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9" h="618">
                  <a:moveTo>
                    <a:pt x="1043" y="95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7" y="612"/>
                    <a:pt x="198" y="618"/>
                    <a:pt x="301" y="618"/>
                  </a:cubicBezTo>
                  <a:cubicBezTo>
                    <a:pt x="583" y="618"/>
                    <a:pt x="846" y="578"/>
                    <a:pt x="1043" y="506"/>
                  </a:cubicBezTo>
                  <a:cubicBezTo>
                    <a:pt x="1239" y="435"/>
                    <a:pt x="1309" y="353"/>
                    <a:pt x="1309" y="301"/>
                  </a:cubicBezTo>
                  <a:cubicBezTo>
                    <a:pt x="1309" y="248"/>
                    <a:pt x="1239" y="167"/>
                    <a:pt x="1043" y="95"/>
                  </a:cubicBezTo>
                  <a:close/>
                </a:path>
              </a:pathLst>
            </a:custGeom>
            <a:gradFill>
              <a:gsLst>
                <a:gs pos="38000">
                  <a:srgbClr val="F8D35C"/>
                </a:gs>
                <a:gs pos="100000">
                  <a:srgbClr val="F8D35C">
                    <a:lumMod val="75000"/>
                  </a:srgb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1" name="Freeform 5"/>
            <p:cNvSpPr>
              <a:spLocks/>
            </p:cNvSpPr>
            <p:nvPr/>
          </p:nvSpPr>
          <p:spPr bwMode="auto">
            <a:xfrm rot="19890794">
              <a:off x="5664173" y="2107318"/>
              <a:ext cx="1443038" cy="1574800"/>
            </a:xfrm>
            <a:custGeom>
              <a:avLst/>
              <a:gdLst>
                <a:gd name="T0" fmla="*/ 552 w 928"/>
                <a:gd name="T1" fmla="*/ 303 h 1013"/>
                <a:gd name="T2" fmla="*/ 816 w 928"/>
                <a:gd name="T3" fmla="*/ 1013 h 1013"/>
                <a:gd name="T4" fmla="*/ 927 w 928"/>
                <a:gd name="T5" fmla="*/ 927 h 1013"/>
                <a:gd name="T6" fmla="*/ 928 w 928"/>
                <a:gd name="T7" fmla="*/ 927 h 1013"/>
                <a:gd name="T8" fmla="*/ 656 w 928"/>
                <a:gd name="T9" fmla="*/ 271 h 1013"/>
                <a:gd name="T10" fmla="*/ 0 w 928"/>
                <a:gd name="T11" fmla="*/ 0 h 1013"/>
                <a:gd name="T12" fmla="*/ 552 w 928"/>
                <a:gd name="T13" fmla="*/ 303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8" h="1013">
                  <a:moveTo>
                    <a:pt x="552" y="303"/>
                  </a:moveTo>
                  <a:cubicBezTo>
                    <a:pt x="703" y="499"/>
                    <a:pt x="816" y="766"/>
                    <a:pt x="816" y="1013"/>
                  </a:cubicBezTo>
                  <a:cubicBezTo>
                    <a:pt x="891" y="974"/>
                    <a:pt x="920" y="941"/>
                    <a:pt x="927" y="927"/>
                  </a:cubicBezTo>
                  <a:cubicBezTo>
                    <a:pt x="928" y="927"/>
                    <a:pt x="928" y="927"/>
                    <a:pt x="928" y="927"/>
                  </a:cubicBezTo>
                  <a:cubicBezTo>
                    <a:pt x="928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gradFill>
              <a:gsLst>
                <a:gs pos="38000">
                  <a:srgbClr val="1B6AA3"/>
                </a:gs>
                <a:gs pos="100000">
                  <a:srgbClr val="1B6AA3">
                    <a:lumMod val="60000"/>
                    <a:lumOff val="40000"/>
                  </a:srgbClr>
                </a:gs>
              </a:gsLst>
              <a:lin ang="189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 rot="19890794">
              <a:off x="5674744" y="2148962"/>
              <a:ext cx="1268413" cy="1574800"/>
            </a:xfrm>
            <a:custGeom>
              <a:avLst/>
              <a:gdLst>
                <a:gd name="T0" fmla="*/ 0 w 816"/>
                <a:gd name="T1" fmla="*/ 0 h 1013"/>
                <a:gd name="T2" fmla="*/ 0 w 816"/>
                <a:gd name="T3" fmla="*/ 927 h 1013"/>
                <a:gd name="T4" fmla="*/ 816 w 816"/>
                <a:gd name="T5" fmla="*/ 1013 h 1013"/>
                <a:gd name="T6" fmla="*/ 552 w 816"/>
                <a:gd name="T7" fmla="*/ 285 h 1013"/>
                <a:gd name="T8" fmla="*/ 0 w 816"/>
                <a:gd name="T9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6" h="1013">
                  <a:moveTo>
                    <a:pt x="0" y="0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6" y="1013"/>
                    <a:pt x="816" y="1013"/>
                    <a:pt x="816" y="1013"/>
                  </a:cubicBezTo>
                  <a:cubicBezTo>
                    <a:pt x="816" y="766"/>
                    <a:pt x="727" y="461"/>
                    <a:pt x="552" y="285"/>
                  </a:cubicBezTo>
                  <a:cubicBezTo>
                    <a:pt x="412" y="145"/>
                    <a:pt x="248" y="0"/>
                    <a:pt x="0" y="0"/>
                  </a:cubicBezTo>
                  <a:close/>
                </a:path>
              </a:pathLst>
            </a:custGeom>
            <a:gradFill>
              <a:gsLst>
                <a:gs pos="38000">
                  <a:srgbClr val="1B6AA3">
                    <a:lumMod val="75000"/>
                  </a:srgbClr>
                </a:gs>
                <a:gs pos="100000">
                  <a:srgbClr val="1B6AA3">
                    <a:lumMod val="50000"/>
                  </a:srgbClr>
                </a:gs>
              </a:gsLst>
              <a:lin ang="189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3" name="Freeform 7"/>
            <p:cNvSpPr>
              <a:spLocks/>
            </p:cNvSpPr>
            <p:nvPr/>
          </p:nvSpPr>
          <p:spPr bwMode="auto">
            <a:xfrm rot="19890794">
              <a:off x="5532930" y="2437593"/>
              <a:ext cx="1247775" cy="1498600"/>
            </a:xfrm>
            <a:custGeom>
              <a:avLst/>
              <a:gdLst>
                <a:gd name="T0" fmla="*/ 803 w 803"/>
                <a:gd name="T1" fmla="*/ 876 h 964"/>
                <a:gd name="T2" fmla="*/ 589 w 803"/>
                <a:gd name="T3" fmla="*/ 279 h 964"/>
                <a:gd name="T4" fmla="*/ 156 w 803"/>
                <a:gd name="T5" fmla="*/ 0 h 964"/>
                <a:gd name="T6" fmla="*/ 101 w 803"/>
                <a:gd name="T7" fmla="*/ 120 h 964"/>
                <a:gd name="T8" fmla="*/ 4 w 803"/>
                <a:gd name="T9" fmla="*/ 654 h 964"/>
                <a:gd name="T10" fmla="*/ 0 w 803"/>
                <a:gd name="T11" fmla="*/ 807 h 964"/>
                <a:gd name="T12" fmla="*/ 4 w 803"/>
                <a:gd name="T13" fmla="*/ 959 h 964"/>
                <a:gd name="T14" fmla="*/ 156 w 803"/>
                <a:gd name="T15" fmla="*/ 964 h 964"/>
                <a:gd name="T16" fmla="*/ 309 w 803"/>
                <a:gd name="T17" fmla="*/ 959 h 964"/>
                <a:gd name="T18" fmla="*/ 803 w 803"/>
                <a:gd name="T19" fmla="*/ 876 h 964"/>
                <a:gd name="T20" fmla="*/ 803 w 803"/>
                <a:gd name="T21" fmla="*/ 87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3" h="964">
                  <a:moveTo>
                    <a:pt x="803" y="876"/>
                  </a:moveTo>
                  <a:cubicBezTo>
                    <a:pt x="784" y="654"/>
                    <a:pt x="705" y="419"/>
                    <a:pt x="589" y="279"/>
                  </a:cubicBezTo>
                  <a:cubicBezTo>
                    <a:pt x="455" y="120"/>
                    <a:pt x="322" y="25"/>
                    <a:pt x="156" y="0"/>
                  </a:cubicBezTo>
                  <a:cubicBezTo>
                    <a:pt x="140" y="27"/>
                    <a:pt x="121" y="66"/>
                    <a:pt x="101" y="120"/>
                  </a:cubicBezTo>
                  <a:cubicBezTo>
                    <a:pt x="49" y="265"/>
                    <a:pt x="15" y="450"/>
                    <a:pt x="4" y="654"/>
                  </a:cubicBezTo>
                  <a:cubicBezTo>
                    <a:pt x="1" y="704"/>
                    <a:pt x="0" y="755"/>
                    <a:pt x="0" y="807"/>
                  </a:cubicBezTo>
                  <a:cubicBezTo>
                    <a:pt x="0" y="859"/>
                    <a:pt x="1" y="910"/>
                    <a:pt x="4" y="959"/>
                  </a:cubicBezTo>
                  <a:cubicBezTo>
                    <a:pt x="54" y="962"/>
                    <a:pt x="105" y="964"/>
                    <a:pt x="156" y="964"/>
                  </a:cubicBezTo>
                  <a:cubicBezTo>
                    <a:pt x="208" y="964"/>
                    <a:pt x="259" y="962"/>
                    <a:pt x="309" y="959"/>
                  </a:cubicBezTo>
                  <a:cubicBezTo>
                    <a:pt x="495" y="949"/>
                    <a:pt x="665" y="920"/>
                    <a:pt x="803" y="876"/>
                  </a:cubicBezTo>
                  <a:cubicBezTo>
                    <a:pt x="803" y="876"/>
                    <a:pt x="803" y="876"/>
                    <a:pt x="803" y="876"/>
                  </a:cubicBezTo>
                  <a:close/>
                </a:path>
              </a:pathLst>
            </a:custGeom>
            <a:gradFill>
              <a:gsLst>
                <a:gs pos="38000">
                  <a:srgbClr val="F47264"/>
                </a:gs>
                <a:gs pos="100000">
                  <a:srgbClr val="F47264">
                    <a:lumMod val="60000"/>
                    <a:lumOff val="40000"/>
                  </a:srgbClr>
                </a:gs>
              </a:gsLst>
              <a:lin ang="189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4" name="Freeform 8"/>
            <p:cNvSpPr>
              <a:spLocks/>
            </p:cNvSpPr>
            <p:nvPr/>
          </p:nvSpPr>
          <p:spPr bwMode="auto">
            <a:xfrm rot="19890794">
              <a:off x="4474765" y="2526313"/>
              <a:ext cx="1690688" cy="3379788"/>
            </a:xfrm>
            <a:custGeom>
              <a:avLst/>
              <a:gdLst>
                <a:gd name="T0" fmla="*/ 1087 w 1087"/>
                <a:gd name="T1" fmla="*/ 0 h 2174"/>
                <a:gd name="T2" fmla="*/ 0 w 1087"/>
                <a:gd name="T3" fmla="*/ 1087 h 2174"/>
                <a:gd name="T4" fmla="*/ 1087 w 1087"/>
                <a:gd name="T5" fmla="*/ 2174 h 2174"/>
                <a:gd name="T6" fmla="*/ 1087 w 1087"/>
                <a:gd name="T7" fmla="*/ 2174 h 2174"/>
                <a:gd name="T8" fmla="*/ 691 w 1087"/>
                <a:gd name="T9" fmla="*/ 1087 h 2174"/>
                <a:gd name="T10" fmla="*/ 1087 w 1087"/>
                <a:gd name="T11" fmla="*/ 0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1087" y="0"/>
                  </a:moveTo>
                  <a:cubicBezTo>
                    <a:pt x="487" y="0"/>
                    <a:pt x="0" y="486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1" y="1687"/>
                    <a:pt x="691" y="1087"/>
                  </a:cubicBezTo>
                  <a:cubicBezTo>
                    <a:pt x="691" y="486"/>
                    <a:pt x="868" y="0"/>
                    <a:pt x="1087" y="0"/>
                  </a:cubicBezTo>
                  <a:close/>
                </a:path>
              </a:pathLst>
            </a:custGeom>
            <a:gradFill flip="none" rotWithShape="1">
              <a:gsLst>
                <a:gs pos="38000">
                  <a:srgbClr val="84CBC5"/>
                </a:gs>
                <a:gs pos="100000">
                  <a:srgbClr val="84CBC5">
                    <a:lumMod val="60000"/>
                    <a:lumOff val="40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 rot="19890794">
              <a:off x="5901952" y="3456977"/>
              <a:ext cx="2035175" cy="1565275"/>
            </a:xfrm>
            <a:custGeom>
              <a:avLst/>
              <a:gdLst>
                <a:gd name="T0" fmla="*/ 1309 w 1309"/>
                <a:gd name="T1" fmla="*/ 0 h 1007"/>
                <a:gd name="T2" fmla="*/ 1043 w 1309"/>
                <a:gd name="T3" fmla="*/ 205 h 1007"/>
                <a:gd name="T4" fmla="*/ 301 w 1309"/>
                <a:gd name="T5" fmla="*/ 317 h 1007"/>
                <a:gd name="T6" fmla="*/ 0 w 1309"/>
                <a:gd name="T7" fmla="*/ 301 h 1007"/>
                <a:gd name="T8" fmla="*/ 96 w 1309"/>
                <a:gd name="T9" fmla="*/ 741 h 1007"/>
                <a:gd name="T10" fmla="*/ 301 w 1309"/>
                <a:gd name="T11" fmla="*/ 1007 h 1007"/>
                <a:gd name="T12" fmla="*/ 301 w 1309"/>
                <a:gd name="T13" fmla="*/ 1007 h 1007"/>
                <a:gd name="T14" fmla="*/ 1013 w 1309"/>
                <a:gd name="T15" fmla="*/ 712 h 1007"/>
                <a:gd name="T16" fmla="*/ 1309 w 1309"/>
                <a:gd name="T17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9" h="1007">
                  <a:moveTo>
                    <a:pt x="1309" y="0"/>
                  </a:moveTo>
                  <a:cubicBezTo>
                    <a:pt x="1308" y="52"/>
                    <a:pt x="1238" y="134"/>
                    <a:pt x="1043" y="205"/>
                  </a:cubicBezTo>
                  <a:cubicBezTo>
                    <a:pt x="846" y="277"/>
                    <a:pt x="583" y="317"/>
                    <a:pt x="301" y="317"/>
                  </a:cubicBezTo>
                  <a:cubicBezTo>
                    <a:pt x="198" y="317"/>
                    <a:pt x="97" y="311"/>
                    <a:pt x="0" y="301"/>
                  </a:cubicBezTo>
                  <a:cubicBezTo>
                    <a:pt x="18" y="466"/>
                    <a:pt x="51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4" y="522"/>
                    <a:pt x="1308" y="269"/>
                    <a:pt x="1309" y="0"/>
                  </a:cubicBezTo>
                  <a:close/>
                </a:path>
              </a:pathLst>
            </a:custGeom>
            <a:gradFill flip="none" rotWithShape="1">
              <a:gsLst>
                <a:gs pos="38000">
                  <a:srgbClr val="F8D35C"/>
                </a:gs>
                <a:gs pos="100000">
                  <a:srgbClr val="F8D35C">
                    <a:lumMod val="60000"/>
                    <a:lumOff val="40000"/>
                  </a:srgbClr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cxnSp>
        <p:nvCxnSpPr>
          <p:cNvPr id="46" name="Straight Connector 10"/>
          <p:cNvCxnSpPr/>
          <p:nvPr/>
        </p:nvCxnSpPr>
        <p:spPr>
          <a:xfrm flipV="1">
            <a:off x="6535066" y="2540701"/>
            <a:ext cx="499961" cy="499961"/>
          </a:xfrm>
          <a:prstGeom prst="line">
            <a:avLst/>
          </a:prstGeom>
          <a:noFill/>
          <a:ln w="19050" cap="flat" cmpd="sng" algn="ctr">
            <a:solidFill>
              <a:srgbClr val="3A3838"/>
            </a:solidFill>
            <a:prstDash val="solid"/>
            <a:miter lim="800000"/>
            <a:headEnd type="oval"/>
          </a:ln>
          <a:effectLst/>
        </p:spPr>
      </p:cxnSp>
      <p:cxnSp>
        <p:nvCxnSpPr>
          <p:cNvPr id="47" name="Straight Arrow Connector 11"/>
          <p:cNvCxnSpPr/>
          <p:nvPr/>
        </p:nvCxnSpPr>
        <p:spPr>
          <a:xfrm>
            <a:off x="7030264" y="2541963"/>
            <a:ext cx="999332" cy="0"/>
          </a:xfrm>
          <a:prstGeom prst="straightConnector1">
            <a:avLst/>
          </a:prstGeom>
          <a:noFill/>
          <a:ln w="19050" cap="flat" cmpd="sng" algn="ctr">
            <a:solidFill>
              <a:srgbClr val="3A3838"/>
            </a:solidFill>
            <a:prstDash val="solid"/>
            <a:miter lim="800000"/>
            <a:tailEnd type="diamond"/>
          </a:ln>
          <a:effectLst/>
        </p:spPr>
      </p:cxnSp>
      <p:cxnSp>
        <p:nvCxnSpPr>
          <p:cNvPr id="48" name="Straight Connector 12"/>
          <p:cNvCxnSpPr/>
          <p:nvPr/>
        </p:nvCxnSpPr>
        <p:spPr>
          <a:xfrm rot="10800000" flipV="1">
            <a:off x="4005613" y="4900124"/>
            <a:ext cx="499961" cy="499961"/>
          </a:xfrm>
          <a:prstGeom prst="line">
            <a:avLst/>
          </a:prstGeom>
          <a:noFill/>
          <a:ln w="19050" cap="flat" cmpd="sng" algn="ctr">
            <a:solidFill>
              <a:srgbClr val="3A3838"/>
            </a:solidFill>
            <a:prstDash val="solid"/>
            <a:miter lim="800000"/>
            <a:headEnd type="oval"/>
          </a:ln>
          <a:effectLst/>
        </p:spPr>
      </p:cxnSp>
      <p:cxnSp>
        <p:nvCxnSpPr>
          <p:cNvPr id="49" name="Straight Arrow Connector 13"/>
          <p:cNvCxnSpPr/>
          <p:nvPr/>
        </p:nvCxnSpPr>
        <p:spPr>
          <a:xfrm rot="8100000">
            <a:off x="3674706" y="5258566"/>
            <a:ext cx="280513" cy="280513"/>
          </a:xfrm>
          <a:prstGeom prst="straightConnector1">
            <a:avLst/>
          </a:prstGeom>
          <a:noFill/>
          <a:ln w="19050" cap="flat" cmpd="sng" algn="ctr">
            <a:solidFill>
              <a:srgbClr val="3A3838"/>
            </a:solidFill>
            <a:prstDash val="solid"/>
            <a:miter lim="800000"/>
            <a:tailEnd type="diamond"/>
          </a:ln>
          <a:effectLst/>
        </p:spPr>
      </p:cxnSp>
      <p:cxnSp>
        <p:nvCxnSpPr>
          <p:cNvPr id="50" name="Straight Connector 14"/>
          <p:cNvCxnSpPr/>
          <p:nvPr/>
        </p:nvCxnSpPr>
        <p:spPr>
          <a:xfrm flipH="1" flipV="1">
            <a:off x="4752733" y="2568041"/>
            <a:ext cx="685507" cy="685507"/>
          </a:xfrm>
          <a:prstGeom prst="line">
            <a:avLst/>
          </a:prstGeom>
          <a:noFill/>
          <a:ln w="19050" cap="flat" cmpd="sng" algn="ctr">
            <a:solidFill>
              <a:srgbClr val="3A3838"/>
            </a:solidFill>
            <a:prstDash val="solid"/>
            <a:miter lim="800000"/>
            <a:headEnd type="oval"/>
          </a:ln>
          <a:effectLst/>
        </p:spPr>
      </p:cxnSp>
      <p:cxnSp>
        <p:nvCxnSpPr>
          <p:cNvPr id="51" name="Straight Arrow Connector 15"/>
          <p:cNvCxnSpPr/>
          <p:nvPr/>
        </p:nvCxnSpPr>
        <p:spPr>
          <a:xfrm flipH="1">
            <a:off x="3389059" y="2569771"/>
            <a:ext cx="1370205" cy="0"/>
          </a:xfrm>
          <a:prstGeom prst="straightConnector1">
            <a:avLst/>
          </a:prstGeom>
          <a:noFill/>
          <a:ln w="19050" cap="flat" cmpd="sng" algn="ctr">
            <a:solidFill>
              <a:srgbClr val="3A3838"/>
            </a:solidFill>
            <a:prstDash val="solid"/>
            <a:miter lim="800000"/>
            <a:tailEnd type="diamond"/>
          </a:ln>
          <a:effectLst/>
        </p:spPr>
      </p:cxnSp>
      <p:cxnSp>
        <p:nvCxnSpPr>
          <p:cNvPr id="52" name="Straight Connector 16"/>
          <p:cNvCxnSpPr/>
          <p:nvPr/>
        </p:nvCxnSpPr>
        <p:spPr>
          <a:xfrm rot="10800000" flipH="1" flipV="1">
            <a:off x="7114496" y="4754134"/>
            <a:ext cx="499961" cy="499961"/>
          </a:xfrm>
          <a:prstGeom prst="line">
            <a:avLst/>
          </a:prstGeom>
          <a:noFill/>
          <a:ln w="19050" cap="flat" cmpd="sng" algn="ctr">
            <a:solidFill>
              <a:srgbClr val="3A3838"/>
            </a:solidFill>
            <a:prstDash val="solid"/>
            <a:miter lim="800000"/>
            <a:headEnd type="oval"/>
          </a:ln>
          <a:effectLst/>
        </p:spPr>
      </p:cxnSp>
      <p:cxnSp>
        <p:nvCxnSpPr>
          <p:cNvPr id="53" name="Straight Arrow Connector 17"/>
          <p:cNvCxnSpPr/>
          <p:nvPr/>
        </p:nvCxnSpPr>
        <p:spPr>
          <a:xfrm rot="13500000" flipH="1">
            <a:off x="7664851" y="5112576"/>
            <a:ext cx="280513" cy="280513"/>
          </a:xfrm>
          <a:prstGeom prst="straightConnector1">
            <a:avLst/>
          </a:prstGeom>
          <a:noFill/>
          <a:ln w="19050" cap="flat" cmpd="sng" algn="ctr">
            <a:solidFill>
              <a:srgbClr val="3A3838"/>
            </a:solidFill>
            <a:prstDash val="solid"/>
            <a:miter lim="800000"/>
            <a:tailEnd type="diamond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8706902" y="2229487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Description</a:t>
            </a:r>
          </a:p>
        </p:txBody>
      </p:sp>
      <p:sp>
        <p:nvSpPr>
          <p:cNvPr id="55" name="Rectangle 19"/>
          <p:cNvSpPr/>
          <p:nvPr/>
        </p:nvSpPr>
        <p:spPr>
          <a:xfrm>
            <a:off x="8706902" y="2479450"/>
            <a:ext cx="26820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601733" y="2229487"/>
            <a:ext cx="1313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Description</a:t>
            </a:r>
          </a:p>
        </p:txBody>
      </p:sp>
      <p:sp>
        <p:nvSpPr>
          <p:cNvPr id="57" name="Rectangle 21"/>
          <p:cNvSpPr/>
          <p:nvPr/>
        </p:nvSpPr>
        <p:spPr>
          <a:xfrm>
            <a:off x="216421" y="2479450"/>
            <a:ext cx="2698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611652" y="4892255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Description</a:t>
            </a:r>
          </a:p>
        </p:txBody>
      </p:sp>
      <p:sp>
        <p:nvSpPr>
          <p:cNvPr id="59" name="Rectangle 23"/>
          <p:cNvSpPr/>
          <p:nvPr/>
        </p:nvSpPr>
        <p:spPr>
          <a:xfrm>
            <a:off x="8611652" y="5142218"/>
            <a:ext cx="26820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709865" y="5061532"/>
            <a:ext cx="1313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Description</a:t>
            </a:r>
          </a:p>
        </p:txBody>
      </p:sp>
      <p:sp>
        <p:nvSpPr>
          <p:cNvPr id="61" name="Rectangle 25"/>
          <p:cNvSpPr/>
          <p:nvPr/>
        </p:nvSpPr>
        <p:spPr>
          <a:xfrm>
            <a:off x="324553" y="5311495"/>
            <a:ext cx="2698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grpSp>
        <p:nvGrpSpPr>
          <p:cNvPr id="62" name="Group 26"/>
          <p:cNvGrpSpPr/>
          <p:nvPr/>
        </p:nvGrpSpPr>
        <p:grpSpPr>
          <a:xfrm>
            <a:off x="3075937" y="5161525"/>
            <a:ext cx="411732" cy="405933"/>
            <a:chOff x="9934575" y="-392112"/>
            <a:chExt cx="450850" cy="444500"/>
          </a:xfrm>
          <a:solidFill>
            <a:srgbClr val="84CBC5"/>
          </a:solidFill>
        </p:grpSpPr>
        <p:sp>
          <p:nvSpPr>
            <p:cNvPr id="63" name="Freeform 5"/>
            <p:cNvSpPr>
              <a:spLocks noEditPoints="1"/>
            </p:cNvSpPr>
            <p:nvPr/>
          </p:nvSpPr>
          <p:spPr bwMode="auto">
            <a:xfrm>
              <a:off x="9934575" y="-392112"/>
              <a:ext cx="450850" cy="444500"/>
            </a:xfrm>
            <a:custGeom>
              <a:avLst/>
              <a:gdLst>
                <a:gd name="T0" fmla="*/ 111 w 120"/>
                <a:gd name="T1" fmla="*/ 0 h 118"/>
                <a:gd name="T2" fmla="*/ 9 w 120"/>
                <a:gd name="T3" fmla="*/ 0 h 118"/>
                <a:gd name="T4" fmla="*/ 0 w 120"/>
                <a:gd name="T5" fmla="*/ 9 h 118"/>
                <a:gd name="T6" fmla="*/ 0 w 120"/>
                <a:gd name="T7" fmla="*/ 103 h 118"/>
                <a:gd name="T8" fmla="*/ 9 w 120"/>
                <a:gd name="T9" fmla="*/ 112 h 118"/>
                <a:gd name="T10" fmla="*/ 16 w 120"/>
                <a:gd name="T11" fmla="*/ 112 h 118"/>
                <a:gd name="T12" fmla="*/ 16 w 120"/>
                <a:gd name="T13" fmla="*/ 112 h 118"/>
                <a:gd name="T14" fmla="*/ 22 w 120"/>
                <a:gd name="T15" fmla="*/ 118 h 118"/>
                <a:gd name="T16" fmla="*/ 28 w 120"/>
                <a:gd name="T17" fmla="*/ 112 h 118"/>
                <a:gd name="T18" fmla="*/ 28 w 120"/>
                <a:gd name="T19" fmla="*/ 112 h 118"/>
                <a:gd name="T20" fmla="*/ 92 w 120"/>
                <a:gd name="T21" fmla="*/ 112 h 118"/>
                <a:gd name="T22" fmla="*/ 92 w 120"/>
                <a:gd name="T23" fmla="*/ 112 h 118"/>
                <a:gd name="T24" fmla="*/ 98 w 120"/>
                <a:gd name="T25" fmla="*/ 118 h 118"/>
                <a:gd name="T26" fmla="*/ 104 w 120"/>
                <a:gd name="T27" fmla="*/ 112 h 118"/>
                <a:gd name="T28" fmla="*/ 104 w 120"/>
                <a:gd name="T29" fmla="*/ 112 h 118"/>
                <a:gd name="T30" fmla="*/ 111 w 120"/>
                <a:gd name="T31" fmla="*/ 112 h 118"/>
                <a:gd name="T32" fmla="*/ 120 w 120"/>
                <a:gd name="T33" fmla="*/ 103 h 118"/>
                <a:gd name="T34" fmla="*/ 120 w 120"/>
                <a:gd name="T35" fmla="*/ 9 h 118"/>
                <a:gd name="T36" fmla="*/ 111 w 120"/>
                <a:gd name="T37" fmla="*/ 0 h 118"/>
                <a:gd name="T38" fmla="*/ 112 w 120"/>
                <a:gd name="T39" fmla="*/ 103 h 118"/>
                <a:gd name="T40" fmla="*/ 111 w 120"/>
                <a:gd name="T41" fmla="*/ 104 h 118"/>
                <a:gd name="T42" fmla="*/ 9 w 120"/>
                <a:gd name="T43" fmla="*/ 104 h 118"/>
                <a:gd name="T44" fmla="*/ 8 w 120"/>
                <a:gd name="T45" fmla="*/ 103 h 118"/>
                <a:gd name="T46" fmla="*/ 8 w 120"/>
                <a:gd name="T47" fmla="*/ 9 h 118"/>
                <a:gd name="T48" fmla="*/ 9 w 120"/>
                <a:gd name="T49" fmla="*/ 8 h 118"/>
                <a:gd name="T50" fmla="*/ 111 w 120"/>
                <a:gd name="T51" fmla="*/ 8 h 118"/>
                <a:gd name="T52" fmla="*/ 112 w 120"/>
                <a:gd name="T53" fmla="*/ 9 h 118"/>
                <a:gd name="T54" fmla="*/ 112 w 120"/>
                <a:gd name="T55" fmla="*/ 10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0" h="118">
                  <a:moveTo>
                    <a:pt x="11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8"/>
                    <a:pt x="4" y="112"/>
                    <a:pt x="9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6" y="115"/>
                    <a:pt x="19" y="118"/>
                    <a:pt x="22" y="118"/>
                  </a:cubicBezTo>
                  <a:cubicBezTo>
                    <a:pt x="25" y="118"/>
                    <a:pt x="28" y="115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92" y="112"/>
                    <a:pt x="92" y="112"/>
                    <a:pt x="92" y="112"/>
                  </a:cubicBezTo>
                  <a:cubicBezTo>
                    <a:pt x="92" y="112"/>
                    <a:pt x="92" y="112"/>
                    <a:pt x="92" y="112"/>
                  </a:cubicBezTo>
                  <a:cubicBezTo>
                    <a:pt x="92" y="115"/>
                    <a:pt x="95" y="118"/>
                    <a:pt x="98" y="118"/>
                  </a:cubicBezTo>
                  <a:cubicBezTo>
                    <a:pt x="101" y="118"/>
                    <a:pt x="104" y="115"/>
                    <a:pt x="104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6" y="112"/>
                    <a:pt x="120" y="108"/>
                    <a:pt x="120" y="103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20" y="4"/>
                    <a:pt x="116" y="0"/>
                    <a:pt x="111" y="0"/>
                  </a:cubicBezTo>
                  <a:close/>
                  <a:moveTo>
                    <a:pt x="112" y="103"/>
                  </a:moveTo>
                  <a:cubicBezTo>
                    <a:pt x="112" y="104"/>
                    <a:pt x="112" y="104"/>
                    <a:pt x="111" y="104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8" y="104"/>
                    <a:pt x="8" y="104"/>
                    <a:pt x="8" y="10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2" y="8"/>
                    <a:pt x="112" y="8"/>
                    <a:pt x="112" y="9"/>
                  </a:cubicBezTo>
                  <a:lnTo>
                    <a:pt x="112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4" name="Freeform 6"/>
            <p:cNvSpPr>
              <a:spLocks noEditPoints="1"/>
            </p:cNvSpPr>
            <p:nvPr/>
          </p:nvSpPr>
          <p:spPr bwMode="auto">
            <a:xfrm>
              <a:off x="10061575" y="-279400"/>
              <a:ext cx="195263" cy="196850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26 w 52"/>
                <a:gd name="T11" fmla="*/ 48 h 52"/>
                <a:gd name="T12" fmla="*/ 4 w 52"/>
                <a:gd name="T13" fmla="*/ 26 h 52"/>
                <a:gd name="T14" fmla="*/ 26 w 52"/>
                <a:gd name="T15" fmla="*/ 4 h 52"/>
                <a:gd name="T16" fmla="*/ 48 w 52"/>
                <a:gd name="T17" fmla="*/ 26 h 52"/>
                <a:gd name="T18" fmla="*/ 26 w 52"/>
                <a:gd name="T19" fmla="*/ 4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0"/>
                    <a:pt x="12" y="52"/>
                    <a:pt x="26" y="52"/>
                  </a:cubicBezTo>
                  <a:cubicBezTo>
                    <a:pt x="40" y="52"/>
                    <a:pt x="52" y="40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26" y="48"/>
                  </a:moveTo>
                  <a:cubicBezTo>
                    <a:pt x="14" y="48"/>
                    <a:pt x="4" y="38"/>
                    <a:pt x="4" y="26"/>
                  </a:cubicBezTo>
                  <a:cubicBezTo>
                    <a:pt x="4" y="14"/>
                    <a:pt x="14" y="4"/>
                    <a:pt x="26" y="4"/>
                  </a:cubicBezTo>
                  <a:cubicBezTo>
                    <a:pt x="38" y="4"/>
                    <a:pt x="48" y="14"/>
                    <a:pt x="48" y="26"/>
                  </a:cubicBezTo>
                  <a:cubicBezTo>
                    <a:pt x="48" y="38"/>
                    <a:pt x="38" y="48"/>
                    <a:pt x="2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5" name="Freeform 7"/>
            <p:cNvSpPr>
              <a:spLocks noEditPoints="1"/>
            </p:cNvSpPr>
            <p:nvPr/>
          </p:nvSpPr>
          <p:spPr bwMode="auto">
            <a:xfrm>
              <a:off x="10121900" y="-246062"/>
              <a:ext cx="74613" cy="103188"/>
            </a:xfrm>
            <a:custGeom>
              <a:avLst/>
              <a:gdLst>
                <a:gd name="T0" fmla="*/ 12 w 20"/>
                <a:gd name="T1" fmla="*/ 7 h 27"/>
                <a:gd name="T2" fmla="*/ 12 w 20"/>
                <a:gd name="T3" fmla="*/ 2 h 27"/>
                <a:gd name="T4" fmla="*/ 10 w 20"/>
                <a:gd name="T5" fmla="*/ 0 h 27"/>
                <a:gd name="T6" fmla="*/ 8 w 20"/>
                <a:gd name="T7" fmla="*/ 2 h 27"/>
                <a:gd name="T8" fmla="*/ 8 w 20"/>
                <a:gd name="T9" fmla="*/ 7 h 27"/>
                <a:gd name="T10" fmla="*/ 0 w 20"/>
                <a:gd name="T11" fmla="*/ 17 h 27"/>
                <a:gd name="T12" fmla="*/ 10 w 20"/>
                <a:gd name="T13" fmla="*/ 27 h 27"/>
                <a:gd name="T14" fmla="*/ 20 w 20"/>
                <a:gd name="T15" fmla="*/ 17 h 27"/>
                <a:gd name="T16" fmla="*/ 12 w 20"/>
                <a:gd name="T17" fmla="*/ 7 h 27"/>
                <a:gd name="T18" fmla="*/ 10 w 20"/>
                <a:gd name="T19" fmla="*/ 23 h 27"/>
                <a:gd name="T20" fmla="*/ 4 w 20"/>
                <a:gd name="T21" fmla="*/ 17 h 27"/>
                <a:gd name="T22" fmla="*/ 8 w 20"/>
                <a:gd name="T23" fmla="*/ 11 h 27"/>
                <a:gd name="T24" fmla="*/ 8 w 20"/>
                <a:gd name="T25" fmla="*/ 14 h 27"/>
                <a:gd name="T26" fmla="*/ 10 w 20"/>
                <a:gd name="T27" fmla="*/ 16 h 27"/>
                <a:gd name="T28" fmla="*/ 12 w 20"/>
                <a:gd name="T29" fmla="*/ 14 h 27"/>
                <a:gd name="T30" fmla="*/ 12 w 20"/>
                <a:gd name="T31" fmla="*/ 11 h 27"/>
                <a:gd name="T32" fmla="*/ 16 w 20"/>
                <a:gd name="T33" fmla="*/ 17 h 27"/>
                <a:gd name="T34" fmla="*/ 10 w 20"/>
                <a:gd name="T35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27">
                  <a:moveTo>
                    <a:pt x="12" y="7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3" y="8"/>
                    <a:pt x="0" y="12"/>
                    <a:pt x="0" y="17"/>
                  </a:cubicBezTo>
                  <a:cubicBezTo>
                    <a:pt x="0" y="23"/>
                    <a:pt x="4" y="27"/>
                    <a:pt x="10" y="27"/>
                  </a:cubicBezTo>
                  <a:cubicBezTo>
                    <a:pt x="16" y="27"/>
                    <a:pt x="20" y="23"/>
                    <a:pt x="20" y="17"/>
                  </a:cubicBezTo>
                  <a:cubicBezTo>
                    <a:pt x="20" y="12"/>
                    <a:pt x="17" y="8"/>
                    <a:pt x="12" y="7"/>
                  </a:cubicBezTo>
                  <a:close/>
                  <a:moveTo>
                    <a:pt x="10" y="23"/>
                  </a:moveTo>
                  <a:cubicBezTo>
                    <a:pt x="7" y="23"/>
                    <a:pt x="4" y="20"/>
                    <a:pt x="4" y="17"/>
                  </a:cubicBezTo>
                  <a:cubicBezTo>
                    <a:pt x="4" y="14"/>
                    <a:pt x="6" y="12"/>
                    <a:pt x="8" y="11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9" y="16"/>
                    <a:pt x="10" y="16"/>
                  </a:cubicBezTo>
                  <a:cubicBezTo>
                    <a:pt x="11" y="16"/>
                    <a:pt x="12" y="15"/>
                    <a:pt x="12" y="14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12"/>
                    <a:pt x="16" y="14"/>
                    <a:pt x="16" y="17"/>
                  </a:cubicBezTo>
                  <a:cubicBezTo>
                    <a:pt x="16" y="20"/>
                    <a:pt x="13" y="23"/>
                    <a:pt x="1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6" name="Freeform 8"/>
            <p:cNvSpPr>
              <a:spLocks noEditPoints="1"/>
            </p:cNvSpPr>
            <p:nvPr/>
          </p:nvSpPr>
          <p:spPr bwMode="auto">
            <a:xfrm>
              <a:off x="9994900" y="-331787"/>
              <a:ext cx="344488" cy="301625"/>
            </a:xfrm>
            <a:custGeom>
              <a:avLst/>
              <a:gdLst>
                <a:gd name="T0" fmla="*/ 88 w 92"/>
                <a:gd name="T1" fmla="*/ 13 h 80"/>
                <a:gd name="T2" fmla="*/ 88 w 92"/>
                <a:gd name="T3" fmla="*/ 5 h 80"/>
                <a:gd name="T4" fmla="*/ 83 w 92"/>
                <a:gd name="T5" fmla="*/ 0 h 80"/>
                <a:gd name="T6" fmla="*/ 5 w 92"/>
                <a:gd name="T7" fmla="*/ 0 h 80"/>
                <a:gd name="T8" fmla="*/ 0 w 92"/>
                <a:gd name="T9" fmla="*/ 5 h 80"/>
                <a:gd name="T10" fmla="*/ 0 w 92"/>
                <a:gd name="T11" fmla="*/ 75 h 80"/>
                <a:gd name="T12" fmla="*/ 5 w 92"/>
                <a:gd name="T13" fmla="*/ 80 h 80"/>
                <a:gd name="T14" fmla="*/ 83 w 92"/>
                <a:gd name="T15" fmla="*/ 80 h 80"/>
                <a:gd name="T16" fmla="*/ 88 w 92"/>
                <a:gd name="T17" fmla="*/ 75 h 80"/>
                <a:gd name="T18" fmla="*/ 88 w 92"/>
                <a:gd name="T19" fmla="*/ 69 h 80"/>
                <a:gd name="T20" fmla="*/ 92 w 92"/>
                <a:gd name="T21" fmla="*/ 63 h 80"/>
                <a:gd name="T22" fmla="*/ 92 w 92"/>
                <a:gd name="T23" fmla="*/ 59 h 80"/>
                <a:gd name="T24" fmla="*/ 88 w 92"/>
                <a:gd name="T25" fmla="*/ 53 h 80"/>
                <a:gd name="T26" fmla="*/ 88 w 92"/>
                <a:gd name="T27" fmla="*/ 29 h 80"/>
                <a:gd name="T28" fmla="*/ 92 w 92"/>
                <a:gd name="T29" fmla="*/ 23 h 80"/>
                <a:gd name="T30" fmla="*/ 92 w 92"/>
                <a:gd name="T31" fmla="*/ 19 h 80"/>
                <a:gd name="T32" fmla="*/ 88 w 92"/>
                <a:gd name="T33" fmla="*/ 13 h 80"/>
                <a:gd name="T34" fmla="*/ 83 w 92"/>
                <a:gd name="T35" fmla="*/ 76 h 80"/>
                <a:gd name="T36" fmla="*/ 5 w 92"/>
                <a:gd name="T37" fmla="*/ 76 h 80"/>
                <a:gd name="T38" fmla="*/ 4 w 92"/>
                <a:gd name="T39" fmla="*/ 75 h 80"/>
                <a:gd name="T40" fmla="*/ 4 w 92"/>
                <a:gd name="T41" fmla="*/ 5 h 80"/>
                <a:gd name="T42" fmla="*/ 5 w 92"/>
                <a:gd name="T43" fmla="*/ 4 h 80"/>
                <a:gd name="T44" fmla="*/ 83 w 92"/>
                <a:gd name="T45" fmla="*/ 4 h 80"/>
                <a:gd name="T46" fmla="*/ 84 w 92"/>
                <a:gd name="T47" fmla="*/ 5 h 80"/>
                <a:gd name="T48" fmla="*/ 84 w 92"/>
                <a:gd name="T49" fmla="*/ 13 h 80"/>
                <a:gd name="T50" fmla="*/ 80 w 92"/>
                <a:gd name="T51" fmla="*/ 19 h 80"/>
                <a:gd name="T52" fmla="*/ 80 w 92"/>
                <a:gd name="T53" fmla="*/ 23 h 80"/>
                <a:gd name="T54" fmla="*/ 84 w 92"/>
                <a:gd name="T55" fmla="*/ 29 h 80"/>
                <a:gd name="T56" fmla="*/ 84 w 92"/>
                <a:gd name="T57" fmla="*/ 53 h 80"/>
                <a:gd name="T58" fmla="*/ 80 w 92"/>
                <a:gd name="T59" fmla="*/ 59 h 80"/>
                <a:gd name="T60" fmla="*/ 80 w 92"/>
                <a:gd name="T61" fmla="*/ 63 h 80"/>
                <a:gd name="T62" fmla="*/ 84 w 92"/>
                <a:gd name="T63" fmla="*/ 69 h 80"/>
                <a:gd name="T64" fmla="*/ 84 w 92"/>
                <a:gd name="T65" fmla="*/ 75 h 80"/>
                <a:gd name="T66" fmla="*/ 83 w 92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80">
                  <a:moveTo>
                    <a:pt x="88" y="13"/>
                  </a:moveTo>
                  <a:cubicBezTo>
                    <a:pt x="88" y="5"/>
                    <a:pt x="88" y="5"/>
                    <a:pt x="88" y="5"/>
                  </a:cubicBezTo>
                  <a:cubicBezTo>
                    <a:pt x="88" y="2"/>
                    <a:pt x="86" y="0"/>
                    <a:pt x="8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8"/>
                    <a:pt x="2" y="80"/>
                    <a:pt x="5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6" y="80"/>
                    <a:pt x="88" y="78"/>
                    <a:pt x="88" y="75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90" y="68"/>
                    <a:pt x="92" y="66"/>
                    <a:pt x="92" y="63"/>
                  </a:cubicBezTo>
                  <a:cubicBezTo>
                    <a:pt x="92" y="59"/>
                    <a:pt x="92" y="59"/>
                    <a:pt x="92" y="59"/>
                  </a:cubicBezTo>
                  <a:cubicBezTo>
                    <a:pt x="92" y="56"/>
                    <a:pt x="90" y="54"/>
                    <a:pt x="88" y="53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0" y="28"/>
                    <a:pt x="92" y="26"/>
                    <a:pt x="92" y="23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2" y="16"/>
                    <a:pt x="90" y="14"/>
                    <a:pt x="88" y="13"/>
                  </a:cubicBezTo>
                  <a:close/>
                  <a:moveTo>
                    <a:pt x="83" y="76"/>
                  </a:moveTo>
                  <a:cubicBezTo>
                    <a:pt x="5" y="76"/>
                    <a:pt x="5" y="76"/>
                    <a:pt x="5" y="76"/>
                  </a:cubicBezTo>
                  <a:cubicBezTo>
                    <a:pt x="4" y="76"/>
                    <a:pt x="4" y="76"/>
                    <a:pt x="4" y="7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4" y="4"/>
                    <a:pt x="84" y="4"/>
                    <a:pt x="84" y="5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2" y="14"/>
                    <a:pt x="80" y="16"/>
                    <a:pt x="80" y="19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6"/>
                    <a:pt x="82" y="28"/>
                    <a:pt x="84" y="29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2" y="54"/>
                    <a:pt x="80" y="56"/>
                    <a:pt x="80" y="59"/>
                  </a:cubicBezTo>
                  <a:cubicBezTo>
                    <a:pt x="80" y="63"/>
                    <a:pt x="80" y="63"/>
                    <a:pt x="80" y="63"/>
                  </a:cubicBezTo>
                  <a:cubicBezTo>
                    <a:pt x="80" y="66"/>
                    <a:pt x="82" y="68"/>
                    <a:pt x="84" y="69"/>
                  </a:cubicBezTo>
                  <a:cubicBezTo>
                    <a:pt x="84" y="75"/>
                    <a:pt x="84" y="75"/>
                    <a:pt x="84" y="75"/>
                  </a:cubicBezTo>
                  <a:cubicBezTo>
                    <a:pt x="84" y="76"/>
                    <a:pt x="84" y="76"/>
                    <a:pt x="8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67" name="Freeform 22"/>
          <p:cNvSpPr>
            <a:spLocks noEditPoints="1"/>
          </p:cNvSpPr>
          <p:nvPr/>
        </p:nvSpPr>
        <p:spPr bwMode="auto">
          <a:xfrm>
            <a:off x="8201598" y="2365352"/>
            <a:ext cx="450225" cy="324473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rgbClr val="1B6AA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68" name="Group 32"/>
          <p:cNvGrpSpPr/>
          <p:nvPr/>
        </p:nvGrpSpPr>
        <p:grpSpPr>
          <a:xfrm>
            <a:off x="8157900" y="4997583"/>
            <a:ext cx="392640" cy="391555"/>
            <a:chOff x="8521700" y="4130676"/>
            <a:chExt cx="574675" cy="573087"/>
          </a:xfrm>
          <a:solidFill>
            <a:srgbClr val="F8D35C"/>
          </a:solidFill>
        </p:grpSpPr>
        <p:sp>
          <p:nvSpPr>
            <p:cNvPr id="69" name="Freeform 32"/>
            <p:cNvSpPr>
              <a:spLocks/>
            </p:cNvSpPr>
            <p:nvPr/>
          </p:nvSpPr>
          <p:spPr bwMode="auto">
            <a:xfrm>
              <a:off x="8521700" y="4322763"/>
              <a:ext cx="360363" cy="381000"/>
            </a:xfrm>
            <a:custGeom>
              <a:avLst/>
              <a:gdLst>
                <a:gd name="T0" fmla="*/ 47 w 121"/>
                <a:gd name="T1" fmla="*/ 128 h 128"/>
                <a:gd name="T2" fmla="*/ 22 w 121"/>
                <a:gd name="T3" fmla="*/ 118 h 128"/>
                <a:gd name="T4" fmla="*/ 14 w 121"/>
                <a:gd name="T5" fmla="*/ 110 h 128"/>
                <a:gd name="T6" fmla="*/ 14 w 121"/>
                <a:gd name="T7" fmla="*/ 58 h 128"/>
                <a:gd name="T8" fmla="*/ 58 w 121"/>
                <a:gd name="T9" fmla="*/ 14 h 128"/>
                <a:gd name="T10" fmla="*/ 89 w 121"/>
                <a:gd name="T11" fmla="*/ 0 h 128"/>
                <a:gd name="T12" fmla="*/ 119 w 121"/>
                <a:gd name="T13" fmla="*/ 18 h 128"/>
                <a:gd name="T14" fmla="*/ 118 w 121"/>
                <a:gd name="T15" fmla="*/ 27 h 128"/>
                <a:gd name="T16" fmla="*/ 109 w 121"/>
                <a:gd name="T17" fmla="*/ 26 h 128"/>
                <a:gd name="T18" fmla="*/ 88 w 121"/>
                <a:gd name="T19" fmla="*/ 12 h 128"/>
                <a:gd name="T20" fmla="*/ 66 w 121"/>
                <a:gd name="T21" fmla="*/ 22 h 128"/>
                <a:gd name="T22" fmla="*/ 22 w 121"/>
                <a:gd name="T23" fmla="*/ 66 h 128"/>
                <a:gd name="T24" fmla="*/ 22 w 121"/>
                <a:gd name="T25" fmla="*/ 102 h 128"/>
                <a:gd name="T26" fmla="*/ 30 w 121"/>
                <a:gd name="T27" fmla="*/ 110 h 128"/>
                <a:gd name="T28" fmla="*/ 48 w 121"/>
                <a:gd name="T29" fmla="*/ 116 h 128"/>
                <a:gd name="T30" fmla="*/ 70 w 121"/>
                <a:gd name="T31" fmla="*/ 106 h 128"/>
                <a:gd name="T32" fmla="*/ 102 w 121"/>
                <a:gd name="T33" fmla="*/ 74 h 128"/>
                <a:gd name="T34" fmla="*/ 110 w 121"/>
                <a:gd name="T35" fmla="*/ 74 h 128"/>
                <a:gd name="T36" fmla="*/ 110 w 121"/>
                <a:gd name="T37" fmla="*/ 82 h 128"/>
                <a:gd name="T38" fmla="*/ 78 w 121"/>
                <a:gd name="T39" fmla="*/ 114 h 128"/>
                <a:gd name="T40" fmla="*/ 49 w 121"/>
                <a:gd name="T41" fmla="*/ 128 h 128"/>
                <a:gd name="T42" fmla="*/ 47 w 121"/>
                <a:gd name="T43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8">
                  <a:moveTo>
                    <a:pt x="47" y="128"/>
                  </a:moveTo>
                  <a:cubicBezTo>
                    <a:pt x="37" y="128"/>
                    <a:pt x="28" y="125"/>
                    <a:pt x="22" y="118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0" y="96"/>
                    <a:pt x="0" y="72"/>
                    <a:pt x="14" y="58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70" y="2"/>
                    <a:pt x="81" y="0"/>
                    <a:pt x="89" y="0"/>
                  </a:cubicBezTo>
                  <a:cubicBezTo>
                    <a:pt x="100" y="1"/>
                    <a:pt x="111" y="7"/>
                    <a:pt x="119" y="18"/>
                  </a:cubicBezTo>
                  <a:cubicBezTo>
                    <a:pt x="121" y="21"/>
                    <a:pt x="120" y="25"/>
                    <a:pt x="118" y="27"/>
                  </a:cubicBezTo>
                  <a:cubicBezTo>
                    <a:pt x="115" y="29"/>
                    <a:pt x="111" y="28"/>
                    <a:pt x="109" y="26"/>
                  </a:cubicBezTo>
                  <a:cubicBezTo>
                    <a:pt x="103" y="17"/>
                    <a:pt x="96" y="13"/>
                    <a:pt x="88" y="12"/>
                  </a:cubicBezTo>
                  <a:cubicBezTo>
                    <a:pt x="81" y="12"/>
                    <a:pt x="73" y="15"/>
                    <a:pt x="66" y="22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13" y="76"/>
                    <a:pt x="13" y="92"/>
                    <a:pt x="22" y="102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35" y="114"/>
                    <a:pt x="41" y="117"/>
                    <a:pt x="48" y="116"/>
                  </a:cubicBezTo>
                  <a:cubicBezTo>
                    <a:pt x="56" y="116"/>
                    <a:pt x="63" y="112"/>
                    <a:pt x="70" y="106"/>
                  </a:cubicBezTo>
                  <a:cubicBezTo>
                    <a:pt x="102" y="74"/>
                    <a:pt x="102" y="74"/>
                    <a:pt x="102" y="74"/>
                  </a:cubicBezTo>
                  <a:cubicBezTo>
                    <a:pt x="104" y="71"/>
                    <a:pt x="108" y="71"/>
                    <a:pt x="110" y="74"/>
                  </a:cubicBezTo>
                  <a:cubicBezTo>
                    <a:pt x="113" y="76"/>
                    <a:pt x="113" y="80"/>
                    <a:pt x="110" y="82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0" y="123"/>
                    <a:pt x="59" y="128"/>
                    <a:pt x="49" y="128"/>
                  </a:cubicBezTo>
                  <a:cubicBezTo>
                    <a:pt x="48" y="128"/>
                    <a:pt x="47" y="128"/>
                    <a:pt x="47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0" name="Freeform 33"/>
            <p:cNvSpPr>
              <a:spLocks/>
            </p:cNvSpPr>
            <p:nvPr/>
          </p:nvSpPr>
          <p:spPr bwMode="auto">
            <a:xfrm>
              <a:off x="8769350" y="4130676"/>
              <a:ext cx="327025" cy="392113"/>
            </a:xfrm>
            <a:custGeom>
              <a:avLst/>
              <a:gdLst>
                <a:gd name="T0" fmla="*/ 29 w 110"/>
                <a:gd name="T1" fmla="*/ 132 h 132"/>
                <a:gd name="T2" fmla="*/ 26 w 110"/>
                <a:gd name="T3" fmla="*/ 132 h 132"/>
                <a:gd name="T4" fmla="*/ 2 w 110"/>
                <a:gd name="T5" fmla="*/ 118 h 132"/>
                <a:gd name="T6" fmla="*/ 4 w 110"/>
                <a:gd name="T7" fmla="*/ 110 h 132"/>
                <a:gd name="T8" fmla="*/ 12 w 110"/>
                <a:gd name="T9" fmla="*/ 112 h 132"/>
                <a:gd name="T10" fmla="*/ 27 w 110"/>
                <a:gd name="T11" fmla="*/ 120 h 132"/>
                <a:gd name="T12" fmla="*/ 43 w 110"/>
                <a:gd name="T13" fmla="*/ 115 h 132"/>
                <a:gd name="T14" fmla="*/ 91 w 110"/>
                <a:gd name="T15" fmla="*/ 67 h 132"/>
                <a:gd name="T16" fmla="*/ 98 w 110"/>
                <a:gd name="T17" fmla="*/ 51 h 132"/>
                <a:gd name="T18" fmla="*/ 91 w 110"/>
                <a:gd name="T19" fmla="*/ 35 h 132"/>
                <a:gd name="T20" fmla="*/ 83 w 110"/>
                <a:gd name="T21" fmla="*/ 27 h 132"/>
                <a:gd name="T22" fmla="*/ 47 w 110"/>
                <a:gd name="T23" fmla="*/ 23 h 132"/>
                <a:gd name="T24" fmla="*/ 11 w 110"/>
                <a:gd name="T25" fmla="*/ 59 h 132"/>
                <a:gd name="T26" fmla="*/ 3 w 110"/>
                <a:gd name="T27" fmla="*/ 59 h 132"/>
                <a:gd name="T28" fmla="*/ 3 w 110"/>
                <a:gd name="T29" fmla="*/ 51 h 132"/>
                <a:gd name="T30" fmla="*/ 39 w 110"/>
                <a:gd name="T31" fmla="*/ 15 h 132"/>
                <a:gd name="T32" fmla="*/ 91 w 110"/>
                <a:gd name="T33" fmla="*/ 19 h 132"/>
                <a:gd name="T34" fmla="*/ 99 w 110"/>
                <a:gd name="T35" fmla="*/ 27 h 132"/>
                <a:gd name="T36" fmla="*/ 110 w 110"/>
                <a:gd name="T37" fmla="*/ 51 h 132"/>
                <a:gd name="T38" fmla="*/ 99 w 110"/>
                <a:gd name="T39" fmla="*/ 75 h 132"/>
                <a:gd name="T40" fmla="*/ 51 w 110"/>
                <a:gd name="T41" fmla="*/ 123 h 132"/>
                <a:gd name="T42" fmla="*/ 29 w 110"/>
                <a:gd name="T4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" h="132">
                  <a:moveTo>
                    <a:pt x="29" y="132"/>
                  </a:moveTo>
                  <a:cubicBezTo>
                    <a:pt x="28" y="132"/>
                    <a:pt x="27" y="132"/>
                    <a:pt x="26" y="132"/>
                  </a:cubicBezTo>
                  <a:cubicBezTo>
                    <a:pt x="16" y="131"/>
                    <a:pt x="7" y="126"/>
                    <a:pt x="2" y="118"/>
                  </a:cubicBezTo>
                  <a:cubicBezTo>
                    <a:pt x="0" y="116"/>
                    <a:pt x="1" y="112"/>
                    <a:pt x="4" y="110"/>
                  </a:cubicBezTo>
                  <a:cubicBezTo>
                    <a:pt x="6" y="108"/>
                    <a:pt x="10" y="109"/>
                    <a:pt x="12" y="112"/>
                  </a:cubicBezTo>
                  <a:cubicBezTo>
                    <a:pt x="15" y="116"/>
                    <a:pt x="21" y="120"/>
                    <a:pt x="27" y="120"/>
                  </a:cubicBezTo>
                  <a:cubicBezTo>
                    <a:pt x="33" y="121"/>
                    <a:pt x="39" y="119"/>
                    <a:pt x="43" y="115"/>
                  </a:cubicBezTo>
                  <a:cubicBezTo>
                    <a:pt x="91" y="67"/>
                    <a:pt x="91" y="67"/>
                    <a:pt x="91" y="67"/>
                  </a:cubicBezTo>
                  <a:cubicBezTo>
                    <a:pt x="95" y="62"/>
                    <a:pt x="98" y="57"/>
                    <a:pt x="98" y="51"/>
                  </a:cubicBezTo>
                  <a:cubicBezTo>
                    <a:pt x="98" y="45"/>
                    <a:pt x="95" y="40"/>
                    <a:pt x="91" y="35"/>
                  </a:cubicBezTo>
                  <a:cubicBezTo>
                    <a:pt x="83" y="27"/>
                    <a:pt x="83" y="27"/>
                    <a:pt x="83" y="27"/>
                  </a:cubicBezTo>
                  <a:cubicBezTo>
                    <a:pt x="73" y="18"/>
                    <a:pt x="57" y="14"/>
                    <a:pt x="47" y="23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9" y="62"/>
                    <a:pt x="5" y="62"/>
                    <a:pt x="3" y="59"/>
                  </a:cubicBezTo>
                  <a:cubicBezTo>
                    <a:pt x="0" y="57"/>
                    <a:pt x="0" y="53"/>
                    <a:pt x="3" y="5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53" y="0"/>
                    <a:pt x="78" y="5"/>
                    <a:pt x="91" y="19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106" y="34"/>
                    <a:pt x="110" y="42"/>
                    <a:pt x="110" y="51"/>
                  </a:cubicBezTo>
                  <a:cubicBezTo>
                    <a:pt x="110" y="60"/>
                    <a:pt x="106" y="68"/>
                    <a:pt x="99" y="75"/>
                  </a:cubicBezTo>
                  <a:cubicBezTo>
                    <a:pt x="51" y="123"/>
                    <a:pt x="51" y="123"/>
                    <a:pt x="51" y="123"/>
                  </a:cubicBezTo>
                  <a:cubicBezTo>
                    <a:pt x="45" y="129"/>
                    <a:pt x="38" y="132"/>
                    <a:pt x="29" y="1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1" name="Group 35"/>
          <p:cNvGrpSpPr/>
          <p:nvPr/>
        </p:nvGrpSpPr>
        <p:grpSpPr>
          <a:xfrm>
            <a:off x="2928882" y="2308071"/>
            <a:ext cx="312722" cy="436089"/>
            <a:chOff x="6924675" y="5064125"/>
            <a:chExt cx="346075" cy="482600"/>
          </a:xfrm>
          <a:solidFill>
            <a:srgbClr val="F47264"/>
          </a:solidFill>
        </p:grpSpPr>
        <p:sp>
          <p:nvSpPr>
            <p:cNvPr id="72" name="Freeform 331"/>
            <p:cNvSpPr>
              <a:spLocks noEditPoints="1"/>
            </p:cNvSpPr>
            <p:nvPr/>
          </p:nvSpPr>
          <p:spPr bwMode="auto">
            <a:xfrm>
              <a:off x="6924675" y="5064125"/>
              <a:ext cx="346075" cy="482600"/>
            </a:xfrm>
            <a:custGeom>
              <a:avLst/>
              <a:gdLst>
                <a:gd name="T0" fmla="*/ 68 w 92"/>
                <a:gd name="T1" fmla="*/ 36 h 128"/>
                <a:gd name="T2" fmla="*/ 60 w 92"/>
                <a:gd name="T3" fmla="*/ 56 h 128"/>
                <a:gd name="T4" fmla="*/ 44 w 92"/>
                <a:gd name="T5" fmla="*/ 20 h 128"/>
                <a:gd name="T6" fmla="*/ 36 w 92"/>
                <a:gd name="T7" fmla="*/ 44 h 128"/>
                <a:gd name="T8" fmla="*/ 4 w 92"/>
                <a:gd name="T9" fmla="*/ 0 h 128"/>
                <a:gd name="T10" fmla="*/ 0 w 92"/>
                <a:gd name="T11" fmla="*/ 92 h 128"/>
                <a:gd name="T12" fmla="*/ 40 w 92"/>
                <a:gd name="T13" fmla="*/ 128 h 128"/>
                <a:gd name="T14" fmla="*/ 86 w 92"/>
                <a:gd name="T15" fmla="*/ 100 h 128"/>
                <a:gd name="T16" fmla="*/ 68 w 92"/>
                <a:gd name="T17" fmla="*/ 36 h 128"/>
                <a:gd name="T18" fmla="*/ 79 w 92"/>
                <a:gd name="T19" fmla="*/ 98 h 128"/>
                <a:gd name="T20" fmla="*/ 40 w 92"/>
                <a:gd name="T21" fmla="*/ 120 h 128"/>
                <a:gd name="T22" fmla="*/ 8 w 92"/>
                <a:gd name="T23" fmla="*/ 92 h 128"/>
                <a:gd name="T24" fmla="*/ 12 w 92"/>
                <a:gd name="T25" fmla="*/ 63 h 128"/>
                <a:gd name="T26" fmla="*/ 16 w 92"/>
                <a:gd name="T27" fmla="*/ 23 h 128"/>
                <a:gd name="T28" fmla="*/ 33 w 92"/>
                <a:gd name="T29" fmla="*/ 63 h 128"/>
                <a:gd name="T30" fmla="*/ 47 w 92"/>
                <a:gd name="T31" fmla="*/ 39 h 128"/>
                <a:gd name="T32" fmla="*/ 52 w 92"/>
                <a:gd name="T33" fmla="*/ 76 h 128"/>
                <a:gd name="T34" fmla="*/ 71 w 92"/>
                <a:gd name="T35" fmla="*/ 54 h 128"/>
                <a:gd name="T36" fmla="*/ 79 w 92"/>
                <a:gd name="T37" fmla="*/ 9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128">
                  <a:moveTo>
                    <a:pt x="68" y="36"/>
                  </a:moveTo>
                  <a:cubicBezTo>
                    <a:pt x="68" y="47"/>
                    <a:pt x="60" y="56"/>
                    <a:pt x="60" y="56"/>
                  </a:cubicBezTo>
                  <a:cubicBezTo>
                    <a:pt x="60" y="36"/>
                    <a:pt x="44" y="20"/>
                    <a:pt x="44" y="20"/>
                  </a:cubicBezTo>
                  <a:cubicBezTo>
                    <a:pt x="44" y="20"/>
                    <a:pt x="44" y="32"/>
                    <a:pt x="36" y="44"/>
                  </a:cubicBezTo>
                  <a:cubicBezTo>
                    <a:pt x="28" y="16"/>
                    <a:pt x="4" y="0"/>
                    <a:pt x="4" y="0"/>
                  </a:cubicBezTo>
                  <a:cubicBezTo>
                    <a:pt x="16" y="44"/>
                    <a:pt x="0" y="60"/>
                    <a:pt x="0" y="92"/>
                  </a:cubicBezTo>
                  <a:cubicBezTo>
                    <a:pt x="0" y="110"/>
                    <a:pt x="16" y="128"/>
                    <a:pt x="40" y="128"/>
                  </a:cubicBezTo>
                  <a:cubicBezTo>
                    <a:pt x="76" y="128"/>
                    <a:pt x="83" y="115"/>
                    <a:pt x="86" y="100"/>
                  </a:cubicBezTo>
                  <a:cubicBezTo>
                    <a:pt x="92" y="80"/>
                    <a:pt x="84" y="56"/>
                    <a:pt x="68" y="36"/>
                  </a:cubicBezTo>
                  <a:close/>
                  <a:moveTo>
                    <a:pt x="79" y="98"/>
                  </a:moveTo>
                  <a:cubicBezTo>
                    <a:pt x="76" y="108"/>
                    <a:pt x="73" y="120"/>
                    <a:pt x="40" y="120"/>
                  </a:cubicBezTo>
                  <a:cubicBezTo>
                    <a:pt x="20" y="120"/>
                    <a:pt x="8" y="106"/>
                    <a:pt x="8" y="92"/>
                  </a:cubicBezTo>
                  <a:cubicBezTo>
                    <a:pt x="8" y="81"/>
                    <a:pt x="10" y="72"/>
                    <a:pt x="12" y="63"/>
                  </a:cubicBezTo>
                  <a:cubicBezTo>
                    <a:pt x="15" y="51"/>
                    <a:pt x="17" y="39"/>
                    <a:pt x="16" y="23"/>
                  </a:cubicBezTo>
                  <a:cubicBezTo>
                    <a:pt x="29" y="40"/>
                    <a:pt x="33" y="63"/>
                    <a:pt x="33" y="63"/>
                  </a:cubicBezTo>
                  <a:cubicBezTo>
                    <a:pt x="33" y="63"/>
                    <a:pt x="44" y="47"/>
                    <a:pt x="47" y="39"/>
                  </a:cubicBezTo>
                  <a:cubicBezTo>
                    <a:pt x="50" y="44"/>
                    <a:pt x="52" y="60"/>
                    <a:pt x="52" y="76"/>
                  </a:cubicBezTo>
                  <a:cubicBezTo>
                    <a:pt x="52" y="76"/>
                    <a:pt x="63" y="67"/>
                    <a:pt x="71" y="54"/>
                  </a:cubicBezTo>
                  <a:cubicBezTo>
                    <a:pt x="79" y="69"/>
                    <a:pt x="82" y="85"/>
                    <a:pt x="7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3" name="Freeform 332"/>
            <p:cNvSpPr>
              <a:spLocks/>
            </p:cNvSpPr>
            <p:nvPr/>
          </p:nvSpPr>
          <p:spPr bwMode="auto">
            <a:xfrm>
              <a:off x="6981825" y="5272088"/>
              <a:ext cx="214313" cy="173038"/>
            </a:xfrm>
            <a:custGeom>
              <a:avLst/>
              <a:gdLst>
                <a:gd name="T0" fmla="*/ 55 w 57"/>
                <a:gd name="T1" fmla="*/ 12 h 46"/>
                <a:gd name="T2" fmla="*/ 51 w 57"/>
                <a:gd name="T3" fmla="*/ 16 h 46"/>
                <a:gd name="T4" fmla="*/ 32 w 57"/>
                <a:gd name="T5" fmla="*/ 31 h 46"/>
                <a:gd name="T6" fmla="*/ 30 w 57"/>
                <a:gd name="T7" fmla="*/ 14 h 46"/>
                <a:gd name="T8" fmla="*/ 30 w 57"/>
                <a:gd name="T9" fmla="*/ 7 h 46"/>
                <a:gd name="T10" fmla="*/ 24 w 57"/>
                <a:gd name="T11" fmla="*/ 16 h 46"/>
                <a:gd name="T12" fmla="*/ 17 w 57"/>
                <a:gd name="T13" fmla="*/ 26 h 46"/>
                <a:gd name="T14" fmla="*/ 9 w 57"/>
                <a:gd name="T15" fmla="*/ 5 h 46"/>
                <a:gd name="T16" fmla="*/ 7 w 57"/>
                <a:gd name="T17" fmla="*/ 0 h 46"/>
                <a:gd name="T18" fmla="*/ 5 w 57"/>
                <a:gd name="T19" fmla="*/ 6 h 46"/>
                <a:gd name="T20" fmla="*/ 0 w 57"/>
                <a:gd name="T21" fmla="*/ 40 h 46"/>
                <a:gd name="T22" fmla="*/ 2 w 57"/>
                <a:gd name="T23" fmla="*/ 42 h 46"/>
                <a:gd name="T24" fmla="*/ 4 w 57"/>
                <a:gd name="T25" fmla="*/ 40 h 46"/>
                <a:gd name="T26" fmla="*/ 7 w 57"/>
                <a:gd name="T27" fmla="*/ 12 h 46"/>
                <a:gd name="T28" fmla="*/ 15 w 57"/>
                <a:gd name="T29" fmla="*/ 31 h 46"/>
                <a:gd name="T30" fmla="*/ 16 w 57"/>
                <a:gd name="T31" fmla="*/ 34 h 46"/>
                <a:gd name="T32" fmla="*/ 18 w 57"/>
                <a:gd name="T33" fmla="*/ 31 h 46"/>
                <a:gd name="T34" fmla="*/ 26 w 57"/>
                <a:gd name="T35" fmla="*/ 20 h 46"/>
                <a:gd name="T36" fmla="*/ 29 w 57"/>
                <a:gd name="T37" fmla="*/ 34 h 46"/>
                <a:gd name="T38" fmla="*/ 30 w 57"/>
                <a:gd name="T39" fmla="*/ 37 h 46"/>
                <a:gd name="T40" fmla="*/ 32 w 57"/>
                <a:gd name="T41" fmla="*/ 36 h 46"/>
                <a:gd name="T42" fmla="*/ 52 w 57"/>
                <a:gd name="T43" fmla="*/ 21 h 46"/>
                <a:gd name="T44" fmla="*/ 49 w 57"/>
                <a:gd name="T45" fmla="*/ 43 h 46"/>
                <a:gd name="T46" fmla="*/ 51 w 57"/>
                <a:gd name="T47" fmla="*/ 45 h 46"/>
                <a:gd name="T48" fmla="*/ 51 w 57"/>
                <a:gd name="T49" fmla="*/ 46 h 46"/>
                <a:gd name="T50" fmla="*/ 53 w 57"/>
                <a:gd name="T51" fmla="*/ 44 h 46"/>
                <a:gd name="T52" fmla="*/ 55 w 57"/>
                <a:gd name="T53" fmla="*/ 16 h 46"/>
                <a:gd name="T54" fmla="*/ 55 w 57"/>
                <a:gd name="T55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46">
                  <a:moveTo>
                    <a:pt x="55" y="12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47" y="21"/>
                    <a:pt x="43" y="26"/>
                    <a:pt x="32" y="31"/>
                  </a:cubicBezTo>
                  <a:cubicBezTo>
                    <a:pt x="31" y="26"/>
                    <a:pt x="30" y="21"/>
                    <a:pt x="30" y="14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1" y="20"/>
                    <a:pt x="20" y="22"/>
                    <a:pt x="17" y="26"/>
                  </a:cubicBezTo>
                  <a:cubicBezTo>
                    <a:pt x="13" y="17"/>
                    <a:pt x="11" y="11"/>
                    <a:pt x="9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13"/>
                    <a:pt x="0" y="21"/>
                    <a:pt x="0" y="40"/>
                  </a:cubicBezTo>
                  <a:cubicBezTo>
                    <a:pt x="0" y="41"/>
                    <a:pt x="0" y="42"/>
                    <a:pt x="2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25"/>
                    <a:pt x="5" y="18"/>
                    <a:pt x="7" y="12"/>
                  </a:cubicBezTo>
                  <a:cubicBezTo>
                    <a:pt x="9" y="17"/>
                    <a:pt x="12" y="23"/>
                    <a:pt x="15" y="3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2" y="27"/>
                    <a:pt x="24" y="24"/>
                    <a:pt x="26" y="20"/>
                  </a:cubicBezTo>
                  <a:cubicBezTo>
                    <a:pt x="27" y="26"/>
                    <a:pt x="28" y="30"/>
                    <a:pt x="29" y="3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3" y="31"/>
                    <a:pt x="48" y="26"/>
                    <a:pt x="52" y="21"/>
                  </a:cubicBezTo>
                  <a:cubicBezTo>
                    <a:pt x="53" y="29"/>
                    <a:pt x="52" y="37"/>
                    <a:pt x="49" y="43"/>
                  </a:cubicBezTo>
                  <a:cubicBezTo>
                    <a:pt x="49" y="44"/>
                    <a:pt x="49" y="45"/>
                    <a:pt x="51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6"/>
                    <a:pt x="53" y="45"/>
                    <a:pt x="53" y="44"/>
                  </a:cubicBezTo>
                  <a:cubicBezTo>
                    <a:pt x="56" y="37"/>
                    <a:pt x="57" y="26"/>
                    <a:pt x="55" y="16"/>
                  </a:cubicBezTo>
                  <a:lnTo>
                    <a:pt x="5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 26"/>
          <p:cNvSpPr>
            <a:spLocks/>
          </p:cNvSpPr>
          <p:nvPr/>
        </p:nvSpPr>
        <p:spPr bwMode="auto">
          <a:xfrm rot="10800000">
            <a:off x="4560687" y="4884072"/>
            <a:ext cx="2610000" cy="1657111"/>
          </a:xfrm>
          <a:prstGeom prst="leftArrow">
            <a:avLst/>
          </a:prstGeom>
          <a:solidFill>
            <a:srgbClr val="84CBC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3" name="Freeform 26"/>
          <p:cNvSpPr>
            <a:spLocks/>
          </p:cNvSpPr>
          <p:nvPr/>
        </p:nvSpPr>
        <p:spPr bwMode="auto">
          <a:xfrm rot="10800000">
            <a:off x="5947041" y="3305488"/>
            <a:ext cx="2609195" cy="1606311"/>
          </a:xfrm>
          <a:prstGeom prst="leftArrow">
            <a:avLst/>
          </a:pr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4" name="Freeform 26"/>
          <p:cNvSpPr>
            <a:spLocks/>
          </p:cNvSpPr>
          <p:nvPr/>
        </p:nvSpPr>
        <p:spPr bwMode="auto">
          <a:xfrm>
            <a:off x="4585363" y="1960056"/>
            <a:ext cx="2610000" cy="1657111"/>
          </a:xfrm>
          <a:prstGeom prst="leftArrow">
            <a:avLst/>
          </a:prstGeom>
          <a:solidFill>
            <a:srgbClr val="F8D35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55" name="Freeform 26"/>
          <p:cNvSpPr>
            <a:spLocks/>
          </p:cNvSpPr>
          <p:nvPr/>
        </p:nvSpPr>
        <p:spPr bwMode="auto">
          <a:xfrm>
            <a:off x="3020348" y="3657395"/>
            <a:ext cx="2609195" cy="1555912"/>
          </a:xfrm>
          <a:prstGeom prst="leftArrow">
            <a:avLst/>
          </a:prstGeom>
          <a:solidFill>
            <a:srgbClr val="1B6AA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56" name="Group 15"/>
          <p:cNvGrpSpPr/>
          <p:nvPr/>
        </p:nvGrpSpPr>
        <p:grpSpPr>
          <a:xfrm rot="18810804">
            <a:off x="4932174" y="4309102"/>
            <a:ext cx="1122786" cy="720924"/>
            <a:chOff x="4481513" y="3678059"/>
            <a:chExt cx="1614487" cy="1036638"/>
          </a:xfrm>
        </p:grpSpPr>
        <p:sp>
          <p:nvSpPr>
            <p:cNvPr id="57" name="Rectangle 12"/>
            <p:cNvSpPr>
              <a:spLocks noChangeArrowheads="1"/>
            </p:cNvSpPr>
            <p:nvPr/>
          </p:nvSpPr>
          <p:spPr bwMode="auto">
            <a:xfrm>
              <a:off x="4481513" y="3678059"/>
              <a:ext cx="1614487" cy="344488"/>
            </a:xfrm>
            <a:prstGeom prst="rect">
              <a:avLst/>
            </a:prstGeom>
            <a:solidFill>
              <a:srgbClr val="1B6AA3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8" name="Rectangle 13"/>
            <p:cNvSpPr>
              <a:spLocks noChangeArrowheads="1"/>
            </p:cNvSpPr>
            <p:nvPr/>
          </p:nvSpPr>
          <p:spPr bwMode="auto">
            <a:xfrm>
              <a:off x="4481513" y="4022546"/>
              <a:ext cx="1614487" cy="344488"/>
            </a:xfrm>
            <a:prstGeom prst="rect">
              <a:avLst/>
            </a:prstGeom>
            <a:solidFill>
              <a:srgbClr val="1B6A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9" name="Rectangle 14"/>
            <p:cNvSpPr>
              <a:spLocks noChangeArrowheads="1"/>
            </p:cNvSpPr>
            <p:nvPr/>
          </p:nvSpPr>
          <p:spPr bwMode="auto">
            <a:xfrm>
              <a:off x="4481513" y="4367034"/>
              <a:ext cx="1614487" cy="347663"/>
            </a:xfrm>
            <a:prstGeom prst="rect">
              <a:avLst/>
            </a:prstGeom>
            <a:solidFill>
              <a:srgbClr val="1B6AA3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0" name="Group 19"/>
          <p:cNvGrpSpPr/>
          <p:nvPr/>
        </p:nvGrpSpPr>
        <p:grpSpPr>
          <a:xfrm rot="18810804">
            <a:off x="5702795" y="3498482"/>
            <a:ext cx="1122786" cy="717613"/>
            <a:chOff x="6096000" y="3187521"/>
            <a:chExt cx="1614487" cy="1031876"/>
          </a:xfrm>
        </p:grpSpPr>
        <p:sp>
          <p:nvSpPr>
            <p:cNvPr id="61" name="Rectangle 15"/>
            <p:cNvSpPr>
              <a:spLocks noChangeArrowheads="1"/>
            </p:cNvSpPr>
            <p:nvPr/>
          </p:nvSpPr>
          <p:spPr bwMode="auto">
            <a:xfrm>
              <a:off x="6096000" y="3187521"/>
              <a:ext cx="1614487" cy="344488"/>
            </a:xfrm>
            <a:prstGeom prst="rect">
              <a:avLst/>
            </a:prstGeom>
            <a:solidFill>
              <a:srgbClr val="F47264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2" name="Rectangle 16"/>
            <p:cNvSpPr>
              <a:spLocks noChangeArrowheads="1"/>
            </p:cNvSpPr>
            <p:nvPr/>
          </p:nvSpPr>
          <p:spPr bwMode="auto">
            <a:xfrm>
              <a:off x="6096000" y="3532009"/>
              <a:ext cx="1614487" cy="342900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3" name="Rectangle 17"/>
            <p:cNvSpPr>
              <a:spLocks noChangeArrowheads="1"/>
            </p:cNvSpPr>
            <p:nvPr/>
          </p:nvSpPr>
          <p:spPr bwMode="auto">
            <a:xfrm>
              <a:off x="6096000" y="3874909"/>
              <a:ext cx="1614487" cy="344488"/>
            </a:xfrm>
            <a:prstGeom prst="rect">
              <a:avLst/>
            </a:prstGeom>
            <a:solidFill>
              <a:srgbClr val="F47264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4" name="Group 23"/>
          <p:cNvGrpSpPr/>
          <p:nvPr/>
        </p:nvGrpSpPr>
        <p:grpSpPr>
          <a:xfrm rot="18810804">
            <a:off x="6437331" y="2632145"/>
            <a:ext cx="1290597" cy="720924"/>
            <a:chOff x="7700963" y="3678059"/>
            <a:chExt cx="1855787" cy="1036638"/>
          </a:xfrm>
        </p:grpSpPr>
        <p:sp>
          <p:nvSpPr>
            <p:cNvPr id="65" name="Freeform 7"/>
            <p:cNvSpPr>
              <a:spLocks/>
            </p:cNvSpPr>
            <p:nvPr/>
          </p:nvSpPr>
          <p:spPr bwMode="auto">
            <a:xfrm>
              <a:off x="9224963" y="3678059"/>
              <a:ext cx="331787" cy="1036638"/>
            </a:xfrm>
            <a:custGeom>
              <a:avLst/>
              <a:gdLst>
                <a:gd name="T0" fmla="*/ 0 w 209"/>
                <a:gd name="T1" fmla="*/ 162 h 653"/>
                <a:gd name="T2" fmla="*/ 135 w 209"/>
                <a:gd name="T3" fmla="*/ 0 h 653"/>
                <a:gd name="T4" fmla="*/ 209 w 209"/>
                <a:gd name="T5" fmla="*/ 210 h 653"/>
                <a:gd name="T6" fmla="*/ 209 w 209"/>
                <a:gd name="T7" fmla="*/ 443 h 653"/>
                <a:gd name="T8" fmla="*/ 135 w 209"/>
                <a:gd name="T9" fmla="*/ 653 h 653"/>
                <a:gd name="T10" fmla="*/ 0 w 209"/>
                <a:gd name="T11" fmla="*/ 488 h 653"/>
                <a:gd name="T12" fmla="*/ 0 w 209"/>
                <a:gd name="T13" fmla="*/ 162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653">
                  <a:moveTo>
                    <a:pt x="0" y="162"/>
                  </a:moveTo>
                  <a:lnTo>
                    <a:pt x="135" y="0"/>
                  </a:lnTo>
                  <a:lnTo>
                    <a:pt x="209" y="210"/>
                  </a:lnTo>
                  <a:lnTo>
                    <a:pt x="209" y="443"/>
                  </a:lnTo>
                  <a:lnTo>
                    <a:pt x="135" y="653"/>
                  </a:lnTo>
                  <a:lnTo>
                    <a:pt x="0" y="488"/>
                  </a:lnTo>
                  <a:lnTo>
                    <a:pt x="0" y="162"/>
                  </a:lnTo>
                  <a:close/>
                </a:path>
              </a:pathLst>
            </a:custGeom>
            <a:solidFill>
              <a:srgbClr val="BBA1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6" name="Freeform 18"/>
            <p:cNvSpPr>
              <a:spLocks/>
            </p:cNvSpPr>
            <p:nvPr/>
          </p:nvSpPr>
          <p:spPr bwMode="auto">
            <a:xfrm>
              <a:off x="7700963" y="3678059"/>
              <a:ext cx="1738312" cy="344488"/>
            </a:xfrm>
            <a:custGeom>
              <a:avLst/>
              <a:gdLst>
                <a:gd name="T0" fmla="*/ 1020 w 1095"/>
                <a:gd name="T1" fmla="*/ 217 h 217"/>
                <a:gd name="T2" fmla="*/ 1095 w 1095"/>
                <a:gd name="T3" fmla="*/ 0 h 217"/>
                <a:gd name="T4" fmla="*/ 0 w 1095"/>
                <a:gd name="T5" fmla="*/ 0 h 217"/>
                <a:gd name="T6" fmla="*/ 0 w 1095"/>
                <a:gd name="T7" fmla="*/ 217 h 217"/>
                <a:gd name="T8" fmla="*/ 1020 w 1095"/>
                <a:gd name="T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5" h="217">
                  <a:moveTo>
                    <a:pt x="1020" y="217"/>
                  </a:moveTo>
                  <a:lnTo>
                    <a:pt x="1095" y="0"/>
                  </a:lnTo>
                  <a:lnTo>
                    <a:pt x="0" y="0"/>
                  </a:lnTo>
                  <a:lnTo>
                    <a:pt x="0" y="217"/>
                  </a:lnTo>
                  <a:lnTo>
                    <a:pt x="1020" y="217"/>
                  </a:lnTo>
                  <a:close/>
                </a:path>
              </a:pathLst>
            </a:custGeom>
            <a:solidFill>
              <a:srgbClr val="F8D35C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7" name="Rectangle 19"/>
            <p:cNvSpPr>
              <a:spLocks noChangeArrowheads="1"/>
            </p:cNvSpPr>
            <p:nvPr/>
          </p:nvSpPr>
          <p:spPr bwMode="auto">
            <a:xfrm>
              <a:off x="7700963" y="4022546"/>
              <a:ext cx="1619250" cy="344488"/>
            </a:xfrm>
            <a:prstGeom prst="rect">
              <a:avLst/>
            </a:prstGeom>
            <a:solidFill>
              <a:srgbClr val="F8D35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8" name="Freeform 20"/>
            <p:cNvSpPr>
              <a:spLocks/>
            </p:cNvSpPr>
            <p:nvPr/>
          </p:nvSpPr>
          <p:spPr bwMode="auto">
            <a:xfrm>
              <a:off x="7700963" y="4367034"/>
              <a:ext cx="1738312" cy="347663"/>
            </a:xfrm>
            <a:custGeom>
              <a:avLst/>
              <a:gdLst>
                <a:gd name="T0" fmla="*/ 1095 w 1095"/>
                <a:gd name="T1" fmla="*/ 219 h 219"/>
                <a:gd name="T2" fmla="*/ 1020 w 1095"/>
                <a:gd name="T3" fmla="*/ 0 h 219"/>
                <a:gd name="T4" fmla="*/ 0 w 1095"/>
                <a:gd name="T5" fmla="*/ 0 h 219"/>
                <a:gd name="T6" fmla="*/ 0 w 1095"/>
                <a:gd name="T7" fmla="*/ 219 h 219"/>
                <a:gd name="T8" fmla="*/ 1095 w 1095"/>
                <a:gd name="T9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5" h="219">
                  <a:moveTo>
                    <a:pt x="1095" y="219"/>
                  </a:moveTo>
                  <a:lnTo>
                    <a:pt x="1020" y="0"/>
                  </a:lnTo>
                  <a:lnTo>
                    <a:pt x="0" y="0"/>
                  </a:lnTo>
                  <a:lnTo>
                    <a:pt x="0" y="219"/>
                  </a:lnTo>
                  <a:lnTo>
                    <a:pt x="1095" y="219"/>
                  </a:lnTo>
                  <a:close/>
                </a:path>
              </a:pathLst>
            </a:custGeom>
            <a:solidFill>
              <a:srgbClr val="F8D35C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9" name="Oval 21"/>
            <p:cNvSpPr>
              <a:spLocks noChangeArrowheads="1"/>
            </p:cNvSpPr>
            <p:nvPr/>
          </p:nvSpPr>
          <p:spPr bwMode="auto">
            <a:xfrm>
              <a:off x="9398000" y="4049534"/>
              <a:ext cx="82550" cy="293688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0" name="Group 29"/>
          <p:cNvGrpSpPr/>
          <p:nvPr/>
        </p:nvGrpSpPr>
        <p:grpSpPr>
          <a:xfrm rot="18810804">
            <a:off x="3433323" y="5438212"/>
            <a:ext cx="1998273" cy="717613"/>
            <a:chOff x="1608138" y="3187521"/>
            <a:chExt cx="2873375" cy="1031876"/>
          </a:xfrm>
        </p:grpSpPr>
        <p:sp>
          <p:nvSpPr>
            <p:cNvPr id="71" name="Freeform 8"/>
            <p:cNvSpPr>
              <a:spLocks/>
            </p:cNvSpPr>
            <p:nvPr/>
          </p:nvSpPr>
          <p:spPr bwMode="auto">
            <a:xfrm>
              <a:off x="1608138" y="3187521"/>
              <a:ext cx="1490662" cy="1031875"/>
            </a:xfrm>
            <a:custGeom>
              <a:avLst/>
              <a:gdLst>
                <a:gd name="T0" fmla="*/ 793 w 939"/>
                <a:gd name="T1" fmla="*/ 650 h 650"/>
                <a:gd name="T2" fmla="*/ 0 w 939"/>
                <a:gd name="T3" fmla="*/ 326 h 650"/>
                <a:gd name="T4" fmla="*/ 793 w 939"/>
                <a:gd name="T5" fmla="*/ 0 h 650"/>
                <a:gd name="T6" fmla="*/ 939 w 939"/>
                <a:gd name="T7" fmla="*/ 0 h 650"/>
                <a:gd name="T8" fmla="*/ 939 w 939"/>
                <a:gd name="T9" fmla="*/ 650 h 650"/>
                <a:gd name="T10" fmla="*/ 793 w 939"/>
                <a:gd name="T11" fmla="*/ 65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9" h="650">
                  <a:moveTo>
                    <a:pt x="793" y="650"/>
                  </a:moveTo>
                  <a:lnTo>
                    <a:pt x="0" y="326"/>
                  </a:lnTo>
                  <a:lnTo>
                    <a:pt x="793" y="0"/>
                  </a:lnTo>
                  <a:lnTo>
                    <a:pt x="939" y="0"/>
                  </a:lnTo>
                  <a:lnTo>
                    <a:pt x="939" y="650"/>
                  </a:lnTo>
                  <a:lnTo>
                    <a:pt x="793" y="650"/>
                  </a:lnTo>
                  <a:close/>
                </a:path>
              </a:pathLst>
            </a:custGeom>
            <a:solidFill>
              <a:srgbClr val="D4A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2" name="Freeform 9"/>
            <p:cNvSpPr>
              <a:spLocks/>
            </p:cNvSpPr>
            <p:nvPr/>
          </p:nvSpPr>
          <p:spPr bwMode="auto">
            <a:xfrm>
              <a:off x="2738438" y="3187521"/>
              <a:ext cx="1743075" cy="344488"/>
            </a:xfrm>
            <a:custGeom>
              <a:avLst/>
              <a:gdLst>
                <a:gd name="T0" fmla="*/ 464 w 464"/>
                <a:gd name="T1" fmla="*/ 0 h 91"/>
                <a:gd name="T2" fmla="*/ 41 w 464"/>
                <a:gd name="T3" fmla="*/ 0 h 91"/>
                <a:gd name="T4" fmla="*/ 16 w 464"/>
                <a:gd name="T5" fmla="*/ 14 h 91"/>
                <a:gd name="T6" fmla="*/ 5 w 464"/>
                <a:gd name="T7" fmla="*/ 31 h 91"/>
                <a:gd name="T8" fmla="*/ 5 w 464"/>
                <a:gd name="T9" fmla="*/ 59 h 91"/>
                <a:gd name="T10" fmla="*/ 16 w 464"/>
                <a:gd name="T11" fmla="*/ 77 h 91"/>
                <a:gd name="T12" fmla="*/ 41 w 464"/>
                <a:gd name="T13" fmla="*/ 91 h 91"/>
                <a:gd name="T14" fmla="*/ 464 w 464"/>
                <a:gd name="T15" fmla="*/ 91 h 91"/>
                <a:gd name="T16" fmla="*/ 464 w 464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91">
                  <a:moveTo>
                    <a:pt x="464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1" y="6"/>
                    <a:pt x="16" y="14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0" y="39"/>
                    <a:pt x="0" y="52"/>
                    <a:pt x="5" y="59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21" y="85"/>
                    <a:pt x="32" y="91"/>
                    <a:pt x="41" y="91"/>
                  </a:cubicBezTo>
                  <a:cubicBezTo>
                    <a:pt x="464" y="91"/>
                    <a:pt x="464" y="91"/>
                    <a:pt x="464" y="91"/>
                  </a:cubicBezTo>
                  <a:lnTo>
                    <a:pt x="464" y="0"/>
                  </a:lnTo>
                  <a:close/>
                </a:path>
              </a:pathLst>
            </a:custGeom>
            <a:solidFill>
              <a:srgbClr val="84CBC5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3" name="Freeform 10"/>
            <p:cNvSpPr>
              <a:spLocks/>
            </p:cNvSpPr>
            <p:nvPr/>
          </p:nvSpPr>
          <p:spPr bwMode="auto">
            <a:xfrm>
              <a:off x="2738438" y="3532009"/>
              <a:ext cx="1743075" cy="342900"/>
            </a:xfrm>
            <a:custGeom>
              <a:avLst/>
              <a:gdLst>
                <a:gd name="T0" fmla="*/ 464 w 464"/>
                <a:gd name="T1" fmla="*/ 0 h 91"/>
                <a:gd name="T2" fmla="*/ 41 w 464"/>
                <a:gd name="T3" fmla="*/ 0 h 91"/>
                <a:gd name="T4" fmla="*/ 16 w 464"/>
                <a:gd name="T5" fmla="*/ 14 h 91"/>
                <a:gd name="T6" fmla="*/ 5 w 464"/>
                <a:gd name="T7" fmla="*/ 32 h 91"/>
                <a:gd name="T8" fmla="*/ 5 w 464"/>
                <a:gd name="T9" fmla="*/ 60 h 91"/>
                <a:gd name="T10" fmla="*/ 16 w 464"/>
                <a:gd name="T11" fmla="*/ 77 h 91"/>
                <a:gd name="T12" fmla="*/ 41 w 464"/>
                <a:gd name="T13" fmla="*/ 91 h 91"/>
                <a:gd name="T14" fmla="*/ 464 w 464"/>
                <a:gd name="T15" fmla="*/ 91 h 91"/>
                <a:gd name="T16" fmla="*/ 464 w 464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91">
                  <a:moveTo>
                    <a:pt x="464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1" y="6"/>
                    <a:pt x="16" y="14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9"/>
                    <a:pt x="0" y="52"/>
                    <a:pt x="5" y="60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21" y="85"/>
                    <a:pt x="32" y="91"/>
                    <a:pt x="41" y="91"/>
                  </a:cubicBezTo>
                  <a:cubicBezTo>
                    <a:pt x="464" y="91"/>
                    <a:pt x="464" y="91"/>
                    <a:pt x="464" y="91"/>
                  </a:cubicBezTo>
                  <a:lnTo>
                    <a:pt x="464" y="0"/>
                  </a:lnTo>
                  <a:close/>
                </a:path>
              </a:pathLst>
            </a:custGeom>
            <a:solidFill>
              <a:srgbClr val="84CB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2738438" y="3874909"/>
              <a:ext cx="1743075" cy="344488"/>
            </a:xfrm>
            <a:custGeom>
              <a:avLst/>
              <a:gdLst>
                <a:gd name="T0" fmla="*/ 464 w 464"/>
                <a:gd name="T1" fmla="*/ 0 h 91"/>
                <a:gd name="T2" fmla="*/ 41 w 464"/>
                <a:gd name="T3" fmla="*/ 0 h 91"/>
                <a:gd name="T4" fmla="*/ 16 w 464"/>
                <a:gd name="T5" fmla="*/ 14 h 91"/>
                <a:gd name="T6" fmla="*/ 5 w 464"/>
                <a:gd name="T7" fmla="*/ 32 h 91"/>
                <a:gd name="T8" fmla="*/ 5 w 464"/>
                <a:gd name="T9" fmla="*/ 60 h 91"/>
                <a:gd name="T10" fmla="*/ 16 w 464"/>
                <a:gd name="T11" fmla="*/ 77 h 91"/>
                <a:gd name="T12" fmla="*/ 41 w 464"/>
                <a:gd name="T13" fmla="*/ 91 h 91"/>
                <a:gd name="T14" fmla="*/ 464 w 464"/>
                <a:gd name="T15" fmla="*/ 91 h 91"/>
                <a:gd name="T16" fmla="*/ 464 w 464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91">
                  <a:moveTo>
                    <a:pt x="464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1" y="6"/>
                    <a:pt x="16" y="14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40"/>
                    <a:pt x="0" y="52"/>
                    <a:pt x="5" y="60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21" y="85"/>
                    <a:pt x="32" y="91"/>
                    <a:pt x="41" y="91"/>
                  </a:cubicBezTo>
                  <a:cubicBezTo>
                    <a:pt x="464" y="91"/>
                    <a:pt x="464" y="91"/>
                    <a:pt x="464" y="91"/>
                  </a:cubicBezTo>
                  <a:lnTo>
                    <a:pt x="464" y="0"/>
                  </a:lnTo>
                  <a:close/>
                </a:path>
              </a:pathLst>
            </a:custGeom>
            <a:solidFill>
              <a:srgbClr val="84CBC5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5" name="Freeform 22"/>
            <p:cNvSpPr>
              <a:spLocks/>
            </p:cNvSpPr>
            <p:nvPr/>
          </p:nvSpPr>
          <p:spPr bwMode="auto">
            <a:xfrm>
              <a:off x="1608138" y="3538359"/>
              <a:ext cx="428625" cy="333375"/>
            </a:xfrm>
            <a:custGeom>
              <a:avLst/>
              <a:gdLst>
                <a:gd name="T0" fmla="*/ 114 w 114"/>
                <a:gd name="T1" fmla="*/ 49 h 88"/>
                <a:gd name="T2" fmla="*/ 107 w 114"/>
                <a:gd name="T3" fmla="*/ 0 h 88"/>
                <a:gd name="T4" fmla="*/ 0 w 114"/>
                <a:gd name="T5" fmla="*/ 44 h 88"/>
                <a:gd name="T6" fmla="*/ 109 w 114"/>
                <a:gd name="T7" fmla="*/ 88 h 88"/>
                <a:gd name="T8" fmla="*/ 114 w 114"/>
                <a:gd name="T9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8">
                  <a:moveTo>
                    <a:pt x="114" y="49"/>
                  </a:moveTo>
                  <a:cubicBezTo>
                    <a:pt x="114" y="32"/>
                    <a:pt x="111" y="15"/>
                    <a:pt x="107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09" y="88"/>
                    <a:pt x="109" y="88"/>
                    <a:pt x="109" y="88"/>
                  </a:cubicBezTo>
                  <a:cubicBezTo>
                    <a:pt x="112" y="76"/>
                    <a:pt x="114" y="63"/>
                    <a:pt x="114" y="49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76" name="Freeform 27"/>
          <p:cNvSpPr>
            <a:spLocks/>
          </p:cNvSpPr>
          <p:nvPr/>
        </p:nvSpPr>
        <p:spPr bwMode="auto">
          <a:xfrm>
            <a:off x="2848104" y="2863918"/>
            <a:ext cx="6038850" cy="2151062"/>
          </a:xfrm>
          <a:custGeom>
            <a:avLst/>
            <a:gdLst>
              <a:gd name="T0" fmla="*/ 3799 w 3804"/>
              <a:gd name="T1" fmla="*/ 0 h 1355"/>
              <a:gd name="T2" fmla="*/ 372 w 3804"/>
              <a:gd name="T3" fmla="*/ 0 h 1355"/>
              <a:gd name="T4" fmla="*/ 0 w 3804"/>
              <a:gd name="T5" fmla="*/ 679 h 1355"/>
              <a:gd name="T6" fmla="*/ 372 w 3804"/>
              <a:gd name="T7" fmla="*/ 1355 h 1355"/>
              <a:gd name="T8" fmla="*/ 3804 w 3804"/>
              <a:gd name="T9" fmla="*/ 1355 h 1355"/>
              <a:gd name="T10" fmla="*/ 3799 w 3804"/>
              <a:gd name="T11" fmla="*/ 0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04" h="1355">
                <a:moveTo>
                  <a:pt x="3799" y="0"/>
                </a:moveTo>
                <a:lnTo>
                  <a:pt x="372" y="0"/>
                </a:lnTo>
                <a:lnTo>
                  <a:pt x="0" y="679"/>
                </a:lnTo>
                <a:lnTo>
                  <a:pt x="372" y="1355"/>
                </a:lnTo>
                <a:lnTo>
                  <a:pt x="3804" y="1355"/>
                </a:lnTo>
                <a:lnTo>
                  <a:pt x="379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680301" y="5505830"/>
            <a:ext cx="1095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 dirty="0">
                <a:solidFill>
                  <a:prstClr val="white"/>
                </a:solidFill>
                <a:latin typeface="Calibri"/>
                <a:ea typeface="+mn-ea"/>
              </a:rPr>
              <a:t>Discover</a:t>
            </a:r>
          </a:p>
        </p:txBody>
      </p:sp>
      <p:sp>
        <p:nvSpPr>
          <p:cNvPr id="78" name="Freeform 5"/>
          <p:cNvSpPr>
            <a:spLocks noEditPoints="1"/>
          </p:cNvSpPr>
          <p:nvPr/>
        </p:nvSpPr>
        <p:spPr bwMode="auto">
          <a:xfrm>
            <a:off x="5215146" y="5472721"/>
            <a:ext cx="478181" cy="479814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616434" y="4214602"/>
            <a:ext cx="9012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 dirty="0">
                <a:solidFill>
                  <a:prstClr val="white"/>
                </a:solidFill>
                <a:latin typeface="Calibri"/>
                <a:ea typeface="+mn-ea"/>
              </a:rPr>
              <a:t>Design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313035" y="3855543"/>
            <a:ext cx="726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 dirty="0">
                <a:solidFill>
                  <a:prstClr val="white"/>
                </a:solidFill>
                <a:latin typeface="Calibri"/>
                <a:ea typeface="+mn-ea"/>
              </a:rPr>
              <a:t>Code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133616" y="2559742"/>
            <a:ext cx="935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2000" b="1" dirty="0">
                <a:solidFill>
                  <a:prstClr val="white"/>
                </a:solidFill>
                <a:latin typeface="Calibri"/>
                <a:ea typeface="+mn-ea"/>
              </a:rPr>
              <a:t>Deploy</a:t>
            </a:r>
          </a:p>
        </p:txBody>
      </p:sp>
      <p:grpSp>
        <p:nvGrpSpPr>
          <p:cNvPr id="82" name="Group 42"/>
          <p:cNvGrpSpPr/>
          <p:nvPr/>
        </p:nvGrpSpPr>
        <p:grpSpPr>
          <a:xfrm>
            <a:off x="6855731" y="3882726"/>
            <a:ext cx="424724" cy="404172"/>
            <a:chOff x="6719888" y="887413"/>
            <a:chExt cx="492125" cy="468312"/>
          </a:xfrm>
          <a:solidFill>
            <a:sysClr val="window" lastClr="FFFFFF"/>
          </a:solidFill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5" name="Freeform 15"/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6" name="Freeform 16"/>
            <p:cNvSpPr>
              <a:spLocks/>
            </p:cNvSpPr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7" name="Freeform 17"/>
            <p:cNvSpPr>
              <a:spLocks/>
            </p:cNvSpPr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88" name="Freeform 18"/>
            <p:cNvSpPr>
              <a:spLocks/>
            </p:cNvSpPr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89" name="Freeform 5"/>
          <p:cNvSpPr>
            <a:spLocks noEditPoints="1"/>
          </p:cNvSpPr>
          <p:nvPr/>
        </p:nvSpPr>
        <p:spPr bwMode="auto">
          <a:xfrm>
            <a:off x="4559447" y="4174079"/>
            <a:ext cx="448161" cy="448959"/>
          </a:xfrm>
          <a:custGeom>
            <a:avLst/>
            <a:gdLst>
              <a:gd name="T0" fmla="*/ 1124 w 1124"/>
              <a:gd name="T1" fmla="*/ 369 h 1126"/>
              <a:gd name="T2" fmla="*/ 754 w 1124"/>
              <a:gd name="T3" fmla="*/ 0 h 1126"/>
              <a:gd name="T4" fmla="*/ 108 w 1124"/>
              <a:gd name="T5" fmla="*/ 646 h 1126"/>
              <a:gd name="T6" fmla="*/ 0 w 1124"/>
              <a:gd name="T7" fmla="*/ 1126 h 1126"/>
              <a:gd name="T8" fmla="*/ 477 w 1124"/>
              <a:gd name="T9" fmla="*/ 1015 h 1126"/>
              <a:gd name="T10" fmla="*/ 1124 w 1124"/>
              <a:gd name="T11" fmla="*/ 369 h 1126"/>
              <a:gd name="T12" fmla="*/ 446 w 1124"/>
              <a:gd name="T13" fmla="*/ 944 h 1126"/>
              <a:gd name="T14" fmla="*/ 387 w 1124"/>
              <a:gd name="T15" fmla="*/ 885 h 1126"/>
              <a:gd name="T16" fmla="*/ 962 w 1124"/>
              <a:gd name="T17" fmla="*/ 310 h 1126"/>
              <a:gd name="T18" fmla="*/ 1022 w 1124"/>
              <a:gd name="T19" fmla="*/ 369 h 1126"/>
              <a:gd name="T20" fmla="*/ 446 w 1124"/>
              <a:gd name="T21" fmla="*/ 944 h 1126"/>
              <a:gd name="T22" fmla="*/ 232 w 1124"/>
              <a:gd name="T23" fmla="*/ 997 h 1126"/>
              <a:gd name="T24" fmla="*/ 127 w 1124"/>
              <a:gd name="T25" fmla="*/ 892 h 1126"/>
              <a:gd name="T26" fmla="*/ 167 w 1124"/>
              <a:gd name="T27" fmla="*/ 715 h 1126"/>
              <a:gd name="T28" fmla="*/ 227 w 1124"/>
              <a:gd name="T29" fmla="*/ 775 h 1126"/>
              <a:gd name="T30" fmla="*/ 226 w 1124"/>
              <a:gd name="T31" fmla="*/ 775 h 1126"/>
              <a:gd name="T32" fmla="*/ 362 w 1124"/>
              <a:gd name="T33" fmla="*/ 911 h 1126"/>
              <a:gd name="T34" fmla="*/ 362 w 1124"/>
              <a:gd name="T35" fmla="*/ 910 h 1126"/>
              <a:gd name="T36" fmla="*/ 408 w 1124"/>
              <a:gd name="T37" fmla="*/ 957 h 1126"/>
              <a:gd name="T38" fmla="*/ 232 w 1124"/>
              <a:gd name="T39" fmla="*/ 997 h 1126"/>
              <a:gd name="T40" fmla="*/ 937 w 1124"/>
              <a:gd name="T41" fmla="*/ 284 h 1126"/>
              <a:gd name="T42" fmla="*/ 362 w 1124"/>
              <a:gd name="T43" fmla="*/ 859 h 1126"/>
              <a:gd name="T44" fmla="*/ 278 w 1124"/>
              <a:gd name="T45" fmla="*/ 775 h 1126"/>
              <a:gd name="T46" fmla="*/ 853 w 1124"/>
              <a:gd name="T47" fmla="*/ 200 h 1126"/>
              <a:gd name="T48" fmla="*/ 937 w 1124"/>
              <a:gd name="T49" fmla="*/ 284 h 1126"/>
              <a:gd name="T50" fmla="*/ 754 w 1124"/>
              <a:gd name="T51" fmla="*/ 102 h 1126"/>
              <a:gd name="T52" fmla="*/ 827 w 1124"/>
              <a:gd name="T53" fmla="*/ 175 h 1126"/>
              <a:gd name="T54" fmla="*/ 252 w 1124"/>
              <a:gd name="T55" fmla="*/ 750 h 1126"/>
              <a:gd name="T56" fmla="*/ 179 w 1124"/>
              <a:gd name="T57" fmla="*/ 677 h 1126"/>
              <a:gd name="T58" fmla="*/ 754 w 1124"/>
              <a:gd name="T59" fmla="*/ 102 h 1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24" h="1126">
                <a:moveTo>
                  <a:pt x="1124" y="369"/>
                </a:moveTo>
                <a:lnTo>
                  <a:pt x="754" y="0"/>
                </a:lnTo>
                <a:lnTo>
                  <a:pt x="108" y="646"/>
                </a:lnTo>
                <a:lnTo>
                  <a:pt x="0" y="1126"/>
                </a:lnTo>
                <a:lnTo>
                  <a:pt x="477" y="1015"/>
                </a:lnTo>
                <a:lnTo>
                  <a:pt x="1124" y="369"/>
                </a:lnTo>
                <a:close/>
                <a:moveTo>
                  <a:pt x="446" y="944"/>
                </a:moveTo>
                <a:lnTo>
                  <a:pt x="387" y="885"/>
                </a:lnTo>
                <a:lnTo>
                  <a:pt x="962" y="310"/>
                </a:lnTo>
                <a:lnTo>
                  <a:pt x="1022" y="369"/>
                </a:lnTo>
                <a:lnTo>
                  <a:pt x="446" y="944"/>
                </a:lnTo>
                <a:close/>
                <a:moveTo>
                  <a:pt x="232" y="997"/>
                </a:moveTo>
                <a:lnTo>
                  <a:pt x="127" y="892"/>
                </a:lnTo>
                <a:lnTo>
                  <a:pt x="167" y="715"/>
                </a:lnTo>
                <a:lnTo>
                  <a:pt x="227" y="775"/>
                </a:lnTo>
                <a:lnTo>
                  <a:pt x="226" y="775"/>
                </a:lnTo>
                <a:lnTo>
                  <a:pt x="362" y="911"/>
                </a:lnTo>
                <a:lnTo>
                  <a:pt x="362" y="910"/>
                </a:lnTo>
                <a:lnTo>
                  <a:pt x="408" y="957"/>
                </a:lnTo>
                <a:lnTo>
                  <a:pt x="232" y="997"/>
                </a:lnTo>
                <a:close/>
                <a:moveTo>
                  <a:pt x="937" y="284"/>
                </a:moveTo>
                <a:lnTo>
                  <a:pt x="362" y="859"/>
                </a:lnTo>
                <a:lnTo>
                  <a:pt x="278" y="775"/>
                </a:lnTo>
                <a:lnTo>
                  <a:pt x="853" y="200"/>
                </a:lnTo>
                <a:lnTo>
                  <a:pt x="937" y="284"/>
                </a:lnTo>
                <a:close/>
                <a:moveTo>
                  <a:pt x="754" y="102"/>
                </a:moveTo>
                <a:lnTo>
                  <a:pt x="827" y="175"/>
                </a:lnTo>
                <a:lnTo>
                  <a:pt x="252" y="750"/>
                </a:lnTo>
                <a:lnTo>
                  <a:pt x="179" y="677"/>
                </a:lnTo>
                <a:lnTo>
                  <a:pt x="754" y="10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90" name="Group 50"/>
          <p:cNvGrpSpPr/>
          <p:nvPr/>
        </p:nvGrpSpPr>
        <p:grpSpPr>
          <a:xfrm rot="2700000">
            <a:off x="6194442" y="2477184"/>
            <a:ext cx="316524" cy="551595"/>
            <a:chOff x="4732338" y="4783138"/>
            <a:chExt cx="703263" cy="1225550"/>
          </a:xfrm>
          <a:solidFill>
            <a:sysClr val="window" lastClr="FFFFFF"/>
          </a:solidFill>
        </p:grpSpPr>
        <p:sp>
          <p:nvSpPr>
            <p:cNvPr id="91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92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93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8621000" y="3602845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Description</a:t>
            </a:r>
          </a:p>
        </p:txBody>
      </p:sp>
      <p:sp>
        <p:nvSpPr>
          <p:cNvPr id="95" name="Rectangle 55"/>
          <p:cNvSpPr/>
          <p:nvPr/>
        </p:nvSpPr>
        <p:spPr>
          <a:xfrm>
            <a:off x="8621000" y="3893008"/>
            <a:ext cx="26974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7302412" y="5217870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Description</a:t>
            </a:r>
          </a:p>
        </p:txBody>
      </p:sp>
      <p:sp>
        <p:nvSpPr>
          <p:cNvPr id="97" name="Rectangle 57"/>
          <p:cNvSpPr/>
          <p:nvPr/>
        </p:nvSpPr>
        <p:spPr>
          <a:xfrm>
            <a:off x="7302412" y="5508033"/>
            <a:ext cx="26974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3140629" y="2196125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Description</a:t>
            </a:r>
          </a:p>
        </p:txBody>
      </p:sp>
      <p:sp>
        <p:nvSpPr>
          <p:cNvPr id="99" name="Rectangle 59"/>
          <p:cNvSpPr/>
          <p:nvPr/>
        </p:nvSpPr>
        <p:spPr>
          <a:xfrm>
            <a:off x="1726728" y="2486288"/>
            <a:ext cx="27270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630322" y="3815194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 dirty="0">
                <a:solidFill>
                  <a:srgbClr val="3A3838"/>
                </a:solidFill>
                <a:latin typeface="Arial"/>
                <a:ea typeface="+mn-ea"/>
              </a:rPr>
              <a:t>Description</a:t>
            </a:r>
          </a:p>
        </p:txBody>
      </p:sp>
      <p:sp>
        <p:nvSpPr>
          <p:cNvPr id="101" name="Rectangle 61"/>
          <p:cNvSpPr/>
          <p:nvPr/>
        </p:nvSpPr>
        <p:spPr>
          <a:xfrm>
            <a:off x="216421" y="4105357"/>
            <a:ext cx="27270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srgbClr val="A5A5A5"/>
                </a:solidFill>
                <a:latin typeface="Calibri"/>
                <a:ea typeface="+mn-ea"/>
              </a:rPr>
              <a:t>Suitable for all categories business and personal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77" grpId="0"/>
      <p:bldP spid="78" grpId="0" animBg="1"/>
      <p:bldP spid="79" grpId="0"/>
      <p:bldP spid="80" grpId="0"/>
      <p:bldP spid="81" grpId="0"/>
      <p:bldP spid="89" grpId="0" animBg="1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ro Revision">
    <a:dk1>
      <a:sysClr val="windowText" lastClr="000000"/>
    </a:dk1>
    <a:lt1>
      <a:sysClr val="window" lastClr="FFFFFF"/>
    </a:lt1>
    <a:dk2>
      <a:srgbClr val="3A3838"/>
    </a:dk2>
    <a:lt2>
      <a:srgbClr val="A5A5A5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A05024"/>
    </a:hlink>
    <a:folHlink>
      <a:srgbClr val="FEC037"/>
    </a:folHlink>
  </a:clrScheme>
  <a:fontScheme name="Custom 7">
    <a:majorFont>
      <a:latin typeface="Arial"/>
      <a:ea typeface=""/>
      <a:cs typeface=""/>
    </a:majorFont>
    <a:minorFont>
      <a:latin typeface="Calibr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Metro Revision">
    <a:dk1>
      <a:sysClr val="windowText" lastClr="000000"/>
    </a:dk1>
    <a:lt1>
      <a:sysClr val="window" lastClr="FFFFFF"/>
    </a:lt1>
    <a:dk2>
      <a:srgbClr val="3A3838"/>
    </a:dk2>
    <a:lt2>
      <a:srgbClr val="A5A5A5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A05024"/>
    </a:hlink>
    <a:folHlink>
      <a:srgbClr val="FEC037"/>
    </a:folHlink>
  </a:clrScheme>
  <a:fontScheme name="Custom 7">
    <a:majorFont>
      <a:latin typeface="Arial"/>
      <a:ea typeface=""/>
      <a:cs typeface=""/>
    </a:majorFont>
    <a:minorFont>
      <a:latin typeface="Calibr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Metro Revision">
    <a:dk1>
      <a:sysClr val="windowText" lastClr="000000"/>
    </a:dk1>
    <a:lt1>
      <a:sysClr val="window" lastClr="FFFFFF"/>
    </a:lt1>
    <a:dk2>
      <a:srgbClr val="3A3838"/>
    </a:dk2>
    <a:lt2>
      <a:srgbClr val="A5A5A5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A05024"/>
    </a:hlink>
    <a:folHlink>
      <a:srgbClr val="FEC037"/>
    </a:folHlink>
  </a:clrScheme>
  <a:fontScheme name="Custom 7">
    <a:majorFont>
      <a:latin typeface="Arial"/>
      <a:ea typeface=""/>
      <a:cs typeface=""/>
    </a:majorFont>
    <a:minorFont>
      <a:latin typeface="Calibr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Metro Revision">
    <a:dk1>
      <a:sysClr val="windowText" lastClr="000000"/>
    </a:dk1>
    <a:lt1>
      <a:sysClr val="window" lastClr="FFFFFF"/>
    </a:lt1>
    <a:dk2>
      <a:srgbClr val="3A3838"/>
    </a:dk2>
    <a:lt2>
      <a:srgbClr val="A5A5A5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A05024"/>
    </a:hlink>
    <a:folHlink>
      <a:srgbClr val="FEC037"/>
    </a:folHlink>
  </a:clrScheme>
  <a:fontScheme name="Custom 7">
    <a:majorFont>
      <a:latin typeface="Arial"/>
      <a:ea typeface=""/>
      <a:cs typeface=""/>
    </a:majorFont>
    <a:minorFont>
      <a:latin typeface="Calibr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Metro Revision">
    <a:dk1>
      <a:sysClr val="windowText" lastClr="000000"/>
    </a:dk1>
    <a:lt1>
      <a:sysClr val="window" lastClr="FFFFFF"/>
    </a:lt1>
    <a:dk2>
      <a:srgbClr val="3A3838"/>
    </a:dk2>
    <a:lt2>
      <a:srgbClr val="A5A5A5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A05024"/>
    </a:hlink>
    <a:folHlink>
      <a:srgbClr val="FEC037"/>
    </a:folHlink>
  </a:clrScheme>
  <a:fontScheme name="Custom 7">
    <a:majorFont>
      <a:latin typeface="Arial"/>
      <a:ea typeface=""/>
      <a:cs typeface=""/>
    </a:majorFont>
    <a:minorFont>
      <a:latin typeface="Calibr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Metro Revision">
    <a:dk1>
      <a:sysClr val="windowText" lastClr="000000"/>
    </a:dk1>
    <a:lt1>
      <a:sysClr val="window" lastClr="FFFFFF"/>
    </a:lt1>
    <a:dk2>
      <a:srgbClr val="3A3838"/>
    </a:dk2>
    <a:lt2>
      <a:srgbClr val="A5A5A5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A05024"/>
    </a:hlink>
    <a:folHlink>
      <a:srgbClr val="FEC037"/>
    </a:folHlink>
  </a:clrScheme>
  <a:fontScheme name="Custom 7">
    <a:majorFont>
      <a:latin typeface="Arial"/>
      <a:ea typeface=""/>
      <a:cs typeface=""/>
    </a:majorFont>
    <a:minorFont>
      <a:latin typeface="Calibr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Metro Revision">
    <a:dk1>
      <a:sysClr val="windowText" lastClr="000000"/>
    </a:dk1>
    <a:lt1>
      <a:sysClr val="window" lastClr="FFFFFF"/>
    </a:lt1>
    <a:dk2>
      <a:srgbClr val="3A3838"/>
    </a:dk2>
    <a:lt2>
      <a:srgbClr val="A5A5A5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A05024"/>
    </a:hlink>
    <a:folHlink>
      <a:srgbClr val="FEC037"/>
    </a:folHlink>
  </a:clrScheme>
  <a:fontScheme name="Custom 7">
    <a:majorFont>
      <a:latin typeface="Arial"/>
      <a:ea typeface=""/>
      <a:cs typeface=""/>
    </a:majorFont>
    <a:minorFont>
      <a:latin typeface="Calibr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Metro Revision">
    <a:dk1>
      <a:sysClr val="windowText" lastClr="000000"/>
    </a:dk1>
    <a:lt1>
      <a:sysClr val="window" lastClr="FFFFFF"/>
    </a:lt1>
    <a:dk2>
      <a:srgbClr val="3A3838"/>
    </a:dk2>
    <a:lt2>
      <a:srgbClr val="A5A5A5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A05024"/>
    </a:hlink>
    <a:folHlink>
      <a:srgbClr val="FEC037"/>
    </a:folHlink>
  </a:clrScheme>
  <a:fontScheme name="Custom 7">
    <a:majorFont>
      <a:latin typeface="Arial"/>
      <a:ea typeface=""/>
      <a:cs typeface=""/>
    </a:majorFont>
    <a:minorFont>
      <a:latin typeface="Calibr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Metro Revision">
    <a:dk1>
      <a:sysClr val="windowText" lastClr="000000"/>
    </a:dk1>
    <a:lt1>
      <a:sysClr val="window" lastClr="FFFFFF"/>
    </a:lt1>
    <a:dk2>
      <a:srgbClr val="3A3838"/>
    </a:dk2>
    <a:lt2>
      <a:srgbClr val="A5A5A5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A05024"/>
    </a:hlink>
    <a:folHlink>
      <a:srgbClr val="FEC037"/>
    </a:folHlink>
  </a:clrScheme>
  <a:fontScheme name="Custom 7">
    <a:majorFont>
      <a:latin typeface="Arial"/>
      <a:ea typeface=""/>
      <a:cs typeface=""/>
    </a:majorFont>
    <a:minorFont>
      <a:latin typeface="Calibr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Metro Revision">
    <a:dk1>
      <a:sysClr val="windowText" lastClr="000000"/>
    </a:dk1>
    <a:lt1>
      <a:sysClr val="window" lastClr="FFFFFF"/>
    </a:lt1>
    <a:dk2>
      <a:srgbClr val="3A3838"/>
    </a:dk2>
    <a:lt2>
      <a:srgbClr val="A5A5A5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A05024"/>
    </a:hlink>
    <a:folHlink>
      <a:srgbClr val="FEC037"/>
    </a:folHlink>
  </a:clrScheme>
  <a:fontScheme name="Custom 7">
    <a:majorFont>
      <a:latin typeface="Arial"/>
      <a:ea typeface=""/>
      <a:cs typeface=""/>
    </a:majorFont>
    <a:minorFont>
      <a:latin typeface="Calibr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Metro Revision">
    <a:dk1>
      <a:sysClr val="windowText" lastClr="000000"/>
    </a:dk1>
    <a:lt1>
      <a:sysClr val="window" lastClr="FFFFFF"/>
    </a:lt1>
    <a:dk2>
      <a:srgbClr val="3A3838"/>
    </a:dk2>
    <a:lt2>
      <a:srgbClr val="A5A5A5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A05024"/>
    </a:hlink>
    <a:folHlink>
      <a:srgbClr val="FEC037"/>
    </a:folHlink>
  </a:clrScheme>
  <a:fontScheme name="Custom 7">
    <a:majorFont>
      <a:latin typeface="Arial"/>
      <a:ea typeface=""/>
      <a:cs typeface=""/>
    </a:majorFont>
    <a:minorFont>
      <a:latin typeface="Calibr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Metro Revision">
    <a:dk1>
      <a:sysClr val="windowText" lastClr="000000"/>
    </a:dk1>
    <a:lt1>
      <a:sysClr val="window" lastClr="FFFFFF"/>
    </a:lt1>
    <a:dk2>
      <a:srgbClr val="3A3838"/>
    </a:dk2>
    <a:lt2>
      <a:srgbClr val="A5A5A5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A05024"/>
    </a:hlink>
    <a:folHlink>
      <a:srgbClr val="FEC037"/>
    </a:folHlink>
  </a:clrScheme>
  <a:fontScheme name="Custom 7">
    <a:majorFont>
      <a:latin typeface="Arial"/>
      <a:ea typeface=""/>
      <a:cs typeface=""/>
    </a:majorFont>
    <a:minorFont>
      <a:latin typeface="Calibr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23081</TotalTime>
  <Words>1548</Words>
  <Application>Microsoft Office PowerPoint</Application>
  <PresentationFormat>自定义</PresentationFormat>
  <Paragraphs>254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2019-09-29T02:18:44Z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