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9" r:id="rId2"/>
  </p:sldMasterIdLst>
  <p:notesMasterIdLst>
    <p:notesMasterId r:id="rId27"/>
  </p:notesMasterIdLst>
  <p:sldIdLst>
    <p:sldId id="256" r:id="rId3"/>
    <p:sldId id="274" r:id="rId4"/>
    <p:sldId id="278" r:id="rId5"/>
    <p:sldId id="257" r:id="rId6"/>
    <p:sldId id="273" r:id="rId7"/>
    <p:sldId id="272" r:id="rId8"/>
    <p:sldId id="271" r:id="rId9"/>
    <p:sldId id="270" r:id="rId10"/>
    <p:sldId id="269" r:id="rId11"/>
    <p:sldId id="277" r:id="rId12"/>
    <p:sldId id="268" r:id="rId13"/>
    <p:sldId id="267" r:id="rId14"/>
    <p:sldId id="265" r:id="rId15"/>
    <p:sldId id="266" r:id="rId16"/>
    <p:sldId id="276" r:id="rId17"/>
    <p:sldId id="264" r:id="rId18"/>
    <p:sldId id="263" r:id="rId19"/>
    <p:sldId id="262" r:id="rId20"/>
    <p:sldId id="275" r:id="rId21"/>
    <p:sldId id="260" r:id="rId22"/>
    <p:sldId id="259" r:id="rId23"/>
    <p:sldId id="258" r:id="rId24"/>
    <p:sldId id="279" r:id="rId25"/>
    <p:sldId id="280" r:id="rId26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64">
          <p15:clr>
            <a:srgbClr val="A4A3A4"/>
          </p15:clr>
        </p15:guide>
        <p15:guide id="2" pos="3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C223"/>
    <a:srgbClr val="923C92"/>
    <a:srgbClr val="F18901"/>
    <a:srgbClr val="08A1C8"/>
    <a:srgbClr val="F9EE09"/>
    <a:srgbClr val="2B31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 showGuides="1">
      <p:cViewPr>
        <p:scale>
          <a:sx n="50" d="100"/>
          <a:sy n="50" d="100"/>
        </p:scale>
        <p:origin x="-510" y="-1758"/>
      </p:cViewPr>
      <p:guideLst>
        <p:guide orient="horz" pos="2364"/>
        <p:guide pos="390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0" cy="72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547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6312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10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51730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32380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866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6877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62144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15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767323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89504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14675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3533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19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7942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2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19867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0015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9433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7611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1470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  <a:t>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45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1502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1341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73826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9149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4181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E1B693-632D-4080-9CF6-EA28B66DC80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13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81671-OGMLTR-60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87555" cy="68713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35324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067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3967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449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382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5605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3399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963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66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4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216765" cy="6861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17692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560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6871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2019/9/25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2019/9/25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  <a:t>2019/9/25</a:t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484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Relationship Id="rId6" Type="http://schemas.openxmlformats.org/officeDocument/2006/relationships/image" Target="../media/image5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19705" y="2405861"/>
            <a:ext cx="6971030" cy="1107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85000"/>
                    <a:lumOff val="15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6600" dirty="0" smtClean="0">
                <a:solidFill>
                  <a:srgbClr val="08A1C8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儿童</a:t>
            </a:r>
            <a:r>
              <a:rPr lang="zh-CN" altLang="en-US" sz="6600" dirty="0" smtClean="0">
                <a:solidFill>
                  <a:srgbClr val="8EC223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美术</a:t>
            </a:r>
            <a:r>
              <a:rPr lang="zh-CN" altLang="en-US" sz="6600" dirty="0" smtClean="0">
                <a:solidFill>
                  <a:srgbClr val="F1890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教</a:t>
            </a:r>
            <a:r>
              <a:rPr lang="zh-CN" altLang="en-US" sz="6600" dirty="0">
                <a:solidFill>
                  <a:srgbClr val="F1890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育</a:t>
            </a:r>
            <a:r>
              <a:rPr lang="zh-CN" altLang="en-US" sz="6600" dirty="0">
                <a:solidFill>
                  <a:srgbClr val="923C92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课件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355340" y="3557270"/>
            <a:ext cx="566166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85000"/>
                    <a:lumOff val="15000"/>
                  </a:schemeClr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PleaseaddaclearbusinesstemplateforthetitlecontentyouwanttoaddPleaseaddaclebusinessPleaseaddaclearbuPleaseaddaclear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355340" y="4380230"/>
            <a:ext cx="1339850" cy="443230"/>
            <a:chOff x="9989" y="5400"/>
            <a:chExt cx="2110" cy="698"/>
          </a:xfrm>
          <a:solidFill>
            <a:srgbClr val="8EC223"/>
          </a:solidFill>
        </p:grpSpPr>
        <p:sp>
          <p:nvSpPr>
            <p:cNvPr id="8" name="圆角矩形 7"/>
            <p:cNvSpPr/>
            <p:nvPr/>
          </p:nvSpPr>
          <p:spPr>
            <a:xfrm>
              <a:off x="9989" y="5400"/>
              <a:ext cx="2110" cy="69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100" y="5435"/>
              <a:ext cx="1888" cy="62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>
                  <a:solidFill>
                    <a:schemeClr val="bg1"/>
                  </a:solidFill>
                </a:rPr>
                <a:t>教学课件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91150" y="4380230"/>
            <a:ext cx="1339850" cy="443230"/>
            <a:chOff x="9989" y="5400"/>
            <a:chExt cx="2110" cy="698"/>
          </a:xfrm>
          <a:solidFill>
            <a:srgbClr val="F18901"/>
          </a:solidFill>
        </p:grpSpPr>
        <p:sp>
          <p:nvSpPr>
            <p:cNvPr id="15" name="圆角矩形 14"/>
            <p:cNvSpPr/>
            <p:nvPr/>
          </p:nvSpPr>
          <p:spPr>
            <a:xfrm>
              <a:off x="9989" y="5400"/>
              <a:ext cx="2110" cy="69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00" y="5435"/>
              <a:ext cx="1906" cy="6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</a:rPr>
                <a:t>儿童美术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26960" y="4380230"/>
            <a:ext cx="1339850" cy="443230"/>
            <a:chOff x="9989" y="5400"/>
            <a:chExt cx="2110" cy="698"/>
          </a:xfrm>
          <a:solidFill>
            <a:srgbClr val="08A1C8"/>
          </a:solidFill>
        </p:grpSpPr>
        <p:sp>
          <p:nvSpPr>
            <p:cNvPr id="18" name="圆角矩形 17"/>
            <p:cNvSpPr/>
            <p:nvPr/>
          </p:nvSpPr>
          <p:spPr>
            <a:xfrm>
              <a:off x="9989" y="5400"/>
              <a:ext cx="2110" cy="69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100" y="5435"/>
              <a:ext cx="1906" cy="63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bg1"/>
                  </a:solidFill>
                </a:rPr>
                <a:t>成长教育</a:t>
              </a:r>
              <a:endParaRPr lang="zh-CN" altLang="en-US" sz="20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12210" y="4360545"/>
            <a:ext cx="50203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PleaseaddaclearbusinesstemplateforthetitlecontentyouwanttoaddPleaseaddaclebusinesPleaseaddaclearbu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02125" y="3460750"/>
            <a:ext cx="3840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0" algn="l">
              <a:buNone/>
            </a:pPr>
            <a:r>
              <a:rPr lang="zh-CN" altLang="en-US" sz="4800" dirty="0" smtClean="0">
                <a:solidFill>
                  <a:srgbClr val="F1890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目录标题文字</a:t>
            </a:r>
            <a:endParaRPr lang="zh-CN" altLang="en-US" sz="4800" dirty="0">
              <a:solidFill>
                <a:srgbClr val="F1890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08015" y="2538730"/>
            <a:ext cx="10287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>
                <a:solidFill>
                  <a:srgbClr val="F189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reeform 5"/>
          <p:cNvSpPr/>
          <p:nvPr/>
        </p:nvSpPr>
        <p:spPr bwMode="auto">
          <a:xfrm>
            <a:off x="6225858" y="2510155"/>
            <a:ext cx="1657350" cy="2333625"/>
          </a:xfrm>
          <a:custGeom>
            <a:avLst/>
            <a:gdLst>
              <a:gd name="T0" fmla="*/ 2147483647 w 1467"/>
              <a:gd name="T1" fmla="*/ 2147483647 h 2068"/>
              <a:gd name="T2" fmla="*/ 2147483647 w 1467"/>
              <a:gd name="T3" fmla="*/ 2147483647 h 2068"/>
              <a:gd name="T4" fmla="*/ 2147483647 w 1467"/>
              <a:gd name="T5" fmla="*/ 2147483647 h 2068"/>
              <a:gd name="T6" fmla="*/ 2147483647 w 1467"/>
              <a:gd name="T7" fmla="*/ 2147483647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0 w 1467"/>
              <a:gd name="T17" fmla="*/ 0 h 2068"/>
              <a:gd name="T18" fmla="*/ 2147483647 w 1467"/>
              <a:gd name="T19" fmla="*/ 0 h 2068"/>
              <a:gd name="T20" fmla="*/ 2147483647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1467" y="571"/>
                </a:moveTo>
                <a:cubicBezTo>
                  <a:pt x="1467" y="1909"/>
                  <a:pt x="1467" y="1909"/>
                  <a:pt x="1467" y="1909"/>
                </a:cubicBezTo>
                <a:cubicBezTo>
                  <a:pt x="1467" y="1996"/>
                  <a:pt x="1396" y="2068"/>
                  <a:pt x="1309" y="2068"/>
                </a:cubicBezTo>
                <a:cubicBezTo>
                  <a:pt x="724" y="2068"/>
                  <a:pt x="724" y="2068"/>
                  <a:pt x="724" y="2068"/>
                </a:cubicBezTo>
                <a:cubicBezTo>
                  <a:pt x="637" y="2068"/>
                  <a:pt x="566" y="1996"/>
                  <a:pt x="566" y="1909"/>
                </a:cubicBezTo>
                <a:cubicBezTo>
                  <a:pt x="566" y="571"/>
                  <a:pt x="566" y="571"/>
                  <a:pt x="566" y="571"/>
                </a:cubicBezTo>
                <a:cubicBezTo>
                  <a:pt x="566" y="568"/>
                  <a:pt x="566" y="565"/>
                  <a:pt x="566" y="562"/>
                </a:cubicBezTo>
                <a:cubicBezTo>
                  <a:pt x="556" y="262"/>
                  <a:pt x="311" y="19"/>
                  <a:pt x="3" y="1"/>
                </a:cubicBezTo>
                <a:cubicBezTo>
                  <a:pt x="2" y="1"/>
                  <a:pt x="1" y="0"/>
                  <a:pt x="0" y="0"/>
                </a:cubicBezTo>
                <a:cubicBezTo>
                  <a:pt x="896" y="0"/>
                  <a:pt x="896" y="0"/>
                  <a:pt x="896" y="0"/>
                </a:cubicBezTo>
                <a:cubicBezTo>
                  <a:pt x="1211" y="0"/>
                  <a:pt x="1467" y="256"/>
                  <a:pt x="1467" y="571"/>
                </a:cubicBezTo>
                <a:close/>
              </a:path>
            </a:pathLst>
          </a:custGeom>
          <a:solidFill>
            <a:srgbClr val="08A1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3" name="Freeform 6"/>
          <p:cNvSpPr/>
          <p:nvPr/>
        </p:nvSpPr>
        <p:spPr bwMode="auto">
          <a:xfrm>
            <a:off x="5551488" y="1486535"/>
            <a:ext cx="2332037" cy="1655763"/>
          </a:xfrm>
          <a:custGeom>
            <a:avLst/>
            <a:gdLst>
              <a:gd name="T0" fmla="*/ 2147483647 w 2067"/>
              <a:gd name="T1" fmla="*/ 0 h 1468"/>
              <a:gd name="T2" fmla="*/ 2147483647 w 2067"/>
              <a:gd name="T3" fmla="*/ 0 h 1468"/>
              <a:gd name="T4" fmla="*/ 2147483647 w 2067"/>
              <a:gd name="T5" fmla="*/ 2147483647 h 1468"/>
              <a:gd name="T6" fmla="*/ 2147483647 w 2067"/>
              <a:gd name="T7" fmla="*/ 2147483647 h 1468"/>
              <a:gd name="T8" fmla="*/ 2147483647 w 2067"/>
              <a:gd name="T9" fmla="*/ 2147483647 h 1468"/>
              <a:gd name="T10" fmla="*/ 2147483647 w 2067"/>
              <a:gd name="T11" fmla="*/ 2147483647 h 1468"/>
              <a:gd name="T12" fmla="*/ 2147483647 w 2067"/>
              <a:gd name="T13" fmla="*/ 2147483647 h 1468"/>
              <a:gd name="T14" fmla="*/ 2147483647 w 2067"/>
              <a:gd name="T15" fmla="*/ 2147483647 h 1468"/>
              <a:gd name="T16" fmla="*/ 0 w 2067"/>
              <a:gd name="T17" fmla="*/ 2147483647 h 1468"/>
              <a:gd name="T18" fmla="*/ 0 w 2067"/>
              <a:gd name="T19" fmla="*/ 2147483647 h 1468"/>
              <a:gd name="T20" fmla="*/ 2147483647 w 2067"/>
              <a:gd name="T21" fmla="*/ 0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7" h="1468">
                <a:moveTo>
                  <a:pt x="571" y="0"/>
                </a:moveTo>
                <a:cubicBezTo>
                  <a:pt x="1909" y="0"/>
                  <a:pt x="1909" y="0"/>
                  <a:pt x="1909" y="0"/>
                </a:cubicBezTo>
                <a:cubicBezTo>
                  <a:pt x="1996" y="0"/>
                  <a:pt x="2067" y="71"/>
                  <a:pt x="2067" y="159"/>
                </a:cubicBezTo>
                <a:cubicBezTo>
                  <a:pt x="2067" y="743"/>
                  <a:pt x="2067" y="743"/>
                  <a:pt x="2067" y="743"/>
                </a:cubicBezTo>
                <a:cubicBezTo>
                  <a:pt x="2067" y="831"/>
                  <a:pt x="1996" y="902"/>
                  <a:pt x="1909" y="902"/>
                </a:cubicBezTo>
                <a:cubicBezTo>
                  <a:pt x="571" y="902"/>
                  <a:pt x="571" y="902"/>
                  <a:pt x="571" y="902"/>
                </a:cubicBezTo>
                <a:cubicBezTo>
                  <a:pt x="568" y="902"/>
                  <a:pt x="565" y="902"/>
                  <a:pt x="562" y="902"/>
                </a:cubicBezTo>
                <a:cubicBezTo>
                  <a:pt x="261" y="911"/>
                  <a:pt x="19" y="1156"/>
                  <a:pt x="1" y="1464"/>
                </a:cubicBezTo>
                <a:cubicBezTo>
                  <a:pt x="0" y="1465"/>
                  <a:pt x="0" y="1467"/>
                  <a:pt x="0" y="1468"/>
                </a:cubicBezTo>
                <a:cubicBezTo>
                  <a:pt x="0" y="571"/>
                  <a:pt x="0" y="571"/>
                  <a:pt x="0" y="571"/>
                </a:cubicBezTo>
                <a:cubicBezTo>
                  <a:pt x="0" y="256"/>
                  <a:pt x="256" y="0"/>
                  <a:pt x="571" y="0"/>
                </a:cubicBezTo>
                <a:close/>
              </a:path>
            </a:pathLst>
          </a:custGeom>
          <a:solidFill>
            <a:srgbClr val="F1890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4" name="Freeform 7"/>
          <p:cNvSpPr/>
          <p:nvPr/>
        </p:nvSpPr>
        <p:spPr bwMode="auto">
          <a:xfrm>
            <a:off x="4495483" y="1486218"/>
            <a:ext cx="1657350" cy="2332037"/>
          </a:xfrm>
          <a:custGeom>
            <a:avLst/>
            <a:gdLst>
              <a:gd name="T0" fmla="*/ 0 w 1467"/>
              <a:gd name="T1" fmla="*/ 2147483647 h 2068"/>
              <a:gd name="T2" fmla="*/ 0 w 1467"/>
              <a:gd name="T3" fmla="*/ 2147483647 h 2068"/>
              <a:gd name="T4" fmla="*/ 2147483647 w 1467"/>
              <a:gd name="T5" fmla="*/ 0 h 2068"/>
              <a:gd name="T6" fmla="*/ 2147483647 w 1467"/>
              <a:gd name="T7" fmla="*/ 0 h 2068"/>
              <a:gd name="T8" fmla="*/ 2147483647 w 1467"/>
              <a:gd name="T9" fmla="*/ 2147483647 h 2068"/>
              <a:gd name="T10" fmla="*/ 2147483647 w 1467"/>
              <a:gd name="T11" fmla="*/ 2147483647 h 2068"/>
              <a:gd name="T12" fmla="*/ 2147483647 w 1467"/>
              <a:gd name="T13" fmla="*/ 2147483647 h 2068"/>
              <a:gd name="T14" fmla="*/ 2147483647 w 1467"/>
              <a:gd name="T15" fmla="*/ 2147483647 h 2068"/>
              <a:gd name="T16" fmla="*/ 2147483647 w 1467"/>
              <a:gd name="T17" fmla="*/ 2147483647 h 2068"/>
              <a:gd name="T18" fmla="*/ 2147483647 w 1467"/>
              <a:gd name="T19" fmla="*/ 2147483647 h 2068"/>
              <a:gd name="T20" fmla="*/ 0 w 1467"/>
              <a:gd name="T21" fmla="*/ 2147483647 h 20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67" h="2068">
                <a:moveTo>
                  <a:pt x="0" y="1497"/>
                </a:moveTo>
                <a:cubicBezTo>
                  <a:pt x="0" y="159"/>
                  <a:pt x="0" y="159"/>
                  <a:pt x="0" y="159"/>
                </a:cubicBezTo>
                <a:cubicBezTo>
                  <a:pt x="0" y="72"/>
                  <a:pt x="71" y="0"/>
                  <a:pt x="158" y="0"/>
                </a:cubicBezTo>
                <a:cubicBezTo>
                  <a:pt x="743" y="0"/>
                  <a:pt x="743" y="0"/>
                  <a:pt x="743" y="0"/>
                </a:cubicBezTo>
                <a:cubicBezTo>
                  <a:pt x="830" y="0"/>
                  <a:pt x="901" y="72"/>
                  <a:pt x="901" y="159"/>
                </a:cubicBezTo>
                <a:cubicBezTo>
                  <a:pt x="901" y="1497"/>
                  <a:pt x="901" y="1497"/>
                  <a:pt x="901" y="1497"/>
                </a:cubicBezTo>
                <a:cubicBezTo>
                  <a:pt x="901" y="1500"/>
                  <a:pt x="901" y="1503"/>
                  <a:pt x="902" y="1506"/>
                </a:cubicBezTo>
                <a:cubicBezTo>
                  <a:pt x="911" y="1806"/>
                  <a:pt x="1156" y="2049"/>
                  <a:pt x="1464" y="2067"/>
                </a:cubicBezTo>
                <a:cubicBezTo>
                  <a:pt x="1465" y="2067"/>
                  <a:pt x="1466" y="2068"/>
                  <a:pt x="1467" y="2068"/>
                </a:cubicBezTo>
                <a:cubicBezTo>
                  <a:pt x="571" y="2068"/>
                  <a:pt x="571" y="2068"/>
                  <a:pt x="571" y="2068"/>
                </a:cubicBezTo>
                <a:cubicBezTo>
                  <a:pt x="256" y="2068"/>
                  <a:pt x="0" y="1812"/>
                  <a:pt x="0" y="1497"/>
                </a:cubicBezTo>
                <a:close/>
              </a:path>
            </a:pathLst>
          </a:custGeom>
          <a:solidFill>
            <a:srgbClr val="8EC22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5" name="Freeform 8"/>
          <p:cNvSpPr/>
          <p:nvPr/>
        </p:nvSpPr>
        <p:spPr bwMode="auto">
          <a:xfrm>
            <a:off x="4511358" y="3202305"/>
            <a:ext cx="2333625" cy="1655763"/>
          </a:xfrm>
          <a:custGeom>
            <a:avLst/>
            <a:gdLst>
              <a:gd name="T0" fmla="*/ 2147483647 w 2068"/>
              <a:gd name="T1" fmla="*/ 2147483647 h 1468"/>
              <a:gd name="T2" fmla="*/ 2147483647 w 2068"/>
              <a:gd name="T3" fmla="*/ 2147483647 h 1468"/>
              <a:gd name="T4" fmla="*/ 0 w 2068"/>
              <a:gd name="T5" fmla="*/ 2147483647 h 1468"/>
              <a:gd name="T6" fmla="*/ 0 w 2068"/>
              <a:gd name="T7" fmla="*/ 2147483647 h 1468"/>
              <a:gd name="T8" fmla="*/ 2147483647 w 2068"/>
              <a:gd name="T9" fmla="*/ 2147483647 h 1468"/>
              <a:gd name="T10" fmla="*/ 2147483647 w 2068"/>
              <a:gd name="T11" fmla="*/ 2147483647 h 1468"/>
              <a:gd name="T12" fmla="*/ 2147483647 w 2068"/>
              <a:gd name="T13" fmla="*/ 2147483647 h 1468"/>
              <a:gd name="T14" fmla="*/ 2147483647 w 2068"/>
              <a:gd name="T15" fmla="*/ 2147483647 h 1468"/>
              <a:gd name="T16" fmla="*/ 2147483647 w 2068"/>
              <a:gd name="T17" fmla="*/ 0 h 1468"/>
              <a:gd name="T18" fmla="*/ 2147483647 w 2068"/>
              <a:gd name="T19" fmla="*/ 2147483647 h 1468"/>
              <a:gd name="T20" fmla="*/ 2147483647 w 2068"/>
              <a:gd name="T21" fmla="*/ 2147483647 h 146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068" h="1468">
                <a:moveTo>
                  <a:pt x="1497" y="1468"/>
                </a:moveTo>
                <a:cubicBezTo>
                  <a:pt x="158" y="1468"/>
                  <a:pt x="158" y="1468"/>
                  <a:pt x="158" y="1468"/>
                </a:cubicBezTo>
                <a:cubicBezTo>
                  <a:pt x="71" y="1468"/>
                  <a:pt x="0" y="1397"/>
                  <a:pt x="0" y="1309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637"/>
                  <a:pt x="71" y="566"/>
                  <a:pt x="158" y="566"/>
                </a:cubicBezTo>
                <a:cubicBezTo>
                  <a:pt x="1497" y="566"/>
                  <a:pt x="1497" y="566"/>
                  <a:pt x="1497" y="566"/>
                </a:cubicBezTo>
                <a:cubicBezTo>
                  <a:pt x="1500" y="566"/>
                  <a:pt x="1503" y="566"/>
                  <a:pt x="1506" y="566"/>
                </a:cubicBezTo>
                <a:cubicBezTo>
                  <a:pt x="1806" y="557"/>
                  <a:pt x="2049" y="312"/>
                  <a:pt x="2067" y="4"/>
                </a:cubicBezTo>
                <a:cubicBezTo>
                  <a:pt x="2067" y="3"/>
                  <a:pt x="2067" y="1"/>
                  <a:pt x="2068" y="0"/>
                </a:cubicBezTo>
                <a:cubicBezTo>
                  <a:pt x="2068" y="897"/>
                  <a:pt x="2068" y="897"/>
                  <a:pt x="2068" y="897"/>
                </a:cubicBezTo>
                <a:cubicBezTo>
                  <a:pt x="2068" y="1212"/>
                  <a:pt x="1811" y="1468"/>
                  <a:pt x="1497" y="1468"/>
                </a:cubicBezTo>
                <a:close/>
              </a:path>
            </a:pathLst>
          </a:custGeom>
          <a:solidFill>
            <a:srgbClr val="923C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26" name="矩形 24"/>
          <p:cNvSpPr>
            <a:spLocks noChangeArrowheads="1"/>
          </p:cNvSpPr>
          <p:nvPr/>
        </p:nvSpPr>
        <p:spPr bwMode="auto">
          <a:xfrm>
            <a:off x="4759008" y="1808480"/>
            <a:ext cx="5127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charset="-127"/>
                <a:cs typeface="Adobe Naskh Medium" panose="01010101010101010101"/>
              </a:rPr>
              <a:t>01</a:t>
            </a:r>
            <a:endParaRPr lang="zh-CN" altLang="en-US" sz="2800">
              <a:solidFill>
                <a:schemeClr val="bg1"/>
              </a:solidFill>
              <a:latin typeface="Impact" panose="020B0806030902050204" pitchFamily="34" charset="0"/>
              <a:ea typeface="Malgun Gothic" panose="020B0503020000020004" charset="-127"/>
              <a:cs typeface="Adobe Naskh Medium" panose="01010101010101010101"/>
            </a:endParaRPr>
          </a:p>
        </p:txBody>
      </p:sp>
      <p:sp>
        <p:nvSpPr>
          <p:cNvPr id="30727" name="矩形 25"/>
          <p:cNvSpPr>
            <a:spLocks noChangeArrowheads="1"/>
          </p:cNvSpPr>
          <p:nvPr/>
        </p:nvSpPr>
        <p:spPr bwMode="auto">
          <a:xfrm>
            <a:off x="7192645" y="1725930"/>
            <a:ext cx="555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charset="-127"/>
                <a:cs typeface="Adobe Naskh Medium" panose="01010101010101010101"/>
              </a:rPr>
              <a:t>02</a:t>
            </a:r>
            <a:endParaRPr lang="zh-CN" altLang="en-US" sz="2800">
              <a:solidFill>
                <a:schemeClr val="bg1"/>
              </a:solidFill>
              <a:latin typeface="Impact" panose="020B0806030902050204" pitchFamily="34" charset="0"/>
              <a:ea typeface="Malgun Gothic" panose="020B0503020000020004" charset="-127"/>
              <a:cs typeface="Adobe Naskh Medium" panose="01010101010101010101"/>
            </a:endParaRPr>
          </a:p>
        </p:txBody>
      </p:sp>
      <p:sp>
        <p:nvSpPr>
          <p:cNvPr id="30728" name="矩形 26"/>
          <p:cNvSpPr>
            <a:spLocks noChangeArrowheads="1"/>
          </p:cNvSpPr>
          <p:nvPr/>
        </p:nvSpPr>
        <p:spPr bwMode="auto">
          <a:xfrm>
            <a:off x="7122795" y="4165918"/>
            <a:ext cx="5683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charset="-127"/>
                <a:cs typeface="Adobe Naskh Medium" panose="01010101010101010101"/>
              </a:rPr>
              <a:t>03</a:t>
            </a:r>
            <a:endParaRPr lang="zh-CN" altLang="en-US" sz="2800">
              <a:solidFill>
                <a:schemeClr val="bg1"/>
              </a:solidFill>
              <a:latin typeface="Impact" panose="020B0806030902050204" pitchFamily="34" charset="0"/>
              <a:ea typeface="Malgun Gothic" panose="020B0503020000020004" charset="-127"/>
              <a:cs typeface="Adobe Naskh Medium" panose="01010101010101010101"/>
            </a:endParaRPr>
          </a:p>
        </p:txBody>
      </p:sp>
      <p:sp>
        <p:nvSpPr>
          <p:cNvPr id="30729" name="矩形 27"/>
          <p:cNvSpPr>
            <a:spLocks noChangeArrowheads="1"/>
          </p:cNvSpPr>
          <p:nvPr/>
        </p:nvSpPr>
        <p:spPr bwMode="auto">
          <a:xfrm>
            <a:off x="4716145" y="4086543"/>
            <a:ext cx="555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chemeClr val="bg1"/>
                </a:solidFill>
                <a:latin typeface="Impact" panose="020B0806030902050204" pitchFamily="34" charset="0"/>
                <a:ea typeface="Malgun Gothic" panose="020B0503020000020004" charset="-127"/>
                <a:cs typeface="Adobe Naskh Medium" panose="01010101010101010101"/>
              </a:rPr>
              <a:t>04</a:t>
            </a:r>
            <a:endParaRPr lang="zh-CN" altLang="en-US" sz="2800">
              <a:solidFill>
                <a:schemeClr val="bg1"/>
              </a:solidFill>
              <a:latin typeface="Impact" panose="020B0806030902050204" pitchFamily="34" charset="0"/>
              <a:ea typeface="Malgun Gothic" panose="020B0503020000020004" charset="-127"/>
              <a:cs typeface="Adobe Naskh Medium" panose="01010101010101010101"/>
            </a:endParaRPr>
          </a:p>
        </p:txBody>
      </p:sp>
      <p:sp>
        <p:nvSpPr>
          <p:cNvPr id="29" name="TextBox 57"/>
          <p:cNvSpPr txBox="1"/>
          <p:nvPr/>
        </p:nvSpPr>
        <p:spPr bwMode="auto">
          <a:xfrm>
            <a:off x="1558608" y="1557655"/>
            <a:ext cx="2673350" cy="7766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 请在此添加您的文字内容</a:t>
            </a:r>
            <a:r>
              <a:rPr lang="zh-CN" sz="186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。</a:t>
            </a:r>
            <a:endParaRPr lang="en-US" altLang="zh-CN" sz="1865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57"/>
          <p:cNvSpPr txBox="1"/>
          <p:nvPr/>
        </p:nvSpPr>
        <p:spPr bwMode="auto">
          <a:xfrm>
            <a:off x="8132445" y="1557655"/>
            <a:ext cx="2673350" cy="7251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1" name="TextBox 57"/>
          <p:cNvSpPr txBox="1"/>
          <p:nvPr/>
        </p:nvSpPr>
        <p:spPr bwMode="auto">
          <a:xfrm>
            <a:off x="1558608" y="3975418"/>
            <a:ext cx="2673350" cy="7251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2" name="TextBox 57"/>
          <p:cNvSpPr txBox="1"/>
          <p:nvPr/>
        </p:nvSpPr>
        <p:spPr bwMode="auto">
          <a:xfrm>
            <a:off x="8132445" y="3975418"/>
            <a:ext cx="2673350" cy="7251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 请在此添加您的文字内容。</a:t>
            </a:r>
            <a:endParaRPr lang="zh-CN" altLang="zh-CN" sz="1600" kern="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bldLvl="0" animBg="1"/>
      <p:bldP spid="30723" grpId="0" bldLvl="0" animBg="1"/>
      <p:bldP spid="30724" grpId="0" bldLvl="0" animBg="1"/>
      <p:bldP spid="30725" grpId="0" bldLvl="0" animBg="1"/>
      <p:bldP spid="30726" grpId="0"/>
      <p:bldP spid="30727" grpId="0"/>
      <p:bldP spid="30728" grpId="0"/>
      <p:bldP spid="30729" grpId="0"/>
      <p:bldP spid="29" grpId="0"/>
      <p:bldP spid="30" grpId="0"/>
      <p:bldP spid="31" grpId="0"/>
      <p:bldP spid="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同侧圆角矩形 1"/>
          <p:cNvSpPr/>
          <p:nvPr/>
        </p:nvSpPr>
        <p:spPr>
          <a:xfrm>
            <a:off x="2463800" y="1788795"/>
            <a:ext cx="798830" cy="3318510"/>
          </a:xfrm>
          <a:prstGeom prst="round2SameRect">
            <a:avLst>
              <a:gd name="adj1" fmla="val 0"/>
              <a:gd name="adj2" fmla="val 0"/>
            </a:avLst>
          </a:prstGeom>
          <a:noFill/>
          <a:ln>
            <a:solidFill>
              <a:srgbClr val="8EC2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Rectangle 95"/>
          <p:cNvSpPr>
            <a:spLocks noChangeArrowheads="1"/>
          </p:cNvSpPr>
          <p:nvPr/>
        </p:nvSpPr>
        <p:spPr bwMode="auto">
          <a:xfrm>
            <a:off x="2465705" y="3006090"/>
            <a:ext cx="796925" cy="2101215"/>
          </a:xfrm>
          <a:prstGeom prst="rect">
            <a:avLst/>
          </a:prstGeom>
          <a:solidFill>
            <a:srgbClr val="8EC223"/>
          </a:solidFill>
          <a:ln>
            <a:noFill/>
          </a:ln>
        </p:spPr>
        <p:txBody>
          <a:bodyPr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5" name="TextBox 682"/>
          <p:cNvSpPr txBox="1"/>
          <p:nvPr/>
        </p:nvSpPr>
        <p:spPr>
          <a:xfrm>
            <a:off x="2460625" y="3002280"/>
            <a:ext cx="80518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同侧圆角矩形 5"/>
          <p:cNvSpPr/>
          <p:nvPr/>
        </p:nvSpPr>
        <p:spPr>
          <a:xfrm>
            <a:off x="1465580" y="1785620"/>
            <a:ext cx="798830" cy="3318510"/>
          </a:xfrm>
          <a:prstGeom prst="round2SameRect">
            <a:avLst>
              <a:gd name="adj1" fmla="val 0"/>
              <a:gd name="adj2" fmla="val 0"/>
            </a:avLst>
          </a:prstGeom>
          <a:noFill/>
          <a:ln>
            <a:solidFill>
              <a:srgbClr val="F189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Rectangle 48"/>
          <p:cNvSpPr>
            <a:spLocks noChangeArrowheads="1"/>
          </p:cNvSpPr>
          <p:nvPr/>
        </p:nvSpPr>
        <p:spPr bwMode="auto">
          <a:xfrm>
            <a:off x="1465580" y="2581910"/>
            <a:ext cx="796925" cy="2522220"/>
          </a:xfrm>
          <a:prstGeom prst="rect">
            <a:avLst/>
          </a:prstGeom>
          <a:solidFill>
            <a:srgbClr val="F18901"/>
          </a:solidFill>
          <a:ln>
            <a:noFill/>
          </a:ln>
        </p:spPr>
        <p:txBody>
          <a:bodyPr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12" name="TextBox 682"/>
          <p:cNvSpPr txBox="1"/>
          <p:nvPr/>
        </p:nvSpPr>
        <p:spPr>
          <a:xfrm>
            <a:off x="1461770" y="2583180"/>
            <a:ext cx="80518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78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同侧圆角矩形 12"/>
          <p:cNvSpPr/>
          <p:nvPr/>
        </p:nvSpPr>
        <p:spPr>
          <a:xfrm>
            <a:off x="4474210" y="1788795"/>
            <a:ext cx="798830" cy="3318510"/>
          </a:xfrm>
          <a:prstGeom prst="round2SameRect">
            <a:avLst>
              <a:gd name="adj1" fmla="val 0"/>
              <a:gd name="adj2" fmla="val 0"/>
            </a:avLst>
          </a:prstGeom>
          <a:noFill/>
          <a:ln>
            <a:solidFill>
              <a:srgbClr val="923C9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Rectangle 189"/>
          <p:cNvSpPr>
            <a:spLocks noChangeArrowheads="1"/>
          </p:cNvSpPr>
          <p:nvPr/>
        </p:nvSpPr>
        <p:spPr bwMode="auto">
          <a:xfrm>
            <a:off x="4474210" y="4614545"/>
            <a:ext cx="798830" cy="492760"/>
          </a:xfrm>
          <a:prstGeom prst="rect">
            <a:avLst/>
          </a:prstGeom>
          <a:solidFill>
            <a:srgbClr val="923C92"/>
          </a:solidFill>
          <a:ln>
            <a:noFill/>
          </a:ln>
        </p:spPr>
        <p:txBody>
          <a:bodyPr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15" name="TextBox 682"/>
          <p:cNvSpPr txBox="1"/>
          <p:nvPr/>
        </p:nvSpPr>
        <p:spPr>
          <a:xfrm>
            <a:off x="4474210" y="4661535"/>
            <a:ext cx="80518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同侧圆角矩形 15"/>
          <p:cNvSpPr/>
          <p:nvPr/>
        </p:nvSpPr>
        <p:spPr>
          <a:xfrm>
            <a:off x="3476625" y="1785620"/>
            <a:ext cx="798830" cy="3318510"/>
          </a:xfrm>
          <a:prstGeom prst="round2SameRect">
            <a:avLst>
              <a:gd name="adj1" fmla="val 0"/>
              <a:gd name="adj2" fmla="val 0"/>
            </a:avLst>
          </a:prstGeom>
          <a:noFill/>
          <a:ln>
            <a:solidFill>
              <a:srgbClr val="08A1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Rectangle 142"/>
          <p:cNvSpPr>
            <a:spLocks noChangeArrowheads="1"/>
          </p:cNvSpPr>
          <p:nvPr/>
        </p:nvSpPr>
        <p:spPr bwMode="auto">
          <a:xfrm>
            <a:off x="3478530" y="3673475"/>
            <a:ext cx="798830" cy="1430655"/>
          </a:xfrm>
          <a:prstGeom prst="rect">
            <a:avLst/>
          </a:prstGeom>
          <a:solidFill>
            <a:srgbClr val="08A1C8"/>
          </a:solidFill>
          <a:ln>
            <a:noFill/>
          </a:ln>
        </p:spPr>
        <p:txBody>
          <a:bodyPr/>
          <a:lstStyle/>
          <a:p>
            <a:endParaRPr lang="zh-CN" altLang="en-US" sz="1600">
              <a:solidFill>
                <a:prstClr val="black"/>
              </a:solidFill>
            </a:endParaRPr>
          </a:p>
        </p:txBody>
      </p:sp>
      <p:sp>
        <p:nvSpPr>
          <p:cNvPr id="18" name="TextBox 682"/>
          <p:cNvSpPr txBox="1"/>
          <p:nvPr/>
        </p:nvSpPr>
        <p:spPr>
          <a:xfrm>
            <a:off x="3475355" y="3676650"/>
            <a:ext cx="805180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>
              <a:defRPr>
                <a:solidFill>
                  <a:schemeClr val="bg1"/>
                </a:solidFill>
                <a:latin typeface="方正中等线简体" pitchFamily="65" charset="-122"/>
                <a:ea typeface="方正中等线简体" pitchFamily="65" charset="-122"/>
              </a:defRPr>
            </a:lvl1pPr>
          </a:lstStyle>
          <a:p>
            <a:pPr algn="ctr"/>
            <a:r>
              <a:rPr lang="en-US" altLang="zh-CN" sz="20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38</a:t>
            </a:r>
            <a:r>
              <a:rPr lang="en-US" altLang="zh-CN" sz="14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414145" y="5107305"/>
            <a:ext cx="995680" cy="3860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bg2">
                    <a:lumMod val="25000"/>
                    <a:alpha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374265" y="5107305"/>
            <a:ext cx="995680" cy="3860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bg2">
                    <a:lumMod val="25000"/>
                    <a:alpha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380105" y="5107305"/>
            <a:ext cx="995680" cy="3860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bg2">
                    <a:lumMod val="25000"/>
                    <a:alpha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378325" y="5107305"/>
            <a:ext cx="995680" cy="3860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L="0" marR="0" lvl="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dirty="0">
                <a:solidFill>
                  <a:schemeClr val="bg2">
                    <a:lumMod val="25000"/>
                    <a:alpha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23" name="TextBox 76"/>
          <p:cNvSpPr txBox="1"/>
          <p:nvPr/>
        </p:nvSpPr>
        <p:spPr>
          <a:xfrm>
            <a:off x="6116320" y="1957070"/>
            <a:ext cx="13036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116320" y="2355850"/>
            <a:ext cx="4867275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5" name="TextBox 76"/>
          <p:cNvSpPr txBox="1"/>
          <p:nvPr/>
        </p:nvSpPr>
        <p:spPr>
          <a:xfrm>
            <a:off x="6116320" y="3676650"/>
            <a:ext cx="130365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116320" y="4075430"/>
            <a:ext cx="4867275" cy="12096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/>
      <p:bldP spid="6" grpId="0" bldLvl="0" animBg="1"/>
      <p:bldP spid="7" grpId="0" bldLvl="0" animBg="1"/>
      <p:bldP spid="12" grpId="0"/>
      <p:bldP spid="13" grpId="0" bldLvl="0" animBg="1"/>
      <p:bldP spid="14" grpId="0" bldLvl="0" animBg="1"/>
      <p:bldP spid="15" grpId="0"/>
      <p:bldP spid="16" grpId="0" bldLvl="0" animBg="1"/>
      <p:bldP spid="17" grpId="0" bldLvl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矩形 42"/>
          <p:cNvSpPr>
            <a:spLocks noChangeArrowheads="1"/>
          </p:cNvSpPr>
          <p:nvPr/>
        </p:nvSpPr>
        <p:spPr bwMode="auto">
          <a:xfrm>
            <a:off x="10220960" y="3560445"/>
            <a:ext cx="1031240" cy="1866265"/>
          </a:xfrm>
          <a:prstGeom prst="rect">
            <a:avLst/>
          </a:prstGeom>
          <a:solidFill>
            <a:srgbClr val="8EC223"/>
          </a:solidFill>
          <a:ln w="9525">
            <a:noFill/>
            <a:miter lim="800000"/>
          </a:ln>
        </p:spPr>
        <p:txBody>
          <a:bodyPr lIns="91434" tIns="45717" rIns="91434" bIns="45717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6" name="矩形 37"/>
          <p:cNvSpPr>
            <a:spLocks noChangeArrowheads="1"/>
          </p:cNvSpPr>
          <p:nvPr/>
        </p:nvSpPr>
        <p:spPr bwMode="auto">
          <a:xfrm>
            <a:off x="4876800" y="3560445"/>
            <a:ext cx="5208270" cy="1866265"/>
          </a:xfrm>
          <a:prstGeom prst="rect">
            <a:avLst/>
          </a:prstGeom>
          <a:solidFill>
            <a:srgbClr val="F18901"/>
          </a:solidFill>
          <a:ln w="9525">
            <a:noFill/>
            <a:miter lim="800000"/>
          </a:ln>
        </p:spPr>
        <p:txBody>
          <a:bodyPr lIns="91434" tIns="45717" rIns="91434" bIns="45717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7" name="矩形 46"/>
          <p:cNvSpPr>
            <a:spLocks noChangeAspect="1" noChangeArrowheads="1"/>
          </p:cNvSpPr>
          <p:nvPr/>
        </p:nvSpPr>
        <p:spPr bwMode="auto">
          <a:xfrm>
            <a:off x="960120" y="3560445"/>
            <a:ext cx="3782060" cy="186626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91434" tIns="45717" rIns="91434" bIns="45717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8" name="矩形 47"/>
          <p:cNvSpPr>
            <a:spLocks noChangeAspect="1" noChangeArrowheads="1"/>
          </p:cNvSpPr>
          <p:nvPr/>
        </p:nvSpPr>
        <p:spPr bwMode="auto">
          <a:xfrm>
            <a:off x="3558540" y="1534795"/>
            <a:ext cx="3778250" cy="186499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91434" tIns="45717" rIns="91434" bIns="45717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9" name="矩形 1"/>
          <p:cNvSpPr>
            <a:spLocks noChangeArrowheads="1"/>
          </p:cNvSpPr>
          <p:nvPr/>
        </p:nvSpPr>
        <p:spPr bwMode="auto">
          <a:xfrm>
            <a:off x="931545" y="1532890"/>
            <a:ext cx="2522220" cy="1866265"/>
          </a:xfrm>
          <a:prstGeom prst="rect">
            <a:avLst/>
          </a:prstGeom>
          <a:solidFill>
            <a:srgbClr val="923C92"/>
          </a:solidFill>
          <a:ln w="9525">
            <a:noFill/>
            <a:miter lim="800000"/>
          </a:ln>
        </p:spPr>
        <p:txBody>
          <a:bodyPr lIns="91434" tIns="45717" rIns="91434" bIns="45717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FF860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矩形 59"/>
          <p:cNvSpPr>
            <a:spLocks noChangeAspect="1" noChangeArrowheads="1"/>
          </p:cNvSpPr>
          <p:nvPr/>
        </p:nvSpPr>
        <p:spPr bwMode="auto">
          <a:xfrm>
            <a:off x="7441565" y="1532890"/>
            <a:ext cx="3782060" cy="1866265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</a:ln>
        </p:spPr>
        <p:txBody>
          <a:bodyPr lIns="91434" tIns="45717" rIns="91434" bIns="45717" anchor="ctr"/>
          <a:lstStyle/>
          <a:p>
            <a:pPr algn="ctr">
              <a:buFont typeface="Arial" panose="020B0604020202020204" pitchFamily="34" charset="0"/>
              <a:buNone/>
            </a:pPr>
            <a:endParaRPr lang="zh-CN" altLang="zh-CN" sz="18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90" name="TextBox 76"/>
          <p:cNvSpPr txBox="1"/>
          <p:nvPr/>
        </p:nvSpPr>
        <p:spPr>
          <a:xfrm>
            <a:off x="1523884" y="2025031"/>
            <a:ext cx="133702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1070321" y="2425141"/>
            <a:ext cx="2244149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请在此添加您的文字内容。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TextBox 76"/>
          <p:cNvSpPr txBox="1"/>
          <p:nvPr/>
        </p:nvSpPr>
        <p:spPr>
          <a:xfrm>
            <a:off x="6812626" y="3717941"/>
            <a:ext cx="133702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194503" y="4241165"/>
            <a:ext cx="4573270" cy="650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bldLvl="0" animBg="1"/>
      <p:bldP spid="56" grpId="0" bldLvl="0" animBg="1"/>
      <p:bldP spid="57" grpId="0" bldLvl="0" animBg="1"/>
      <p:bldP spid="58" grpId="0" bldLvl="0" animBg="1"/>
      <p:bldP spid="59" grpId="0" bldLvl="0" animBg="1"/>
      <p:bldP spid="60" grpId="0" bldLvl="0" animBg="1"/>
      <p:bldP spid="90" grpId="0"/>
      <p:bldP spid="91" grpId="0"/>
      <p:bldP spid="3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矩形 43"/>
          <p:cNvSpPr/>
          <p:nvPr/>
        </p:nvSpPr>
        <p:spPr>
          <a:xfrm>
            <a:off x="904875" y="1145540"/>
            <a:ext cx="2186940" cy="2193925"/>
          </a:xfrm>
          <a:prstGeom prst="rect">
            <a:avLst/>
          </a:prstGeom>
          <a:solidFill>
            <a:srgbClr val="F18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8" name="Freeform 5"/>
          <p:cNvSpPr>
            <a:spLocks noEditPoints="1"/>
          </p:cNvSpPr>
          <p:nvPr/>
        </p:nvSpPr>
        <p:spPr bwMode="auto">
          <a:xfrm>
            <a:off x="1798955" y="1599565"/>
            <a:ext cx="684530" cy="923925"/>
          </a:xfrm>
          <a:custGeom>
            <a:avLst/>
            <a:gdLst>
              <a:gd name="T0" fmla="*/ 42 w 114"/>
              <a:gd name="T1" fmla="*/ 0 h 143"/>
              <a:gd name="T2" fmla="*/ 57 w 114"/>
              <a:gd name="T3" fmla="*/ 15 h 143"/>
              <a:gd name="T4" fmla="*/ 42 w 114"/>
              <a:gd name="T5" fmla="*/ 29 h 143"/>
              <a:gd name="T6" fmla="*/ 28 w 114"/>
              <a:gd name="T7" fmla="*/ 15 h 143"/>
              <a:gd name="T8" fmla="*/ 42 w 114"/>
              <a:gd name="T9" fmla="*/ 0 h 143"/>
              <a:gd name="T10" fmla="*/ 71 w 114"/>
              <a:gd name="T11" fmla="*/ 134 h 143"/>
              <a:gd name="T12" fmla="*/ 64 w 114"/>
              <a:gd name="T13" fmla="*/ 112 h 143"/>
              <a:gd name="T14" fmla="*/ 69 w 114"/>
              <a:gd name="T15" fmla="*/ 87 h 143"/>
              <a:gd name="T16" fmla="*/ 49 w 114"/>
              <a:gd name="T17" fmla="*/ 74 h 143"/>
              <a:gd name="T18" fmla="*/ 62 w 114"/>
              <a:gd name="T19" fmla="*/ 57 h 143"/>
              <a:gd name="T20" fmla="*/ 53 w 114"/>
              <a:gd name="T21" fmla="*/ 38 h 143"/>
              <a:gd name="T22" fmla="*/ 20 w 114"/>
              <a:gd name="T23" fmla="*/ 29 h 143"/>
              <a:gd name="T24" fmla="*/ 2 w 114"/>
              <a:gd name="T25" fmla="*/ 47 h 143"/>
              <a:gd name="T26" fmla="*/ 0 w 114"/>
              <a:gd name="T27" fmla="*/ 68 h 143"/>
              <a:gd name="T28" fmla="*/ 14 w 114"/>
              <a:gd name="T29" fmla="*/ 84 h 143"/>
              <a:gd name="T30" fmla="*/ 14 w 114"/>
              <a:gd name="T31" fmla="*/ 84 h 143"/>
              <a:gd name="T32" fmla="*/ 27 w 114"/>
              <a:gd name="T33" fmla="*/ 98 h 143"/>
              <a:gd name="T34" fmla="*/ 25 w 114"/>
              <a:gd name="T35" fmla="*/ 99 h 143"/>
              <a:gd name="T36" fmla="*/ 13 w 114"/>
              <a:gd name="T37" fmla="*/ 92 h 143"/>
              <a:gd name="T38" fmla="*/ 3 w 114"/>
              <a:gd name="T39" fmla="*/ 135 h 143"/>
              <a:gd name="T40" fmla="*/ 11 w 114"/>
              <a:gd name="T41" fmla="*/ 135 h 143"/>
              <a:gd name="T42" fmla="*/ 26 w 114"/>
              <a:gd name="T43" fmla="*/ 107 h 143"/>
              <a:gd name="T44" fmla="*/ 29 w 114"/>
              <a:gd name="T45" fmla="*/ 101 h 143"/>
              <a:gd name="T46" fmla="*/ 46 w 114"/>
              <a:gd name="T47" fmla="*/ 120 h 143"/>
              <a:gd name="T48" fmla="*/ 38 w 114"/>
              <a:gd name="T49" fmla="*/ 126 h 143"/>
              <a:gd name="T50" fmla="*/ 69 w 114"/>
              <a:gd name="T51" fmla="*/ 141 h 143"/>
              <a:gd name="T52" fmla="*/ 113 w 114"/>
              <a:gd name="T53" fmla="*/ 141 h 143"/>
              <a:gd name="T54" fmla="*/ 114 w 114"/>
              <a:gd name="T55" fmla="*/ 137 h 143"/>
              <a:gd name="T56" fmla="*/ 103 w 114"/>
              <a:gd name="T57" fmla="*/ 126 h 143"/>
              <a:gd name="T58" fmla="*/ 94 w 114"/>
              <a:gd name="T59" fmla="*/ 131 h 143"/>
              <a:gd name="T60" fmla="*/ 86 w 114"/>
              <a:gd name="T61" fmla="*/ 128 h 143"/>
              <a:gd name="T62" fmla="*/ 76 w 114"/>
              <a:gd name="T63" fmla="*/ 137 h 143"/>
              <a:gd name="T64" fmla="*/ 71 w 114"/>
              <a:gd name="T65" fmla="*/ 134 h 143"/>
              <a:gd name="T66" fmla="*/ 52 w 114"/>
              <a:gd name="T67" fmla="*/ 116 h 143"/>
              <a:gd name="T68" fmla="*/ 53 w 114"/>
              <a:gd name="T69" fmla="*/ 114 h 143"/>
              <a:gd name="T70" fmla="*/ 34 w 114"/>
              <a:gd name="T71" fmla="*/ 92 h 143"/>
              <a:gd name="T72" fmla="*/ 35 w 114"/>
              <a:gd name="T73" fmla="*/ 89 h 143"/>
              <a:gd name="T74" fmla="*/ 54 w 114"/>
              <a:gd name="T75" fmla="*/ 93 h 143"/>
              <a:gd name="T76" fmla="*/ 55 w 114"/>
              <a:gd name="T77" fmla="*/ 113 h 143"/>
              <a:gd name="T78" fmla="*/ 55 w 114"/>
              <a:gd name="T79" fmla="*/ 113 h 143"/>
              <a:gd name="T80" fmla="*/ 52 w 114"/>
              <a:gd name="T81" fmla="*/ 116 h 143"/>
              <a:gd name="T82" fmla="*/ 8 w 114"/>
              <a:gd name="T83" fmla="*/ 64 h 143"/>
              <a:gd name="T84" fmla="*/ 13 w 114"/>
              <a:gd name="T85" fmla="*/ 52 h 143"/>
              <a:gd name="T86" fmla="*/ 18 w 114"/>
              <a:gd name="T87" fmla="*/ 49 h 143"/>
              <a:gd name="T88" fmla="*/ 17 w 114"/>
              <a:gd name="T89" fmla="*/ 72 h 143"/>
              <a:gd name="T90" fmla="*/ 17 w 114"/>
              <a:gd name="T91" fmla="*/ 74 h 143"/>
              <a:gd name="T92" fmla="*/ 8 w 114"/>
              <a:gd name="T93" fmla="*/ 6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4" h="143">
                <a:moveTo>
                  <a:pt x="42" y="0"/>
                </a:moveTo>
                <a:cubicBezTo>
                  <a:pt x="50" y="0"/>
                  <a:pt x="57" y="7"/>
                  <a:pt x="57" y="15"/>
                </a:cubicBezTo>
                <a:cubicBezTo>
                  <a:pt x="57" y="23"/>
                  <a:pt x="50" y="29"/>
                  <a:pt x="42" y="29"/>
                </a:cubicBezTo>
                <a:cubicBezTo>
                  <a:pt x="34" y="29"/>
                  <a:pt x="28" y="23"/>
                  <a:pt x="28" y="15"/>
                </a:cubicBezTo>
                <a:cubicBezTo>
                  <a:pt x="28" y="7"/>
                  <a:pt x="34" y="0"/>
                  <a:pt x="42" y="0"/>
                </a:cubicBezTo>
                <a:close/>
                <a:moveTo>
                  <a:pt x="71" y="134"/>
                </a:moveTo>
                <a:cubicBezTo>
                  <a:pt x="72" y="126"/>
                  <a:pt x="68" y="120"/>
                  <a:pt x="64" y="112"/>
                </a:cubicBezTo>
                <a:cubicBezTo>
                  <a:pt x="69" y="87"/>
                  <a:pt x="69" y="87"/>
                  <a:pt x="69" y="87"/>
                </a:cubicBezTo>
                <a:cubicBezTo>
                  <a:pt x="49" y="74"/>
                  <a:pt x="49" y="74"/>
                  <a:pt x="49" y="74"/>
                </a:cubicBezTo>
                <a:cubicBezTo>
                  <a:pt x="62" y="57"/>
                  <a:pt x="62" y="57"/>
                  <a:pt x="62" y="57"/>
                </a:cubicBezTo>
                <a:cubicBezTo>
                  <a:pt x="53" y="38"/>
                  <a:pt x="53" y="38"/>
                  <a:pt x="53" y="38"/>
                </a:cubicBezTo>
                <a:cubicBezTo>
                  <a:pt x="20" y="29"/>
                  <a:pt x="20" y="29"/>
                  <a:pt x="20" y="29"/>
                </a:cubicBezTo>
                <a:cubicBezTo>
                  <a:pt x="2" y="47"/>
                  <a:pt x="2" y="47"/>
                  <a:pt x="2" y="47"/>
                </a:cubicBezTo>
                <a:cubicBezTo>
                  <a:pt x="0" y="68"/>
                  <a:pt x="0" y="68"/>
                  <a:pt x="0" y="68"/>
                </a:cubicBezTo>
                <a:cubicBezTo>
                  <a:pt x="14" y="84"/>
                  <a:pt x="14" y="84"/>
                  <a:pt x="14" y="84"/>
                </a:cubicBezTo>
                <a:cubicBezTo>
                  <a:pt x="14" y="84"/>
                  <a:pt x="14" y="84"/>
                  <a:pt x="14" y="84"/>
                </a:cubicBezTo>
                <a:cubicBezTo>
                  <a:pt x="27" y="98"/>
                  <a:pt x="27" y="98"/>
                  <a:pt x="27" y="98"/>
                </a:cubicBezTo>
                <a:cubicBezTo>
                  <a:pt x="25" y="99"/>
                  <a:pt x="25" y="99"/>
                  <a:pt x="25" y="99"/>
                </a:cubicBezTo>
                <a:cubicBezTo>
                  <a:pt x="13" y="92"/>
                  <a:pt x="13" y="92"/>
                  <a:pt x="13" y="92"/>
                </a:cubicBezTo>
                <a:cubicBezTo>
                  <a:pt x="3" y="135"/>
                  <a:pt x="3" y="135"/>
                  <a:pt x="3" y="135"/>
                </a:cubicBezTo>
                <a:cubicBezTo>
                  <a:pt x="11" y="135"/>
                  <a:pt x="11" y="135"/>
                  <a:pt x="11" y="135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38" y="126"/>
                  <a:pt x="38" y="126"/>
                  <a:pt x="38" y="126"/>
                </a:cubicBezTo>
                <a:cubicBezTo>
                  <a:pt x="43" y="137"/>
                  <a:pt x="58" y="143"/>
                  <a:pt x="69" y="141"/>
                </a:cubicBezTo>
                <a:cubicBezTo>
                  <a:pt x="113" y="141"/>
                  <a:pt x="113" y="141"/>
                  <a:pt x="113" y="141"/>
                </a:cubicBezTo>
                <a:cubicBezTo>
                  <a:pt x="114" y="139"/>
                  <a:pt x="114" y="138"/>
                  <a:pt x="114" y="137"/>
                </a:cubicBezTo>
                <a:cubicBezTo>
                  <a:pt x="114" y="131"/>
                  <a:pt x="109" y="126"/>
                  <a:pt x="103" y="126"/>
                </a:cubicBezTo>
                <a:cubicBezTo>
                  <a:pt x="99" y="126"/>
                  <a:pt x="96" y="128"/>
                  <a:pt x="94" y="131"/>
                </a:cubicBezTo>
                <a:cubicBezTo>
                  <a:pt x="92" y="129"/>
                  <a:pt x="89" y="128"/>
                  <a:pt x="86" y="128"/>
                </a:cubicBezTo>
                <a:cubicBezTo>
                  <a:pt x="81" y="128"/>
                  <a:pt x="76" y="132"/>
                  <a:pt x="76" y="137"/>
                </a:cubicBezTo>
                <a:cubicBezTo>
                  <a:pt x="75" y="136"/>
                  <a:pt x="73" y="135"/>
                  <a:pt x="71" y="134"/>
                </a:cubicBezTo>
                <a:close/>
                <a:moveTo>
                  <a:pt x="52" y="116"/>
                </a:moveTo>
                <a:cubicBezTo>
                  <a:pt x="53" y="114"/>
                  <a:pt x="53" y="114"/>
                  <a:pt x="53" y="114"/>
                </a:cubicBezTo>
                <a:cubicBezTo>
                  <a:pt x="34" y="92"/>
                  <a:pt x="34" y="92"/>
                  <a:pt x="34" y="92"/>
                </a:cubicBezTo>
                <a:cubicBezTo>
                  <a:pt x="35" y="89"/>
                  <a:pt x="35" y="89"/>
                  <a:pt x="35" y="89"/>
                </a:cubicBezTo>
                <a:cubicBezTo>
                  <a:pt x="54" y="93"/>
                  <a:pt x="54" y="93"/>
                  <a:pt x="54" y="93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5" y="113"/>
                  <a:pt x="55" y="113"/>
                  <a:pt x="55" y="113"/>
                </a:cubicBezTo>
                <a:cubicBezTo>
                  <a:pt x="52" y="116"/>
                  <a:pt x="52" y="116"/>
                  <a:pt x="52" y="116"/>
                </a:cubicBezTo>
                <a:close/>
                <a:moveTo>
                  <a:pt x="8" y="64"/>
                </a:moveTo>
                <a:cubicBezTo>
                  <a:pt x="13" y="52"/>
                  <a:pt x="13" y="52"/>
                  <a:pt x="13" y="52"/>
                </a:cubicBezTo>
                <a:cubicBezTo>
                  <a:pt x="18" y="49"/>
                  <a:pt x="18" y="49"/>
                  <a:pt x="18" y="49"/>
                </a:cubicBezTo>
                <a:cubicBezTo>
                  <a:pt x="17" y="72"/>
                  <a:pt x="17" y="72"/>
                  <a:pt x="17" y="72"/>
                </a:cubicBezTo>
                <a:cubicBezTo>
                  <a:pt x="17" y="74"/>
                  <a:pt x="17" y="74"/>
                  <a:pt x="17" y="74"/>
                </a:cubicBezTo>
                <a:lnTo>
                  <a:pt x="8" y="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166110" y="1145540"/>
            <a:ext cx="2186940" cy="2193925"/>
          </a:xfrm>
          <a:prstGeom prst="rect">
            <a:avLst/>
          </a:prstGeom>
          <a:solidFill>
            <a:srgbClr val="923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69" name="Freeform 9"/>
          <p:cNvSpPr>
            <a:spLocks noEditPoints="1"/>
          </p:cNvSpPr>
          <p:nvPr/>
        </p:nvSpPr>
        <p:spPr bwMode="auto">
          <a:xfrm>
            <a:off x="3846195" y="1642110"/>
            <a:ext cx="826770" cy="838835"/>
          </a:xfrm>
          <a:custGeom>
            <a:avLst/>
            <a:gdLst>
              <a:gd name="T0" fmla="*/ 5 w 128"/>
              <a:gd name="T1" fmla="*/ 78 h 120"/>
              <a:gd name="T2" fmla="*/ 15 w 128"/>
              <a:gd name="T3" fmla="*/ 101 h 120"/>
              <a:gd name="T4" fmla="*/ 20 w 128"/>
              <a:gd name="T5" fmla="*/ 100 h 120"/>
              <a:gd name="T6" fmla="*/ 25 w 128"/>
              <a:gd name="T7" fmla="*/ 113 h 120"/>
              <a:gd name="T8" fmla="*/ 39 w 128"/>
              <a:gd name="T9" fmla="*/ 119 h 120"/>
              <a:gd name="T10" fmla="*/ 52 w 128"/>
              <a:gd name="T11" fmla="*/ 113 h 120"/>
              <a:gd name="T12" fmla="*/ 56 w 128"/>
              <a:gd name="T13" fmla="*/ 107 h 120"/>
              <a:gd name="T14" fmla="*/ 59 w 128"/>
              <a:gd name="T15" fmla="*/ 112 h 120"/>
              <a:gd name="T16" fmla="*/ 60 w 128"/>
              <a:gd name="T17" fmla="*/ 114 h 120"/>
              <a:gd name="T18" fmla="*/ 62 w 128"/>
              <a:gd name="T19" fmla="*/ 113 h 120"/>
              <a:gd name="T20" fmla="*/ 67 w 128"/>
              <a:gd name="T21" fmla="*/ 113 h 120"/>
              <a:gd name="T22" fmla="*/ 70 w 128"/>
              <a:gd name="T23" fmla="*/ 113 h 120"/>
              <a:gd name="T24" fmla="*/ 70 w 128"/>
              <a:gd name="T25" fmla="*/ 110 h 120"/>
              <a:gd name="T26" fmla="*/ 71 w 128"/>
              <a:gd name="T27" fmla="*/ 79 h 120"/>
              <a:gd name="T28" fmla="*/ 83 w 128"/>
              <a:gd name="T29" fmla="*/ 69 h 120"/>
              <a:gd name="T30" fmla="*/ 99 w 128"/>
              <a:gd name="T31" fmla="*/ 63 h 120"/>
              <a:gd name="T32" fmla="*/ 102 w 128"/>
              <a:gd name="T33" fmla="*/ 49 h 120"/>
              <a:gd name="T34" fmla="*/ 104 w 128"/>
              <a:gd name="T35" fmla="*/ 68 h 120"/>
              <a:gd name="T36" fmla="*/ 90 w 128"/>
              <a:gd name="T37" fmla="*/ 90 h 120"/>
              <a:gd name="T38" fmla="*/ 94 w 128"/>
              <a:gd name="T39" fmla="*/ 120 h 120"/>
              <a:gd name="T40" fmla="*/ 101 w 128"/>
              <a:gd name="T41" fmla="*/ 120 h 120"/>
              <a:gd name="T42" fmla="*/ 103 w 128"/>
              <a:gd name="T43" fmla="*/ 94 h 120"/>
              <a:gd name="T44" fmla="*/ 113 w 128"/>
              <a:gd name="T45" fmla="*/ 80 h 120"/>
              <a:gd name="T46" fmla="*/ 112 w 128"/>
              <a:gd name="T47" fmla="*/ 97 h 120"/>
              <a:gd name="T48" fmla="*/ 118 w 128"/>
              <a:gd name="T49" fmla="*/ 120 h 120"/>
              <a:gd name="T50" fmla="*/ 125 w 128"/>
              <a:gd name="T51" fmla="*/ 120 h 120"/>
              <a:gd name="T52" fmla="*/ 125 w 128"/>
              <a:gd name="T53" fmla="*/ 93 h 120"/>
              <a:gd name="T54" fmla="*/ 128 w 128"/>
              <a:gd name="T55" fmla="*/ 66 h 120"/>
              <a:gd name="T56" fmla="*/ 126 w 128"/>
              <a:gd name="T57" fmla="*/ 28 h 120"/>
              <a:gd name="T58" fmla="*/ 95 w 128"/>
              <a:gd name="T59" fmla="*/ 28 h 120"/>
              <a:gd name="T60" fmla="*/ 90 w 128"/>
              <a:gd name="T61" fmla="*/ 53 h 120"/>
              <a:gd name="T62" fmla="*/ 78 w 128"/>
              <a:gd name="T63" fmla="*/ 66 h 120"/>
              <a:gd name="T64" fmla="*/ 78 w 128"/>
              <a:gd name="T65" fmla="*/ 66 h 120"/>
              <a:gd name="T66" fmla="*/ 70 w 128"/>
              <a:gd name="T67" fmla="*/ 73 h 120"/>
              <a:gd name="T68" fmla="*/ 70 w 128"/>
              <a:gd name="T69" fmla="*/ 69 h 120"/>
              <a:gd name="T70" fmla="*/ 0 w 128"/>
              <a:gd name="T71" fmla="*/ 69 h 120"/>
              <a:gd name="T72" fmla="*/ 0 w 128"/>
              <a:gd name="T73" fmla="*/ 78 h 120"/>
              <a:gd name="T74" fmla="*/ 5 w 128"/>
              <a:gd name="T75" fmla="*/ 78 h 120"/>
              <a:gd name="T76" fmla="*/ 110 w 128"/>
              <a:gd name="T77" fmla="*/ 0 h 120"/>
              <a:gd name="T78" fmla="*/ 97 w 128"/>
              <a:gd name="T79" fmla="*/ 12 h 120"/>
              <a:gd name="T80" fmla="*/ 110 w 128"/>
              <a:gd name="T81" fmla="*/ 25 h 120"/>
              <a:gd name="T82" fmla="*/ 122 w 128"/>
              <a:gd name="T83" fmla="*/ 12 h 120"/>
              <a:gd name="T84" fmla="*/ 110 w 128"/>
              <a:gd name="T85" fmla="*/ 0 h 120"/>
              <a:gd name="T86" fmla="*/ 31 w 128"/>
              <a:gd name="T87" fmla="*/ 48 h 120"/>
              <a:gd name="T88" fmla="*/ 41 w 128"/>
              <a:gd name="T89" fmla="*/ 48 h 120"/>
              <a:gd name="T90" fmla="*/ 60 w 128"/>
              <a:gd name="T91" fmla="*/ 66 h 120"/>
              <a:gd name="T92" fmla="*/ 10 w 128"/>
              <a:gd name="T93" fmla="*/ 66 h 120"/>
              <a:gd name="T94" fmla="*/ 31 w 128"/>
              <a:gd name="T95" fmla="*/ 48 h 120"/>
              <a:gd name="T96" fmla="*/ 58 w 128"/>
              <a:gd name="T97" fmla="*/ 96 h 120"/>
              <a:gd name="T98" fmla="*/ 57 w 128"/>
              <a:gd name="T99" fmla="*/ 95 h 120"/>
              <a:gd name="T100" fmla="*/ 64 w 128"/>
              <a:gd name="T101" fmla="*/ 94 h 120"/>
              <a:gd name="T102" fmla="*/ 64 w 128"/>
              <a:gd name="T103" fmla="*/ 107 h 120"/>
              <a:gd name="T104" fmla="*/ 64 w 128"/>
              <a:gd name="T105" fmla="*/ 107 h 120"/>
              <a:gd name="T106" fmla="*/ 58 w 128"/>
              <a:gd name="T107" fmla="*/ 96 h 120"/>
              <a:gd name="T108" fmla="*/ 46 w 128"/>
              <a:gd name="T109" fmla="*/ 92 h 120"/>
              <a:gd name="T110" fmla="*/ 49 w 128"/>
              <a:gd name="T111" fmla="*/ 99 h 120"/>
              <a:gd name="T112" fmla="*/ 46 w 128"/>
              <a:gd name="T113" fmla="*/ 107 h 120"/>
              <a:gd name="T114" fmla="*/ 39 w 128"/>
              <a:gd name="T115" fmla="*/ 110 h 120"/>
              <a:gd name="T116" fmla="*/ 32 w 128"/>
              <a:gd name="T117" fmla="*/ 107 h 120"/>
              <a:gd name="T118" fmla="*/ 29 w 128"/>
              <a:gd name="T119" fmla="*/ 99 h 120"/>
              <a:gd name="T120" fmla="*/ 32 w 128"/>
              <a:gd name="T121" fmla="*/ 92 h 120"/>
              <a:gd name="T122" fmla="*/ 39 w 128"/>
              <a:gd name="T123" fmla="*/ 89 h 120"/>
              <a:gd name="T124" fmla="*/ 46 w 128"/>
              <a:gd name="T125" fmla="*/ 9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8" h="120">
                <a:moveTo>
                  <a:pt x="5" y="78"/>
                </a:moveTo>
                <a:cubicBezTo>
                  <a:pt x="15" y="101"/>
                  <a:pt x="15" y="101"/>
                  <a:pt x="15" y="101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20" y="105"/>
                  <a:pt x="22" y="110"/>
                  <a:pt x="25" y="113"/>
                </a:cubicBezTo>
                <a:cubicBezTo>
                  <a:pt x="29" y="116"/>
                  <a:pt x="33" y="119"/>
                  <a:pt x="39" y="119"/>
                </a:cubicBezTo>
                <a:cubicBezTo>
                  <a:pt x="44" y="119"/>
                  <a:pt x="49" y="116"/>
                  <a:pt x="52" y="113"/>
                </a:cubicBezTo>
                <a:cubicBezTo>
                  <a:pt x="54" y="111"/>
                  <a:pt x="56" y="109"/>
                  <a:pt x="56" y="107"/>
                </a:cubicBezTo>
                <a:cubicBezTo>
                  <a:pt x="59" y="112"/>
                  <a:pt x="59" y="112"/>
                  <a:pt x="59" y="112"/>
                </a:cubicBezTo>
                <a:cubicBezTo>
                  <a:pt x="60" y="114"/>
                  <a:pt x="60" y="114"/>
                  <a:pt x="60" y="114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7" y="113"/>
                  <a:pt x="67" y="113"/>
                  <a:pt x="67" y="11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71" y="79"/>
                  <a:pt x="71" y="79"/>
                  <a:pt x="71" y="79"/>
                </a:cubicBezTo>
                <a:cubicBezTo>
                  <a:pt x="83" y="69"/>
                  <a:pt x="83" y="69"/>
                  <a:pt x="83" y="69"/>
                </a:cubicBezTo>
                <a:cubicBezTo>
                  <a:pt x="99" y="63"/>
                  <a:pt x="99" y="63"/>
                  <a:pt x="99" y="63"/>
                </a:cubicBezTo>
                <a:cubicBezTo>
                  <a:pt x="102" y="49"/>
                  <a:pt x="102" y="49"/>
                  <a:pt x="102" y="49"/>
                </a:cubicBezTo>
                <a:cubicBezTo>
                  <a:pt x="104" y="68"/>
                  <a:pt x="104" y="68"/>
                  <a:pt x="104" y="68"/>
                </a:cubicBezTo>
                <a:cubicBezTo>
                  <a:pt x="90" y="90"/>
                  <a:pt x="90" y="90"/>
                  <a:pt x="90" y="90"/>
                </a:cubicBezTo>
                <a:cubicBezTo>
                  <a:pt x="94" y="120"/>
                  <a:pt x="94" y="120"/>
                  <a:pt x="94" y="120"/>
                </a:cubicBezTo>
                <a:cubicBezTo>
                  <a:pt x="101" y="120"/>
                  <a:pt x="101" y="120"/>
                  <a:pt x="101" y="120"/>
                </a:cubicBezTo>
                <a:cubicBezTo>
                  <a:pt x="103" y="94"/>
                  <a:pt x="103" y="94"/>
                  <a:pt x="103" y="94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12" y="97"/>
                  <a:pt x="112" y="97"/>
                  <a:pt x="112" y="97"/>
                </a:cubicBezTo>
                <a:cubicBezTo>
                  <a:pt x="118" y="120"/>
                  <a:pt x="118" y="120"/>
                  <a:pt x="118" y="120"/>
                </a:cubicBezTo>
                <a:cubicBezTo>
                  <a:pt x="125" y="120"/>
                  <a:pt x="125" y="120"/>
                  <a:pt x="125" y="120"/>
                </a:cubicBezTo>
                <a:cubicBezTo>
                  <a:pt x="125" y="93"/>
                  <a:pt x="125" y="93"/>
                  <a:pt x="125" y="93"/>
                </a:cubicBezTo>
                <a:cubicBezTo>
                  <a:pt x="128" y="66"/>
                  <a:pt x="128" y="66"/>
                  <a:pt x="128" y="66"/>
                </a:cubicBezTo>
                <a:cubicBezTo>
                  <a:pt x="126" y="28"/>
                  <a:pt x="126" y="28"/>
                  <a:pt x="126" y="28"/>
                </a:cubicBezTo>
                <a:cubicBezTo>
                  <a:pt x="95" y="28"/>
                  <a:pt x="95" y="28"/>
                  <a:pt x="95" y="28"/>
                </a:cubicBezTo>
                <a:cubicBezTo>
                  <a:pt x="90" y="53"/>
                  <a:pt x="90" y="53"/>
                  <a:pt x="90" y="53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69"/>
                  <a:pt x="70" y="69"/>
                  <a:pt x="70" y="69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78"/>
                  <a:pt x="0" y="78"/>
                  <a:pt x="0" y="78"/>
                </a:cubicBezTo>
                <a:cubicBezTo>
                  <a:pt x="5" y="78"/>
                  <a:pt x="5" y="78"/>
                  <a:pt x="5" y="78"/>
                </a:cubicBezTo>
                <a:close/>
                <a:moveTo>
                  <a:pt x="110" y="0"/>
                </a:moveTo>
                <a:cubicBezTo>
                  <a:pt x="103" y="0"/>
                  <a:pt x="97" y="5"/>
                  <a:pt x="97" y="12"/>
                </a:cubicBezTo>
                <a:cubicBezTo>
                  <a:pt x="97" y="19"/>
                  <a:pt x="103" y="25"/>
                  <a:pt x="110" y="25"/>
                </a:cubicBezTo>
                <a:cubicBezTo>
                  <a:pt x="117" y="25"/>
                  <a:pt x="122" y="19"/>
                  <a:pt x="122" y="12"/>
                </a:cubicBezTo>
                <a:cubicBezTo>
                  <a:pt x="122" y="5"/>
                  <a:pt x="117" y="0"/>
                  <a:pt x="110" y="0"/>
                </a:cubicBezTo>
                <a:close/>
                <a:moveTo>
                  <a:pt x="31" y="48"/>
                </a:moveTo>
                <a:cubicBezTo>
                  <a:pt x="41" y="48"/>
                  <a:pt x="41" y="48"/>
                  <a:pt x="41" y="48"/>
                </a:cubicBezTo>
                <a:cubicBezTo>
                  <a:pt x="60" y="66"/>
                  <a:pt x="60" y="66"/>
                  <a:pt x="60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31" y="48"/>
                  <a:pt x="31" y="48"/>
                  <a:pt x="31" y="48"/>
                </a:cubicBezTo>
                <a:close/>
                <a:moveTo>
                  <a:pt x="58" y="96"/>
                </a:moveTo>
                <a:cubicBezTo>
                  <a:pt x="58" y="96"/>
                  <a:pt x="58" y="96"/>
                  <a:pt x="57" y="95"/>
                </a:cubicBezTo>
                <a:cubicBezTo>
                  <a:pt x="64" y="94"/>
                  <a:pt x="64" y="94"/>
                  <a:pt x="64" y="94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58" y="96"/>
                  <a:pt x="58" y="96"/>
                  <a:pt x="58" y="96"/>
                </a:cubicBezTo>
                <a:close/>
                <a:moveTo>
                  <a:pt x="46" y="92"/>
                </a:moveTo>
                <a:cubicBezTo>
                  <a:pt x="48" y="94"/>
                  <a:pt x="49" y="97"/>
                  <a:pt x="49" y="99"/>
                </a:cubicBezTo>
                <a:cubicBezTo>
                  <a:pt x="49" y="102"/>
                  <a:pt x="48" y="105"/>
                  <a:pt x="46" y="107"/>
                </a:cubicBezTo>
                <a:cubicBezTo>
                  <a:pt x="44" y="108"/>
                  <a:pt x="42" y="110"/>
                  <a:pt x="39" y="110"/>
                </a:cubicBezTo>
                <a:cubicBezTo>
                  <a:pt x="36" y="110"/>
                  <a:pt x="33" y="108"/>
                  <a:pt x="32" y="107"/>
                </a:cubicBezTo>
                <a:cubicBezTo>
                  <a:pt x="30" y="105"/>
                  <a:pt x="29" y="102"/>
                  <a:pt x="29" y="99"/>
                </a:cubicBezTo>
                <a:cubicBezTo>
                  <a:pt x="29" y="97"/>
                  <a:pt x="30" y="94"/>
                  <a:pt x="32" y="92"/>
                </a:cubicBezTo>
                <a:cubicBezTo>
                  <a:pt x="33" y="90"/>
                  <a:pt x="36" y="89"/>
                  <a:pt x="39" y="89"/>
                </a:cubicBezTo>
                <a:cubicBezTo>
                  <a:pt x="42" y="89"/>
                  <a:pt x="44" y="90"/>
                  <a:pt x="46" y="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908800" y="3518535"/>
            <a:ext cx="2186940" cy="2193925"/>
          </a:xfrm>
          <a:prstGeom prst="rect">
            <a:avLst/>
          </a:prstGeom>
          <a:solidFill>
            <a:srgbClr val="08A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70" name="Freeform 13"/>
          <p:cNvSpPr>
            <a:spLocks noEditPoints="1"/>
          </p:cNvSpPr>
          <p:nvPr/>
        </p:nvSpPr>
        <p:spPr bwMode="auto">
          <a:xfrm>
            <a:off x="7837805" y="3930650"/>
            <a:ext cx="654685" cy="919480"/>
          </a:xfrm>
          <a:custGeom>
            <a:avLst/>
            <a:gdLst>
              <a:gd name="T0" fmla="*/ 34 w 98"/>
              <a:gd name="T1" fmla="*/ 31 h 128"/>
              <a:gd name="T2" fmla="*/ 63 w 98"/>
              <a:gd name="T3" fmla="*/ 67 h 128"/>
              <a:gd name="T4" fmla="*/ 71 w 98"/>
              <a:gd name="T5" fmla="*/ 72 h 128"/>
              <a:gd name="T6" fmla="*/ 73 w 98"/>
              <a:gd name="T7" fmla="*/ 96 h 128"/>
              <a:gd name="T8" fmla="*/ 71 w 98"/>
              <a:gd name="T9" fmla="*/ 114 h 128"/>
              <a:gd name="T10" fmla="*/ 77 w 98"/>
              <a:gd name="T11" fmla="*/ 123 h 128"/>
              <a:gd name="T12" fmla="*/ 61 w 98"/>
              <a:gd name="T13" fmla="*/ 117 h 128"/>
              <a:gd name="T14" fmla="*/ 60 w 98"/>
              <a:gd name="T15" fmla="*/ 100 h 128"/>
              <a:gd name="T16" fmla="*/ 46 w 98"/>
              <a:gd name="T17" fmla="*/ 81 h 128"/>
              <a:gd name="T18" fmla="*/ 38 w 98"/>
              <a:gd name="T19" fmla="*/ 78 h 128"/>
              <a:gd name="T20" fmla="*/ 29 w 98"/>
              <a:gd name="T21" fmla="*/ 71 h 128"/>
              <a:gd name="T22" fmla="*/ 42 w 98"/>
              <a:gd name="T23" fmla="*/ 74 h 128"/>
              <a:gd name="T24" fmla="*/ 40 w 98"/>
              <a:gd name="T25" fmla="*/ 65 h 128"/>
              <a:gd name="T26" fmla="*/ 25 w 98"/>
              <a:gd name="T27" fmla="*/ 73 h 128"/>
              <a:gd name="T28" fmla="*/ 36 w 98"/>
              <a:gd name="T29" fmla="*/ 128 h 128"/>
              <a:gd name="T30" fmla="*/ 27 w 98"/>
              <a:gd name="T31" fmla="*/ 100 h 128"/>
              <a:gd name="T32" fmla="*/ 17 w 98"/>
              <a:gd name="T33" fmla="*/ 104 h 128"/>
              <a:gd name="T34" fmla="*/ 3 w 98"/>
              <a:gd name="T35" fmla="*/ 128 h 128"/>
              <a:gd name="T36" fmla="*/ 0 w 98"/>
              <a:gd name="T37" fmla="*/ 70 h 128"/>
              <a:gd name="T38" fmla="*/ 60 w 98"/>
              <a:gd name="T39" fmla="*/ 124 h 128"/>
              <a:gd name="T40" fmla="*/ 53 w 98"/>
              <a:gd name="T41" fmla="*/ 116 h 128"/>
              <a:gd name="T42" fmla="*/ 60 w 98"/>
              <a:gd name="T43" fmla="*/ 124 h 128"/>
              <a:gd name="T44" fmla="*/ 56 w 98"/>
              <a:gd name="T45" fmla="*/ 125 h 128"/>
              <a:gd name="T46" fmla="*/ 47 w 98"/>
              <a:gd name="T47" fmla="*/ 124 h 128"/>
              <a:gd name="T48" fmla="*/ 91 w 98"/>
              <a:gd name="T49" fmla="*/ 122 h 128"/>
              <a:gd name="T50" fmla="*/ 96 w 98"/>
              <a:gd name="T51" fmla="*/ 114 h 128"/>
              <a:gd name="T52" fmla="*/ 91 w 98"/>
              <a:gd name="T53" fmla="*/ 122 h 128"/>
              <a:gd name="T54" fmla="*/ 87 w 98"/>
              <a:gd name="T55" fmla="*/ 117 h 128"/>
              <a:gd name="T56" fmla="*/ 95 w 98"/>
              <a:gd name="T57" fmla="*/ 107 h 128"/>
              <a:gd name="T58" fmla="*/ 83 w 98"/>
              <a:gd name="T59" fmla="*/ 118 h 128"/>
              <a:gd name="T60" fmla="*/ 82 w 98"/>
              <a:gd name="T61" fmla="*/ 107 h 128"/>
              <a:gd name="T62" fmla="*/ 83 w 98"/>
              <a:gd name="T63" fmla="*/ 118 h 128"/>
              <a:gd name="T64" fmla="*/ 33 w 98"/>
              <a:gd name="T65" fmla="*/ 14 h 128"/>
              <a:gd name="T66" fmla="*/ 6 w 98"/>
              <a:gd name="T67" fmla="*/ 14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8" h="128">
                <a:moveTo>
                  <a:pt x="2" y="30"/>
                </a:moveTo>
                <a:cubicBezTo>
                  <a:pt x="34" y="31"/>
                  <a:pt x="34" y="31"/>
                  <a:pt x="34" y="31"/>
                </a:cubicBezTo>
                <a:cubicBezTo>
                  <a:pt x="47" y="56"/>
                  <a:pt x="47" y="56"/>
                  <a:pt x="47" y="56"/>
                </a:cubicBezTo>
                <a:cubicBezTo>
                  <a:pt x="63" y="67"/>
                  <a:pt x="63" y="67"/>
                  <a:pt x="63" y="67"/>
                </a:cubicBezTo>
                <a:cubicBezTo>
                  <a:pt x="69" y="65"/>
                  <a:pt x="69" y="65"/>
                  <a:pt x="69" y="65"/>
                </a:cubicBezTo>
                <a:cubicBezTo>
                  <a:pt x="71" y="72"/>
                  <a:pt x="71" y="72"/>
                  <a:pt x="71" y="72"/>
                </a:cubicBezTo>
                <a:cubicBezTo>
                  <a:pt x="65" y="74"/>
                  <a:pt x="65" y="74"/>
                  <a:pt x="65" y="74"/>
                </a:cubicBezTo>
                <a:cubicBezTo>
                  <a:pt x="73" y="96"/>
                  <a:pt x="73" y="96"/>
                  <a:pt x="73" y="96"/>
                </a:cubicBezTo>
                <a:cubicBezTo>
                  <a:pt x="66" y="98"/>
                  <a:pt x="66" y="98"/>
                  <a:pt x="66" y="98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76" y="112"/>
                  <a:pt x="76" y="112"/>
                  <a:pt x="76" y="112"/>
                </a:cubicBezTo>
                <a:cubicBezTo>
                  <a:pt x="77" y="123"/>
                  <a:pt x="77" y="123"/>
                  <a:pt x="77" y="123"/>
                </a:cubicBezTo>
                <a:cubicBezTo>
                  <a:pt x="66" y="127"/>
                  <a:pt x="66" y="127"/>
                  <a:pt x="66" y="127"/>
                </a:cubicBezTo>
                <a:cubicBezTo>
                  <a:pt x="61" y="117"/>
                  <a:pt x="61" y="117"/>
                  <a:pt x="61" y="117"/>
                </a:cubicBezTo>
                <a:cubicBezTo>
                  <a:pt x="65" y="116"/>
                  <a:pt x="65" y="116"/>
                  <a:pt x="65" y="116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53" y="102"/>
                  <a:pt x="53" y="102"/>
                  <a:pt x="53" y="102"/>
                </a:cubicBezTo>
                <a:cubicBezTo>
                  <a:pt x="46" y="81"/>
                  <a:pt x="46" y="81"/>
                  <a:pt x="46" y="81"/>
                </a:cubicBezTo>
                <a:cubicBezTo>
                  <a:pt x="40" y="83"/>
                  <a:pt x="40" y="83"/>
                  <a:pt x="40" y="83"/>
                </a:cubicBezTo>
                <a:cubicBezTo>
                  <a:pt x="38" y="78"/>
                  <a:pt x="38" y="78"/>
                  <a:pt x="38" y="78"/>
                </a:cubicBezTo>
                <a:cubicBezTo>
                  <a:pt x="38" y="78"/>
                  <a:pt x="38" y="78"/>
                  <a:pt x="38" y="78"/>
                </a:cubicBezTo>
                <a:cubicBezTo>
                  <a:pt x="29" y="71"/>
                  <a:pt x="29" y="71"/>
                  <a:pt x="29" y="71"/>
                </a:cubicBezTo>
                <a:cubicBezTo>
                  <a:pt x="30" y="61"/>
                  <a:pt x="30" y="61"/>
                  <a:pt x="30" y="61"/>
                </a:cubicBezTo>
                <a:cubicBezTo>
                  <a:pt x="42" y="74"/>
                  <a:pt x="42" y="74"/>
                  <a:pt x="42" y="74"/>
                </a:cubicBezTo>
                <a:cubicBezTo>
                  <a:pt x="55" y="70"/>
                  <a:pt x="55" y="70"/>
                  <a:pt x="55" y="70"/>
                </a:cubicBezTo>
                <a:cubicBezTo>
                  <a:pt x="40" y="65"/>
                  <a:pt x="40" y="65"/>
                  <a:pt x="40" y="65"/>
                </a:cubicBezTo>
                <a:cubicBezTo>
                  <a:pt x="28" y="53"/>
                  <a:pt x="28" y="53"/>
                  <a:pt x="28" y="53"/>
                </a:cubicBezTo>
                <a:cubicBezTo>
                  <a:pt x="25" y="73"/>
                  <a:pt x="25" y="73"/>
                  <a:pt x="25" y="73"/>
                </a:cubicBezTo>
                <a:cubicBezTo>
                  <a:pt x="40" y="95"/>
                  <a:pt x="40" y="95"/>
                  <a:pt x="40" y="95"/>
                </a:cubicBezTo>
                <a:cubicBezTo>
                  <a:pt x="36" y="128"/>
                  <a:pt x="36" y="128"/>
                  <a:pt x="36" y="128"/>
                </a:cubicBezTo>
                <a:cubicBezTo>
                  <a:pt x="28" y="128"/>
                  <a:pt x="28" y="128"/>
                  <a:pt x="28" y="128"/>
                </a:cubicBezTo>
                <a:cubicBezTo>
                  <a:pt x="27" y="100"/>
                  <a:pt x="27" y="100"/>
                  <a:pt x="27" y="100"/>
                </a:cubicBezTo>
                <a:cubicBezTo>
                  <a:pt x="16" y="86"/>
                  <a:pt x="16" y="86"/>
                  <a:pt x="16" y="86"/>
                </a:cubicBezTo>
                <a:cubicBezTo>
                  <a:pt x="17" y="104"/>
                  <a:pt x="17" y="104"/>
                  <a:pt x="17" y="104"/>
                </a:cubicBezTo>
                <a:cubicBezTo>
                  <a:pt x="11" y="128"/>
                  <a:pt x="11" y="128"/>
                  <a:pt x="11" y="128"/>
                </a:cubicBezTo>
                <a:cubicBezTo>
                  <a:pt x="3" y="128"/>
                  <a:pt x="3" y="128"/>
                  <a:pt x="3" y="128"/>
                </a:cubicBezTo>
                <a:cubicBezTo>
                  <a:pt x="3" y="99"/>
                  <a:pt x="3" y="99"/>
                  <a:pt x="3" y="99"/>
                </a:cubicBezTo>
                <a:cubicBezTo>
                  <a:pt x="0" y="70"/>
                  <a:pt x="0" y="70"/>
                  <a:pt x="0" y="70"/>
                </a:cubicBezTo>
                <a:cubicBezTo>
                  <a:pt x="2" y="30"/>
                  <a:pt x="2" y="30"/>
                  <a:pt x="2" y="30"/>
                </a:cubicBezTo>
                <a:close/>
                <a:moveTo>
                  <a:pt x="60" y="124"/>
                </a:moveTo>
                <a:cubicBezTo>
                  <a:pt x="60" y="122"/>
                  <a:pt x="60" y="122"/>
                  <a:pt x="60" y="122"/>
                </a:cubicBezTo>
                <a:cubicBezTo>
                  <a:pt x="53" y="116"/>
                  <a:pt x="53" y="116"/>
                  <a:pt x="53" y="116"/>
                </a:cubicBezTo>
                <a:cubicBezTo>
                  <a:pt x="52" y="118"/>
                  <a:pt x="52" y="118"/>
                  <a:pt x="52" y="118"/>
                </a:cubicBezTo>
                <a:cubicBezTo>
                  <a:pt x="60" y="124"/>
                  <a:pt x="60" y="124"/>
                  <a:pt x="60" y="124"/>
                </a:cubicBezTo>
                <a:close/>
                <a:moveTo>
                  <a:pt x="56" y="126"/>
                </a:moveTo>
                <a:cubicBezTo>
                  <a:pt x="56" y="125"/>
                  <a:pt x="56" y="125"/>
                  <a:pt x="56" y="125"/>
                </a:cubicBezTo>
                <a:cubicBezTo>
                  <a:pt x="48" y="121"/>
                  <a:pt x="48" y="121"/>
                  <a:pt x="48" y="121"/>
                </a:cubicBezTo>
                <a:cubicBezTo>
                  <a:pt x="47" y="124"/>
                  <a:pt x="47" y="124"/>
                  <a:pt x="47" y="124"/>
                </a:cubicBezTo>
                <a:cubicBezTo>
                  <a:pt x="56" y="126"/>
                  <a:pt x="56" y="126"/>
                  <a:pt x="56" y="126"/>
                </a:cubicBezTo>
                <a:close/>
                <a:moveTo>
                  <a:pt x="91" y="122"/>
                </a:moveTo>
                <a:cubicBezTo>
                  <a:pt x="98" y="116"/>
                  <a:pt x="98" y="116"/>
                  <a:pt x="98" y="116"/>
                </a:cubicBezTo>
                <a:cubicBezTo>
                  <a:pt x="96" y="114"/>
                  <a:pt x="96" y="114"/>
                  <a:pt x="96" y="114"/>
                </a:cubicBezTo>
                <a:cubicBezTo>
                  <a:pt x="90" y="121"/>
                  <a:pt x="90" y="121"/>
                  <a:pt x="90" y="121"/>
                </a:cubicBezTo>
                <a:cubicBezTo>
                  <a:pt x="91" y="122"/>
                  <a:pt x="91" y="122"/>
                  <a:pt x="91" y="122"/>
                </a:cubicBezTo>
                <a:close/>
                <a:moveTo>
                  <a:pt x="89" y="119"/>
                </a:moveTo>
                <a:cubicBezTo>
                  <a:pt x="87" y="117"/>
                  <a:pt x="87" y="117"/>
                  <a:pt x="87" y="117"/>
                </a:cubicBezTo>
                <a:cubicBezTo>
                  <a:pt x="92" y="104"/>
                  <a:pt x="92" y="104"/>
                  <a:pt x="92" y="104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89" y="119"/>
                  <a:pt x="89" y="119"/>
                  <a:pt x="89" y="119"/>
                </a:cubicBezTo>
                <a:close/>
                <a:moveTo>
                  <a:pt x="83" y="118"/>
                </a:moveTo>
                <a:cubicBezTo>
                  <a:pt x="84" y="109"/>
                  <a:pt x="84" y="109"/>
                  <a:pt x="84" y="109"/>
                </a:cubicBezTo>
                <a:cubicBezTo>
                  <a:pt x="82" y="107"/>
                  <a:pt x="82" y="107"/>
                  <a:pt x="82" y="107"/>
                </a:cubicBezTo>
                <a:cubicBezTo>
                  <a:pt x="81" y="117"/>
                  <a:pt x="81" y="117"/>
                  <a:pt x="81" y="117"/>
                </a:cubicBezTo>
                <a:cubicBezTo>
                  <a:pt x="83" y="118"/>
                  <a:pt x="83" y="118"/>
                  <a:pt x="83" y="118"/>
                </a:cubicBezTo>
                <a:close/>
                <a:moveTo>
                  <a:pt x="19" y="0"/>
                </a:moveTo>
                <a:cubicBezTo>
                  <a:pt x="27" y="0"/>
                  <a:pt x="33" y="6"/>
                  <a:pt x="33" y="14"/>
                </a:cubicBezTo>
                <a:cubicBezTo>
                  <a:pt x="33" y="21"/>
                  <a:pt x="27" y="27"/>
                  <a:pt x="19" y="27"/>
                </a:cubicBezTo>
                <a:cubicBezTo>
                  <a:pt x="12" y="27"/>
                  <a:pt x="6" y="21"/>
                  <a:pt x="6" y="14"/>
                </a:cubicBezTo>
                <a:cubicBezTo>
                  <a:pt x="6" y="6"/>
                  <a:pt x="12" y="0"/>
                  <a:pt x="1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170035" y="3518535"/>
            <a:ext cx="2186940" cy="2193925"/>
          </a:xfrm>
          <a:prstGeom prst="rect">
            <a:avLst/>
          </a:pr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>
            <a:off x="9900285" y="3930650"/>
            <a:ext cx="726440" cy="919480"/>
          </a:xfrm>
          <a:custGeom>
            <a:avLst/>
            <a:gdLst>
              <a:gd name="T0" fmla="*/ 66 w 113"/>
              <a:gd name="T1" fmla="*/ 56 h 133"/>
              <a:gd name="T2" fmla="*/ 57 w 113"/>
              <a:gd name="T3" fmla="*/ 60 h 133"/>
              <a:gd name="T4" fmla="*/ 47 w 113"/>
              <a:gd name="T5" fmla="*/ 81 h 133"/>
              <a:gd name="T6" fmla="*/ 7 w 113"/>
              <a:gd name="T7" fmla="*/ 92 h 133"/>
              <a:gd name="T8" fmla="*/ 19 w 113"/>
              <a:gd name="T9" fmla="*/ 99 h 133"/>
              <a:gd name="T10" fmla="*/ 22 w 113"/>
              <a:gd name="T11" fmla="*/ 98 h 133"/>
              <a:gd name="T12" fmla="*/ 26 w 113"/>
              <a:gd name="T13" fmla="*/ 96 h 133"/>
              <a:gd name="T14" fmla="*/ 30 w 113"/>
              <a:gd name="T15" fmla="*/ 94 h 133"/>
              <a:gd name="T16" fmla="*/ 37 w 113"/>
              <a:gd name="T17" fmla="*/ 94 h 133"/>
              <a:gd name="T18" fmla="*/ 41 w 113"/>
              <a:gd name="T19" fmla="*/ 93 h 133"/>
              <a:gd name="T20" fmla="*/ 44 w 113"/>
              <a:gd name="T21" fmla="*/ 91 h 133"/>
              <a:gd name="T22" fmla="*/ 48 w 113"/>
              <a:gd name="T23" fmla="*/ 89 h 133"/>
              <a:gd name="T24" fmla="*/ 52 w 113"/>
              <a:gd name="T25" fmla="*/ 88 h 133"/>
              <a:gd name="T26" fmla="*/ 63 w 113"/>
              <a:gd name="T27" fmla="*/ 74 h 133"/>
              <a:gd name="T28" fmla="*/ 80 w 113"/>
              <a:gd name="T29" fmla="*/ 55 h 133"/>
              <a:gd name="T30" fmla="*/ 75 w 113"/>
              <a:gd name="T31" fmla="*/ 133 h 133"/>
              <a:gd name="T32" fmla="*/ 98 w 113"/>
              <a:gd name="T33" fmla="*/ 88 h 133"/>
              <a:gd name="T34" fmla="*/ 113 w 113"/>
              <a:gd name="T35" fmla="*/ 133 h 133"/>
              <a:gd name="T36" fmla="*/ 107 w 113"/>
              <a:gd name="T37" fmla="*/ 32 h 133"/>
              <a:gd name="T38" fmla="*/ 13 w 113"/>
              <a:gd name="T39" fmla="*/ 120 h 133"/>
              <a:gd name="T40" fmla="*/ 7 w 113"/>
              <a:gd name="T41" fmla="*/ 111 h 133"/>
              <a:gd name="T42" fmla="*/ 0 w 113"/>
              <a:gd name="T43" fmla="*/ 117 h 133"/>
              <a:gd name="T44" fmla="*/ 46 w 113"/>
              <a:gd name="T45" fmla="*/ 99 h 133"/>
              <a:gd name="T46" fmla="*/ 44 w 113"/>
              <a:gd name="T47" fmla="*/ 99 h 133"/>
              <a:gd name="T48" fmla="*/ 58 w 113"/>
              <a:gd name="T49" fmla="*/ 110 h 133"/>
              <a:gd name="T50" fmla="*/ 52 w 113"/>
              <a:gd name="T51" fmla="*/ 95 h 133"/>
              <a:gd name="T52" fmla="*/ 58 w 113"/>
              <a:gd name="T53" fmla="*/ 101 h 133"/>
              <a:gd name="T54" fmla="*/ 25 w 113"/>
              <a:gd name="T55" fmla="*/ 116 h 133"/>
              <a:gd name="T56" fmla="*/ 33 w 113"/>
              <a:gd name="T57" fmla="*/ 108 h 133"/>
              <a:gd name="T58" fmla="*/ 29 w 113"/>
              <a:gd name="T59" fmla="*/ 127 h 133"/>
              <a:gd name="T60" fmla="*/ 33 w 113"/>
              <a:gd name="T61" fmla="*/ 118 h 133"/>
              <a:gd name="T62" fmla="*/ 36 w 113"/>
              <a:gd name="T63" fmla="*/ 116 h 133"/>
              <a:gd name="T64" fmla="*/ 37 w 113"/>
              <a:gd name="T65" fmla="*/ 117 h 133"/>
              <a:gd name="T66" fmla="*/ 33 w 113"/>
              <a:gd name="T67" fmla="*/ 126 h 133"/>
              <a:gd name="T68" fmla="*/ 37 w 113"/>
              <a:gd name="T69" fmla="*/ 107 h 133"/>
              <a:gd name="T70" fmla="*/ 25 w 113"/>
              <a:gd name="T71" fmla="*/ 123 h 133"/>
              <a:gd name="T72" fmla="*/ 33 w 113"/>
              <a:gd name="T73" fmla="*/ 106 h 133"/>
              <a:gd name="T74" fmla="*/ 25 w 113"/>
              <a:gd name="T75" fmla="*/ 108 h 133"/>
              <a:gd name="T76" fmla="*/ 37 w 113"/>
              <a:gd name="T77" fmla="*/ 102 h 133"/>
              <a:gd name="T78" fmla="*/ 32 w 113"/>
              <a:gd name="T79" fmla="*/ 102 h 133"/>
              <a:gd name="T80" fmla="*/ 42 w 113"/>
              <a:gd name="T81" fmla="*/ 93 h 133"/>
              <a:gd name="T82" fmla="*/ 40 w 113"/>
              <a:gd name="T83" fmla="*/ 132 h 133"/>
              <a:gd name="T84" fmla="*/ 20 w 113"/>
              <a:gd name="T85" fmla="*/ 130 h 133"/>
              <a:gd name="T86" fmla="*/ 25 w 113"/>
              <a:gd name="T87" fmla="*/ 106 h 133"/>
              <a:gd name="T88" fmla="*/ 56 w 113"/>
              <a:gd name="T89" fmla="*/ 78 h 133"/>
              <a:gd name="T90" fmla="*/ 55 w 113"/>
              <a:gd name="T91" fmla="*/ 82 h 133"/>
              <a:gd name="T92" fmla="*/ 53 w 113"/>
              <a:gd name="T93" fmla="*/ 68 h 133"/>
              <a:gd name="T94" fmla="*/ 89 w 113"/>
              <a:gd name="T95" fmla="*/ 28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3" h="133">
                <a:moveTo>
                  <a:pt x="107" y="32"/>
                </a:moveTo>
                <a:cubicBezTo>
                  <a:pt x="73" y="32"/>
                  <a:pt x="73" y="32"/>
                  <a:pt x="73" y="32"/>
                </a:cubicBezTo>
                <a:cubicBezTo>
                  <a:pt x="66" y="56"/>
                  <a:pt x="66" y="56"/>
                  <a:pt x="66" y="56"/>
                </a:cubicBezTo>
                <a:cubicBezTo>
                  <a:pt x="59" y="63"/>
                  <a:pt x="59" y="63"/>
                  <a:pt x="59" y="63"/>
                </a:cubicBezTo>
                <a:cubicBezTo>
                  <a:pt x="59" y="62"/>
                  <a:pt x="59" y="62"/>
                  <a:pt x="59" y="62"/>
                </a:cubicBezTo>
                <a:cubicBezTo>
                  <a:pt x="57" y="60"/>
                  <a:pt x="57" y="60"/>
                  <a:pt x="57" y="60"/>
                </a:cubicBezTo>
                <a:cubicBezTo>
                  <a:pt x="41" y="69"/>
                  <a:pt x="41" y="69"/>
                  <a:pt x="41" y="69"/>
                </a:cubicBezTo>
                <a:cubicBezTo>
                  <a:pt x="41" y="72"/>
                  <a:pt x="41" y="72"/>
                  <a:pt x="41" y="72"/>
                </a:cubicBezTo>
                <a:cubicBezTo>
                  <a:pt x="47" y="81"/>
                  <a:pt x="47" y="81"/>
                  <a:pt x="47" y="81"/>
                </a:cubicBezTo>
                <a:cubicBezTo>
                  <a:pt x="46" y="82"/>
                  <a:pt x="46" y="82"/>
                  <a:pt x="46" y="82"/>
                </a:cubicBezTo>
                <a:cubicBezTo>
                  <a:pt x="39" y="74"/>
                  <a:pt x="39" y="74"/>
                  <a:pt x="39" y="74"/>
                </a:cubicBezTo>
                <a:cubicBezTo>
                  <a:pt x="7" y="92"/>
                  <a:pt x="7" y="92"/>
                  <a:pt x="7" y="92"/>
                </a:cubicBezTo>
                <a:cubicBezTo>
                  <a:pt x="12" y="102"/>
                  <a:pt x="12" y="102"/>
                  <a:pt x="12" y="102"/>
                </a:cubicBezTo>
                <a:cubicBezTo>
                  <a:pt x="18" y="102"/>
                  <a:pt x="18" y="102"/>
                  <a:pt x="18" y="102"/>
                </a:cubicBezTo>
                <a:cubicBezTo>
                  <a:pt x="19" y="99"/>
                  <a:pt x="19" y="99"/>
                  <a:pt x="19" y="99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22" y="98"/>
                  <a:pt x="22" y="98"/>
                  <a:pt x="22" y="98"/>
                </a:cubicBezTo>
                <a:cubicBezTo>
                  <a:pt x="22" y="98"/>
                  <a:pt x="22" y="98"/>
                  <a:pt x="22" y="98"/>
                </a:cubicBezTo>
                <a:cubicBezTo>
                  <a:pt x="25" y="99"/>
                  <a:pt x="25" y="99"/>
                  <a:pt x="25" y="99"/>
                </a:cubicBezTo>
                <a:cubicBezTo>
                  <a:pt x="26" y="96"/>
                  <a:pt x="26" y="96"/>
                  <a:pt x="26" y="96"/>
                </a:cubicBezTo>
                <a:cubicBezTo>
                  <a:pt x="26" y="96"/>
                  <a:pt x="26" y="96"/>
                  <a:pt x="26" y="96"/>
                </a:cubicBezTo>
                <a:cubicBezTo>
                  <a:pt x="29" y="98"/>
                  <a:pt x="29" y="98"/>
                  <a:pt x="29" y="98"/>
                </a:cubicBezTo>
                <a:cubicBezTo>
                  <a:pt x="30" y="94"/>
                  <a:pt x="30" y="94"/>
                  <a:pt x="30" y="94"/>
                </a:cubicBezTo>
                <a:cubicBezTo>
                  <a:pt x="30" y="94"/>
                  <a:pt x="30" y="94"/>
                  <a:pt x="30" y="94"/>
                </a:cubicBezTo>
                <a:cubicBezTo>
                  <a:pt x="33" y="96"/>
                  <a:pt x="33" y="96"/>
                  <a:pt x="33" y="96"/>
                </a:cubicBezTo>
                <a:cubicBezTo>
                  <a:pt x="34" y="93"/>
                  <a:pt x="34" y="93"/>
                  <a:pt x="34" y="93"/>
                </a:cubicBezTo>
                <a:cubicBezTo>
                  <a:pt x="37" y="94"/>
                  <a:pt x="37" y="94"/>
                  <a:pt x="37" y="94"/>
                </a:cubicBezTo>
                <a:cubicBezTo>
                  <a:pt x="37" y="91"/>
                  <a:pt x="37" y="91"/>
                  <a:pt x="37" y="91"/>
                </a:cubicBezTo>
                <a:cubicBezTo>
                  <a:pt x="37" y="91"/>
                  <a:pt x="37" y="91"/>
                  <a:pt x="37" y="91"/>
                </a:cubicBezTo>
                <a:cubicBezTo>
                  <a:pt x="41" y="93"/>
                  <a:pt x="41" y="93"/>
                  <a:pt x="41" y="93"/>
                </a:cubicBezTo>
                <a:cubicBezTo>
                  <a:pt x="41" y="89"/>
                  <a:pt x="41" y="89"/>
                  <a:pt x="41" y="89"/>
                </a:cubicBezTo>
                <a:cubicBezTo>
                  <a:pt x="41" y="89"/>
                  <a:pt x="41" y="89"/>
                  <a:pt x="41" y="89"/>
                </a:cubicBezTo>
                <a:cubicBezTo>
                  <a:pt x="44" y="91"/>
                  <a:pt x="44" y="91"/>
                  <a:pt x="44" y="91"/>
                </a:cubicBezTo>
                <a:cubicBezTo>
                  <a:pt x="45" y="87"/>
                  <a:pt x="45" y="87"/>
                  <a:pt x="45" y="87"/>
                </a:cubicBezTo>
                <a:cubicBezTo>
                  <a:pt x="45" y="87"/>
                  <a:pt x="45" y="87"/>
                  <a:pt x="45" y="87"/>
                </a:cubicBezTo>
                <a:cubicBezTo>
                  <a:pt x="48" y="89"/>
                  <a:pt x="48" y="89"/>
                  <a:pt x="48" y="89"/>
                </a:cubicBezTo>
                <a:cubicBezTo>
                  <a:pt x="49" y="86"/>
                  <a:pt x="49" y="86"/>
                  <a:pt x="49" y="86"/>
                </a:cubicBezTo>
                <a:cubicBezTo>
                  <a:pt x="50" y="87"/>
                  <a:pt x="50" y="87"/>
                  <a:pt x="50" y="87"/>
                </a:cubicBezTo>
                <a:cubicBezTo>
                  <a:pt x="52" y="88"/>
                  <a:pt x="52" y="88"/>
                  <a:pt x="52" y="88"/>
                </a:cubicBezTo>
                <a:cubicBezTo>
                  <a:pt x="67" y="79"/>
                  <a:pt x="67" y="79"/>
                  <a:pt x="67" y="79"/>
                </a:cubicBezTo>
                <a:cubicBezTo>
                  <a:pt x="67" y="76"/>
                  <a:pt x="67" y="76"/>
                  <a:pt x="67" y="76"/>
                </a:cubicBezTo>
                <a:cubicBezTo>
                  <a:pt x="63" y="74"/>
                  <a:pt x="63" y="74"/>
                  <a:pt x="63" y="74"/>
                </a:cubicBezTo>
                <a:cubicBezTo>
                  <a:pt x="63" y="74"/>
                  <a:pt x="63" y="74"/>
                  <a:pt x="63" y="74"/>
                </a:cubicBezTo>
                <a:cubicBezTo>
                  <a:pt x="74" y="68"/>
                  <a:pt x="74" y="68"/>
                  <a:pt x="74" y="68"/>
                </a:cubicBezTo>
                <a:cubicBezTo>
                  <a:pt x="80" y="55"/>
                  <a:pt x="80" y="55"/>
                  <a:pt x="80" y="55"/>
                </a:cubicBezTo>
                <a:cubicBezTo>
                  <a:pt x="85" y="78"/>
                  <a:pt x="85" y="78"/>
                  <a:pt x="85" y="78"/>
                </a:cubicBezTo>
                <a:cubicBezTo>
                  <a:pt x="67" y="100"/>
                  <a:pt x="67" y="100"/>
                  <a:pt x="67" y="100"/>
                </a:cubicBezTo>
                <a:cubicBezTo>
                  <a:pt x="75" y="133"/>
                  <a:pt x="75" y="133"/>
                  <a:pt x="75" y="133"/>
                </a:cubicBezTo>
                <a:cubicBezTo>
                  <a:pt x="83" y="133"/>
                  <a:pt x="83" y="133"/>
                  <a:pt x="83" y="133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98" y="88"/>
                  <a:pt x="98" y="88"/>
                  <a:pt x="98" y="88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102" y="133"/>
                  <a:pt x="102" y="133"/>
                  <a:pt x="102" y="133"/>
                </a:cubicBezTo>
                <a:cubicBezTo>
                  <a:pt x="113" y="133"/>
                  <a:pt x="113" y="133"/>
                  <a:pt x="113" y="133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13" y="81"/>
                  <a:pt x="113" y="81"/>
                  <a:pt x="113" y="81"/>
                </a:cubicBezTo>
                <a:cubicBezTo>
                  <a:pt x="107" y="32"/>
                  <a:pt x="107" y="32"/>
                  <a:pt x="107" y="32"/>
                </a:cubicBezTo>
                <a:close/>
                <a:moveTo>
                  <a:pt x="15" y="110"/>
                </a:moveTo>
                <a:cubicBezTo>
                  <a:pt x="16" y="111"/>
                  <a:pt x="16" y="111"/>
                  <a:pt x="16" y="111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11" y="118"/>
                  <a:pt x="11" y="118"/>
                  <a:pt x="11" y="118"/>
                </a:cubicBezTo>
                <a:cubicBezTo>
                  <a:pt x="15" y="110"/>
                  <a:pt x="15" y="110"/>
                  <a:pt x="15" y="110"/>
                </a:cubicBezTo>
                <a:close/>
                <a:moveTo>
                  <a:pt x="7" y="111"/>
                </a:moveTo>
                <a:cubicBezTo>
                  <a:pt x="8" y="112"/>
                  <a:pt x="8" y="112"/>
                  <a:pt x="8" y="112"/>
                </a:cubicBezTo>
                <a:cubicBezTo>
                  <a:pt x="2" y="120"/>
                  <a:pt x="2" y="120"/>
                  <a:pt x="2" y="120"/>
                </a:cubicBezTo>
                <a:cubicBezTo>
                  <a:pt x="0" y="117"/>
                  <a:pt x="0" y="117"/>
                  <a:pt x="0" y="117"/>
                </a:cubicBezTo>
                <a:cubicBezTo>
                  <a:pt x="7" y="111"/>
                  <a:pt x="7" y="111"/>
                  <a:pt x="7" y="111"/>
                </a:cubicBezTo>
                <a:close/>
                <a:moveTo>
                  <a:pt x="44" y="99"/>
                </a:moveTo>
                <a:cubicBezTo>
                  <a:pt x="46" y="99"/>
                  <a:pt x="46" y="99"/>
                  <a:pt x="46" y="99"/>
                </a:cubicBezTo>
                <a:cubicBezTo>
                  <a:pt x="48" y="108"/>
                  <a:pt x="48" y="108"/>
                  <a:pt x="48" y="108"/>
                </a:cubicBezTo>
                <a:cubicBezTo>
                  <a:pt x="45" y="107"/>
                  <a:pt x="45" y="107"/>
                  <a:pt x="45" y="107"/>
                </a:cubicBezTo>
                <a:cubicBezTo>
                  <a:pt x="44" y="99"/>
                  <a:pt x="44" y="99"/>
                  <a:pt x="44" y="99"/>
                </a:cubicBezTo>
                <a:close/>
                <a:moveTo>
                  <a:pt x="48" y="99"/>
                </a:moveTo>
                <a:cubicBezTo>
                  <a:pt x="50" y="98"/>
                  <a:pt x="50" y="98"/>
                  <a:pt x="50" y="98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48" y="99"/>
                  <a:pt x="48" y="99"/>
                  <a:pt x="48" y="99"/>
                </a:cubicBezTo>
                <a:close/>
                <a:moveTo>
                  <a:pt x="52" y="95"/>
                </a:moveTo>
                <a:cubicBezTo>
                  <a:pt x="54" y="94"/>
                  <a:pt x="54" y="94"/>
                  <a:pt x="54" y="94"/>
                </a:cubicBezTo>
                <a:cubicBezTo>
                  <a:pt x="61" y="100"/>
                  <a:pt x="61" y="100"/>
                  <a:pt x="61" y="100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2" y="95"/>
                  <a:pt x="52" y="95"/>
                  <a:pt x="52" y="95"/>
                </a:cubicBezTo>
                <a:close/>
                <a:moveTo>
                  <a:pt x="25" y="120"/>
                </a:moveTo>
                <a:cubicBezTo>
                  <a:pt x="25" y="116"/>
                  <a:pt x="25" y="116"/>
                  <a:pt x="25" y="116"/>
                </a:cubicBezTo>
                <a:cubicBezTo>
                  <a:pt x="26" y="115"/>
                  <a:pt x="26" y="114"/>
                  <a:pt x="27" y="113"/>
                </a:cubicBezTo>
                <a:cubicBezTo>
                  <a:pt x="28" y="112"/>
                  <a:pt x="29" y="111"/>
                  <a:pt x="30" y="110"/>
                </a:cubicBezTo>
                <a:cubicBezTo>
                  <a:pt x="31" y="108"/>
                  <a:pt x="32" y="108"/>
                  <a:pt x="33" y="108"/>
                </a:cubicBezTo>
                <a:cubicBezTo>
                  <a:pt x="33" y="108"/>
                  <a:pt x="33" y="108"/>
                  <a:pt x="33" y="109"/>
                </a:cubicBezTo>
                <a:cubicBezTo>
                  <a:pt x="33" y="110"/>
                  <a:pt x="28" y="117"/>
                  <a:pt x="25" y="120"/>
                </a:cubicBezTo>
                <a:close/>
                <a:moveTo>
                  <a:pt x="29" y="127"/>
                </a:moveTo>
                <a:cubicBezTo>
                  <a:pt x="25" y="127"/>
                  <a:pt x="25" y="127"/>
                  <a:pt x="25" y="127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9" y="123"/>
                  <a:pt x="31" y="121"/>
                  <a:pt x="33" y="118"/>
                </a:cubicBezTo>
                <a:cubicBezTo>
                  <a:pt x="35" y="116"/>
                  <a:pt x="36" y="114"/>
                  <a:pt x="37" y="111"/>
                </a:cubicBezTo>
                <a:cubicBezTo>
                  <a:pt x="37" y="112"/>
                  <a:pt x="37" y="112"/>
                  <a:pt x="37" y="112"/>
                </a:cubicBezTo>
                <a:cubicBezTo>
                  <a:pt x="37" y="113"/>
                  <a:pt x="36" y="114"/>
                  <a:pt x="36" y="116"/>
                </a:cubicBezTo>
                <a:cubicBezTo>
                  <a:pt x="35" y="118"/>
                  <a:pt x="33" y="123"/>
                  <a:pt x="31" y="124"/>
                </a:cubicBezTo>
                <a:cubicBezTo>
                  <a:pt x="30" y="126"/>
                  <a:pt x="29" y="126"/>
                  <a:pt x="29" y="127"/>
                </a:cubicBezTo>
                <a:close/>
                <a:moveTo>
                  <a:pt x="37" y="117"/>
                </a:moveTo>
                <a:cubicBezTo>
                  <a:pt x="37" y="127"/>
                  <a:pt x="37" y="127"/>
                  <a:pt x="37" y="127"/>
                </a:cubicBezTo>
                <a:cubicBezTo>
                  <a:pt x="32" y="127"/>
                  <a:pt x="32" y="127"/>
                  <a:pt x="32" y="127"/>
                </a:cubicBezTo>
                <a:cubicBezTo>
                  <a:pt x="32" y="127"/>
                  <a:pt x="32" y="126"/>
                  <a:pt x="33" y="126"/>
                </a:cubicBezTo>
                <a:cubicBezTo>
                  <a:pt x="35" y="124"/>
                  <a:pt x="36" y="120"/>
                  <a:pt x="37" y="117"/>
                </a:cubicBezTo>
                <a:close/>
                <a:moveTo>
                  <a:pt x="37" y="102"/>
                </a:moveTo>
                <a:cubicBezTo>
                  <a:pt x="37" y="107"/>
                  <a:pt x="37" y="107"/>
                  <a:pt x="37" y="107"/>
                </a:cubicBezTo>
                <a:cubicBezTo>
                  <a:pt x="35" y="111"/>
                  <a:pt x="33" y="114"/>
                  <a:pt x="31" y="117"/>
                </a:cubicBezTo>
                <a:cubicBezTo>
                  <a:pt x="30" y="119"/>
                  <a:pt x="28" y="121"/>
                  <a:pt x="25" y="124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123"/>
                  <a:pt x="25" y="123"/>
                  <a:pt x="25" y="123"/>
                </a:cubicBezTo>
                <a:cubicBezTo>
                  <a:pt x="25" y="123"/>
                  <a:pt x="35" y="111"/>
                  <a:pt x="35" y="109"/>
                </a:cubicBezTo>
                <a:cubicBezTo>
                  <a:pt x="35" y="107"/>
                  <a:pt x="34" y="106"/>
                  <a:pt x="33" y="106"/>
                </a:cubicBezTo>
                <a:cubicBezTo>
                  <a:pt x="32" y="106"/>
                  <a:pt x="30" y="106"/>
                  <a:pt x="28" y="108"/>
                </a:cubicBezTo>
                <a:cubicBezTo>
                  <a:pt x="27" y="109"/>
                  <a:pt x="26" y="111"/>
                  <a:pt x="25" y="112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26" y="108"/>
                  <a:pt x="27" y="106"/>
                  <a:pt x="29" y="105"/>
                </a:cubicBezTo>
                <a:cubicBezTo>
                  <a:pt x="30" y="105"/>
                  <a:pt x="32" y="104"/>
                  <a:pt x="33" y="104"/>
                </a:cubicBezTo>
                <a:cubicBezTo>
                  <a:pt x="34" y="103"/>
                  <a:pt x="36" y="103"/>
                  <a:pt x="37" y="102"/>
                </a:cubicBezTo>
                <a:close/>
                <a:moveTo>
                  <a:pt x="25" y="106"/>
                </a:moveTo>
                <a:cubicBezTo>
                  <a:pt x="26" y="105"/>
                  <a:pt x="27" y="104"/>
                  <a:pt x="28" y="104"/>
                </a:cubicBezTo>
                <a:cubicBezTo>
                  <a:pt x="30" y="103"/>
                  <a:pt x="31" y="102"/>
                  <a:pt x="32" y="102"/>
                </a:cubicBezTo>
                <a:cubicBezTo>
                  <a:pt x="34" y="101"/>
                  <a:pt x="36" y="101"/>
                  <a:pt x="37" y="100"/>
                </a:cubicBezTo>
                <a:cubicBezTo>
                  <a:pt x="37" y="96"/>
                  <a:pt x="37" y="96"/>
                  <a:pt x="37" y="96"/>
                </a:cubicBezTo>
                <a:cubicBezTo>
                  <a:pt x="42" y="93"/>
                  <a:pt x="42" y="93"/>
                  <a:pt x="42" y="93"/>
                </a:cubicBezTo>
                <a:cubicBezTo>
                  <a:pt x="42" y="130"/>
                  <a:pt x="42" y="130"/>
                  <a:pt x="42" y="130"/>
                </a:cubicBezTo>
                <a:cubicBezTo>
                  <a:pt x="42" y="132"/>
                  <a:pt x="42" y="132"/>
                  <a:pt x="42" y="132"/>
                </a:cubicBezTo>
                <a:cubicBezTo>
                  <a:pt x="40" y="132"/>
                  <a:pt x="40" y="132"/>
                  <a:pt x="40" y="132"/>
                </a:cubicBezTo>
                <a:cubicBezTo>
                  <a:pt x="23" y="132"/>
                  <a:pt x="23" y="132"/>
                  <a:pt x="23" y="132"/>
                </a:cubicBezTo>
                <a:cubicBezTo>
                  <a:pt x="20" y="132"/>
                  <a:pt x="20" y="132"/>
                  <a:pt x="20" y="132"/>
                </a:cubicBezTo>
                <a:cubicBezTo>
                  <a:pt x="20" y="130"/>
                  <a:pt x="20" y="130"/>
                  <a:pt x="20" y="130"/>
                </a:cubicBezTo>
                <a:cubicBezTo>
                  <a:pt x="20" y="104"/>
                  <a:pt x="20" y="104"/>
                  <a:pt x="20" y="104"/>
                </a:cubicBezTo>
                <a:cubicBezTo>
                  <a:pt x="25" y="101"/>
                  <a:pt x="25" y="101"/>
                  <a:pt x="25" y="101"/>
                </a:cubicBezTo>
                <a:cubicBezTo>
                  <a:pt x="25" y="106"/>
                  <a:pt x="25" y="106"/>
                  <a:pt x="25" y="106"/>
                </a:cubicBezTo>
                <a:close/>
                <a:moveTo>
                  <a:pt x="53" y="68"/>
                </a:moveTo>
                <a:cubicBezTo>
                  <a:pt x="51" y="70"/>
                  <a:pt x="51" y="70"/>
                  <a:pt x="51" y="70"/>
                </a:cubicBezTo>
                <a:cubicBezTo>
                  <a:pt x="56" y="78"/>
                  <a:pt x="56" y="78"/>
                  <a:pt x="56" y="78"/>
                </a:cubicBezTo>
                <a:cubicBezTo>
                  <a:pt x="59" y="77"/>
                  <a:pt x="59" y="77"/>
                  <a:pt x="59" y="77"/>
                </a:cubicBezTo>
                <a:cubicBezTo>
                  <a:pt x="60" y="79"/>
                  <a:pt x="60" y="79"/>
                  <a:pt x="60" y="79"/>
                </a:cubicBezTo>
                <a:cubicBezTo>
                  <a:pt x="55" y="82"/>
                  <a:pt x="55" y="82"/>
                  <a:pt x="55" y="82"/>
                </a:cubicBezTo>
                <a:cubicBezTo>
                  <a:pt x="48" y="69"/>
                  <a:pt x="48" y="69"/>
                  <a:pt x="48" y="69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8"/>
                  <a:pt x="53" y="68"/>
                  <a:pt x="53" y="68"/>
                </a:cubicBezTo>
                <a:close/>
                <a:moveTo>
                  <a:pt x="89" y="0"/>
                </a:moveTo>
                <a:cubicBezTo>
                  <a:pt x="81" y="0"/>
                  <a:pt x="75" y="7"/>
                  <a:pt x="75" y="14"/>
                </a:cubicBezTo>
                <a:cubicBezTo>
                  <a:pt x="75" y="22"/>
                  <a:pt x="81" y="28"/>
                  <a:pt x="89" y="28"/>
                </a:cubicBezTo>
                <a:cubicBezTo>
                  <a:pt x="97" y="28"/>
                  <a:pt x="103" y="22"/>
                  <a:pt x="103" y="14"/>
                </a:cubicBezTo>
                <a:cubicBezTo>
                  <a:pt x="103" y="7"/>
                  <a:pt x="97" y="0"/>
                  <a:pt x="8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defTabSz="685800"/>
            <a:endParaRPr lang="zh-CN" altLang="en-US" sz="1350">
              <a:solidFill>
                <a:prstClr val="black"/>
              </a:solidFill>
            </a:endParaRPr>
          </a:p>
        </p:txBody>
      </p:sp>
      <p:sp>
        <p:nvSpPr>
          <p:cNvPr id="5" name="TextBox 76"/>
          <p:cNvSpPr txBox="1"/>
          <p:nvPr/>
        </p:nvSpPr>
        <p:spPr>
          <a:xfrm>
            <a:off x="1014730" y="2707005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8" name="TextBox 76"/>
          <p:cNvSpPr txBox="1"/>
          <p:nvPr/>
        </p:nvSpPr>
        <p:spPr>
          <a:xfrm>
            <a:off x="3268980" y="2707005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9" name="TextBox 76"/>
          <p:cNvSpPr txBox="1"/>
          <p:nvPr/>
        </p:nvSpPr>
        <p:spPr>
          <a:xfrm>
            <a:off x="7011670" y="5081270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12" name="TextBox 76"/>
          <p:cNvSpPr txBox="1"/>
          <p:nvPr/>
        </p:nvSpPr>
        <p:spPr>
          <a:xfrm>
            <a:off x="9272905" y="5081270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14" name="矩形 13"/>
          <p:cNvSpPr/>
          <p:nvPr/>
        </p:nvSpPr>
        <p:spPr>
          <a:xfrm>
            <a:off x="6127115" y="1599565"/>
            <a:ext cx="5126990" cy="120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 请在此添加您的文字内容。请在此添加您的文字内容，  请在此添加您的文字内容。请在此添加您的文字内容，  请在此添加您的文字内容。请在此添加您的文字内容，  请在此添加您的文字内容。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TextBox 76"/>
          <p:cNvSpPr txBox="1"/>
          <p:nvPr/>
        </p:nvSpPr>
        <p:spPr>
          <a:xfrm>
            <a:off x="6127115" y="1250950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904875" y="4270375"/>
            <a:ext cx="5126990" cy="12096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 请在此添加您的文字内容。请在此添加您的文字内容，  请在此添加您的文字内容。请在此添加您的文字内容，  请在此添加您的文字内容。请在此添加您的文字内容，  请在此添加您的文字内容。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0" name="TextBox 76"/>
          <p:cNvSpPr txBox="1"/>
          <p:nvPr/>
        </p:nvSpPr>
        <p:spPr>
          <a:xfrm>
            <a:off x="904875" y="3921760"/>
            <a:ext cx="2444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ldLvl="0" animBg="1"/>
      <p:bldP spid="68" grpId="0" bldLvl="0" animBg="1"/>
      <p:bldP spid="38" grpId="0" bldLvl="0" animBg="1"/>
      <p:bldP spid="69" grpId="0" bldLvl="0" animBg="1"/>
      <p:bldP spid="51" grpId="0" bldLvl="0" animBg="1"/>
      <p:bldP spid="70" grpId="0" bldLvl="0" animBg="1"/>
      <p:bldP spid="61" grpId="0" bldLvl="0" animBg="1"/>
      <p:bldP spid="10" grpId="0" bldLvl="0" animBg="1"/>
      <p:bldP spid="5" grpId="0"/>
      <p:bldP spid="8" grpId="0"/>
      <p:bldP spid="9" grpId="0"/>
      <p:bldP spid="12" grpId="0"/>
      <p:bldP spid="14" grpId="0"/>
      <p:bldP spid="18" grpId="0"/>
      <p:bldP spid="19" grpId="0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12210" y="4360545"/>
            <a:ext cx="50203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PleaseaddaclearbusinesstemplateforthetitlecontentyouwanttoaddPleaseaddaclebusinesPleaseaddaclearbu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94580" y="3460750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0" algn="l">
              <a:buNone/>
            </a:pPr>
            <a:r>
              <a:rPr lang="zh-CN" altLang="en-US" sz="4800" dirty="0" smtClean="0">
                <a:solidFill>
                  <a:srgbClr val="923C9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目录标题文字</a:t>
            </a:r>
            <a:endParaRPr lang="zh-CN" altLang="en-US" sz="4800" dirty="0">
              <a:solidFill>
                <a:srgbClr val="923C92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08015" y="2538730"/>
            <a:ext cx="10287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>
                <a:solidFill>
                  <a:srgbClr val="923C9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9"/>
          <p:cNvGrpSpPr/>
          <p:nvPr/>
        </p:nvGrpSpPr>
        <p:grpSpPr bwMode="auto">
          <a:xfrm>
            <a:off x="3123565" y="4147820"/>
            <a:ext cx="163195" cy="738505"/>
            <a:chOff x="2548883" y="3106738"/>
            <a:chExt cx="125110" cy="566737"/>
          </a:xfrm>
          <a:solidFill>
            <a:srgbClr val="923C92"/>
          </a:solidFill>
        </p:grpSpPr>
        <p:cxnSp>
          <p:nvCxnSpPr>
            <p:cNvPr id="27" name="直接连接符 26"/>
            <p:cNvCxnSpPr/>
            <p:nvPr/>
          </p:nvCxnSpPr>
          <p:spPr>
            <a:xfrm>
              <a:off x="2612284" y="3106738"/>
              <a:ext cx="0" cy="543073"/>
            </a:xfrm>
            <a:prstGeom prst="line">
              <a:avLst/>
            </a:prstGeom>
            <a:grpFill/>
            <a:ln>
              <a:solidFill>
                <a:srgbClr val="923C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等腰三角形 27"/>
            <p:cNvSpPr/>
            <p:nvPr/>
          </p:nvSpPr>
          <p:spPr>
            <a:xfrm flipV="1">
              <a:off x="2548854" y="3624404"/>
              <a:ext cx="125274" cy="49225"/>
            </a:xfrm>
            <a:prstGeom prst="triangle">
              <a:avLst/>
            </a:prstGeom>
            <a:grpFill/>
            <a:ln>
              <a:solidFill>
                <a:srgbClr val="923C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26" name="TextBox 682"/>
          <p:cNvSpPr txBox="1"/>
          <p:nvPr/>
        </p:nvSpPr>
        <p:spPr>
          <a:xfrm>
            <a:off x="2947035" y="4913630"/>
            <a:ext cx="511810" cy="461645"/>
          </a:xfrm>
          <a:prstGeom prst="rect">
            <a:avLst/>
          </a:prstGeom>
          <a:solidFill>
            <a:srgbClr val="923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 defTabSz="913765">
              <a:defRPr>
                <a:solidFill>
                  <a:prstClr val="white"/>
                </a:solidFill>
              </a:defRPr>
            </a:lvl1pPr>
          </a:lstStyle>
          <a:p>
            <a:r>
              <a:rPr lang="en-US" altLang="zh-CN" sz="1800" dirty="0"/>
              <a:t>20</a:t>
            </a:r>
            <a:endParaRPr lang="zh-CN" altLang="en-US" sz="1800" dirty="0"/>
          </a:p>
        </p:txBody>
      </p:sp>
      <p:grpSp>
        <p:nvGrpSpPr>
          <p:cNvPr id="30" name="组合 10"/>
          <p:cNvGrpSpPr/>
          <p:nvPr/>
        </p:nvGrpSpPr>
        <p:grpSpPr bwMode="auto">
          <a:xfrm>
            <a:off x="3929380" y="4147820"/>
            <a:ext cx="162560" cy="537845"/>
            <a:chOff x="2548883" y="3106738"/>
            <a:chExt cx="125110" cy="412451"/>
          </a:xfrm>
          <a:solidFill>
            <a:srgbClr val="08A1C8"/>
          </a:solidFill>
        </p:grpSpPr>
        <p:cxnSp>
          <p:nvCxnSpPr>
            <p:cNvPr id="32" name="直接连接符 31"/>
            <p:cNvCxnSpPr/>
            <p:nvPr/>
          </p:nvCxnSpPr>
          <p:spPr>
            <a:xfrm>
              <a:off x="2611408" y="3106738"/>
              <a:ext cx="0" cy="365074"/>
            </a:xfrm>
            <a:prstGeom prst="line">
              <a:avLst/>
            </a:prstGeom>
            <a:grpFill/>
            <a:ln>
              <a:solidFill>
                <a:srgbClr val="08A1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等腰三角形 33"/>
            <p:cNvSpPr/>
            <p:nvPr/>
          </p:nvSpPr>
          <p:spPr>
            <a:xfrm flipV="1">
              <a:off x="2549326" y="3470224"/>
              <a:ext cx="124165" cy="49206"/>
            </a:xfrm>
            <a:prstGeom prst="triangle">
              <a:avLst/>
            </a:prstGeom>
            <a:grpFill/>
            <a:ln>
              <a:solidFill>
                <a:srgbClr val="08A1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Box 682"/>
          <p:cNvSpPr txBox="1"/>
          <p:nvPr/>
        </p:nvSpPr>
        <p:spPr>
          <a:xfrm>
            <a:off x="3743325" y="4716780"/>
            <a:ext cx="505460" cy="447675"/>
          </a:xfrm>
          <a:prstGeom prst="rect">
            <a:avLst/>
          </a:prstGeom>
          <a:solidFill>
            <a:srgbClr val="08A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 defTabSz="913765">
              <a:defRPr>
                <a:solidFill>
                  <a:prstClr val="white"/>
                </a:solidFill>
              </a:defRPr>
            </a:lvl1pPr>
          </a:lstStyle>
          <a:p>
            <a:r>
              <a:rPr lang="en-US" altLang="zh-CN" sz="1800" dirty="0"/>
              <a:t>16</a:t>
            </a:r>
            <a:endParaRPr lang="zh-CN" altLang="en-US" sz="1800" dirty="0"/>
          </a:p>
        </p:txBody>
      </p:sp>
      <p:grpSp>
        <p:nvGrpSpPr>
          <p:cNvPr id="36" name="组合 11"/>
          <p:cNvGrpSpPr/>
          <p:nvPr/>
        </p:nvGrpSpPr>
        <p:grpSpPr bwMode="auto">
          <a:xfrm>
            <a:off x="4697730" y="4147820"/>
            <a:ext cx="163195" cy="417830"/>
            <a:chOff x="2548883" y="3106738"/>
            <a:chExt cx="125110" cy="320277"/>
          </a:xfrm>
          <a:solidFill>
            <a:srgbClr val="8EC223"/>
          </a:solidFill>
        </p:grpSpPr>
        <p:cxnSp>
          <p:nvCxnSpPr>
            <p:cNvPr id="46" name="直接连接符 45"/>
            <p:cNvCxnSpPr/>
            <p:nvPr/>
          </p:nvCxnSpPr>
          <p:spPr>
            <a:xfrm>
              <a:off x="2611848" y="3106738"/>
              <a:ext cx="0" cy="271326"/>
            </a:xfrm>
            <a:prstGeom prst="line">
              <a:avLst/>
            </a:prstGeom>
            <a:grpFill/>
            <a:ln>
              <a:solidFill>
                <a:srgbClr val="8EC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等腰三角形 46"/>
            <p:cNvSpPr/>
            <p:nvPr/>
          </p:nvSpPr>
          <p:spPr>
            <a:xfrm flipV="1">
              <a:off x="2548341" y="3378064"/>
              <a:ext cx="125425" cy="49188"/>
            </a:xfrm>
            <a:prstGeom prst="triangle">
              <a:avLst/>
            </a:prstGeom>
            <a:grpFill/>
            <a:ln>
              <a:solidFill>
                <a:srgbClr val="8EC2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45" name="TextBox 682"/>
          <p:cNvSpPr txBox="1"/>
          <p:nvPr/>
        </p:nvSpPr>
        <p:spPr>
          <a:xfrm>
            <a:off x="4541520" y="4588510"/>
            <a:ext cx="475615" cy="461645"/>
          </a:xfrm>
          <a:prstGeom prst="rect">
            <a:avLst/>
          </a:pr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 defTabSz="913765">
              <a:defRPr>
                <a:solidFill>
                  <a:prstClr val="white"/>
                </a:solidFill>
              </a:defRPr>
            </a:lvl1pPr>
          </a:lstStyle>
          <a:p>
            <a:r>
              <a:rPr lang="en-US" altLang="zh-CN" sz="1800" dirty="0"/>
              <a:t>7</a:t>
            </a:r>
            <a:endParaRPr lang="zh-CN" altLang="en-US" sz="1800" dirty="0"/>
          </a:p>
        </p:txBody>
      </p:sp>
      <p:grpSp>
        <p:nvGrpSpPr>
          <p:cNvPr id="49" name="组合 12"/>
          <p:cNvGrpSpPr/>
          <p:nvPr/>
        </p:nvGrpSpPr>
        <p:grpSpPr bwMode="auto">
          <a:xfrm>
            <a:off x="5439410" y="4147820"/>
            <a:ext cx="163195" cy="1013460"/>
            <a:chOff x="2548393" y="3106738"/>
            <a:chExt cx="125274" cy="776877"/>
          </a:xfrm>
          <a:solidFill>
            <a:srgbClr val="923C92"/>
          </a:solidFill>
        </p:grpSpPr>
        <p:cxnSp>
          <p:nvCxnSpPr>
            <p:cNvPr id="51" name="直接连接符 50"/>
            <p:cNvCxnSpPr/>
            <p:nvPr/>
          </p:nvCxnSpPr>
          <p:spPr>
            <a:xfrm>
              <a:off x="2611822" y="3106738"/>
              <a:ext cx="0" cy="755205"/>
            </a:xfrm>
            <a:prstGeom prst="line">
              <a:avLst/>
            </a:prstGeom>
            <a:grpFill/>
            <a:ln>
              <a:solidFill>
                <a:srgbClr val="923C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等腰三角形 51"/>
            <p:cNvSpPr/>
            <p:nvPr/>
          </p:nvSpPr>
          <p:spPr>
            <a:xfrm flipV="1">
              <a:off x="2548393" y="3834432"/>
              <a:ext cx="125274" cy="49183"/>
            </a:xfrm>
            <a:prstGeom prst="triangle">
              <a:avLst/>
            </a:prstGeom>
            <a:grpFill/>
            <a:ln>
              <a:solidFill>
                <a:srgbClr val="923C9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50" name="TextBox 682"/>
          <p:cNvSpPr txBox="1"/>
          <p:nvPr/>
        </p:nvSpPr>
        <p:spPr>
          <a:xfrm>
            <a:off x="5290820" y="5164455"/>
            <a:ext cx="460375" cy="396240"/>
          </a:xfrm>
          <a:prstGeom prst="rect">
            <a:avLst/>
          </a:prstGeom>
          <a:solidFill>
            <a:srgbClr val="923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 defTabSz="913765">
              <a:defRPr>
                <a:solidFill>
                  <a:prstClr val="white"/>
                </a:solidFill>
              </a:defRPr>
            </a:lvl1pPr>
          </a:lstStyle>
          <a:p>
            <a:r>
              <a:rPr lang="en-US" altLang="zh-CN" sz="1800" dirty="0"/>
              <a:t>30</a:t>
            </a:r>
            <a:endParaRPr lang="zh-CN" altLang="en-US" sz="1800" dirty="0"/>
          </a:p>
        </p:txBody>
      </p:sp>
      <p:grpSp>
        <p:nvGrpSpPr>
          <p:cNvPr id="54" name="组合 13"/>
          <p:cNvGrpSpPr/>
          <p:nvPr/>
        </p:nvGrpSpPr>
        <p:grpSpPr bwMode="auto">
          <a:xfrm>
            <a:off x="6239510" y="4147820"/>
            <a:ext cx="163195" cy="598170"/>
            <a:chOff x="2548883" y="3106738"/>
            <a:chExt cx="125110" cy="459282"/>
          </a:xfrm>
          <a:solidFill>
            <a:srgbClr val="08A1C8"/>
          </a:solidFill>
        </p:grpSpPr>
        <p:cxnSp>
          <p:nvCxnSpPr>
            <p:cNvPr id="56" name="直接连接符 55"/>
            <p:cNvCxnSpPr/>
            <p:nvPr/>
          </p:nvCxnSpPr>
          <p:spPr>
            <a:xfrm>
              <a:off x="2611598" y="3106738"/>
              <a:ext cx="0" cy="435194"/>
            </a:xfrm>
            <a:prstGeom prst="line">
              <a:avLst/>
            </a:prstGeom>
            <a:grpFill/>
            <a:ln>
              <a:solidFill>
                <a:srgbClr val="08A1C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等腰三角形 56"/>
            <p:cNvSpPr/>
            <p:nvPr/>
          </p:nvSpPr>
          <p:spPr>
            <a:xfrm flipV="1">
              <a:off x="2548169" y="3516519"/>
              <a:ext cx="125274" cy="49237"/>
            </a:xfrm>
            <a:prstGeom prst="triangle">
              <a:avLst/>
            </a:prstGeom>
            <a:grpFill/>
            <a:ln>
              <a:solidFill>
                <a:srgbClr val="08A1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55" name="TextBox 682"/>
          <p:cNvSpPr txBox="1"/>
          <p:nvPr/>
        </p:nvSpPr>
        <p:spPr>
          <a:xfrm>
            <a:off x="6103620" y="4770120"/>
            <a:ext cx="475615" cy="429260"/>
          </a:xfrm>
          <a:prstGeom prst="rect">
            <a:avLst/>
          </a:prstGeom>
          <a:solidFill>
            <a:srgbClr val="08A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 defTabSz="913765">
              <a:defRPr>
                <a:solidFill>
                  <a:prstClr val="white"/>
                </a:solidFill>
              </a:defRPr>
            </a:lvl1pPr>
          </a:lstStyle>
          <a:p>
            <a:r>
              <a:rPr lang="en-US" altLang="zh-CN" sz="1800" dirty="0"/>
              <a:t>10</a:t>
            </a:r>
            <a:endParaRPr lang="zh-CN" altLang="en-US" sz="1800" dirty="0"/>
          </a:p>
        </p:txBody>
      </p:sp>
      <p:grpSp>
        <p:nvGrpSpPr>
          <p:cNvPr id="59" name="组合 14"/>
          <p:cNvGrpSpPr/>
          <p:nvPr/>
        </p:nvGrpSpPr>
        <p:grpSpPr bwMode="auto">
          <a:xfrm>
            <a:off x="7014845" y="4147820"/>
            <a:ext cx="163195" cy="739140"/>
            <a:chOff x="2548883" y="3106738"/>
            <a:chExt cx="125110" cy="566737"/>
          </a:xfrm>
          <a:solidFill>
            <a:srgbClr val="8EC223"/>
          </a:solidFill>
        </p:grpSpPr>
        <p:cxnSp>
          <p:nvCxnSpPr>
            <p:cNvPr id="61" name="直接连接符 60"/>
            <p:cNvCxnSpPr/>
            <p:nvPr/>
          </p:nvCxnSpPr>
          <p:spPr>
            <a:xfrm>
              <a:off x="2611394" y="3106738"/>
              <a:ext cx="0" cy="542669"/>
            </a:xfrm>
            <a:prstGeom prst="line">
              <a:avLst/>
            </a:prstGeom>
            <a:grpFill/>
            <a:ln>
              <a:solidFill>
                <a:srgbClr val="8EC22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等腰三角形 61"/>
            <p:cNvSpPr/>
            <p:nvPr/>
          </p:nvSpPr>
          <p:spPr>
            <a:xfrm flipV="1">
              <a:off x="2549550" y="3624019"/>
              <a:ext cx="123688" cy="49189"/>
            </a:xfrm>
            <a:prstGeom prst="triangle">
              <a:avLst/>
            </a:prstGeom>
            <a:grpFill/>
            <a:ln>
              <a:solidFill>
                <a:srgbClr val="8EC22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white"/>
                </a:solidFill>
              </a:endParaRPr>
            </a:p>
          </p:txBody>
        </p:sp>
      </p:grpSp>
      <p:sp>
        <p:nvSpPr>
          <p:cNvPr id="60" name="TextBox 682"/>
          <p:cNvSpPr txBox="1"/>
          <p:nvPr/>
        </p:nvSpPr>
        <p:spPr>
          <a:xfrm>
            <a:off x="6851015" y="4923155"/>
            <a:ext cx="501015" cy="452120"/>
          </a:xfrm>
          <a:prstGeom prst="rect">
            <a:avLst/>
          </a:pr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 defTabSz="913765">
              <a:defRPr>
                <a:solidFill>
                  <a:prstClr val="white"/>
                </a:solidFill>
              </a:defRPr>
            </a:lvl1pPr>
          </a:lstStyle>
          <a:p>
            <a:r>
              <a:rPr lang="en-US" altLang="zh-CN" sz="1800" dirty="0"/>
              <a:t>17</a:t>
            </a:r>
            <a:endParaRPr lang="zh-CN" altLang="en-US" sz="1800" dirty="0"/>
          </a:p>
        </p:txBody>
      </p:sp>
      <p:sp>
        <p:nvSpPr>
          <p:cNvPr id="65" name="Freeform 168"/>
          <p:cNvSpPr/>
          <p:nvPr/>
        </p:nvSpPr>
        <p:spPr bwMode="auto">
          <a:xfrm>
            <a:off x="1026160" y="1880235"/>
            <a:ext cx="2484755" cy="2152650"/>
          </a:xfrm>
          <a:custGeom>
            <a:avLst/>
            <a:gdLst>
              <a:gd name="T0" fmla="*/ 0 w 1201"/>
              <a:gd name="T1" fmla="*/ 164 h 1040"/>
              <a:gd name="T2" fmla="*/ 875 w 1201"/>
              <a:gd name="T3" fmla="*/ 1040 h 1040"/>
              <a:gd name="T4" fmla="*/ 1201 w 1201"/>
              <a:gd name="T5" fmla="*/ 1040 h 1040"/>
              <a:gd name="T6" fmla="*/ 163 w 1201"/>
              <a:gd name="T7" fmla="*/ 0 h 1040"/>
              <a:gd name="T8" fmla="*/ 0 w 1201"/>
              <a:gd name="T9" fmla="*/ 164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1040">
                <a:moveTo>
                  <a:pt x="0" y="164"/>
                </a:moveTo>
                <a:lnTo>
                  <a:pt x="875" y="1040"/>
                </a:lnTo>
                <a:lnTo>
                  <a:pt x="1201" y="1040"/>
                </a:lnTo>
                <a:lnTo>
                  <a:pt x="163" y="0"/>
                </a:lnTo>
                <a:lnTo>
                  <a:pt x="0" y="164"/>
                </a:lnTo>
                <a:close/>
              </a:path>
            </a:pathLst>
          </a:custGeom>
          <a:solidFill>
            <a:srgbClr val="923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6" name="TextBox 682"/>
          <p:cNvSpPr txBox="1">
            <a:spLocks noChangeArrowheads="1"/>
          </p:cNvSpPr>
          <p:nvPr/>
        </p:nvSpPr>
        <p:spPr bwMode="auto">
          <a:xfrm rot="2738770">
            <a:off x="1010285" y="2458085"/>
            <a:ext cx="1521460" cy="3371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68" name="Freeform 169"/>
          <p:cNvSpPr/>
          <p:nvPr/>
        </p:nvSpPr>
        <p:spPr bwMode="auto">
          <a:xfrm>
            <a:off x="1803400" y="1880235"/>
            <a:ext cx="2486660" cy="2152650"/>
          </a:xfrm>
          <a:custGeom>
            <a:avLst/>
            <a:gdLst>
              <a:gd name="T0" fmla="*/ 0 w 1202"/>
              <a:gd name="T1" fmla="*/ 164 h 1040"/>
              <a:gd name="T2" fmla="*/ 875 w 1202"/>
              <a:gd name="T3" fmla="*/ 1040 h 1040"/>
              <a:gd name="T4" fmla="*/ 1202 w 1202"/>
              <a:gd name="T5" fmla="*/ 1040 h 1040"/>
              <a:gd name="T6" fmla="*/ 163 w 1202"/>
              <a:gd name="T7" fmla="*/ 0 h 1040"/>
              <a:gd name="T8" fmla="*/ 0 w 1202"/>
              <a:gd name="T9" fmla="*/ 164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2" h="1040">
                <a:moveTo>
                  <a:pt x="0" y="164"/>
                </a:moveTo>
                <a:lnTo>
                  <a:pt x="875" y="1040"/>
                </a:lnTo>
                <a:lnTo>
                  <a:pt x="1202" y="1040"/>
                </a:lnTo>
                <a:lnTo>
                  <a:pt x="163" y="0"/>
                </a:lnTo>
                <a:lnTo>
                  <a:pt x="0" y="164"/>
                </a:lnTo>
                <a:close/>
              </a:path>
            </a:pathLst>
          </a:custGeom>
          <a:solidFill>
            <a:srgbClr val="08A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9" name="TextBox 682"/>
          <p:cNvSpPr txBox="1">
            <a:spLocks noChangeArrowheads="1"/>
          </p:cNvSpPr>
          <p:nvPr/>
        </p:nvSpPr>
        <p:spPr bwMode="auto">
          <a:xfrm rot="2738770">
            <a:off x="1789430" y="2500630"/>
            <a:ext cx="1649095" cy="3371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71" name="Freeform 170"/>
          <p:cNvSpPr/>
          <p:nvPr/>
        </p:nvSpPr>
        <p:spPr bwMode="auto">
          <a:xfrm>
            <a:off x="2566035" y="1880235"/>
            <a:ext cx="2484755" cy="2152650"/>
          </a:xfrm>
          <a:custGeom>
            <a:avLst/>
            <a:gdLst>
              <a:gd name="T0" fmla="*/ 0 w 1201"/>
              <a:gd name="T1" fmla="*/ 164 h 1040"/>
              <a:gd name="T2" fmla="*/ 875 w 1201"/>
              <a:gd name="T3" fmla="*/ 1040 h 1040"/>
              <a:gd name="T4" fmla="*/ 1201 w 1201"/>
              <a:gd name="T5" fmla="*/ 1040 h 1040"/>
              <a:gd name="T6" fmla="*/ 163 w 1201"/>
              <a:gd name="T7" fmla="*/ 0 h 1040"/>
              <a:gd name="T8" fmla="*/ 0 w 1201"/>
              <a:gd name="T9" fmla="*/ 164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1040">
                <a:moveTo>
                  <a:pt x="0" y="164"/>
                </a:moveTo>
                <a:lnTo>
                  <a:pt x="875" y="1040"/>
                </a:lnTo>
                <a:lnTo>
                  <a:pt x="1201" y="1040"/>
                </a:lnTo>
                <a:lnTo>
                  <a:pt x="163" y="0"/>
                </a:lnTo>
                <a:lnTo>
                  <a:pt x="0" y="164"/>
                </a:lnTo>
                <a:close/>
              </a:path>
            </a:pathLst>
          </a:cu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2" name="TextBox 682"/>
          <p:cNvSpPr txBox="1">
            <a:spLocks noChangeArrowheads="1"/>
          </p:cNvSpPr>
          <p:nvPr/>
        </p:nvSpPr>
        <p:spPr bwMode="auto">
          <a:xfrm rot="2738770">
            <a:off x="2611120" y="2501265"/>
            <a:ext cx="1551940" cy="3371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160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74" name="Freeform 171"/>
          <p:cNvSpPr/>
          <p:nvPr/>
        </p:nvSpPr>
        <p:spPr bwMode="auto">
          <a:xfrm>
            <a:off x="3358515" y="1882140"/>
            <a:ext cx="2486660" cy="2152015"/>
          </a:xfrm>
          <a:custGeom>
            <a:avLst/>
            <a:gdLst>
              <a:gd name="T0" fmla="*/ 0 w 1202"/>
              <a:gd name="T1" fmla="*/ 2147483647 h 1040"/>
              <a:gd name="T2" fmla="*/ 2147483647 w 1202"/>
              <a:gd name="T3" fmla="*/ 2147483647 h 1040"/>
              <a:gd name="T4" fmla="*/ 2147483647 w 1202"/>
              <a:gd name="T5" fmla="*/ 2147483647 h 1040"/>
              <a:gd name="T6" fmla="*/ 2147483647 w 1202"/>
              <a:gd name="T7" fmla="*/ 0 h 1040"/>
              <a:gd name="T8" fmla="*/ 0 w 1202"/>
              <a:gd name="T9" fmla="*/ 2147483647 h 104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2" h="1040">
                <a:moveTo>
                  <a:pt x="0" y="164"/>
                </a:moveTo>
                <a:lnTo>
                  <a:pt x="875" y="1040"/>
                </a:lnTo>
                <a:lnTo>
                  <a:pt x="1202" y="1040"/>
                </a:lnTo>
                <a:lnTo>
                  <a:pt x="163" y="0"/>
                </a:lnTo>
                <a:lnTo>
                  <a:pt x="0" y="164"/>
                </a:lnTo>
                <a:close/>
              </a:path>
            </a:pathLst>
          </a:custGeom>
          <a:solidFill>
            <a:srgbClr val="923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5" name="TextBox 682"/>
          <p:cNvSpPr txBox="1">
            <a:spLocks noChangeArrowheads="1"/>
          </p:cNvSpPr>
          <p:nvPr/>
        </p:nvSpPr>
        <p:spPr bwMode="auto">
          <a:xfrm rot="2738770">
            <a:off x="3325495" y="2494280"/>
            <a:ext cx="1642110" cy="3371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77" name="Freeform 172"/>
          <p:cNvSpPr/>
          <p:nvPr/>
        </p:nvSpPr>
        <p:spPr bwMode="auto">
          <a:xfrm>
            <a:off x="4137660" y="1880870"/>
            <a:ext cx="2484755" cy="2152650"/>
          </a:xfrm>
          <a:custGeom>
            <a:avLst/>
            <a:gdLst>
              <a:gd name="T0" fmla="*/ 0 w 1201"/>
              <a:gd name="T1" fmla="*/ 164 h 1040"/>
              <a:gd name="T2" fmla="*/ 875 w 1201"/>
              <a:gd name="T3" fmla="*/ 1040 h 1040"/>
              <a:gd name="T4" fmla="*/ 1201 w 1201"/>
              <a:gd name="T5" fmla="*/ 1040 h 1040"/>
              <a:gd name="T6" fmla="*/ 163 w 1201"/>
              <a:gd name="T7" fmla="*/ 0 h 1040"/>
              <a:gd name="T8" fmla="*/ 0 w 1201"/>
              <a:gd name="T9" fmla="*/ 164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1" h="1040">
                <a:moveTo>
                  <a:pt x="0" y="164"/>
                </a:moveTo>
                <a:lnTo>
                  <a:pt x="875" y="1040"/>
                </a:lnTo>
                <a:lnTo>
                  <a:pt x="1201" y="1040"/>
                </a:lnTo>
                <a:lnTo>
                  <a:pt x="163" y="0"/>
                </a:lnTo>
                <a:lnTo>
                  <a:pt x="0" y="164"/>
                </a:lnTo>
                <a:close/>
              </a:path>
            </a:pathLst>
          </a:custGeom>
          <a:solidFill>
            <a:srgbClr val="08A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8" name="TextBox 682"/>
          <p:cNvSpPr txBox="1">
            <a:spLocks noChangeArrowheads="1"/>
          </p:cNvSpPr>
          <p:nvPr/>
        </p:nvSpPr>
        <p:spPr bwMode="auto">
          <a:xfrm rot="2738770">
            <a:off x="4136390" y="2500630"/>
            <a:ext cx="1549400" cy="3371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80" name="Freeform 173"/>
          <p:cNvSpPr/>
          <p:nvPr/>
        </p:nvSpPr>
        <p:spPr bwMode="auto">
          <a:xfrm>
            <a:off x="4914265" y="1880870"/>
            <a:ext cx="2486660" cy="2152650"/>
          </a:xfrm>
          <a:custGeom>
            <a:avLst/>
            <a:gdLst>
              <a:gd name="T0" fmla="*/ 164 w 1202"/>
              <a:gd name="T1" fmla="*/ 0 h 1040"/>
              <a:gd name="T2" fmla="*/ 0 w 1202"/>
              <a:gd name="T3" fmla="*/ 164 h 1040"/>
              <a:gd name="T4" fmla="*/ 875 w 1202"/>
              <a:gd name="T5" fmla="*/ 1040 h 1040"/>
              <a:gd name="T6" fmla="*/ 1202 w 1202"/>
              <a:gd name="T7" fmla="*/ 1040 h 1040"/>
              <a:gd name="T8" fmla="*/ 164 w 1202"/>
              <a:gd name="T9" fmla="*/ 0 h 10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2" h="1040">
                <a:moveTo>
                  <a:pt x="164" y="0"/>
                </a:moveTo>
                <a:lnTo>
                  <a:pt x="0" y="164"/>
                </a:lnTo>
                <a:lnTo>
                  <a:pt x="875" y="1040"/>
                </a:lnTo>
                <a:lnTo>
                  <a:pt x="1202" y="1040"/>
                </a:lnTo>
                <a:lnTo>
                  <a:pt x="164" y="0"/>
                </a:lnTo>
                <a:close/>
              </a:path>
            </a:pathLst>
          </a:cu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81" name="TextBox 682"/>
          <p:cNvSpPr txBox="1">
            <a:spLocks noChangeArrowheads="1"/>
          </p:cNvSpPr>
          <p:nvPr/>
        </p:nvSpPr>
        <p:spPr bwMode="auto">
          <a:xfrm rot="2738770">
            <a:off x="4947285" y="2479675"/>
            <a:ext cx="1490980" cy="3371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4400" eaLnBrk="1" hangingPunct="1"/>
            <a:r>
              <a:rPr lang="zh-CN" altLang="en-US" sz="16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在此添加标题</a:t>
            </a:r>
          </a:p>
        </p:txBody>
      </p:sp>
      <p:sp>
        <p:nvSpPr>
          <p:cNvPr id="13" name="矩形 12"/>
          <p:cNvSpPr/>
          <p:nvPr/>
        </p:nvSpPr>
        <p:spPr>
          <a:xfrm>
            <a:off x="7352030" y="2276475"/>
            <a:ext cx="4310380" cy="14890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 请在此添加您的文字内容。请在此添加您的文字内容，  请在此添加您的文字内容。请在此添加您的文字内容，  请在此添加您的文字内容。请在此添加您的文字内容，  请在此添加您的文字内容。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TextBox 76"/>
          <p:cNvSpPr txBox="1"/>
          <p:nvPr/>
        </p:nvSpPr>
        <p:spPr>
          <a:xfrm>
            <a:off x="7352030" y="1877695"/>
            <a:ext cx="19913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31" grpId="0" bldLvl="0" animBg="1"/>
      <p:bldP spid="45" grpId="0" bldLvl="0" animBg="1"/>
      <p:bldP spid="50" grpId="0" bldLvl="0" animBg="1"/>
      <p:bldP spid="55" grpId="0" bldLvl="0" animBg="1"/>
      <p:bldP spid="60" grpId="0" bldLvl="0" animBg="1"/>
      <p:bldP spid="65" grpId="0" bldLvl="0" animBg="1"/>
      <p:bldP spid="66" grpId="0"/>
      <p:bldP spid="68" grpId="0" bldLvl="0" animBg="1"/>
      <p:bldP spid="69" grpId="0"/>
      <p:bldP spid="71" grpId="0" bldLvl="0" animBg="1"/>
      <p:bldP spid="72" grpId="0"/>
      <p:bldP spid="74" grpId="0" bldLvl="0" animBg="1"/>
      <p:bldP spid="75" grpId="0"/>
      <p:bldP spid="77" grpId="0" bldLvl="0" animBg="1"/>
      <p:bldP spid="78" grpId="0"/>
      <p:bldP spid="80" grpId="0" bldLvl="0" animBg="1"/>
      <p:bldP spid="81" grpId="0"/>
      <p:bldP spid="13" grpId="0"/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이등변 삼각형 8"/>
          <p:cNvSpPr/>
          <p:nvPr/>
        </p:nvSpPr>
        <p:spPr>
          <a:xfrm>
            <a:off x="4778229" y="1563410"/>
            <a:ext cx="2540509" cy="2190095"/>
          </a:xfrm>
          <a:prstGeom prst="triangle">
            <a:avLst/>
          </a:prstGeom>
          <a:solidFill>
            <a:srgbClr val="F1890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2" name="이등변 삼각형 9"/>
          <p:cNvSpPr/>
          <p:nvPr/>
        </p:nvSpPr>
        <p:spPr>
          <a:xfrm flipV="1">
            <a:off x="4778229" y="3753505"/>
            <a:ext cx="2540509" cy="2190095"/>
          </a:xfrm>
          <a:prstGeom prst="triangle">
            <a:avLst/>
          </a:prstGeom>
          <a:solidFill>
            <a:srgbClr val="08A1C8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7" name="이등변 삼각형 10"/>
          <p:cNvSpPr/>
          <p:nvPr/>
        </p:nvSpPr>
        <p:spPr>
          <a:xfrm flipH="1">
            <a:off x="3515797" y="3753505"/>
            <a:ext cx="2540509" cy="2190095"/>
          </a:xfrm>
          <a:prstGeom prst="triangle">
            <a:avLst/>
          </a:prstGeom>
          <a:solidFill>
            <a:srgbClr val="8EC223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8" name="이등변 삼각형 11"/>
          <p:cNvSpPr/>
          <p:nvPr/>
        </p:nvSpPr>
        <p:spPr>
          <a:xfrm flipH="1">
            <a:off x="6056388" y="3753505"/>
            <a:ext cx="2540509" cy="2190095"/>
          </a:xfrm>
          <a:prstGeom prst="triangle">
            <a:avLst/>
          </a:prstGeom>
          <a:solidFill>
            <a:srgbClr val="923C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cxnSp>
        <p:nvCxnSpPr>
          <p:cNvPr id="10" name="직선 연결선 19"/>
          <p:cNvCxnSpPr/>
          <p:nvPr/>
        </p:nvCxnSpPr>
        <p:spPr>
          <a:xfrm flipV="1">
            <a:off x="7334250" y="2091690"/>
            <a:ext cx="960120" cy="1661795"/>
          </a:xfrm>
          <a:prstGeom prst="line">
            <a:avLst/>
          </a:prstGeom>
          <a:ln>
            <a:solidFill>
              <a:srgbClr val="08A1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직선 연결선 20"/>
          <p:cNvCxnSpPr/>
          <p:nvPr/>
        </p:nvCxnSpPr>
        <p:spPr>
          <a:xfrm>
            <a:off x="8289290" y="2091690"/>
            <a:ext cx="2773045" cy="0"/>
          </a:xfrm>
          <a:prstGeom prst="line">
            <a:avLst/>
          </a:prstGeom>
          <a:ln>
            <a:solidFill>
              <a:srgbClr val="08A1C8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직선 연결선 22"/>
          <p:cNvCxnSpPr/>
          <p:nvPr/>
        </p:nvCxnSpPr>
        <p:spPr>
          <a:xfrm flipV="1">
            <a:off x="7910195" y="4370070"/>
            <a:ext cx="320675" cy="555625"/>
          </a:xfrm>
          <a:prstGeom prst="line">
            <a:avLst/>
          </a:prstGeom>
          <a:ln>
            <a:solidFill>
              <a:srgbClr val="92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23"/>
          <p:cNvCxnSpPr/>
          <p:nvPr/>
        </p:nvCxnSpPr>
        <p:spPr>
          <a:xfrm>
            <a:off x="8231505" y="4370070"/>
            <a:ext cx="2802255" cy="0"/>
          </a:xfrm>
          <a:prstGeom prst="line">
            <a:avLst/>
          </a:prstGeom>
          <a:ln>
            <a:solidFill>
              <a:srgbClr val="923C9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직선 연결선 25"/>
          <p:cNvCxnSpPr/>
          <p:nvPr/>
        </p:nvCxnSpPr>
        <p:spPr>
          <a:xfrm flipH="1" flipV="1">
            <a:off x="4937125" y="2091690"/>
            <a:ext cx="415290" cy="718185"/>
          </a:xfrm>
          <a:prstGeom prst="line">
            <a:avLst/>
          </a:prstGeom>
          <a:ln>
            <a:solidFill>
              <a:srgbClr val="F189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26"/>
          <p:cNvCxnSpPr/>
          <p:nvPr/>
        </p:nvCxnSpPr>
        <p:spPr>
          <a:xfrm flipH="1">
            <a:off x="1129030" y="2091690"/>
            <a:ext cx="3818890" cy="0"/>
          </a:xfrm>
          <a:prstGeom prst="line">
            <a:avLst/>
          </a:prstGeom>
          <a:ln>
            <a:solidFill>
              <a:srgbClr val="F1890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직선 연결선 28"/>
          <p:cNvCxnSpPr/>
          <p:nvPr/>
        </p:nvCxnSpPr>
        <p:spPr>
          <a:xfrm flipH="1" flipV="1">
            <a:off x="3978910" y="4370070"/>
            <a:ext cx="320675" cy="555625"/>
          </a:xfrm>
          <a:prstGeom prst="line">
            <a:avLst/>
          </a:prstGeom>
          <a:ln>
            <a:solidFill>
              <a:srgbClr val="8EC2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29"/>
          <p:cNvCxnSpPr/>
          <p:nvPr/>
        </p:nvCxnSpPr>
        <p:spPr>
          <a:xfrm flipH="1">
            <a:off x="1176655" y="4370070"/>
            <a:ext cx="2802255" cy="0"/>
          </a:xfrm>
          <a:prstGeom prst="line">
            <a:avLst/>
          </a:prstGeom>
          <a:ln>
            <a:solidFill>
              <a:srgbClr val="8EC22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Freeform 7"/>
          <p:cNvSpPr>
            <a:spLocks noEditPoints="1"/>
          </p:cNvSpPr>
          <p:nvPr/>
        </p:nvSpPr>
        <p:spPr bwMode="auto">
          <a:xfrm>
            <a:off x="7018287" y="4721149"/>
            <a:ext cx="694207" cy="694207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24 w 236"/>
              <a:gd name="T11" fmla="*/ 56 h 236"/>
              <a:gd name="T12" fmla="*/ 144 w 236"/>
              <a:gd name="T13" fmla="*/ 46 h 236"/>
              <a:gd name="T14" fmla="*/ 137 w 236"/>
              <a:gd name="T15" fmla="*/ 67 h 236"/>
              <a:gd name="T16" fmla="*/ 117 w 236"/>
              <a:gd name="T17" fmla="*/ 77 h 236"/>
              <a:gd name="T18" fmla="*/ 124 w 236"/>
              <a:gd name="T19" fmla="*/ 56 h 236"/>
              <a:gd name="T20" fmla="*/ 162 w 236"/>
              <a:gd name="T21" fmla="*/ 164 h 236"/>
              <a:gd name="T22" fmla="*/ 142 w 236"/>
              <a:gd name="T23" fmla="*/ 181 h 236"/>
              <a:gd name="T24" fmla="*/ 119 w 236"/>
              <a:gd name="T25" fmla="*/ 175 h 236"/>
              <a:gd name="T26" fmla="*/ 97 w 236"/>
              <a:gd name="T27" fmla="*/ 181 h 236"/>
              <a:gd name="T28" fmla="*/ 76 w 236"/>
              <a:gd name="T29" fmla="*/ 164 h 236"/>
              <a:gd name="T30" fmla="*/ 67 w 236"/>
              <a:gd name="T31" fmla="*/ 96 h 236"/>
              <a:gd name="T32" fmla="*/ 95 w 236"/>
              <a:gd name="T33" fmla="*/ 79 h 236"/>
              <a:gd name="T34" fmla="*/ 118 w 236"/>
              <a:gd name="T35" fmla="*/ 85 h 236"/>
              <a:gd name="T36" fmla="*/ 143 w 236"/>
              <a:gd name="T37" fmla="*/ 79 h 236"/>
              <a:gd name="T38" fmla="*/ 168 w 236"/>
              <a:gd name="T39" fmla="*/ 92 h 236"/>
              <a:gd name="T40" fmla="*/ 154 w 236"/>
              <a:gd name="T41" fmla="*/ 118 h 236"/>
              <a:gd name="T42" fmla="*/ 172 w 236"/>
              <a:gd name="T43" fmla="*/ 145 h 236"/>
              <a:gd name="T44" fmla="*/ 162 w 236"/>
              <a:gd name="T45" fmla="*/ 16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4" y="56"/>
                </a:moveTo>
                <a:cubicBezTo>
                  <a:pt x="129" y="50"/>
                  <a:pt x="137" y="46"/>
                  <a:pt x="144" y="46"/>
                </a:cubicBezTo>
                <a:cubicBezTo>
                  <a:pt x="144" y="54"/>
                  <a:pt x="141" y="62"/>
                  <a:pt x="137" y="67"/>
                </a:cubicBezTo>
                <a:cubicBezTo>
                  <a:pt x="132" y="73"/>
                  <a:pt x="124" y="78"/>
                  <a:pt x="117" y="77"/>
                </a:cubicBezTo>
                <a:cubicBezTo>
                  <a:pt x="115" y="69"/>
                  <a:pt x="119" y="61"/>
                  <a:pt x="124" y="56"/>
                </a:cubicBezTo>
                <a:close/>
                <a:moveTo>
                  <a:pt x="162" y="164"/>
                </a:moveTo>
                <a:cubicBezTo>
                  <a:pt x="157" y="172"/>
                  <a:pt x="151" y="180"/>
                  <a:pt x="142" y="181"/>
                </a:cubicBezTo>
                <a:cubicBezTo>
                  <a:pt x="133" y="181"/>
                  <a:pt x="130" y="175"/>
                  <a:pt x="119" y="175"/>
                </a:cubicBezTo>
                <a:cubicBezTo>
                  <a:pt x="109" y="175"/>
                  <a:pt x="106" y="180"/>
                  <a:pt x="97" y="181"/>
                </a:cubicBezTo>
                <a:cubicBezTo>
                  <a:pt x="88" y="181"/>
                  <a:pt x="82" y="172"/>
                  <a:pt x="76" y="164"/>
                </a:cubicBezTo>
                <a:cubicBezTo>
                  <a:pt x="64" y="147"/>
                  <a:pt x="55" y="116"/>
                  <a:pt x="67" y="96"/>
                </a:cubicBezTo>
                <a:cubicBezTo>
                  <a:pt x="73" y="85"/>
                  <a:pt x="84" y="79"/>
                  <a:pt x="95" y="79"/>
                </a:cubicBezTo>
                <a:cubicBezTo>
                  <a:pt x="104" y="79"/>
                  <a:pt x="112" y="85"/>
                  <a:pt x="118" y="85"/>
                </a:cubicBezTo>
                <a:cubicBezTo>
                  <a:pt x="123" y="85"/>
                  <a:pt x="133" y="77"/>
                  <a:pt x="143" y="79"/>
                </a:cubicBezTo>
                <a:cubicBezTo>
                  <a:pt x="148" y="79"/>
                  <a:pt x="160" y="80"/>
                  <a:pt x="168" y="92"/>
                </a:cubicBezTo>
                <a:cubicBezTo>
                  <a:pt x="167" y="92"/>
                  <a:pt x="153" y="100"/>
                  <a:pt x="154" y="118"/>
                </a:cubicBezTo>
                <a:cubicBezTo>
                  <a:pt x="154" y="138"/>
                  <a:pt x="171" y="145"/>
                  <a:pt x="172" y="145"/>
                </a:cubicBezTo>
                <a:cubicBezTo>
                  <a:pt x="171" y="145"/>
                  <a:pt x="169" y="155"/>
                  <a:pt x="162" y="16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/>
          <a:p>
            <a:pPr defTabSz="1828165">
              <a:lnSpc>
                <a:spcPct val="150000"/>
              </a:lnSpc>
            </a:pPr>
            <a:endParaRPr lang="en-GB" sz="36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2" name="Freeform 16"/>
          <p:cNvSpPr>
            <a:spLocks noEditPoints="1"/>
          </p:cNvSpPr>
          <p:nvPr/>
        </p:nvSpPr>
        <p:spPr bwMode="auto">
          <a:xfrm>
            <a:off x="5696678" y="4237162"/>
            <a:ext cx="694207" cy="694207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/>
          <a:p>
            <a:pPr defTabSz="1828165">
              <a:lnSpc>
                <a:spcPct val="150000"/>
              </a:lnSpc>
            </a:pPr>
            <a:endParaRPr lang="en-GB" sz="36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3" name="Freeform 30"/>
          <p:cNvSpPr>
            <a:spLocks noEditPoints="1"/>
          </p:cNvSpPr>
          <p:nvPr/>
        </p:nvSpPr>
        <p:spPr bwMode="auto">
          <a:xfrm>
            <a:off x="5701380" y="2516033"/>
            <a:ext cx="694207" cy="694207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/>
          <a:p>
            <a:pPr defTabSz="1828165">
              <a:lnSpc>
                <a:spcPct val="150000"/>
              </a:lnSpc>
            </a:pPr>
            <a:endParaRPr lang="en-GB" sz="36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24" name="Freeform 65"/>
          <p:cNvSpPr>
            <a:spLocks noEditPoints="1"/>
          </p:cNvSpPr>
          <p:nvPr/>
        </p:nvSpPr>
        <p:spPr bwMode="auto">
          <a:xfrm>
            <a:off x="4443651" y="4721150"/>
            <a:ext cx="694207" cy="694207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82832" tIns="91416" rIns="182832" bIns="91416" numCol="1" anchor="t" anchorCtr="0" compatLnSpc="1"/>
          <a:lstStyle/>
          <a:p>
            <a:pPr defTabSz="1828165">
              <a:lnSpc>
                <a:spcPct val="150000"/>
              </a:lnSpc>
            </a:pPr>
            <a:endParaRPr lang="en-GB" sz="3600" kern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3" name="TextBox 76"/>
          <p:cNvSpPr txBox="1"/>
          <p:nvPr/>
        </p:nvSpPr>
        <p:spPr>
          <a:xfrm>
            <a:off x="1267978" y="163069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" name="TextBox 76"/>
          <p:cNvSpPr txBox="1"/>
          <p:nvPr/>
        </p:nvSpPr>
        <p:spPr>
          <a:xfrm>
            <a:off x="9579493" y="162180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7" name="TextBox 76"/>
          <p:cNvSpPr txBox="1"/>
          <p:nvPr/>
        </p:nvSpPr>
        <p:spPr>
          <a:xfrm>
            <a:off x="9618228" y="390971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8" name="TextBox 76"/>
          <p:cNvSpPr txBox="1"/>
          <p:nvPr/>
        </p:nvSpPr>
        <p:spPr>
          <a:xfrm>
            <a:off x="1267978" y="3909711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1268095" y="2091690"/>
            <a:ext cx="252730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268095" y="4370070"/>
            <a:ext cx="2527300" cy="5708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506460" y="2091690"/>
            <a:ext cx="252730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8535035" y="4370070"/>
            <a:ext cx="2527300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zh-CN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2" grpId="0" bldLvl="0" animBg="1"/>
      <p:bldP spid="7" grpId="0" bldLvl="0" animBg="1"/>
      <p:bldP spid="8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3" grpId="0"/>
      <p:bldP spid="4" grpId="0"/>
      <p:bldP spid="37" grpId="0"/>
      <p:bldP spid="38" grpId="0"/>
      <p:bldP spid="39" grpId="0"/>
      <p:bldP spid="40" grpId="0" bldLvl="0" animBg="1"/>
      <p:bldP spid="41" grpId="0"/>
      <p:bldP spid="4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饼形 3"/>
          <p:cNvSpPr/>
          <p:nvPr/>
        </p:nvSpPr>
        <p:spPr>
          <a:xfrm>
            <a:off x="4504690" y="1939290"/>
            <a:ext cx="2978150" cy="2980055"/>
          </a:xfrm>
          <a:custGeom>
            <a:avLst/>
            <a:gdLst>
              <a:gd name="txL" fmla="*/ 0 w 4691"/>
              <a:gd name="txT" fmla="*/ 0 h 4691"/>
              <a:gd name="txR" fmla="*/ 4691 w 4691"/>
              <a:gd name="txB" fmla="*/ 4691 h 4691"/>
            </a:gdLst>
            <a:ahLst/>
            <a:cxnLst/>
            <a:rect l="txL" t="txT" r="txR" b="txB"/>
            <a:pathLst>
              <a:path w="4691" h="4691">
                <a:moveTo>
                  <a:pt x="0" y="2345"/>
                </a:moveTo>
                <a:arcTo wR="2345" hR="2345" stAng="-10800000" swAng="5400000"/>
                <a:lnTo>
                  <a:pt x="2345" y="2345"/>
                </a:lnTo>
                <a:close/>
              </a:path>
            </a:pathLst>
          </a:custGeom>
          <a:solidFill>
            <a:srgbClr val="923C92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3" name="饼形 4"/>
          <p:cNvSpPr/>
          <p:nvPr/>
        </p:nvSpPr>
        <p:spPr>
          <a:xfrm>
            <a:off x="4810760" y="1939290"/>
            <a:ext cx="2978150" cy="2980055"/>
          </a:xfrm>
          <a:custGeom>
            <a:avLst/>
            <a:gdLst>
              <a:gd name="txL" fmla="*/ 0 w 4691"/>
              <a:gd name="txT" fmla="*/ 0 h 4691"/>
              <a:gd name="txR" fmla="*/ 4691 w 4691"/>
              <a:gd name="txB" fmla="*/ 4691 h 4691"/>
            </a:gdLst>
            <a:ahLst/>
            <a:cxnLst/>
            <a:rect l="txL" t="txT" r="txR" b="txB"/>
            <a:pathLst>
              <a:path w="4691" h="4691">
                <a:moveTo>
                  <a:pt x="2323" y="0"/>
                </a:moveTo>
                <a:arcTo wR="2345" hR="2345" stAng="-5400000" swAng="5400000"/>
                <a:lnTo>
                  <a:pt x="2345" y="2345"/>
                </a:lnTo>
                <a:close/>
              </a:path>
            </a:pathLst>
          </a:custGeom>
          <a:solidFill>
            <a:srgbClr val="8EC223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4" name="饼形 10"/>
          <p:cNvSpPr/>
          <p:nvPr/>
        </p:nvSpPr>
        <p:spPr>
          <a:xfrm flipV="1">
            <a:off x="4504690" y="2239645"/>
            <a:ext cx="2978150" cy="2950845"/>
          </a:xfrm>
          <a:custGeom>
            <a:avLst/>
            <a:gdLst>
              <a:gd name="txL" fmla="*/ 0 w 4691"/>
              <a:gd name="txT" fmla="*/ 0 h 4648"/>
              <a:gd name="txR" fmla="*/ 4691 w 4691"/>
              <a:gd name="txB" fmla="*/ 4648 h 4648"/>
            </a:gdLst>
            <a:ahLst/>
            <a:cxnLst/>
            <a:rect l="txL" t="txT" r="txR" b="txB"/>
            <a:pathLst>
              <a:path w="4691" h="4648">
                <a:moveTo>
                  <a:pt x="0" y="2324"/>
                </a:moveTo>
                <a:arcTo wR="2345" hR="2324" stAng="-10800000" swAng="5400000"/>
                <a:lnTo>
                  <a:pt x="2345" y="2324"/>
                </a:lnTo>
                <a:close/>
              </a:path>
            </a:pathLst>
          </a:custGeom>
          <a:solidFill>
            <a:srgbClr val="08A1C8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5" name="饼形 11"/>
          <p:cNvSpPr/>
          <p:nvPr/>
        </p:nvSpPr>
        <p:spPr>
          <a:xfrm flipV="1">
            <a:off x="4810760" y="2239645"/>
            <a:ext cx="2978150" cy="2950845"/>
          </a:xfrm>
          <a:custGeom>
            <a:avLst/>
            <a:gdLst>
              <a:gd name="txL" fmla="*/ 0 w 4691"/>
              <a:gd name="txT" fmla="*/ 0 h 4648"/>
              <a:gd name="txR" fmla="*/ 4691 w 4691"/>
              <a:gd name="txB" fmla="*/ 4648 h 4648"/>
            </a:gdLst>
            <a:ahLst/>
            <a:cxnLst/>
            <a:rect l="txL" t="txT" r="txR" b="txB"/>
            <a:pathLst>
              <a:path w="4691" h="4648">
                <a:moveTo>
                  <a:pt x="2324" y="0"/>
                </a:moveTo>
                <a:arcTo wR="2345" hR="2324" stAng="-5400000" swAng="5400000"/>
                <a:lnTo>
                  <a:pt x="2345" y="2324"/>
                </a:lnTo>
                <a:close/>
              </a:path>
            </a:pathLst>
          </a:custGeom>
          <a:solidFill>
            <a:srgbClr val="F18901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5600065" y="3027045"/>
            <a:ext cx="1014095" cy="1014095"/>
          </a:xfrm>
          <a:prstGeom prst="ellipse">
            <a:avLst/>
          </a:prstGeom>
          <a:solidFill>
            <a:srgbClr val="08A1C8"/>
          </a:solidFill>
          <a:ln w="76200" cap="flat" cmpd="sng">
            <a:solidFill>
              <a:schemeClr val="bg1"/>
            </a:solidFill>
            <a:prstDash val="solid"/>
            <a:bevel/>
            <a:headEnd type="none" w="med" len="med"/>
            <a:tailEnd type="none" w="med" len="med"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7" name="直接连接符 14"/>
          <p:cNvSpPr/>
          <p:nvPr/>
        </p:nvSpPr>
        <p:spPr>
          <a:xfrm flipH="1">
            <a:off x="4023360" y="4738370"/>
            <a:ext cx="904875" cy="806450"/>
          </a:xfrm>
          <a:prstGeom prst="line">
            <a:avLst/>
          </a:prstGeom>
          <a:ln w="19050" cap="flat" cmpd="sng">
            <a:solidFill>
              <a:srgbClr val="08A1C8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48" name="直接连接符 16"/>
          <p:cNvSpPr/>
          <p:nvPr/>
        </p:nvSpPr>
        <p:spPr>
          <a:xfrm flipH="1">
            <a:off x="3308985" y="5561965"/>
            <a:ext cx="714375" cy="0"/>
          </a:xfrm>
          <a:prstGeom prst="line">
            <a:avLst/>
          </a:prstGeom>
          <a:ln w="19050" cap="flat" cmpd="sng">
            <a:solidFill>
              <a:srgbClr val="08A1C8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49" name="直接连接符 17"/>
          <p:cNvSpPr/>
          <p:nvPr/>
        </p:nvSpPr>
        <p:spPr>
          <a:xfrm>
            <a:off x="7382510" y="4738370"/>
            <a:ext cx="650875" cy="806450"/>
          </a:xfrm>
          <a:prstGeom prst="line">
            <a:avLst/>
          </a:prstGeom>
          <a:ln w="19050" cap="flat" cmpd="sng">
            <a:solidFill>
              <a:srgbClr val="F18901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50" name="直接连接符 18"/>
          <p:cNvSpPr/>
          <p:nvPr/>
        </p:nvSpPr>
        <p:spPr>
          <a:xfrm flipV="1">
            <a:off x="8033385" y="5552440"/>
            <a:ext cx="1114425" cy="19050"/>
          </a:xfrm>
          <a:prstGeom prst="line">
            <a:avLst/>
          </a:prstGeom>
          <a:ln w="19050" cap="flat" cmpd="sng">
            <a:solidFill>
              <a:srgbClr val="F18901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51" name="直接连接符 23"/>
          <p:cNvSpPr/>
          <p:nvPr/>
        </p:nvSpPr>
        <p:spPr>
          <a:xfrm flipV="1">
            <a:off x="7311390" y="1628140"/>
            <a:ext cx="804545" cy="774700"/>
          </a:xfrm>
          <a:prstGeom prst="line">
            <a:avLst/>
          </a:prstGeom>
          <a:ln w="19050" cap="flat" cmpd="sng">
            <a:solidFill>
              <a:srgbClr val="8EC223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52" name="直接连接符 24"/>
          <p:cNvSpPr/>
          <p:nvPr/>
        </p:nvSpPr>
        <p:spPr>
          <a:xfrm flipV="1">
            <a:off x="8155940" y="1593215"/>
            <a:ext cx="1114425" cy="17780"/>
          </a:xfrm>
          <a:prstGeom prst="line">
            <a:avLst/>
          </a:prstGeom>
          <a:ln w="19050" cap="flat" cmpd="sng">
            <a:solidFill>
              <a:srgbClr val="8EC223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53" name="直接连接符 29"/>
          <p:cNvSpPr/>
          <p:nvPr/>
        </p:nvSpPr>
        <p:spPr>
          <a:xfrm flipH="1" flipV="1">
            <a:off x="4023360" y="1593215"/>
            <a:ext cx="904875" cy="806450"/>
          </a:xfrm>
          <a:prstGeom prst="line">
            <a:avLst/>
          </a:prstGeom>
          <a:ln w="19050" cap="flat" cmpd="sng">
            <a:solidFill>
              <a:srgbClr val="923C92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54" name="直接连接符 30"/>
          <p:cNvSpPr/>
          <p:nvPr/>
        </p:nvSpPr>
        <p:spPr>
          <a:xfrm flipH="1">
            <a:off x="3308985" y="1604645"/>
            <a:ext cx="714375" cy="0"/>
          </a:xfrm>
          <a:prstGeom prst="line">
            <a:avLst/>
          </a:prstGeom>
          <a:ln w="19050" cap="flat" cmpd="sng">
            <a:solidFill>
              <a:srgbClr val="923C92"/>
            </a:solidFill>
            <a:prstDash val="lgDash"/>
            <a:bevel/>
            <a:headEnd type="none" w="med" len="med"/>
            <a:tailEnd type="none" w="med" len="med"/>
          </a:ln>
        </p:spPr>
      </p:sp>
      <p:sp>
        <p:nvSpPr>
          <p:cNvPr id="55" name="矩形 38"/>
          <p:cNvSpPr/>
          <p:nvPr/>
        </p:nvSpPr>
        <p:spPr>
          <a:xfrm>
            <a:off x="1399540" y="1596390"/>
            <a:ext cx="1909445" cy="625475"/>
          </a:xfrm>
          <a:prstGeom prst="rect">
            <a:avLst/>
          </a:prstGeom>
          <a:solidFill>
            <a:srgbClr val="923C92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6" name="文本框 39"/>
          <p:cNvSpPr/>
          <p:nvPr/>
        </p:nvSpPr>
        <p:spPr>
          <a:xfrm>
            <a:off x="1470660" y="1723390"/>
            <a:ext cx="1838325" cy="384810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B0F0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添加你的标题</a:t>
            </a:r>
          </a:p>
        </p:txBody>
      </p:sp>
      <p:sp>
        <p:nvSpPr>
          <p:cNvPr id="57" name="矩形 40"/>
          <p:cNvSpPr/>
          <p:nvPr/>
        </p:nvSpPr>
        <p:spPr>
          <a:xfrm>
            <a:off x="9270365" y="1593215"/>
            <a:ext cx="1909445" cy="625475"/>
          </a:xfrm>
          <a:prstGeom prst="rect">
            <a:avLst/>
          </a:prstGeom>
          <a:solidFill>
            <a:srgbClr val="8EC223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8" name="矩形 42"/>
          <p:cNvSpPr/>
          <p:nvPr/>
        </p:nvSpPr>
        <p:spPr>
          <a:xfrm>
            <a:off x="1399540" y="4935220"/>
            <a:ext cx="1909445" cy="625475"/>
          </a:xfrm>
          <a:prstGeom prst="rect">
            <a:avLst/>
          </a:prstGeom>
          <a:solidFill>
            <a:srgbClr val="08A1C8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9" name="文本框 43"/>
          <p:cNvSpPr/>
          <p:nvPr/>
        </p:nvSpPr>
        <p:spPr>
          <a:xfrm>
            <a:off x="1470660" y="5063490"/>
            <a:ext cx="1838325" cy="3848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添加你的标题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0" name="矩形 44"/>
          <p:cNvSpPr/>
          <p:nvPr/>
        </p:nvSpPr>
        <p:spPr>
          <a:xfrm>
            <a:off x="9135110" y="4919345"/>
            <a:ext cx="1910080" cy="625475"/>
          </a:xfrm>
          <a:prstGeom prst="rect">
            <a:avLst/>
          </a:prstGeom>
          <a:solidFill>
            <a:srgbClr val="F18901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" name="文本框 45"/>
          <p:cNvSpPr/>
          <p:nvPr/>
        </p:nvSpPr>
        <p:spPr>
          <a:xfrm>
            <a:off x="9206865" y="5047615"/>
            <a:ext cx="1838325" cy="3848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添加你的标题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2" name="文本框 47"/>
          <p:cNvSpPr/>
          <p:nvPr/>
        </p:nvSpPr>
        <p:spPr>
          <a:xfrm>
            <a:off x="1321435" y="2339340"/>
            <a:ext cx="2303780" cy="469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63" name="图片 5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1740" y="2634615"/>
            <a:ext cx="485775" cy="454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4" name="图片 5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860" y="2639695"/>
            <a:ext cx="650875" cy="4489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5" name="图片 5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365" y="4179570"/>
            <a:ext cx="527050" cy="428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" name="图片 5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7665" y="4171315"/>
            <a:ext cx="469900" cy="425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" name="文本框 39"/>
          <p:cNvSpPr/>
          <p:nvPr/>
        </p:nvSpPr>
        <p:spPr>
          <a:xfrm>
            <a:off x="9341485" y="1717040"/>
            <a:ext cx="1838325" cy="3848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>
              <a:lnSpc>
                <a:spcPct val="100000"/>
              </a:lnSpc>
            </a:pPr>
            <a:r>
              <a:rPr lang="zh-CN" altLang="en-US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添加你的标题</a:t>
            </a:r>
          </a:p>
        </p:txBody>
      </p:sp>
      <p:sp>
        <p:nvSpPr>
          <p:cNvPr id="68" name="文本框 47"/>
          <p:cNvSpPr/>
          <p:nvPr/>
        </p:nvSpPr>
        <p:spPr>
          <a:xfrm>
            <a:off x="1321435" y="5730240"/>
            <a:ext cx="2303780" cy="469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9" name="文本框 47"/>
          <p:cNvSpPr/>
          <p:nvPr/>
        </p:nvSpPr>
        <p:spPr>
          <a:xfrm>
            <a:off x="9086850" y="2358390"/>
            <a:ext cx="2303780" cy="469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0" name="文本框 47"/>
          <p:cNvSpPr/>
          <p:nvPr/>
        </p:nvSpPr>
        <p:spPr>
          <a:xfrm>
            <a:off x="9027795" y="5749290"/>
            <a:ext cx="2303780" cy="4699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bldLvl="0" animBg="1"/>
      <p:bldP spid="43" grpId="0" bldLvl="0" animBg="1"/>
      <p:bldP spid="44" grpId="0" bldLvl="0" animBg="1"/>
      <p:bldP spid="45" grpId="0" bldLvl="0" animBg="1"/>
      <p:bldP spid="46" grpId="0" bldLvl="0" animBg="1"/>
      <p:bldP spid="55" grpId="0" bldLvl="0" animBg="1"/>
      <p:bldP spid="56" grpId="0"/>
      <p:bldP spid="57" grpId="0" bldLvl="0" animBg="1"/>
      <p:bldP spid="58" grpId="0" bldLvl="0" animBg="1"/>
      <p:bldP spid="59" grpId="0"/>
      <p:bldP spid="60" grpId="0" bldLvl="0" animBg="1"/>
      <p:bldP spid="61" grpId="0"/>
      <p:bldP spid="62" grpId="0"/>
      <p:bldP spid="67" grpId="0"/>
      <p:bldP spid="68" grpId="0"/>
      <p:bldP spid="69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12210" y="4360545"/>
            <a:ext cx="50203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PleaseaddaclearbusinesstemplateforthetitlecontentyouwanttoaddPleaseaddaclebusinesPleaseaddaclearbu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83373" y="349567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0" algn="ctr">
              <a:buNone/>
            </a:pPr>
            <a:r>
              <a:rPr lang="zh-CN" altLang="en-US" sz="4800" dirty="0" smtClean="0">
                <a:solidFill>
                  <a:srgbClr val="8EC223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目录标题文字</a:t>
            </a:r>
            <a:endParaRPr lang="zh-CN" altLang="en-US" sz="4800" dirty="0">
              <a:solidFill>
                <a:srgbClr val="8EC223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08015" y="2538730"/>
            <a:ext cx="10287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>
                <a:solidFill>
                  <a:srgbClr val="8EC2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2969895" y="3035935"/>
            <a:ext cx="3376295" cy="794385"/>
            <a:chOff x="8595" y="3133"/>
            <a:chExt cx="5317" cy="1251"/>
          </a:xfrm>
        </p:grpSpPr>
        <p:sp>
          <p:nvSpPr>
            <p:cNvPr id="5" name="文本框 4"/>
            <p:cNvSpPr txBox="1"/>
            <p:nvPr/>
          </p:nvSpPr>
          <p:spPr>
            <a:xfrm>
              <a:off x="9744" y="3133"/>
              <a:ext cx="416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0" algn="l">
                <a:buNone/>
              </a:pPr>
              <a:r>
                <a:rPr lang="zh-CN" altLang="en-US" sz="3200" dirty="0" smtClean="0">
                  <a:solidFill>
                    <a:srgbClr val="08A1C8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目录标题文字</a:t>
              </a:r>
              <a:endParaRPr lang="zh-CN" altLang="en-US" sz="3200" dirty="0">
                <a:solidFill>
                  <a:srgbClr val="08A1C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8595" y="3142"/>
              <a:ext cx="1004" cy="910"/>
              <a:chOff x="9599" y="3141"/>
              <a:chExt cx="1004" cy="91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9599" y="3141"/>
                <a:ext cx="1004" cy="911"/>
              </a:xfrm>
              <a:prstGeom prst="rect">
                <a:avLst/>
              </a:prstGeom>
              <a:solidFill>
                <a:srgbClr val="08A1C8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9599" y="3181"/>
                <a:ext cx="97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9744" y="3901"/>
              <a:ext cx="4015" cy="48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Pleaseaddaclearbusinesstem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64960" y="3041650"/>
            <a:ext cx="3350895" cy="800735"/>
            <a:chOff x="8595" y="4527"/>
            <a:chExt cx="5277" cy="1261"/>
          </a:xfrm>
        </p:grpSpPr>
        <p:sp>
          <p:nvSpPr>
            <p:cNvPr id="10" name="文本框 9"/>
            <p:cNvSpPr txBox="1"/>
            <p:nvPr/>
          </p:nvSpPr>
          <p:spPr>
            <a:xfrm>
              <a:off x="9744" y="4527"/>
              <a:ext cx="4128" cy="9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0" algn="l">
                <a:buNone/>
              </a:pPr>
              <a:r>
                <a:rPr lang="zh-CN" altLang="en-US" sz="3200" dirty="0" smtClean="0">
                  <a:solidFill>
                    <a:srgbClr val="F18901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目录标题文字</a:t>
              </a:r>
              <a:endParaRPr lang="zh-CN" altLang="en-US" sz="3200" dirty="0">
                <a:solidFill>
                  <a:srgbClr val="F1890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8595" y="4536"/>
              <a:ext cx="1004" cy="911"/>
              <a:chOff x="9599" y="3141"/>
              <a:chExt cx="1004" cy="911"/>
            </a:xfrm>
          </p:grpSpPr>
          <p:sp>
            <p:nvSpPr>
              <p:cNvPr id="21" name="矩形 20"/>
              <p:cNvSpPr/>
              <p:nvPr/>
            </p:nvSpPr>
            <p:spPr>
              <a:xfrm>
                <a:off x="9599" y="3141"/>
                <a:ext cx="1004" cy="911"/>
              </a:xfrm>
              <a:prstGeom prst="rect">
                <a:avLst/>
              </a:prstGeom>
              <a:solidFill>
                <a:srgbClr val="F18901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9599" y="3181"/>
                <a:ext cx="97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</a:p>
            </p:txBody>
          </p:sp>
        </p:grpSp>
        <p:sp>
          <p:nvSpPr>
            <p:cNvPr id="26" name="文本框 25"/>
            <p:cNvSpPr txBox="1"/>
            <p:nvPr/>
          </p:nvSpPr>
          <p:spPr>
            <a:xfrm>
              <a:off x="9744" y="5306"/>
              <a:ext cx="4015" cy="48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Pleaseaddaclearbusinesstem</a:t>
              </a: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848610" y="4639945"/>
            <a:ext cx="3376295" cy="788035"/>
            <a:chOff x="8595" y="6133"/>
            <a:chExt cx="5317" cy="1241"/>
          </a:xfrm>
        </p:grpSpPr>
        <p:sp>
          <p:nvSpPr>
            <p:cNvPr id="23" name="文本框 22"/>
            <p:cNvSpPr txBox="1"/>
            <p:nvPr/>
          </p:nvSpPr>
          <p:spPr>
            <a:xfrm>
              <a:off x="9744" y="6173"/>
              <a:ext cx="416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0" algn="l">
                <a:buNone/>
              </a:pPr>
              <a:r>
                <a:rPr lang="zh-CN" altLang="en-US" sz="3200" dirty="0" smtClean="0">
                  <a:solidFill>
                    <a:srgbClr val="923C92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目录标题文字</a:t>
              </a:r>
              <a:endParaRPr lang="zh-CN" altLang="en-US" sz="3200" dirty="0">
                <a:solidFill>
                  <a:srgbClr val="923C92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8595" y="6133"/>
              <a:ext cx="1004" cy="911"/>
              <a:chOff x="9599" y="3141"/>
              <a:chExt cx="1004" cy="911"/>
            </a:xfrm>
          </p:grpSpPr>
          <p:sp>
            <p:nvSpPr>
              <p:cNvPr id="27" name="矩形 26"/>
              <p:cNvSpPr/>
              <p:nvPr/>
            </p:nvSpPr>
            <p:spPr>
              <a:xfrm>
                <a:off x="9599" y="3141"/>
                <a:ext cx="1004" cy="911"/>
              </a:xfrm>
              <a:prstGeom prst="rect">
                <a:avLst/>
              </a:prstGeom>
              <a:solidFill>
                <a:srgbClr val="923C92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9599" y="3181"/>
                <a:ext cx="97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9744" y="6891"/>
              <a:ext cx="4015" cy="48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Pleaseaddaclearbusinesstem</a:t>
              </a: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664960" y="4660265"/>
            <a:ext cx="3411855" cy="767715"/>
            <a:chOff x="8595" y="7334"/>
            <a:chExt cx="5373" cy="1209"/>
          </a:xfrm>
        </p:grpSpPr>
        <p:sp>
          <p:nvSpPr>
            <p:cNvPr id="35" name="文本框 34"/>
            <p:cNvSpPr txBox="1"/>
            <p:nvPr/>
          </p:nvSpPr>
          <p:spPr>
            <a:xfrm>
              <a:off x="9800" y="7334"/>
              <a:ext cx="4168" cy="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indent="0" algn="l">
                <a:buNone/>
              </a:pPr>
              <a:r>
                <a:rPr lang="zh-CN" altLang="en-US" sz="3200" dirty="0" smtClean="0">
                  <a:solidFill>
                    <a:srgbClr val="8EC223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目录标题文字</a:t>
              </a:r>
              <a:endParaRPr lang="zh-CN" altLang="en-US" sz="3200" dirty="0">
                <a:solidFill>
                  <a:srgbClr val="8EC223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8595" y="7334"/>
              <a:ext cx="1004" cy="911"/>
              <a:chOff x="9599" y="3141"/>
              <a:chExt cx="1004" cy="911"/>
            </a:xfrm>
          </p:grpSpPr>
          <p:sp>
            <p:nvSpPr>
              <p:cNvPr id="37" name="矩形 36"/>
              <p:cNvSpPr/>
              <p:nvPr/>
            </p:nvSpPr>
            <p:spPr>
              <a:xfrm>
                <a:off x="9599" y="3141"/>
                <a:ext cx="1004" cy="911"/>
              </a:xfrm>
              <a:prstGeom prst="rect">
                <a:avLst/>
              </a:prstGeom>
              <a:solidFill>
                <a:srgbClr val="8EC223"/>
              </a:solidFill>
              <a:ln>
                <a:noFill/>
              </a:ln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9599" y="3181"/>
                <a:ext cx="978" cy="8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2800" b="1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9801" y="8060"/>
              <a:ext cx="4015" cy="48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l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sym typeface="+mn-ea"/>
                </a:rPr>
                <a:t>Pleaseaddaclearbusinesstem</a:t>
              </a:r>
            </a:p>
          </p:txBody>
        </p:sp>
      </p:grpSp>
      <p:sp>
        <p:nvSpPr>
          <p:cNvPr id="40" name="Text Box 3"/>
          <p:cNvSpPr>
            <a:spLocks noChangeArrowheads="1"/>
          </p:cNvSpPr>
          <p:nvPr/>
        </p:nvSpPr>
        <p:spPr bwMode="auto">
          <a:xfrm>
            <a:off x="9110533" y="582579"/>
            <a:ext cx="1751185" cy="1200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85000"/>
                    <a:lumOff val="15000"/>
                  </a:schemeClr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4800" dirty="0">
                <a:solidFill>
                  <a:srgbClr val="08A1C8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目</a:t>
            </a:r>
            <a:r>
              <a:rPr lang="zh-CN" altLang="en-US" sz="4800" dirty="0">
                <a:solidFill>
                  <a:srgbClr val="8EC223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</a:t>
            </a:r>
            <a:r>
              <a:rPr lang="zh-CN" altLang="en-US" sz="4800" dirty="0">
                <a:solidFill>
                  <a:srgbClr val="F1890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录</a:t>
            </a:r>
          </a:p>
          <a:p>
            <a:pPr algn="ctr">
              <a:spcBef>
                <a:spcPct val="0"/>
              </a:spcBef>
            </a:pPr>
            <a:r>
              <a:rPr lang="en-US" altLang="zh-CN" sz="2400" dirty="0">
                <a:solidFill>
                  <a:srgbClr val="08A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</a:t>
            </a:r>
            <a:r>
              <a:rPr lang="en-US" altLang="zh-CN" sz="2400" dirty="0">
                <a:solidFill>
                  <a:srgbClr val="F1890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PANY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直接连接符 13"/>
          <p:cNvCxnSpPr/>
          <p:nvPr/>
        </p:nvCxnSpPr>
        <p:spPr>
          <a:xfrm flipH="1">
            <a:off x="4172777" y="5210791"/>
            <a:ext cx="5875102" cy="0"/>
          </a:xfrm>
          <a:prstGeom prst="line">
            <a:avLst/>
          </a:prstGeom>
          <a:ln w="3175">
            <a:solidFill>
              <a:srgbClr val="F189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879665" y="4336407"/>
            <a:ext cx="7157635" cy="0"/>
          </a:xfrm>
          <a:prstGeom prst="line">
            <a:avLst/>
          </a:prstGeom>
          <a:ln w="3175">
            <a:solidFill>
              <a:srgbClr val="8EC22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4596057" y="3472607"/>
            <a:ext cx="5449708" cy="0"/>
          </a:xfrm>
          <a:prstGeom prst="line">
            <a:avLst/>
          </a:prstGeom>
          <a:ln w="3175">
            <a:solidFill>
              <a:srgbClr val="08A1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4212991" y="2587635"/>
            <a:ext cx="5834889" cy="0"/>
          </a:xfrm>
          <a:prstGeom prst="line">
            <a:avLst/>
          </a:prstGeom>
          <a:ln w="3175">
            <a:solidFill>
              <a:srgbClr val="92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 rot="19070028">
            <a:off x="3216275" y="3946525"/>
            <a:ext cx="1457325" cy="1457960"/>
          </a:xfrm>
          <a:prstGeom prst="rect">
            <a:avLst/>
          </a:prstGeom>
          <a:solidFill>
            <a:srgbClr val="F1890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3514725" y="4408170"/>
            <a:ext cx="926465" cy="50292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13765">
              <a:defRPr/>
            </a:pPr>
            <a:r>
              <a:rPr lang="en-US" altLang="zh-CN" sz="2665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36%</a:t>
            </a:r>
            <a:endParaRPr lang="zh-CN" altLang="en-US" sz="2665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10"/>
          <p:cNvSpPr>
            <a:spLocks noChangeArrowheads="1"/>
          </p:cNvSpPr>
          <p:nvPr/>
        </p:nvSpPr>
        <p:spPr bwMode="auto">
          <a:xfrm rot="19070028">
            <a:off x="1529715" y="2460625"/>
            <a:ext cx="1970405" cy="1969135"/>
          </a:xfrm>
          <a:prstGeom prst="rect">
            <a:avLst/>
          </a:pr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Rectangle 2"/>
          <p:cNvSpPr>
            <a:spLocks noChangeArrowheads="1"/>
          </p:cNvSpPr>
          <p:nvPr/>
        </p:nvSpPr>
        <p:spPr bwMode="auto">
          <a:xfrm>
            <a:off x="2014855" y="3124835"/>
            <a:ext cx="998855" cy="54356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3765"/>
            <a:r>
              <a:rPr lang="en-US" altLang="zh-CN" sz="2935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52%</a:t>
            </a:r>
            <a:endParaRPr lang="zh-CN" altLang="en-US" sz="2935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 rot="19070028">
            <a:off x="3324225" y="1776730"/>
            <a:ext cx="1308100" cy="1306195"/>
          </a:xfrm>
          <a:prstGeom prst="rect">
            <a:avLst/>
          </a:prstGeom>
          <a:solidFill>
            <a:srgbClr val="923C9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3609340" y="2197735"/>
            <a:ext cx="926465" cy="50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913765"/>
            <a:r>
              <a:rPr lang="en-US" altLang="zh-CN" sz="2665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21%</a:t>
            </a:r>
            <a:endParaRPr lang="zh-CN" altLang="en-US" sz="2665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>
            <a:spLocks noChangeArrowheads="1"/>
          </p:cNvSpPr>
          <p:nvPr/>
        </p:nvSpPr>
        <p:spPr bwMode="auto">
          <a:xfrm rot="19070028">
            <a:off x="4218305" y="3034030"/>
            <a:ext cx="996950" cy="995045"/>
          </a:xfrm>
          <a:prstGeom prst="rect">
            <a:avLst/>
          </a:prstGeom>
          <a:solidFill>
            <a:srgbClr val="08A1C8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29" name="Rectangle 2"/>
          <p:cNvSpPr>
            <a:spLocks noChangeArrowheads="1"/>
          </p:cNvSpPr>
          <p:nvPr/>
        </p:nvSpPr>
        <p:spPr bwMode="auto">
          <a:xfrm>
            <a:off x="4432300" y="3327400"/>
            <a:ext cx="860425" cy="4641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913765"/>
            <a:r>
              <a:rPr lang="en-US" altLang="zh-CN" sz="1865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11%</a:t>
            </a:r>
            <a:endParaRPr lang="zh-CN" altLang="en-US" sz="1865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AutoShape 3"/>
          <p:cNvSpPr>
            <a:spLocks noChangeAspect="1" noChangeArrowheads="1" noTextEdit="1"/>
          </p:cNvSpPr>
          <p:nvPr/>
        </p:nvSpPr>
        <p:spPr bwMode="auto">
          <a:xfrm>
            <a:off x="10047605" y="2714625"/>
            <a:ext cx="791845" cy="758190"/>
          </a:xfrm>
          <a:prstGeom prst="rect">
            <a:avLst/>
          </a:prstGeom>
          <a:ln w="3175">
            <a:solidFill>
              <a:srgbClr val="08A1C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defTabSz="913765"/>
            <a:endParaRPr lang="zh-CN" altLang="en-US" sz="1800">
              <a:ln>
                <a:solidFill>
                  <a:prstClr val="black">
                    <a:lumMod val="75000"/>
                    <a:lumOff val="25000"/>
                  </a:prstClr>
                </a:solidFill>
              </a:ln>
              <a:solidFill>
                <a:prstClr val="black"/>
              </a:solidFill>
            </a:endParaRPr>
          </a:p>
        </p:txBody>
      </p:sp>
      <p:grpSp>
        <p:nvGrpSpPr>
          <p:cNvPr id="36" name="组合 24"/>
          <p:cNvGrpSpPr/>
          <p:nvPr/>
        </p:nvGrpSpPr>
        <p:grpSpPr bwMode="auto">
          <a:xfrm>
            <a:off x="10114280" y="2795905"/>
            <a:ext cx="658495" cy="621030"/>
            <a:chOff x="7750175" y="2178685"/>
            <a:chExt cx="611188" cy="576263"/>
          </a:xfrm>
          <a:solidFill>
            <a:srgbClr val="AF576E"/>
          </a:solidFill>
        </p:grpSpPr>
        <p:sp>
          <p:nvSpPr>
            <p:cNvPr id="37" name="Freeform 5"/>
            <p:cNvSpPr/>
            <p:nvPr/>
          </p:nvSpPr>
          <p:spPr bwMode="auto">
            <a:xfrm>
              <a:off x="7847468" y="2301746"/>
              <a:ext cx="414638" cy="453942"/>
            </a:xfrm>
            <a:custGeom>
              <a:avLst/>
              <a:gdLst>
                <a:gd name="T0" fmla="*/ 0 w 50"/>
                <a:gd name="T1" fmla="*/ 23 h 55"/>
                <a:gd name="T2" fmla="*/ 0 w 50"/>
                <a:gd name="T3" fmla="*/ 53 h 55"/>
                <a:gd name="T4" fmla="*/ 2 w 50"/>
                <a:gd name="T5" fmla="*/ 55 h 55"/>
                <a:gd name="T6" fmla="*/ 4 w 50"/>
                <a:gd name="T7" fmla="*/ 55 h 55"/>
                <a:gd name="T8" fmla="*/ 17 w 50"/>
                <a:gd name="T9" fmla="*/ 55 h 55"/>
                <a:gd name="T10" fmla="*/ 18 w 50"/>
                <a:gd name="T11" fmla="*/ 55 h 55"/>
                <a:gd name="T12" fmla="*/ 19 w 50"/>
                <a:gd name="T13" fmla="*/ 54 h 55"/>
                <a:gd name="T14" fmla="*/ 19 w 50"/>
                <a:gd name="T15" fmla="*/ 39 h 55"/>
                <a:gd name="T16" fmla="*/ 32 w 50"/>
                <a:gd name="T17" fmla="*/ 39 h 55"/>
                <a:gd name="T18" fmla="*/ 32 w 50"/>
                <a:gd name="T19" fmla="*/ 54 h 55"/>
                <a:gd name="T20" fmla="*/ 32 w 50"/>
                <a:gd name="T21" fmla="*/ 55 h 55"/>
                <a:gd name="T22" fmla="*/ 34 w 50"/>
                <a:gd name="T23" fmla="*/ 55 h 55"/>
                <a:gd name="T24" fmla="*/ 47 w 50"/>
                <a:gd name="T25" fmla="*/ 55 h 55"/>
                <a:gd name="T26" fmla="*/ 49 w 50"/>
                <a:gd name="T27" fmla="*/ 55 h 55"/>
                <a:gd name="T28" fmla="*/ 50 w 50"/>
                <a:gd name="T29" fmla="*/ 53 h 55"/>
                <a:gd name="T30" fmla="*/ 50 w 50"/>
                <a:gd name="T31" fmla="*/ 23 h 55"/>
                <a:gd name="T32" fmla="*/ 25 w 50"/>
                <a:gd name="T33" fmla="*/ 0 h 55"/>
                <a:gd name="T34" fmla="*/ 0 w 50"/>
                <a:gd name="T35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5">
                  <a:moveTo>
                    <a:pt x="0" y="23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4"/>
                    <a:pt x="1" y="54"/>
                    <a:pt x="2" y="55"/>
                  </a:cubicBezTo>
                  <a:cubicBezTo>
                    <a:pt x="2" y="55"/>
                    <a:pt x="3" y="55"/>
                    <a:pt x="4" y="55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7" y="55"/>
                    <a:pt x="18" y="55"/>
                    <a:pt x="18" y="55"/>
                  </a:cubicBezTo>
                  <a:cubicBezTo>
                    <a:pt x="18" y="54"/>
                    <a:pt x="19" y="54"/>
                    <a:pt x="19" y="54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4"/>
                    <a:pt x="32" y="54"/>
                    <a:pt x="32" y="55"/>
                  </a:cubicBezTo>
                  <a:cubicBezTo>
                    <a:pt x="33" y="55"/>
                    <a:pt x="33" y="55"/>
                    <a:pt x="34" y="55"/>
                  </a:cubicBezTo>
                  <a:cubicBezTo>
                    <a:pt x="47" y="55"/>
                    <a:pt x="47" y="55"/>
                    <a:pt x="47" y="55"/>
                  </a:cubicBezTo>
                  <a:cubicBezTo>
                    <a:pt x="48" y="55"/>
                    <a:pt x="48" y="55"/>
                    <a:pt x="49" y="55"/>
                  </a:cubicBezTo>
                  <a:cubicBezTo>
                    <a:pt x="49" y="54"/>
                    <a:pt x="50" y="54"/>
                    <a:pt x="50" y="53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25" y="0"/>
                    <a:pt x="25" y="0"/>
                    <a:pt x="25" y="0"/>
                  </a:cubicBezTo>
                  <a:lnTo>
                    <a:pt x="0" y="23"/>
                  </a:lnTo>
                  <a:close/>
                </a:path>
              </a:pathLst>
            </a:custGeom>
            <a:solidFill>
              <a:srgbClr val="08A1C8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/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38" name="Freeform 6"/>
            <p:cNvSpPr/>
            <p:nvPr/>
          </p:nvSpPr>
          <p:spPr bwMode="auto">
            <a:xfrm>
              <a:off x="7749212" y="2177945"/>
              <a:ext cx="613115" cy="322279"/>
            </a:xfrm>
            <a:custGeom>
              <a:avLst/>
              <a:gdLst>
                <a:gd name="T0" fmla="*/ 2147483647 w 74"/>
                <a:gd name="T1" fmla="*/ 2147483647 h 39"/>
                <a:gd name="T2" fmla="*/ 2147483647 w 74"/>
                <a:gd name="T3" fmla="*/ 2147483647 h 39"/>
                <a:gd name="T4" fmla="*/ 2147483647 w 74"/>
                <a:gd name="T5" fmla="*/ 2147483647 h 39"/>
                <a:gd name="T6" fmla="*/ 2147483647 w 74"/>
                <a:gd name="T7" fmla="*/ 2147483647 h 39"/>
                <a:gd name="T8" fmla="*/ 2147483647 w 74"/>
                <a:gd name="T9" fmla="*/ 2147483647 h 39"/>
                <a:gd name="T10" fmla="*/ 2147483647 w 74"/>
                <a:gd name="T11" fmla="*/ 2147483647 h 39"/>
                <a:gd name="T12" fmla="*/ 2147483647 w 74"/>
                <a:gd name="T13" fmla="*/ 2147483647 h 39"/>
                <a:gd name="T14" fmla="*/ 2147483647 w 74"/>
                <a:gd name="T15" fmla="*/ 2147483647 h 39"/>
                <a:gd name="T16" fmla="*/ 2147483647 w 74"/>
                <a:gd name="T17" fmla="*/ 2147483647 h 39"/>
                <a:gd name="T18" fmla="*/ 2147483647 w 74"/>
                <a:gd name="T19" fmla="*/ 2147483647 h 39"/>
                <a:gd name="T20" fmla="*/ 2147483647 w 74"/>
                <a:gd name="T21" fmla="*/ 2147483647 h 39"/>
                <a:gd name="T22" fmla="*/ 2147483647 w 74"/>
                <a:gd name="T23" fmla="*/ 2147483647 h 39"/>
                <a:gd name="T24" fmla="*/ 2147483647 w 74"/>
                <a:gd name="T25" fmla="*/ 2147483647 h 39"/>
                <a:gd name="T26" fmla="*/ 2147483647 w 74"/>
                <a:gd name="T27" fmla="*/ 2147483647 h 39"/>
                <a:gd name="T28" fmla="*/ 2147483647 w 74"/>
                <a:gd name="T29" fmla="*/ 2147483647 h 39"/>
                <a:gd name="T30" fmla="*/ 2147483647 w 74"/>
                <a:gd name="T31" fmla="*/ 2147483647 h 39"/>
                <a:gd name="T32" fmla="*/ 2147483647 w 74"/>
                <a:gd name="T33" fmla="*/ 2147483647 h 3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74" h="39">
                  <a:moveTo>
                    <a:pt x="72" y="30"/>
                  </a:moveTo>
                  <a:cubicBezTo>
                    <a:pt x="60" y="20"/>
                    <a:pt x="60" y="20"/>
                    <a:pt x="60" y="20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3" y="1"/>
                    <a:pt x="52" y="2"/>
                    <a:pt x="52" y="3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0"/>
                    <a:pt x="36" y="0"/>
                    <a:pt x="34" y="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2"/>
                    <a:pt x="0" y="35"/>
                    <a:pt x="2" y="37"/>
                  </a:cubicBezTo>
                  <a:cubicBezTo>
                    <a:pt x="3" y="38"/>
                    <a:pt x="4" y="38"/>
                    <a:pt x="6" y="38"/>
                  </a:cubicBezTo>
                  <a:cubicBezTo>
                    <a:pt x="7" y="38"/>
                    <a:pt x="8" y="38"/>
                    <a:pt x="9" y="37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66" y="37"/>
                    <a:pt x="66" y="37"/>
                    <a:pt x="66" y="37"/>
                  </a:cubicBezTo>
                  <a:cubicBezTo>
                    <a:pt x="67" y="39"/>
                    <a:pt x="70" y="39"/>
                    <a:pt x="72" y="37"/>
                  </a:cubicBezTo>
                  <a:cubicBezTo>
                    <a:pt x="74" y="35"/>
                    <a:pt x="74" y="32"/>
                    <a:pt x="72" y="30"/>
                  </a:cubicBezTo>
                  <a:close/>
                </a:path>
              </a:pathLst>
            </a:custGeom>
            <a:solidFill>
              <a:srgbClr val="08A1C8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/>
              <a:endParaRPr lang="zh-CN" altLang="en-US" sz="1800">
                <a:solidFill>
                  <a:prstClr val="black"/>
                </a:solidFill>
              </a:endParaRPr>
            </a:p>
          </p:txBody>
        </p:sp>
      </p:grpSp>
      <p:sp>
        <p:nvSpPr>
          <p:cNvPr id="42" name="AutoShape 7"/>
          <p:cNvSpPr>
            <a:spLocks noChangeAspect="1" noChangeArrowheads="1" noTextEdit="1"/>
          </p:cNvSpPr>
          <p:nvPr/>
        </p:nvSpPr>
        <p:spPr bwMode="auto">
          <a:xfrm>
            <a:off x="10178415" y="1675130"/>
            <a:ext cx="630555" cy="79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defTabSz="913765">
              <a:defRPr/>
            </a:pPr>
            <a:endParaRPr lang="zh-CN" altLang="en-US" sz="1800">
              <a:ln>
                <a:solidFill>
                  <a:prstClr val="black">
                    <a:lumMod val="75000"/>
                    <a:lumOff val="25000"/>
                  </a:prst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43" name="Freeform 9"/>
          <p:cNvSpPr>
            <a:spLocks noEditPoints="1"/>
          </p:cNvSpPr>
          <p:nvPr/>
        </p:nvSpPr>
        <p:spPr bwMode="auto">
          <a:xfrm>
            <a:off x="10215245" y="1913890"/>
            <a:ext cx="485140" cy="594360"/>
          </a:xfrm>
          <a:custGeom>
            <a:avLst/>
            <a:gdLst>
              <a:gd name="T0" fmla="*/ 0 w 48"/>
              <a:gd name="T1" fmla="*/ 39 h 59"/>
              <a:gd name="T2" fmla="*/ 16 w 48"/>
              <a:gd name="T3" fmla="*/ 46 h 59"/>
              <a:gd name="T4" fmla="*/ 4 w 48"/>
              <a:gd name="T5" fmla="*/ 52 h 59"/>
              <a:gd name="T6" fmla="*/ 25 w 48"/>
              <a:gd name="T7" fmla="*/ 59 h 59"/>
              <a:gd name="T8" fmla="*/ 45 w 48"/>
              <a:gd name="T9" fmla="*/ 52 h 59"/>
              <a:gd name="T10" fmla="*/ 33 w 48"/>
              <a:gd name="T11" fmla="*/ 46 h 59"/>
              <a:gd name="T12" fmla="*/ 48 w 48"/>
              <a:gd name="T13" fmla="*/ 39 h 59"/>
              <a:gd name="T14" fmla="*/ 48 w 48"/>
              <a:gd name="T15" fmla="*/ 0 h 59"/>
              <a:gd name="T16" fmla="*/ 37 w 48"/>
              <a:gd name="T17" fmla="*/ 54 h 59"/>
              <a:gd name="T18" fmla="*/ 37 w 48"/>
              <a:gd name="T19" fmla="*/ 54 h 59"/>
              <a:gd name="T20" fmla="*/ 24 w 48"/>
              <a:gd name="T21" fmla="*/ 57 h 59"/>
              <a:gd name="T22" fmla="*/ 11 w 48"/>
              <a:gd name="T23" fmla="*/ 54 h 59"/>
              <a:gd name="T24" fmla="*/ 24 w 48"/>
              <a:gd name="T25" fmla="*/ 56 h 59"/>
              <a:gd name="T26" fmla="*/ 17 w 48"/>
              <a:gd name="T27" fmla="*/ 50 h 59"/>
              <a:gd name="T28" fmla="*/ 17 w 48"/>
              <a:gd name="T29" fmla="*/ 47 h 59"/>
              <a:gd name="T30" fmla="*/ 17 w 48"/>
              <a:gd name="T31" fmla="*/ 39 h 59"/>
              <a:gd name="T32" fmla="*/ 32 w 48"/>
              <a:gd name="T33" fmla="*/ 46 h 59"/>
              <a:gd name="T34" fmla="*/ 32 w 48"/>
              <a:gd name="T35" fmla="*/ 47 h 59"/>
              <a:gd name="T36" fmla="*/ 17 w 48"/>
              <a:gd name="T37" fmla="*/ 50 h 59"/>
              <a:gd name="T38" fmla="*/ 33 w 48"/>
              <a:gd name="T39" fmla="*/ 39 h 59"/>
              <a:gd name="T40" fmla="*/ 1 w 48"/>
              <a:gd name="T41" fmla="*/ 39 h 59"/>
              <a:gd name="T42" fmla="*/ 47 w 48"/>
              <a:gd name="T43" fmla="*/ 1 h 59"/>
              <a:gd name="T44" fmla="*/ 44 w 48"/>
              <a:gd name="T45" fmla="*/ 33 h 59"/>
              <a:gd name="T46" fmla="*/ 4 w 48"/>
              <a:gd name="T47" fmla="*/ 4 h 59"/>
              <a:gd name="T48" fmla="*/ 44 w 48"/>
              <a:gd name="T49" fmla="*/ 34 h 59"/>
              <a:gd name="T50" fmla="*/ 41 w 48"/>
              <a:gd name="T51" fmla="*/ 35 h 59"/>
              <a:gd name="T52" fmla="*/ 41 w 48"/>
              <a:gd name="T53" fmla="*/ 38 h 59"/>
              <a:gd name="T54" fmla="*/ 41 w 48"/>
              <a:gd name="T55" fmla="*/ 35 h 59"/>
              <a:gd name="T56" fmla="*/ 40 w 48"/>
              <a:gd name="T57" fmla="*/ 36 h 59"/>
              <a:gd name="T58" fmla="*/ 42 w 48"/>
              <a:gd name="T59" fmla="*/ 36 h 59"/>
              <a:gd name="T60" fmla="*/ 22 w 48"/>
              <a:gd name="T61" fmla="*/ 35 h 59"/>
              <a:gd name="T62" fmla="*/ 22 w 48"/>
              <a:gd name="T63" fmla="*/ 37 h 59"/>
              <a:gd name="T64" fmla="*/ 22 w 48"/>
              <a:gd name="T65" fmla="*/ 35 h 59"/>
              <a:gd name="T66" fmla="*/ 25 w 48"/>
              <a:gd name="T67" fmla="*/ 36 h 59"/>
              <a:gd name="T68" fmla="*/ 27 w 48"/>
              <a:gd name="T69" fmla="*/ 36 h 59"/>
              <a:gd name="T70" fmla="*/ 30 w 48"/>
              <a:gd name="T71" fmla="*/ 35 h 59"/>
              <a:gd name="T72" fmla="*/ 30 w 48"/>
              <a:gd name="T73" fmla="*/ 37 h 59"/>
              <a:gd name="T74" fmla="*/ 30 w 48"/>
              <a:gd name="T75" fmla="*/ 3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" h="59">
                <a:moveTo>
                  <a:pt x="0" y="0"/>
                </a:moveTo>
                <a:cubicBezTo>
                  <a:pt x="0" y="39"/>
                  <a:pt x="0" y="39"/>
                  <a:pt x="0" y="39"/>
                </a:cubicBezTo>
                <a:cubicBezTo>
                  <a:pt x="16" y="39"/>
                  <a:pt x="16" y="39"/>
                  <a:pt x="16" y="39"/>
                </a:cubicBezTo>
                <a:cubicBezTo>
                  <a:pt x="16" y="46"/>
                  <a:pt x="16" y="46"/>
                  <a:pt x="16" y="46"/>
                </a:cubicBezTo>
                <a:cubicBezTo>
                  <a:pt x="14" y="47"/>
                  <a:pt x="12" y="47"/>
                  <a:pt x="10" y="48"/>
                </a:cubicBezTo>
                <a:cubicBezTo>
                  <a:pt x="6" y="49"/>
                  <a:pt x="4" y="50"/>
                  <a:pt x="4" y="52"/>
                </a:cubicBezTo>
                <a:cubicBezTo>
                  <a:pt x="4" y="55"/>
                  <a:pt x="6" y="56"/>
                  <a:pt x="10" y="57"/>
                </a:cubicBezTo>
                <a:cubicBezTo>
                  <a:pt x="14" y="59"/>
                  <a:pt x="19" y="59"/>
                  <a:pt x="25" y="59"/>
                </a:cubicBezTo>
                <a:cubicBezTo>
                  <a:pt x="30" y="59"/>
                  <a:pt x="35" y="59"/>
                  <a:pt x="39" y="57"/>
                </a:cubicBezTo>
                <a:cubicBezTo>
                  <a:pt x="43" y="56"/>
                  <a:pt x="45" y="55"/>
                  <a:pt x="45" y="52"/>
                </a:cubicBezTo>
                <a:cubicBezTo>
                  <a:pt x="45" y="50"/>
                  <a:pt x="43" y="49"/>
                  <a:pt x="39" y="48"/>
                </a:cubicBezTo>
                <a:cubicBezTo>
                  <a:pt x="37" y="47"/>
                  <a:pt x="35" y="46"/>
                  <a:pt x="33" y="46"/>
                </a:cubicBezTo>
                <a:cubicBezTo>
                  <a:pt x="33" y="39"/>
                  <a:pt x="33" y="39"/>
                  <a:pt x="33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8" y="0"/>
                  <a:pt x="48" y="0"/>
                  <a:pt x="48" y="0"/>
                </a:cubicBezTo>
                <a:lnTo>
                  <a:pt x="0" y="0"/>
                </a:lnTo>
                <a:close/>
                <a:moveTo>
                  <a:pt x="37" y="54"/>
                </a:moveTo>
                <a:cubicBezTo>
                  <a:pt x="37" y="54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7" y="54"/>
                  <a:pt x="37" y="54"/>
                  <a:pt x="37" y="54"/>
                </a:cubicBezTo>
                <a:cubicBezTo>
                  <a:pt x="33" y="56"/>
                  <a:pt x="29" y="57"/>
                  <a:pt x="24" y="57"/>
                </a:cubicBezTo>
                <a:cubicBezTo>
                  <a:pt x="19" y="57"/>
                  <a:pt x="14" y="56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5" y="55"/>
                  <a:pt x="19" y="56"/>
                  <a:pt x="24" y="56"/>
                </a:cubicBezTo>
                <a:cubicBezTo>
                  <a:pt x="29" y="56"/>
                  <a:pt x="33" y="55"/>
                  <a:pt x="37" y="54"/>
                </a:cubicBezTo>
                <a:close/>
                <a:moveTo>
                  <a:pt x="17" y="50"/>
                </a:moveTo>
                <a:cubicBezTo>
                  <a:pt x="17" y="47"/>
                  <a:pt x="17" y="47"/>
                  <a:pt x="17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39"/>
                  <a:pt x="17" y="39"/>
                  <a:pt x="17" y="39"/>
                </a:cubicBezTo>
                <a:cubicBezTo>
                  <a:pt x="32" y="39"/>
                  <a:pt x="32" y="39"/>
                  <a:pt x="32" y="39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6"/>
                  <a:pt x="32" y="46"/>
                  <a:pt x="32" y="46"/>
                </a:cubicBezTo>
                <a:cubicBezTo>
                  <a:pt x="32" y="47"/>
                  <a:pt x="32" y="47"/>
                  <a:pt x="32" y="47"/>
                </a:cubicBezTo>
                <a:cubicBezTo>
                  <a:pt x="32" y="50"/>
                  <a:pt x="32" y="50"/>
                  <a:pt x="32" y="50"/>
                </a:cubicBezTo>
                <a:lnTo>
                  <a:pt x="17" y="50"/>
                </a:lnTo>
                <a:close/>
                <a:moveTo>
                  <a:pt x="47" y="39"/>
                </a:moveTo>
                <a:cubicBezTo>
                  <a:pt x="33" y="39"/>
                  <a:pt x="33" y="39"/>
                  <a:pt x="33" y="39"/>
                </a:cubicBezTo>
                <a:cubicBezTo>
                  <a:pt x="16" y="39"/>
                  <a:pt x="16" y="39"/>
                  <a:pt x="16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1" y="1"/>
                  <a:pt x="1" y="1"/>
                  <a:pt x="1" y="1"/>
                </a:cubicBezTo>
                <a:cubicBezTo>
                  <a:pt x="47" y="1"/>
                  <a:pt x="47" y="1"/>
                  <a:pt x="47" y="1"/>
                </a:cubicBezTo>
                <a:lnTo>
                  <a:pt x="47" y="39"/>
                </a:lnTo>
                <a:close/>
                <a:moveTo>
                  <a:pt x="44" y="33"/>
                </a:moveTo>
                <a:cubicBezTo>
                  <a:pt x="44" y="4"/>
                  <a:pt x="44" y="4"/>
                  <a:pt x="4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34"/>
                  <a:pt x="4" y="34"/>
                  <a:pt x="4" y="34"/>
                </a:cubicBezTo>
                <a:cubicBezTo>
                  <a:pt x="44" y="34"/>
                  <a:pt x="44" y="34"/>
                  <a:pt x="44" y="34"/>
                </a:cubicBezTo>
                <a:lnTo>
                  <a:pt x="44" y="33"/>
                </a:lnTo>
                <a:close/>
                <a:moveTo>
                  <a:pt x="41" y="35"/>
                </a:moveTo>
                <a:cubicBezTo>
                  <a:pt x="40" y="35"/>
                  <a:pt x="39" y="35"/>
                  <a:pt x="39" y="36"/>
                </a:cubicBezTo>
                <a:cubicBezTo>
                  <a:pt x="39" y="37"/>
                  <a:pt x="40" y="38"/>
                  <a:pt x="41" y="38"/>
                </a:cubicBezTo>
                <a:cubicBezTo>
                  <a:pt x="42" y="38"/>
                  <a:pt x="43" y="37"/>
                  <a:pt x="43" y="36"/>
                </a:cubicBezTo>
                <a:cubicBezTo>
                  <a:pt x="43" y="35"/>
                  <a:pt x="42" y="35"/>
                  <a:pt x="41" y="35"/>
                </a:cubicBezTo>
                <a:close/>
                <a:moveTo>
                  <a:pt x="41" y="37"/>
                </a:moveTo>
                <a:cubicBezTo>
                  <a:pt x="41" y="37"/>
                  <a:pt x="40" y="36"/>
                  <a:pt x="40" y="36"/>
                </a:cubicBezTo>
                <a:cubicBezTo>
                  <a:pt x="40" y="36"/>
                  <a:pt x="41" y="35"/>
                  <a:pt x="41" y="35"/>
                </a:cubicBezTo>
                <a:cubicBezTo>
                  <a:pt x="41" y="35"/>
                  <a:pt x="42" y="36"/>
                  <a:pt x="42" y="36"/>
                </a:cubicBezTo>
                <a:cubicBezTo>
                  <a:pt x="42" y="36"/>
                  <a:pt x="41" y="37"/>
                  <a:pt x="41" y="37"/>
                </a:cubicBezTo>
                <a:close/>
                <a:moveTo>
                  <a:pt x="22" y="35"/>
                </a:moveTo>
                <a:cubicBezTo>
                  <a:pt x="21" y="35"/>
                  <a:pt x="21" y="36"/>
                  <a:pt x="21" y="36"/>
                </a:cubicBezTo>
                <a:cubicBezTo>
                  <a:pt x="21" y="37"/>
                  <a:pt x="21" y="37"/>
                  <a:pt x="22" y="37"/>
                </a:cubicBezTo>
                <a:cubicBezTo>
                  <a:pt x="22" y="37"/>
                  <a:pt x="23" y="37"/>
                  <a:pt x="23" y="36"/>
                </a:cubicBezTo>
                <a:cubicBezTo>
                  <a:pt x="23" y="36"/>
                  <a:pt x="22" y="35"/>
                  <a:pt x="22" y="35"/>
                </a:cubicBezTo>
                <a:close/>
                <a:moveTo>
                  <a:pt x="26" y="35"/>
                </a:moveTo>
                <a:cubicBezTo>
                  <a:pt x="25" y="35"/>
                  <a:pt x="25" y="36"/>
                  <a:pt x="25" y="36"/>
                </a:cubicBezTo>
                <a:cubicBezTo>
                  <a:pt x="25" y="37"/>
                  <a:pt x="25" y="37"/>
                  <a:pt x="26" y="37"/>
                </a:cubicBezTo>
                <a:cubicBezTo>
                  <a:pt x="26" y="37"/>
                  <a:pt x="27" y="37"/>
                  <a:pt x="27" y="36"/>
                </a:cubicBezTo>
                <a:cubicBezTo>
                  <a:pt x="27" y="36"/>
                  <a:pt x="26" y="35"/>
                  <a:pt x="26" y="35"/>
                </a:cubicBezTo>
                <a:close/>
                <a:moveTo>
                  <a:pt x="30" y="35"/>
                </a:moveTo>
                <a:cubicBezTo>
                  <a:pt x="29" y="35"/>
                  <a:pt x="29" y="36"/>
                  <a:pt x="29" y="36"/>
                </a:cubicBezTo>
                <a:cubicBezTo>
                  <a:pt x="29" y="37"/>
                  <a:pt x="29" y="37"/>
                  <a:pt x="30" y="37"/>
                </a:cubicBezTo>
                <a:cubicBezTo>
                  <a:pt x="30" y="37"/>
                  <a:pt x="31" y="37"/>
                  <a:pt x="31" y="36"/>
                </a:cubicBezTo>
                <a:cubicBezTo>
                  <a:pt x="31" y="36"/>
                  <a:pt x="30" y="35"/>
                  <a:pt x="30" y="35"/>
                </a:cubicBezTo>
                <a:close/>
              </a:path>
            </a:pathLst>
          </a:custGeom>
          <a:solidFill>
            <a:srgbClr val="923C9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41" name="AutoShape 3"/>
          <p:cNvSpPr>
            <a:spLocks noChangeAspect="1" noChangeArrowheads="1" noTextEdit="1"/>
          </p:cNvSpPr>
          <p:nvPr/>
        </p:nvSpPr>
        <p:spPr bwMode="auto">
          <a:xfrm>
            <a:off x="10047605" y="1829435"/>
            <a:ext cx="791845" cy="758190"/>
          </a:xfrm>
          <a:prstGeom prst="rect">
            <a:avLst/>
          </a:prstGeom>
          <a:ln w="3175">
            <a:solidFill>
              <a:srgbClr val="923C9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defTabSz="913765">
              <a:defRPr/>
            </a:pPr>
            <a:endParaRPr lang="zh-CN" altLang="en-US" sz="1800">
              <a:ln>
                <a:solidFill>
                  <a:prstClr val="black">
                    <a:lumMod val="75000"/>
                    <a:lumOff val="25000"/>
                  </a:prstClr>
                </a:solidFill>
              </a:ln>
              <a:solidFill>
                <a:prstClr val="black"/>
              </a:solidFill>
            </a:endParaRPr>
          </a:p>
        </p:txBody>
      </p:sp>
      <p:grpSp>
        <p:nvGrpSpPr>
          <p:cNvPr id="45" name="组合 33"/>
          <p:cNvGrpSpPr/>
          <p:nvPr/>
        </p:nvGrpSpPr>
        <p:grpSpPr bwMode="auto">
          <a:xfrm>
            <a:off x="10147935" y="3756025"/>
            <a:ext cx="719455" cy="504190"/>
            <a:chOff x="7767578" y="2894061"/>
            <a:chExt cx="594273" cy="415992"/>
          </a:xfrm>
          <a:solidFill>
            <a:srgbClr val="8EC223"/>
          </a:solidFill>
        </p:grpSpPr>
        <p:sp>
          <p:nvSpPr>
            <p:cNvPr id="47" name="Freeform 14"/>
            <p:cNvSpPr/>
            <p:nvPr/>
          </p:nvSpPr>
          <p:spPr bwMode="auto">
            <a:xfrm>
              <a:off x="7767578" y="3292574"/>
              <a:ext cx="594273" cy="17479"/>
            </a:xfrm>
            <a:custGeom>
              <a:avLst/>
              <a:gdLst>
                <a:gd name="T0" fmla="*/ 2147483647 w 66"/>
                <a:gd name="T1" fmla="*/ 2147483647 h 2"/>
                <a:gd name="T2" fmla="*/ 0 w 66"/>
                <a:gd name="T3" fmla="*/ 2147483647 h 2"/>
                <a:gd name="T4" fmla="*/ 2147483647 w 66"/>
                <a:gd name="T5" fmla="*/ 0 h 2"/>
                <a:gd name="T6" fmla="*/ 2147483647 w 66"/>
                <a:gd name="T7" fmla="*/ 0 h 2"/>
                <a:gd name="T8" fmla="*/ 2147483647 w 66"/>
                <a:gd name="T9" fmla="*/ 2147483647 h 2"/>
                <a:gd name="T10" fmla="*/ 2147483647 w 66"/>
                <a:gd name="T11" fmla="*/ 2147483647 h 2"/>
                <a:gd name="T12" fmla="*/ 2147483647 w 66"/>
                <a:gd name="T13" fmla="*/ 2147483647 h 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" h="2">
                  <a:moveTo>
                    <a:pt x="1" y="2"/>
                  </a:moveTo>
                  <a:cubicBezTo>
                    <a:pt x="0" y="2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1"/>
                  </a:cubicBezTo>
                  <a:cubicBezTo>
                    <a:pt x="66" y="1"/>
                    <a:pt x="66" y="2"/>
                    <a:pt x="65" y="2"/>
                  </a:cubicBez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>
                <a:defRPr/>
              </a:pPr>
              <a:endParaRPr lang="zh-CN" altLang="en-US" sz="1800">
                <a:solidFill>
                  <a:prstClr val="black"/>
                </a:solidFill>
              </a:endParaRPr>
            </a:p>
          </p:txBody>
        </p:sp>
        <p:sp>
          <p:nvSpPr>
            <p:cNvPr id="48" name="Rectangle 15"/>
            <p:cNvSpPr>
              <a:spLocks noChangeArrowheads="1"/>
            </p:cNvSpPr>
            <p:nvPr/>
          </p:nvSpPr>
          <p:spPr bwMode="auto">
            <a:xfrm>
              <a:off x="7837493" y="3002429"/>
              <a:ext cx="83897" cy="28664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Rectangle 16"/>
            <p:cNvSpPr>
              <a:spLocks noChangeArrowheads="1"/>
            </p:cNvSpPr>
            <p:nvPr/>
          </p:nvSpPr>
          <p:spPr bwMode="auto">
            <a:xfrm>
              <a:off x="7965087" y="2894061"/>
              <a:ext cx="90889" cy="39501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Rectangle 17"/>
            <p:cNvSpPr>
              <a:spLocks noChangeArrowheads="1"/>
            </p:cNvSpPr>
            <p:nvPr/>
          </p:nvSpPr>
          <p:spPr bwMode="auto">
            <a:xfrm>
              <a:off x="8090933" y="3019907"/>
              <a:ext cx="82149" cy="26917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Rectangle 18"/>
            <p:cNvSpPr>
              <a:spLocks noChangeArrowheads="1"/>
            </p:cNvSpPr>
            <p:nvPr/>
          </p:nvSpPr>
          <p:spPr bwMode="auto">
            <a:xfrm>
              <a:off x="8218528" y="3110796"/>
              <a:ext cx="87393" cy="1782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3765"/>
              <a:endParaRPr lang="zh-CN" altLang="en-US" sz="1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6" name="AutoShape 3"/>
          <p:cNvSpPr>
            <a:spLocks noChangeAspect="1" noChangeArrowheads="1" noTextEdit="1"/>
          </p:cNvSpPr>
          <p:nvPr/>
        </p:nvSpPr>
        <p:spPr bwMode="auto">
          <a:xfrm>
            <a:off x="10047605" y="3578225"/>
            <a:ext cx="791845" cy="758190"/>
          </a:xfrm>
          <a:prstGeom prst="rect">
            <a:avLst/>
          </a:prstGeom>
          <a:noFill/>
          <a:ln w="6350" algn="ctr">
            <a:solidFill>
              <a:srgbClr val="8EC223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913765">
              <a:defRPr/>
            </a:pPr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3" name="Freeform 10"/>
          <p:cNvSpPr/>
          <p:nvPr/>
        </p:nvSpPr>
        <p:spPr bwMode="auto">
          <a:xfrm>
            <a:off x="10515600" y="4696460"/>
            <a:ext cx="165100" cy="156845"/>
          </a:xfrm>
          <a:custGeom>
            <a:avLst/>
            <a:gdLst>
              <a:gd name="T0" fmla="*/ 100 w 100"/>
              <a:gd name="T1" fmla="*/ 33 h 94"/>
              <a:gd name="T2" fmla="*/ 95 w 100"/>
              <a:gd name="T3" fmla="*/ 33 h 94"/>
              <a:gd name="T4" fmla="*/ 61 w 100"/>
              <a:gd name="T5" fmla="*/ 33 h 94"/>
              <a:gd name="T6" fmla="*/ 61 w 100"/>
              <a:gd name="T7" fmla="*/ 0 h 94"/>
              <a:gd name="T8" fmla="*/ 33 w 100"/>
              <a:gd name="T9" fmla="*/ 0 h 94"/>
              <a:gd name="T10" fmla="*/ 33 w 100"/>
              <a:gd name="T11" fmla="*/ 5 h 94"/>
              <a:gd name="T12" fmla="*/ 33 w 100"/>
              <a:gd name="T13" fmla="*/ 33 h 94"/>
              <a:gd name="T14" fmla="*/ 0 w 100"/>
              <a:gd name="T15" fmla="*/ 33 h 94"/>
              <a:gd name="T16" fmla="*/ 0 w 100"/>
              <a:gd name="T17" fmla="*/ 61 h 94"/>
              <a:gd name="T18" fmla="*/ 33 w 100"/>
              <a:gd name="T19" fmla="*/ 61 h 94"/>
              <a:gd name="T20" fmla="*/ 33 w 100"/>
              <a:gd name="T21" fmla="*/ 94 h 94"/>
              <a:gd name="T22" fmla="*/ 61 w 100"/>
              <a:gd name="T23" fmla="*/ 94 h 94"/>
              <a:gd name="T24" fmla="*/ 61 w 100"/>
              <a:gd name="T25" fmla="*/ 61 h 94"/>
              <a:gd name="T26" fmla="*/ 100 w 100"/>
              <a:gd name="T27" fmla="*/ 61 h 94"/>
              <a:gd name="T28" fmla="*/ 100 w 100"/>
              <a:gd name="T29" fmla="*/ 33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0" h="94">
                <a:moveTo>
                  <a:pt x="100" y="33"/>
                </a:moveTo>
                <a:lnTo>
                  <a:pt x="95" y="33"/>
                </a:lnTo>
                <a:lnTo>
                  <a:pt x="61" y="33"/>
                </a:lnTo>
                <a:lnTo>
                  <a:pt x="61" y="0"/>
                </a:lnTo>
                <a:lnTo>
                  <a:pt x="33" y="0"/>
                </a:lnTo>
                <a:lnTo>
                  <a:pt x="33" y="5"/>
                </a:lnTo>
                <a:lnTo>
                  <a:pt x="33" y="33"/>
                </a:lnTo>
                <a:lnTo>
                  <a:pt x="0" y="33"/>
                </a:lnTo>
                <a:lnTo>
                  <a:pt x="0" y="61"/>
                </a:lnTo>
                <a:lnTo>
                  <a:pt x="33" y="61"/>
                </a:lnTo>
                <a:lnTo>
                  <a:pt x="33" y="94"/>
                </a:lnTo>
                <a:lnTo>
                  <a:pt x="61" y="94"/>
                </a:lnTo>
                <a:lnTo>
                  <a:pt x="61" y="61"/>
                </a:lnTo>
                <a:lnTo>
                  <a:pt x="100" y="61"/>
                </a:lnTo>
                <a:lnTo>
                  <a:pt x="100" y="33"/>
                </a:lnTo>
                <a:close/>
              </a:path>
            </a:pathLst>
          </a:custGeom>
          <a:solidFill>
            <a:srgbClr val="F1890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55" name="AutoShape 3"/>
          <p:cNvSpPr>
            <a:spLocks noChangeAspect="1" noChangeArrowheads="1" noTextEdit="1"/>
          </p:cNvSpPr>
          <p:nvPr/>
        </p:nvSpPr>
        <p:spPr bwMode="auto">
          <a:xfrm>
            <a:off x="10047605" y="4452620"/>
            <a:ext cx="791845" cy="758190"/>
          </a:xfrm>
          <a:prstGeom prst="rect">
            <a:avLst/>
          </a:prstGeom>
          <a:ln w="3175">
            <a:solidFill>
              <a:srgbClr val="F189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pPr defTabSz="913765"/>
            <a:endParaRPr lang="zh-CN" altLang="en-US" sz="1800">
              <a:ln>
                <a:solidFill>
                  <a:prstClr val="black">
                    <a:lumMod val="75000"/>
                    <a:lumOff val="25000"/>
                  </a:prstClr>
                </a:solidFill>
              </a:ln>
              <a:solidFill>
                <a:prstClr val="black"/>
              </a:solidFill>
            </a:endParaRPr>
          </a:p>
        </p:txBody>
      </p:sp>
      <p:sp>
        <p:nvSpPr>
          <p:cNvPr id="56" name="Freeform 11"/>
          <p:cNvSpPr>
            <a:spLocks noEditPoints="1"/>
          </p:cNvSpPr>
          <p:nvPr/>
        </p:nvSpPr>
        <p:spPr bwMode="auto">
          <a:xfrm>
            <a:off x="10125710" y="4609465"/>
            <a:ext cx="656590" cy="533400"/>
          </a:xfrm>
          <a:custGeom>
            <a:avLst/>
            <a:gdLst>
              <a:gd name="T0" fmla="*/ 55 w 71"/>
              <a:gd name="T1" fmla="*/ 0 h 58"/>
              <a:gd name="T2" fmla="*/ 50 w 71"/>
              <a:gd name="T3" fmla="*/ 0 h 58"/>
              <a:gd name="T4" fmla="*/ 30 w 71"/>
              <a:gd name="T5" fmla="*/ 15 h 58"/>
              <a:gd name="T6" fmla="*/ 30 w 71"/>
              <a:gd name="T7" fmla="*/ 20 h 58"/>
              <a:gd name="T8" fmla="*/ 30 w 71"/>
              <a:gd name="T9" fmla="*/ 25 h 58"/>
              <a:gd name="T10" fmla="*/ 3 w 71"/>
              <a:gd name="T11" fmla="*/ 44 h 58"/>
              <a:gd name="T12" fmla="*/ 0 w 71"/>
              <a:gd name="T13" fmla="*/ 50 h 58"/>
              <a:gd name="T14" fmla="*/ 2 w 71"/>
              <a:gd name="T15" fmla="*/ 54 h 58"/>
              <a:gd name="T16" fmla="*/ 2 w 71"/>
              <a:gd name="T17" fmla="*/ 55 h 58"/>
              <a:gd name="T18" fmla="*/ 8 w 71"/>
              <a:gd name="T19" fmla="*/ 58 h 58"/>
              <a:gd name="T20" fmla="*/ 8 w 71"/>
              <a:gd name="T21" fmla="*/ 58 h 58"/>
              <a:gd name="T22" fmla="*/ 12 w 71"/>
              <a:gd name="T23" fmla="*/ 57 h 58"/>
              <a:gd name="T24" fmla="*/ 39 w 71"/>
              <a:gd name="T25" fmla="*/ 37 h 58"/>
              <a:gd name="T26" fmla="*/ 46 w 71"/>
              <a:gd name="T27" fmla="*/ 40 h 58"/>
              <a:gd name="T28" fmla="*/ 50 w 71"/>
              <a:gd name="T29" fmla="*/ 41 h 58"/>
              <a:gd name="T30" fmla="*/ 50 w 71"/>
              <a:gd name="T31" fmla="*/ 41 h 58"/>
              <a:gd name="T32" fmla="*/ 70 w 71"/>
              <a:gd name="T33" fmla="*/ 25 h 58"/>
              <a:gd name="T34" fmla="*/ 71 w 71"/>
              <a:gd name="T35" fmla="*/ 20 h 58"/>
              <a:gd name="T36" fmla="*/ 55 w 71"/>
              <a:gd name="T37" fmla="*/ 0 h 58"/>
              <a:gd name="T38" fmla="*/ 22 w 71"/>
              <a:gd name="T39" fmla="*/ 45 h 58"/>
              <a:gd name="T40" fmla="*/ 11 w 71"/>
              <a:gd name="T41" fmla="*/ 53 h 58"/>
              <a:gd name="T42" fmla="*/ 6 w 71"/>
              <a:gd name="T43" fmla="*/ 52 h 58"/>
              <a:gd name="T44" fmla="*/ 7 w 71"/>
              <a:gd name="T45" fmla="*/ 47 h 58"/>
              <a:gd name="T46" fmla="*/ 18 w 71"/>
              <a:gd name="T47" fmla="*/ 40 h 58"/>
              <a:gd name="T48" fmla="*/ 23 w 71"/>
              <a:gd name="T49" fmla="*/ 41 h 58"/>
              <a:gd name="T50" fmla="*/ 22 w 71"/>
              <a:gd name="T51" fmla="*/ 45 h 58"/>
              <a:gd name="T52" fmla="*/ 51 w 71"/>
              <a:gd name="T53" fmla="*/ 32 h 58"/>
              <a:gd name="T54" fmla="*/ 38 w 71"/>
              <a:gd name="T55" fmla="*/ 20 h 58"/>
              <a:gd name="T56" fmla="*/ 51 w 71"/>
              <a:gd name="T57" fmla="*/ 7 h 58"/>
              <a:gd name="T58" fmla="*/ 63 w 71"/>
              <a:gd name="T59" fmla="*/ 20 h 58"/>
              <a:gd name="T60" fmla="*/ 51 w 71"/>
              <a:gd name="T61" fmla="*/ 32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1" h="58">
                <a:moveTo>
                  <a:pt x="55" y="0"/>
                </a:moveTo>
                <a:cubicBezTo>
                  <a:pt x="53" y="0"/>
                  <a:pt x="52" y="0"/>
                  <a:pt x="50" y="0"/>
                </a:cubicBezTo>
                <a:cubicBezTo>
                  <a:pt x="41" y="0"/>
                  <a:pt x="32" y="6"/>
                  <a:pt x="30" y="15"/>
                </a:cubicBezTo>
                <a:cubicBezTo>
                  <a:pt x="30" y="17"/>
                  <a:pt x="30" y="19"/>
                  <a:pt x="30" y="20"/>
                </a:cubicBezTo>
                <a:cubicBezTo>
                  <a:pt x="30" y="22"/>
                  <a:pt x="30" y="24"/>
                  <a:pt x="30" y="25"/>
                </a:cubicBezTo>
                <a:cubicBezTo>
                  <a:pt x="3" y="44"/>
                  <a:pt x="3" y="44"/>
                  <a:pt x="3" y="44"/>
                </a:cubicBezTo>
                <a:cubicBezTo>
                  <a:pt x="1" y="46"/>
                  <a:pt x="0" y="48"/>
                  <a:pt x="0" y="50"/>
                </a:cubicBezTo>
                <a:cubicBezTo>
                  <a:pt x="0" y="51"/>
                  <a:pt x="1" y="53"/>
                  <a:pt x="2" y="54"/>
                </a:cubicBezTo>
                <a:cubicBezTo>
                  <a:pt x="2" y="55"/>
                  <a:pt x="2" y="55"/>
                  <a:pt x="2" y="55"/>
                </a:cubicBezTo>
                <a:cubicBezTo>
                  <a:pt x="4" y="57"/>
                  <a:pt x="6" y="58"/>
                  <a:pt x="8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9" y="58"/>
                  <a:pt x="11" y="57"/>
                  <a:pt x="12" y="57"/>
                </a:cubicBezTo>
                <a:cubicBezTo>
                  <a:pt x="39" y="37"/>
                  <a:pt x="39" y="37"/>
                  <a:pt x="39" y="37"/>
                </a:cubicBezTo>
                <a:cubicBezTo>
                  <a:pt x="41" y="39"/>
                  <a:pt x="43" y="40"/>
                  <a:pt x="46" y="40"/>
                </a:cubicBezTo>
                <a:cubicBezTo>
                  <a:pt x="47" y="41"/>
                  <a:pt x="49" y="41"/>
                  <a:pt x="50" y="41"/>
                </a:cubicBezTo>
                <a:cubicBezTo>
                  <a:pt x="50" y="41"/>
                  <a:pt x="50" y="41"/>
                  <a:pt x="50" y="41"/>
                </a:cubicBezTo>
                <a:cubicBezTo>
                  <a:pt x="60" y="41"/>
                  <a:pt x="68" y="34"/>
                  <a:pt x="70" y="25"/>
                </a:cubicBezTo>
                <a:cubicBezTo>
                  <a:pt x="71" y="23"/>
                  <a:pt x="71" y="22"/>
                  <a:pt x="71" y="20"/>
                </a:cubicBezTo>
                <a:cubicBezTo>
                  <a:pt x="71" y="11"/>
                  <a:pt x="64" y="2"/>
                  <a:pt x="55" y="0"/>
                </a:cubicBezTo>
                <a:close/>
                <a:moveTo>
                  <a:pt x="22" y="45"/>
                </a:moveTo>
                <a:cubicBezTo>
                  <a:pt x="11" y="53"/>
                  <a:pt x="11" y="53"/>
                  <a:pt x="11" y="53"/>
                </a:cubicBezTo>
                <a:cubicBezTo>
                  <a:pt x="9" y="54"/>
                  <a:pt x="7" y="53"/>
                  <a:pt x="6" y="52"/>
                </a:cubicBezTo>
                <a:cubicBezTo>
                  <a:pt x="5" y="50"/>
                  <a:pt x="6" y="48"/>
                  <a:pt x="7" y="47"/>
                </a:cubicBezTo>
                <a:cubicBezTo>
                  <a:pt x="18" y="40"/>
                  <a:pt x="18" y="40"/>
                  <a:pt x="18" y="40"/>
                </a:cubicBezTo>
                <a:cubicBezTo>
                  <a:pt x="19" y="39"/>
                  <a:pt x="22" y="39"/>
                  <a:pt x="23" y="41"/>
                </a:cubicBezTo>
                <a:cubicBezTo>
                  <a:pt x="24" y="42"/>
                  <a:pt x="23" y="44"/>
                  <a:pt x="22" y="45"/>
                </a:cubicBezTo>
                <a:close/>
                <a:moveTo>
                  <a:pt x="51" y="32"/>
                </a:moveTo>
                <a:cubicBezTo>
                  <a:pt x="44" y="32"/>
                  <a:pt x="38" y="27"/>
                  <a:pt x="38" y="20"/>
                </a:cubicBezTo>
                <a:cubicBezTo>
                  <a:pt x="38" y="13"/>
                  <a:pt x="44" y="7"/>
                  <a:pt x="51" y="7"/>
                </a:cubicBezTo>
                <a:cubicBezTo>
                  <a:pt x="58" y="7"/>
                  <a:pt x="63" y="13"/>
                  <a:pt x="63" y="20"/>
                </a:cubicBezTo>
                <a:cubicBezTo>
                  <a:pt x="63" y="27"/>
                  <a:pt x="58" y="32"/>
                  <a:pt x="51" y="32"/>
                </a:cubicBezTo>
                <a:close/>
              </a:path>
            </a:pathLst>
          </a:custGeom>
          <a:solidFill>
            <a:srgbClr val="F1890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3765"/>
            <a:endParaRPr lang="zh-CN" altLang="en-US" sz="1800">
              <a:solidFill>
                <a:prstClr val="black"/>
              </a:solidFill>
            </a:endParaRPr>
          </a:p>
        </p:txBody>
      </p:sp>
      <p:sp>
        <p:nvSpPr>
          <p:cNvPr id="3" name="TextBox 76"/>
          <p:cNvSpPr txBox="1"/>
          <p:nvPr/>
        </p:nvSpPr>
        <p:spPr>
          <a:xfrm>
            <a:off x="7526655" y="2197735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2" name="TextBox 76"/>
          <p:cNvSpPr txBox="1"/>
          <p:nvPr/>
        </p:nvSpPr>
        <p:spPr>
          <a:xfrm>
            <a:off x="7584440" y="3074035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4" name="TextBox 76"/>
          <p:cNvSpPr txBox="1"/>
          <p:nvPr/>
        </p:nvSpPr>
        <p:spPr>
          <a:xfrm>
            <a:off x="7584440" y="3937635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  <p:sp>
        <p:nvSpPr>
          <p:cNvPr id="5" name="TextBox 76"/>
          <p:cNvSpPr txBox="1"/>
          <p:nvPr/>
        </p:nvSpPr>
        <p:spPr>
          <a:xfrm>
            <a:off x="7584440" y="4812030"/>
            <a:ext cx="19812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20" grpId="0"/>
      <p:bldP spid="22" grpId="0" bldLvl="0" animBg="1"/>
      <p:bldP spid="23" grpId="0"/>
      <p:bldP spid="25" grpId="0" bldLvl="0" animBg="1"/>
      <p:bldP spid="26" grpId="0"/>
      <p:bldP spid="28" grpId="0" bldLvl="0" animBg="1"/>
      <p:bldP spid="29" grpId="0"/>
      <p:bldP spid="35" grpId="0" bldLvl="0" animBg="1"/>
      <p:bldP spid="42" grpId="0"/>
      <p:bldP spid="43" grpId="0" bldLvl="0" animBg="1"/>
      <p:bldP spid="41" grpId="0" bldLvl="0" animBg="1"/>
      <p:bldP spid="46" grpId="0" bldLvl="0" animBg="1"/>
      <p:bldP spid="53" grpId="0" bldLvl="0" animBg="1"/>
      <p:bldP spid="55" grpId="0" bldLvl="0" animBg="1"/>
      <p:bldP spid="56" grpId="0" bldLvl="0" animBg="1"/>
      <p:bldP spid="3" grpId="0"/>
      <p:bldP spid="2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 rot="16200000">
            <a:off x="6848475" y="1588135"/>
            <a:ext cx="454025" cy="454025"/>
            <a:chOff x="5869021" y="5872413"/>
            <a:chExt cx="453958" cy="453958"/>
          </a:xfrm>
        </p:grpSpPr>
        <p:sp>
          <p:nvSpPr>
            <p:cNvPr id="21" name="矩形 20"/>
            <p:cNvSpPr/>
            <p:nvPr/>
          </p:nvSpPr>
          <p:spPr>
            <a:xfrm>
              <a:off x="5869021" y="5872413"/>
              <a:ext cx="453958" cy="453958"/>
            </a:xfrm>
            <a:prstGeom prst="rect">
              <a:avLst/>
            </a:prstGeom>
            <a:solidFill>
              <a:srgbClr val="08A1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22" name="箭头: V 形 21"/>
            <p:cNvSpPr/>
            <p:nvPr/>
          </p:nvSpPr>
          <p:spPr>
            <a:xfrm rot="5400000">
              <a:off x="5997358" y="5972932"/>
              <a:ext cx="197284" cy="252920"/>
            </a:xfrm>
            <a:prstGeom prst="chevron">
              <a:avLst>
                <a:gd name="adj" fmla="val 72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 rot="16200000">
            <a:off x="6848475" y="3247390"/>
            <a:ext cx="454025" cy="454025"/>
            <a:chOff x="5869021" y="5872413"/>
            <a:chExt cx="453958" cy="453958"/>
          </a:xfrm>
        </p:grpSpPr>
        <p:sp>
          <p:nvSpPr>
            <p:cNvPr id="31" name="矩形 30"/>
            <p:cNvSpPr/>
            <p:nvPr/>
          </p:nvSpPr>
          <p:spPr>
            <a:xfrm>
              <a:off x="5869021" y="5872413"/>
              <a:ext cx="453958" cy="453958"/>
            </a:xfrm>
            <a:prstGeom prst="rect">
              <a:avLst/>
            </a:prstGeom>
            <a:solidFill>
              <a:srgbClr val="8EC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2" name="箭头: V 形 31"/>
            <p:cNvSpPr/>
            <p:nvPr/>
          </p:nvSpPr>
          <p:spPr>
            <a:xfrm rot="5400000">
              <a:off x="5997358" y="5972932"/>
              <a:ext cx="197284" cy="252920"/>
            </a:xfrm>
            <a:prstGeom prst="chevron">
              <a:avLst>
                <a:gd name="adj" fmla="val 72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 rot="16200000">
            <a:off x="6848475" y="4907280"/>
            <a:ext cx="454025" cy="454025"/>
            <a:chOff x="5869021" y="5872413"/>
            <a:chExt cx="453958" cy="453958"/>
          </a:xfrm>
        </p:grpSpPr>
        <p:sp>
          <p:nvSpPr>
            <p:cNvPr id="38" name="矩形 37"/>
            <p:cNvSpPr/>
            <p:nvPr/>
          </p:nvSpPr>
          <p:spPr>
            <a:xfrm>
              <a:off x="5869021" y="5872413"/>
              <a:ext cx="453958" cy="453958"/>
            </a:xfrm>
            <a:prstGeom prst="rect">
              <a:avLst/>
            </a:prstGeom>
            <a:solidFill>
              <a:srgbClr val="F189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39" name="箭头: V 形 38"/>
            <p:cNvSpPr/>
            <p:nvPr/>
          </p:nvSpPr>
          <p:spPr>
            <a:xfrm rot="5400000">
              <a:off x="5997358" y="5972932"/>
              <a:ext cx="197284" cy="252920"/>
            </a:xfrm>
            <a:prstGeom prst="chevron">
              <a:avLst>
                <a:gd name="adj" fmla="val 72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endParaRPr>
            </a:p>
          </p:txBody>
        </p:sp>
      </p:grpSp>
      <p:pic>
        <p:nvPicPr>
          <p:cNvPr id="43" name="图片占位符 42"/>
          <p:cNvPicPr preferRelativeResize="0"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6" y="1587922"/>
            <a:ext cx="5802753" cy="4207814"/>
          </a:xfr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pic>
      <p:cxnSp>
        <p:nvCxnSpPr>
          <p:cNvPr id="3" name="直接连接符 2"/>
          <p:cNvCxnSpPr/>
          <p:nvPr/>
        </p:nvCxnSpPr>
        <p:spPr>
          <a:xfrm>
            <a:off x="668215" y="3701710"/>
            <a:ext cx="5873262" cy="0"/>
          </a:xfrm>
          <a:prstGeom prst="line">
            <a:avLst/>
          </a:prstGeom>
          <a:ln w="635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76"/>
          <p:cNvSpPr txBox="1"/>
          <p:nvPr/>
        </p:nvSpPr>
        <p:spPr>
          <a:xfrm>
            <a:off x="7549938" y="1396757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7550150" y="1765935"/>
            <a:ext cx="3308350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TextBox 76"/>
          <p:cNvSpPr txBox="1"/>
          <p:nvPr/>
        </p:nvSpPr>
        <p:spPr>
          <a:xfrm>
            <a:off x="7549938" y="2979177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7550150" y="3348355"/>
            <a:ext cx="3308350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TextBox 76"/>
          <p:cNvSpPr txBox="1"/>
          <p:nvPr/>
        </p:nvSpPr>
        <p:spPr>
          <a:xfrm>
            <a:off x="7549938" y="4538102"/>
            <a:ext cx="109854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50150" y="4907280"/>
            <a:ext cx="3308350" cy="81026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sz="12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</a:t>
            </a:r>
            <a:endParaRPr lang="zh-CN" altLang="zh-CN" sz="12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Rectangle 15"/>
          <p:cNvSpPr/>
          <p:nvPr/>
        </p:nvSpPr>
        <p:spPr>
          <a:xfrm>
            <a:off x="1529715" y="3644885"/>
            <a:ext cx="4451985" cy="2058474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cs typeface="+mn-ea"/>
              <a:sym typeface="+mn-lt"/>
            </a:endParaRPr>
          </a:p>
        </p:txBody>
      </p:sp>
      <p:sp>
        <p:nvSpPr>
          <p:cNvPr id="20" name="Rectangle 14"/>
          <p:cNvSpPr/>
          <p:nvPr/>
        </p:nvSpPr>
        <p:spPr>
          <a:xfrm>
            <a:off x="1529715" y="1413471"/>
            <a:ext cx="4388556" cy="2058474"/>
          </a:xfrm>
          <a:prstGeom prst="rect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7" grpId="0" bldLvl="0" animBg="1"/>
      <p:bldP spid="8" grpId="0" bldLvl="0" animBg="1"/>
      <p:bldP spid="4" grpId="0" bldLvl="0" animBg="1"/>
      <p:bldP spid="5" grpId="0" bldLvl="0" animBg="1"/>
      <p:bldP spid="11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7018836" y="2023562"/>
            <a:ext cx="1088296" cy="3392409"/>
            <a:chOff x="6993311" y="2220263"/>
            <a:chExt cx="1031922" cy="3216683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7398433" y="2220263"/>
              <a:ext cx="0" cy="32160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>
              <a:endCxn id="41" idx="2"/>
            </p:cNvCxnSpPr>
            <p:nvPr/>
          </p:nvCxnSpPr>
          <p:spPr>
            <a:xfrm>
              <a:off x="7398433" y="2220263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34" idx="2"/>
            </p:cNvCxnSpPr>
            <p:nvPr/>
          </p:nvCxnSpPr>
          <p:spPr>
            <a:xfrm flipH="1">
              <a:off x="7398433" y="3292892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>
              <a:stCxn id="38" idx="2"/>
            </p:cNvCxnSpPr>
            <p:nvPr/>
          </p:nvCxnSpPr>
          <p:spPr>
            <a:xfrm flipH="1">
              <a:off x="7398433" y="5436946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>
              <a:stCxn id="36" idx="2"/>
            </p:cNvCxnSpPr>
            <p:nvPr/>
          </p:nvCxnSpPr>
          <p:spPr>
            <a:xfrm flipH="1">
              <a:off x="7398433" y="4364317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3" idx="6"/>
            </p:cNvCxnSpPr>
            <p:nvPr/>
          </p:nvCxnSpPr>
          <p:spPr>
            <a:xfrm>
              <a:off x="6993311" y="3828906"/>
              <a:ext cx="405122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4024565" y="2023562"/>
            <a:ext cx="1115019" cy="3392409"/>
            <a:chOff x="4154143" y="2220263"/>
            <a:chExt cx="1057261" cy="3216683"/>
          </a:xfrm>
        </p:grpSpPr>
        <p:cxnSp>
          <p:nvCxnSpPr>
            <p:cNvPr id="70" name="Straight Connector 69"/>
            <p:cNvCxnSpPr/>
            <p:nvPr/>
          </p:nvCxnSpPr>
          <p:spPr>
            <a:xfrm flipH="1">
              <a:off x="4780943" y="2220263"/>
              <a:ext cx="0" cy="3216081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>
              <a:endCxn id="95" idx="2"/>
            </p:cNvCxnSpPr>
            <p:nvPr/>
          </p:nvCxnSpPr>
          <p:spPr>
            <a:xfrm flipH="1">
              <a:off x="4154143" y="2220263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98" idx="2"/>
            </p:cNvCxnSpPr>
            <p:nvPr/>
          </p:nvCxnSpPr>
          <p:spPr>
            <a:xfrm>
              <a:off x="4154143" y="3292892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stCxn id="89" idx="2"/>
            </p:cNvCxnSpPr>
            <p:nvPr/>
          </p:nvCxnSpPr>
          <p:spPr>
            <a:xfrm>
              <a:off x="4154143" y="5436946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>
              <a:stCxn id="92" idx="2"/>
            </p:cNvCxnSpPr>
            <p:nvPr/>
          </p:nvCxnSpPr>
          <p:spPr>
            <a:xfrm>
              <a:off x="4154143" y="4364317"/>
              <a:ext cx="626800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3" idx="2"/>
            </p:cNvCxnSpPr>
            <p:nvPr/>
          </p:nvCxnSpPr>
          <p:spPr>
            <a:xfrm flipH="1">
              <a:off x="4780943" y="3828906"/>
              <a:ext cx="430461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Oval 21"/>
          <p:cNvSpPr/>
          <p:nvPr/>
        </p:nvSpPr>
        <p:spPr>
          <a:xfrm>
            <a:off x="5139690" y="2780030"/>
            <a:ext cx="1878965" cy="1878965"/>
          </a:xfrm>
          <a:prstGeom prst="ellipse">
            <a:avLst/>
          </a:prstGeom>
          <a:solidFill>
            <a:srgbClr val="EB63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26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/>
          <p:nvPr/>
        </p:nvSpPr>
        <p:spPr>
          <a:xfrm flipH="1">
            <a:off x="3147695" y="1584960"/>
            <a:ext cx="876935" cy="876935"/>
          </a:xfrm>
          <a:prstGeom prst="ellipse">
            <a:avLst/>
          </a:prstGeom>
          <a:solidFill>
            <a:srgbClr val="F18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/>
          <p:nvPr/>
        </p:nvSpPr>
        <p:spPr>
          <a:xfrm flipH="1">
            <a:off x="3147695" y="2715895"/>
            <a:ext cx="876935" cy="876935"/>
          </a:xfrm>
          <a:prstGeom prst="ellipse">
            <a:avLst/>
          </a:pr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/>
          <p:nvPr/>
        </p:nvSpPr>
        <p:spPr>
          <a:xfrm flipH="1">
            <a:off x="3147695" y="3846195"/>
            <a:ext cx="876935" cy="876935"/>
          </a:xfrm>
          <a:prstGeom prst="ellipse">
            <a:avLst/>
          </a:prstGeom>
          <a:solidFill>
            <a:srgbClr val="08A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/>
          <p:nvPr/>
        </p:nvSpPr>
        <p:spPr>
          <a:xfrm flipH="1">
            <a:off x="3147695" y="4977130"/>
            <a:ext cx="876935" cy="876935"/>
          </a:xfrm>
          <a:prstGeom prst="ellipse">
            <a:avLst/>
          </a:prstGeom>
          <a:solidFill>
            <a:srgbClr val="923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Oval 40"/>
          <p:cNvSpPr/>
          <p:nvPr/>
        </p:nvSpPr>
        <p:spPr>
          <a:xfrm>
            <a:off x="8107045" y="1584960"/>
            <a:ext cx="876935" cy="876935"/>
          </a:xfrm>
          <a:prstGeom prst="ellipse">
            <a:avLst/>
          </a:prstGeom>
          <a:solidFill>
            <a:srgbClr val="F189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Oval 25"/>
          <p:cNvSpPr/>
          <p:nvPr/>
        </p:nvSpPr>
        <p:spPr>
          <a:xfrm>
            <a:off x="8107045" y="2715895"/>
            <a:ext cx="876935" cy="876935"/>
          </a:xfrm>
          <a:prstGeom prst="ellipse">
            <a:avLst/>
          </a:prstGeom>
          <a:solidFill>
            <a:srgbClr val="8EC22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Oval 34"/>
          <p:cNvSpPr/>
          <p:nvPr/>
        </p:nvSpPr>
        <p:spPr>
          <a:xfrm>
            <a:off x="8107045" y="3846195"/>
            <a:ext cx="876935" cy="876935"/>
          </a:xfrm>
          <a:prstGeom prst="ellipse">
            <a:avLst/>
          </a:prstGeom>
          <a:solidFill>
            <a:srgbClr val="08A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Oval 28"/>
          <p:cNvSpPr/>
          <p:nvPr/>
        </p:nvSpPr>
        <p:spPr>
          <a:xfrm>
            <a:off x="8107045" y="4977130"/>
            <a:ext cx="876935" cy="876935"/>
          </a:xfrm>
          <a:prstGeom prst="ellipse">
            <a:avLst/>
          </a:prstGeom>
          <a:solidFill>
            <a:srgbClr val="923C9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3353435" y="1700530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3354070" y="2830830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3354070" y="3949065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353435" y="5092065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8312785" y="5092065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8312785" y="3963035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8312785" y="2834005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8313420" y="1701800"/>
            <a:ext cx="46482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5120005" y="3479165"/>
            <a:ext cx="1808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1971675" y="157289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39370" y="1891030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71675" y="2703830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39370" y="3021965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1971675" y="376999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77" name="文本框 76"/>
          <p:cNvSpPr txBox="1"/>
          <p:nvPr/>
        </p:nvSpPr>
        <p:spPr>
          <a:xfrm>
            <a:off x="39370" y="4088130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1971675" y="496506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r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39370" y="5283200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050020" y="484822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81" name="文本框 80"/>
          <p:cNvSpPr txBox="1"/>
          <p:nvPr/>
        </p:nvSpPr>
        <p:spPr>
          <a:xfrm>
            <a:off x="9050020" y="5166360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2" name="文本框 81"/>
          <p:cNvSpPr txBox="1"/>
          <p:nvPr/>
        </p:nvSpPr>
        <p:spPr>
          <a:xfrm>
            <a:off x="9050020" y="3834130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88" name="文本框 87"/>
          <p:cNvSpPr txBox="1"/>
          <p:nvPr/>
        </p:nvSpPr>
        <p:spPr>
          <a:xfrm>
            <a:off x="9050020" y="4152265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9050020" y="259016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91" name="文本框 90"/>
          <p:cNvSpPr txBox="1"/>
          <p:nvPr/>
        </p:nvSpPr>
        <p:spPr>
          <a:xfrm>
            <a:off x="9050020" y="2908300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3" name="文本框 92"/>
          <p:cNvSpPr txBox="1"/>
          <p:nvPr/>
        </p:nvSpPr>
        <p:spPr>
          <a:xfrm>
            <a:off x="9050020" y="157289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94" name="文本框 93"/>
          <p:cNvSpPr txBox="1"/>
          <p:nvPr/>
        </p:nvSpPr>
        <p:spPr>
          <a:xfrm>
            <a:off x="9050020" y="1891030"/>
            <a:ext cx="3029585" cy="5708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</a:t>
            </a:r>
            <a:endParaRPr lang="zh-CN" altLang="en-US" sz="12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8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4" dur="2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0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3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0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3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6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2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95" grpId="0" bldLvl="0" animBg="1"/>
      <p:bldP spid="98" grpId="0" bldLvl="0" animBg="1"/>
      <p:bldP spid="92" grpId="0" bldLvl="0" animBg="1"/>
      <p:bldP spid="89" grpId="0" bldLvl="0" animBg="1"/>
      <p:bldP spid="41" grpId="0" bldLvl="0" animBg="1"/>
      <p:bldP spid="34" grpId="0" bldLvl="0" animBg="1"/>
      <p:bldP spid="36" grpId="0" bldLvl="0" animBg="1"/>
      <p:bldP spid="38" grpId="0" bldLvl="0" animBg="1"/>
      <p:bldP spid="39" grpId="0"/>
      <p:bldP spid="40" grpId="0"/>
      <p:bldP spid="42" grpId="0"/>
      <p:bldP spid="43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8" grpId="0"/>
      <p:bldP spid="90" grpId="0"/>
      <p:bldP spid="91" grpId="0"/>
      <p:bldP spid="93" grpId="0"/>
      <p:bldP spid="9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719705" y="2140960"/>
            <a:ext cx="6971030" cy="1445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85000"/>
                    <a:lumOff val="15000"/>
                  </a:schemeClr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l"/>
            <a:r>
              <a:rPr lang="zh-CN" altLang="en-US" sz="8800" dirty="0">
                <a:solidFill>
                  <a:srgbClr val="8EC223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谢谢</a:t>
            </a:r>
            <a:r>
              <a:rPr lang="zh-CN" altLang="en-US" sz="8800" dirty="0">
                <a:solidFill>
                  <a:srgbClr val="F1890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你的</a:t>
            </a:r>
            <a:r>
              <a:rPr lang="zh-CN" altLang="en-US" sz="8800" dirty="0">
                <a:solidFill>
                  <a:srgbClr val="08A1C8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聆听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355340" y="3557270"/>
            <a:ext cx="5661660" cy="521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tx1">
                    <a:lumMod val="85000"/>
                    <a:lumOff val="15000"/>
                  </a:schemeClr>
                </a:solidFill>
              </a14:hiddenFill>
            </a:ext>
          </a:extLst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PleaseaddaclearbusinesstemplateforthetitlecontentyouwanttoaddPleaseaddaclebusinessPleaseaddaclearbuPleaseaddaclear</a:t>
            </a:r>
          </a:p>
        </p:txBody>
      </p:sp>
      <p:grpSp>
        <p:nvGrpSpPr>
          <p:cNvPr id="13" name="组合 12"/>
          <p:cNvGrpSpPr/>
          <p:nvPr/>
        </p:nvGrpSpPr>
        <p:grpSpPr>
          <a:xfrm>
            <a:off x="3355340" y="4380230"/>
            <a:ext cx="1339850" cy="443230"/>
            <a:chOff x="9989" y="5400"/>
            <a:chExt cx="2110" cy="698"/>
          </a:xfrm>
          <a:solidFill>
            <a:srgbClr val="8EC223"/>
          </a:solidFill>
        </p:grpSpPr>
        <p:sp>
          <p:nvSpPr>
            <p:cNvPr id="8" name="圆角矩形 7"/>
            <p:cNvSpPr/>
            <p:nvPr/>
          </p:nvSpPr>
          <p:spPr>
            <a:xfrm>
              <a:off x="9989" y="5400"/>
              <a:ext cx="2110" cy="69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100" y="5435"/>
              <a:ext cx="1888" cy="62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</a:rPr>
                <a:t>教学课件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91150" y="4380230"/>
            <a:ext cx="1339850" cy="443230"/>
            <a:chOff x="9989" y="5400"/>
            <a:chExt cx="2110" cy="698"/>
          </a:xfrm>
          <a:solidFill>
            <a:srgbClr val="F18901"/>
          </a:solidFill>
        </p:grpSpPr>
        <p:sp>
          <p:nvSpPr>
            <p:cNvPr id="15" name="圆角矩形 14"/>
            <p:cNvSpPr/>
            <p:nvPr/>
          </p:nvSpPr>
          <p:spPr>
            <a:xfrm>
              <a:off x="9989" y="5400"/>
              <a:ext cx="2110" cy="69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100" y="5435"/>
              <a:ext cx="1888" cy="62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</a:rPr>
                <a:t>毕业答辩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26960" y="4380230"/>
            <a:ext cx="1339850" cy="443230"/>
            <a:chOff x="9989" y="5400"/>
            <a:chExt cx="2110" cy="698"/>
          </a:xfrm>
          <a:solidFill>
            <a:srgbClr val="08A1C8"/>
          </a:solidFill>
        </p:grpSpPr>
        <p:sp>
          <p:nvSpPr>
            <p:cNvPr id="18" name="圆角矩形 17"/>
            <p:cNvSpPr/>
            <p:nvPr/>
          </p:nvSpPr>
          <p:spPr>
            <a:xfrm>
              <a:off x="9989" y="5400"/>
              <a:ext cx="2110" cy="698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10100" y="5435"/>
              <a:ext cx="1888" cy="62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zh-CN" altLang="en-US" sz="2000" b="1">
                  <a:solidFill>
                    <a:schemeClr val="bg1"/>
                  </a:solidFill>
                </a:rPr>
                <a:t>学术研究</a:t>
              </a:r>
            </a:p>
          </p:txBody>
        </p:sp>
      </p:grp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6000" advTm="0">
        <p15:prstTrans prst="curtains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32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12210" y="4360545"/>
            <a:ext cx="50203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PleaseaddaclearbusinesstemplateforthetitlecontentyouwanttoaddPleaseaddaclebusinesPleaseaddaclearbu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283373" y="3495675"/>
            <a:ext cx="38779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0" algn="ctr">
              <a:buNone/>
            </a:pPr>
            <a:r>
              <a:rPr lang="zh-CN" altLang="en-US" sz="4800" dirty="0" smtClean="0">
                <a:solidFill>
                  <a:srgbClr val="08A1C8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目录标题文字</a:t>
            </a:r>
            <a:endParaRPr lang="zh-CN" altLang="en-US" sz="4800" dirty="0">
              <a:solidFill>
                <a:srgbClr val="08A1C8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08015" y="2538730"/>
            <a:ext cx="102870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b="1">
                <a:solidFill>
                  <a:srgbClr val="08A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稻壳儿小白白(http://dwz.cn/Wu2UP)"/>
          <p:cNvSpPr/>
          <p:nvPr/>
        </p:nvSpPr>
        <p:spPr>
          <a:xfrm flipV="1">
            <a:off x="1804035" y="3571875"/>
            <a:ext cx="9166225" cy="0"/>
          </a:xfrm>
          <a:prstGeom prst="line">
            <a:avLst/>
          </a:prstGeom>
          <a:ln w="12700" cap="flat" cmpd="sng">
            <a:solidFill>
              <a:srgbClr val="EB636A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5" name="稻壳儿小白白(http://dwz.cn/Wu2UP)"/>
          <p:cNvSpPr/>
          <p:nvPr/>
        </p:nvSpPr>
        <p:spPr>
          <a:xfrm flipV="1">
            <a:off x="6142673" y="1700213"/>
            <a:ext cx="0" cy="4021137"/>
          </a:xfrm>
          <a:prstGeom prst="line">
            <a:avLst/>
          </a:prstGeom>
          <a:ln w="12700" cap="flat" cmpd="sng">
            <a:solidFill>
              <a:srgbClr val="EB636A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6" name="稻壳儿小白白(http://dwz.cn/Wu2UP)"/>
          <p:cNvSpPr/>
          <p:nvPr/>
        </p:nvSpPr>
        <p:spPr>
          <a:xfrm>
            <a:off x="1777048" y="2041525"/>
            <a:ext cx="914400" cy="914400"/>
          </a:xfrm>
          <a:prstGeom prst="ellipse">
            <a:avLst/>
          </a:prstGeom>
          <a:solidFill>
            <a:srgbClr val="08A1C8"/>
          </a:solidFill>
          <a:ln w="9525">
            <a:noFill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7" name="稻壳儿小白白(http://dwz.cn/Wu2UP)"/>
          <p:cNvSpPr/>
          <p:nvPr/>
        </p:nvSpPr>
        <p:spPr>
          <a:xfrm>
            <a:off x="6541135" y="2001838"/>
            <a:ext cx="914400" cy="914400"/>
          </a:xfrm>
          <a:prstGeom prst="ellipse">
            <a:avLst/>
          </a:prstGeom>
          <a:solidFill>
            <a:srgbClr val="923C92"/>
          </a:solidFill>
          <a:ln w="9525">
            <a:noFill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8" name="稻壳儿小白白(http://dwz.cn/Wu2UP)"/>
          <p:cNvSpPr/>
          <p:nvPr/>
        </p:nvSpPr>
        <p:spPr>
          <a:xfrm>
            <a:off x="1777048" y="4316413"/>
            <a:ext cx="914400" cy="914400"/>
          </a:xfrm>
          <a:prstGeom prst="ellipse">
            <a:avLst/>
          </a:prstGeom>
          <a:solidFill>
            <a:srgbClr val="8EC223"/>
          </a:solidFill>
          <a:ln w="9525">
            <a:noFill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19" name="稻壳儿小白白(http://dwz.cn/Wu2UP)"/>
          <p:cNvSpPr/>
          <p:nvPr/>
        </p:nvSpPr>
        <p:spPr>
          <a:xfrm>
            <a:off x="6541135" y="4276725"/>
            <a:ext cx="914400" cy="914400"/>
          </a:xfrm>
          <a:prstGeom prst="ellipse">
            <a:avLst/>
          </a:prstGeom>
          <a:solidFill>
            <a:srgbClr val="F18901"/>
          </a:solidFill>
          <a:ln w="9525">
            <a:noFill/>
          </a:ln>
        </p:spPr>
        <p:txBody>
          <a:bodyPr anchor="ctr"/>
          <a:lstStyle/>
          <a:p>
            <a:pPr algn="ctr" eaLnBrk="1" hangingPunct="1"/>
            <a:endParaRPr lang="zh-CN" altLang="en-US" dirty="0">
              <a:solidFill>
                <a:srgbClr val="FFFFFF"/>
              </a:solidFill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320" name="稻壳儿小白白(http://dwz.cn/Wu2UP)"/>
          <p:cNvSpPr/>
          <p:nvPr/>
        </p:nvSpPr>
        <p:spPr>
          <a:xfrm>
            <a:off x="2048510" y="4627563"/>
            <a:ext cx="347663" cy="349250"/>
          </a:xfrm>
          <a:custGeom>
            <a:avLst/>
            <a:gdLst/>
            <a:ahLst/>
            <a:cxnLst>
              <a:cxn ang="0">
                <a:pos x="116189" y="0"/>
              </a:cxn>
              <a:cxn ang="0">
                <a:pos x="174284" y="48412"/>
              </a:cxn>
              <a:cxn ang="0">
                <a:pos x="232379" y="0"/>
              </a:cxn>
              <a:cxn ang="0">
                <a:pos x="348568" y="43571"/>
              </a:cxn>
              <a:cxn ang="0">
                <a:pos x="348568" y="130713"/>
              </a:cxn>
              <a:cxn ang="0">
                <a:pos x="271108" y="108928"/>
              </a:cxn>
              <a:cxn ang="0">
                <a:pos x="271108" y="348568"/>
              </a:cxn>
              <a:cxn ang="0">
                <a:pos x="77460" y="348568"/>
              </a:cxn>
              <a:cxn ang="0">
                <a:pos x="77460" y="108928"/>
              </a:cxn>
              <a:cxn ang="0">
                <a:pos x="0" y="130713"/>
              </a:cxn>
              <a:cxn ang="0">
                <a:pos x="0" y="43571"/>
              </a:cxn>
              <a:cxn ang="0">
                <a:pos x="116189" y="0"/>
              </a:cxn>
            </a:cxnLst>
            <a:rect l="0" t="0" r="0" b="0"/>
            <a:pathLst>
              <a:path w="288" h="288">
                <a:moveTo>
                  <a:pt x="96" y="0"/>
                </a:moveTo>
                <a:cubicBezTo>
                  <a:pt x="96" y="0"/>
                  <a:pt x="109" y="40"/>
                  <a:pt x="144" y="40"/>
                </a:cubicBezTo>
                <a:cubicBezTo>
                  <a:pt x="179" y="40"/>
                  <a:pt x="192" y="0"/>
                  <a:pt x="192" y="0"/>
                </a:cubicBezTo>
                <a:cubicBezTo>
                  <a:pt x="288" y="36"/>
                  <a:pt x="288" y="36"/>
                  <a:pt x="288" y="36"/>
                </a:cubicBezTo>
                <a:cubicBezTo>
                  <a:pt x="288" y="108"/>
                  <a:pt x="288" y="108"/>
                  <a:pt x="288" y="108"/>
                </a:cubicBezTo>
                <a:cubicBezTo>
                  <a:pt x="224" y="90"/>
                  <a:pt x="224" y="90"/>
                  <a:pt x="224" y="90"/>
                </a:cubicBezTo>
                <a:cubicBezTo>
                  <a:pt x="224" y="288"/>
                  <a:pt x="224" y="288"/>
                  <a:pt x="224" y="288"/>
                </a:cubicBezTo>
                <a:cubicBezTo>
                  <a:pt x="64" y="288"/>
                  <a:pt x="64" y="288"/>
                  <a:pt x="64" y="288"/>
                </a:cubicBezTo>
                <a:cubicBezTo>
                  <a:pt x="64" y="90"/>
                  <a:pt x="64" y="90"/>
                  <a:pt x="64" y="90"/>
                </a:cubicBezTo>
                <a:cubicBezTo>
                  <a:pt x="0" y="108"/>
                  <a:pt x="0" y="108"/>
                  <a:pt x="0" y="108"/>
                </a:cubicBezTo>
                <a:cubicBezTo>
                  <a:pt x="0" y="36"/>
                  <a:pt x="0" y="36"/>
                  <a:pt x="0" y="36"/>
                </a:cubicBezTo>
                <a:lnTo>
                  <a:pt x="96" y="0"/>
                </a:ln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1" name="稻壳儿小白白(http://dwz.cn/Wu2UP)"/>
          <p:cNvSpPr>
            <a:spLocks noEditPoints="1"/>
          </p:cNvSpPr>
          <p:nvPr/>
        </p:nvSpPr>
        <p:spPr>
          <a:xfrm>
            <a:off x="6815773" y="2286000"/>
            <a:ext cx="365125" cy="341313"/>
          </a:xfrm>
          <a:custGeom>
            <a:avLst/>
            <a:gdLst/>
            <a:ahLst/>
            <a:cxnLst>
              <a:cxn ang="0">
                <a:pos x="323156" y="232955"/>
              </a:cxn>
              <a:cxn ang="0">
                <a:pos x="284280" y="83718"/>
              </a:cxn>
              <a:cxn ang="0">
                <a:pos x="98405" y="43679"/>
              </a:cxn>
              <a:cxn ang="0">
                <a:pos x="38876" y="3640"/>
              </a:cxn>
              <a:cxn ang="0">
                <a:pos x="14578" y="15773"/>
              </a:cxn>
              <a:cxn ang="0">
                <a:pos x="74107" y="69158"/>
              </a:cxn>
              <a:cxn ang="0">
                <a:pos x="160363" y="302113"/>
              </a:cxn>
              <a:cxn ang="0">
                <a:pos x="365676" y="315459"/>
              </a:cxn>
              <a:cxn ang="0">
                <a:pos x="323156" y="232955"/>
              </a:cxn>
              <a:cxn ang="0">
                <a:pos x="293999" y="281487"/>
              </a:cxn>
              <a:cxn ang="0">
                <a:pos x="291569" y="282700"/>
              </a:cxn>
              <a:cxn ang="0">
                <a:pos x="289139" y="281487"/>
              </a:cxn>
              <a:cxn ang="0">
                <a:pos x="193164" y="167436"/>
              </a:cxn>
              <a:cxn ang="0">
                <a:pos x="128776" y="90998"/>
              </a:cxn>
              <a:cxn ang="0">
                <a:pos x="128776" y="86145"/>
              </a:cxn>
              <a:cxn ang="0">
                <a:pos x="132421" y="86145"/>
              </a:cxn>
              <a:cxn ang="0">
                <a:pos x="216247" y="148023"/>
              </a:cxn>
              <a:cxn ang="0">
                <a:pos x="295214" y="277847"/>
              </a:cxn>
              <a:cxn ang="0">
                <a:pos x="293999" y="281487"/>
              </a:cxn>
            </a:cxnLst>
            <a:rect l="0" t="0" r="0" b="0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3322" name="稻壳儿小白白(http://dwz.cn/Wu2UP)"/>
          <p:cNvSpPr>
            <a:spLocks noEditPoints="1"/>
          </p:cNvSpPr>
          <p:nvPr/>
        </p:nvSpPr>
        <p:spPr>
          <a:xfrm>
            <a:off x="6866573" y="4541838"/>
            <a:ext cx="327025" cy="349250"/>
          </a:xfrm>
          <a:custGeom>
            <a:avLst/>
            <a:gdLst/>
            <a:ahLst/>
            <a:cxnLst>
              <a:cxn ang="0">
                <a:pos x="305291" y="232379"/>
              </a:cxn>
              <a:cxn ang="0">
                <a:pos x="284614" y="252955"/>
              </a:cxn>
              <a:cxn ang="0">
                <a:pos x="284614" y="255375"/>
              </a:cxn>
              <a:cxn ang="0">
                <a:pos x="244476" y="282002"/>
              </a:cxn>
              <a:cxn ang="0">
                <a:pos x="194608" y="290474"/>
              </a:cxn>
              <a:cxn ang="0">
                <a:pos x="180012" y="226328"/>
              </a:cxn>
              <a:cxn ang="0">
                <a:pos x="177579" y="146447"/>
              </a:cxn>
              <a:cxn ang="0">
                <a:pos x="234745" y="146447"/>
              </a:cxn>
              <a:cxn ang="0">
                <a:pos x="256639" y="141606"/>
              </a:cxn>
              <a:cxn ang="0">
                <a:pos x="270018" y="148868"/>
              </a:cxn>
              <a:cxn ang="0">
                <a:pos x="287046" y="131924"/>
              </a:cxn>
              <a:cxn ang="0">
                <a:pos x="270018" y="114979"/>
              </a:cxn>
              <a:cxn ang="0">
                <a:pos x="255422" y="122241"/>
              </a:cxn>
              <a:cxn ang="0">
                <a:pos x="176363" y="122241"/>
              </a:cxn>
              <a:cxn ang="0">
                <a:pos x="175147" y="82301"/>
              </a:cxn>
              <a:cxn ang="0">
                <a:pos x="205554" y="42361"/>
              </a:cxn>
              <a:cxn ang="0">
                <a:pos x="162984" y="0"/>
              </a:cxn>
              <a:cxn ang="0">
                <a:pos x="120413" y="42361"/>
              </a:cxn>
              <a:cxn ang="0">
                <a:pos x="150821" y="82301"/>
              </a:cxn>
              <a:cxn ang="0">
                <a:pos x="149605" y="122241"/>
              </a:cxn>
              <a:cxn ang="0">
                <a:pos x="70545" y="122241"/>
              </a:cxn>
              <a:cxn ang="0">
                <a:pos x="55950" y="114979"/>
              </a:cxn>
              <a:cxn ang="0">
                <a:pos x="38922" y="131924"/>
              </a:cxn>
              <a:cxn ang="0">
                <a:pos x="55950" y="148868"/>
              </a:cxn>
              <a:cxn ang="0">
                <a:pos x="69329" y="141606"/>
              </a:cxn>
              <a:cxn ang="0">
                <a:pos x="92439" y="146447"/>
              </a:cxn>
              <a:cxn ang="0">
                <a:pos x="148388" y="146447"/>
              </a:cxn>
              <a:cxn ang="0">
                <a:pos x="145956" y="226328"/>
              </a:cxn>
              <a:cxn ang="0">
                <a:pos x="132576" y="289264"/>
              </a:cxn>
              <a:cxn ang="0">
                <a:pos x="71762" y="274740"/>
              </a:cxn>
              <a:cxn ang="0">
                <a:pos x="41354" y="256586"/>
              </a:cxn>
              <a:cxn ang="0">
                <a:pos x="42570" y="252955"/>
              </a:cxn>
              <a:cxn ang="0">
                <a:pos x="20677" y="232379"/>
              </a:cxn>
              <a:cxn ang="0">
                <a:pos x="0" y="252955"/>
              </a:cxn>
              <a:cxn ang="0">
                <a:pos x="20677" y="274740"/>
              </a:cxn>
              <a:cxn ang="0">
                <a:pos x="25542" y="273530"/>
              </a:cxn>
              <a:cxn ang="0">
                <a:pos x="58382" y="298946"/>
              </a:cxn>
              <a:cxn ang="0">
                <a:pos x="124062" y="330414"/>
              </a:cxn>
              <a:cxn ang="0">
                <a:pos x="164200" y="348569"/>
              </a:cxn>
              <a:cxn ang="0">
                <a:pos x="201905" y="330414"/>
              </a:cxn>
              <a:cxn ang="0">
                <a:pos x="267585" y="298946"/>
              </a:cxn>
              <a:cxn ang="0">
                <a:pos x="300425" y="273530"/>
              </a:cxn>
              <a:cxn ang="0">
                <a:pos x="305291" y="274740"/>
              </a:cxn>
              <a:cxn ang="0">
                <a:pos x="327184" y="252955"/>
              </a:cxn>
              <a:cxn ang="0">
                <a:pos x="305291" y="232379"/>
              </a:cxn>
              <a:cxn ang="0">
                <a:pos x="139874" y="42361"/>
              </a:cxn>
              <a:cxn ang="0">
                <a:pos x="162984" y="19365"/>
              </a:cxn>
              <a:cxn ang="0">
                <a:pos x="184877" y="42361"/>
              </a:cxn>
              <a:cxn ang="0">
                <a:pos x="162984" y="64146"/>
              </a:cxn>
              <a:cxn ang="0">
                <a:pos x="139874" y="42361"/>
              </a:cxn>
            </a:cxnLst>
            <a:rect l="0" t="0" r="0" b="0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3323" name="稻壳儿小白白(http://dwz.cn/Wu2UP)"/>
          <p:cNvPicPr/>
          <p:nvPr/>
        </p:nvPicPr>
        <p:blipFill>
          <a:blip r:embed="rId4"/>
          <a:stretch>
            <a:fillRect/>
          </a:stretch>
        </p:blipFill>
        <p:spPr>
          <a:xfrm>
            <a:off x="2043748" y="2322513"/>
            <a:ext cx="347662" cy="3476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2691765" y="1684020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691765" y="2002155"/>
            <a:ext cx="345122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请在此添加您的文字内容，请在此添加您的文字内容。请在此添加您的文字内容，请在此添加您的文字内容，请在此添加您的文字内容。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519035" y="1684020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519035" y="2002155"/>
            <a:ext cx="345122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请在此添加您的文字内容，请在此添加您的文字内容。请在此添加您的文字内容，请在此添加您的文字内容，请在此添加您的文字内容。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519035" y="379285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7519035" y="4110990"/>
            <a:ext cx="345122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请在此添加您的文字内容，请在此添加您的文字内容。请在此添加您的文字内容，请在此添加您的文字内容，请在此添加您的文字内容。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743200" y="3792855"/>
            <a:ext cx="1097280" cy="38481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2743200" y="4110990"/>
            <a:ext cx="345122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请在此添加您的文字内容，请在此添加您的文字内容。请在此添加您的文字内容，请在此添加您的文字内容，请在此添加您的文字内容。</a:t>
            </a:r>
            <a:endParaRPr lang="zh-CN" altLang="en-US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bldLvl="0" animBg="1"/>
      <p:bldP spid="13317" grpId="0" bldLvl="0" animBg="1"/>
      <p:bldP spid="13318" grpId="0" bldLvl="0" animBg="1"/>
      <p:bldP spid="13319" grpId="0" bldLvl="0" animBg="1"/>
      <p:bldP spid="13320" grpId="0" bldLvl="0" animBg="1"/>
      <p:bldP spid="13321" grpId="0" bldLvl="0" animBg="1"/>
      <p:bldP spid="13322" grpId="0" bldLvl="0" animBg="1"/>
      <p:bldP spid="5" grpId="0"/>
      <p:bldP spid="8" grpId="0"/>
      <p:bldP spid="6" grpId="0"/>
      <p:bldP spid="9" grpId="0"/>
      <p:bldP spid="34" grpId="0"/>
      <p:bldP spid="35" grpId="0"/>
      <p:bldP spid="36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17"/>
          <p:cNvSpPr/>
          <p:nvPr/>
        </p:nvSpPr>
        <p:spPr bwMode="auto">
          <a:xfrm>
            <a:off x="1730255" y="1456051"/>
            <a:ext cx="2190246" cy="2484458"/>
          </a:xfrm>
          <a:prstGeom prst="roundRect">
            <a:avLst/>
          </a:prstGeom>
          <a:solidFill>
            <a:srgbClr val="923C92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Freeform 18"/>
          <p:cNvSpPr>
            <a:spLocks noEditPoints="1"/>
          </p:cNvSpPr>
          <p:nvPr/>
        </p:nvSpPr>
        <p:spPr bwMode="auto">
          <a:xfrm>
            <a:off x="5004781" y="1456051"/>
            <a:ext cx="2182339" cy="2484458"/>
          </a:xfrm>
          <a:prstGeom prst="roundRect">
            <a:avLst/>
          </a:prstGeom>
          <a:noFill/>
          <a:ln w="19050">
            <a:solidFill>
              <a:srgbClr val="F1890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387895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Freeform 17"/>
          <p:cNvSpPr/>
          <p:nvPr/>
        </p:nvSpPr>
        <p:spPr bwMode="auto">
          <a:xfrm>
            <a:off x="8271400" y="1456051"/>
            <a:ext cx="2190246" cy="2484458"/>
          </a:xfrm>
          <a:prstGeom prst="roundRect">
            <a:avLst/>
          </a:prstGeom>
          <a:solidFill>
            <a:srgbClr val="8EC223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2">
                  <a:lumMod val="25000"/>
                </a:schemeClr>
              </a:solidFill>
            </a:endParaRPr>
          </a:p>
        </p:txBody>
      </p:sp>
      <p:grpSp>
        <p:nvGrpSpPr>
          <p:cNvPr id="12" name="Group 14"/>
          <p:cNvGrpSpPr/>
          <p:nvPr/>
        </p:nvGrpSpPr>
        <p:grpSpPr>
          <a:xfrm>
            <a:off x="5658918" y="2261252"/>
            <a:ext cx="874064" cy="874054"/>
            <a:chOff x="8601075" y="5575300"/>
            <a:chExt cx="433388" cy="433388"/>
          </a:xfrm>
          <a:solidFill>
            <a:srgbClr val="F18901"/>
          </a:solidFill>
        </p:grpSpPr>
        <p:sp>
          <p:nvSpPr>
            <p:cNvPr id="13" name="Freeform 15"/>
            <p:cNvSpPr/>
            <p:nvPr/>
          </p:nvSpPr>
          <p:spPr bwMode="auto">
            <a:xfrm>
              <a:off x="8780463" y="5803900"/>
              <a:ext cx="71438" cy="69850"/>
            </a:xfrm>
            <a:custGeom>
              <a:avLst/>
              <a:gdLst>
                <a:gd name="T0" fmla="*/ 18 w 19"/>
                <a:gd name="T1" fmla="*/ 11 h 19"/>
                <a:gd name="T2" fmla="*/ 16 w 19"/>
                <a:gd name="T3" fmla="*/ 14 h 19"/>
                <a:gd name="T4" fmla="*/ 3 w 19"/>
                <a:gd name="T5" fmla="*/ 19 h 19"/>
                <a:gd name="T6" fmla="*/ 0 w 19"/>
                <a:gd name="T7" fmla="*/ 16 h 19"/>
                <a:gd name="T8" fmla="*/ 3 w 19"/>
                <a:gd name="T9" fmla="*/ 2 h 19"/>
                <a:gd name="T10" fmla="*/ 5 w 19"/>
                <a:gd name="T11" fmla="*/ 1 h 19"/>
                <a:gd name="T12" fmla="*/ 18 w 19"/>
                <a:gd name="T1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9">
                  <a:moveTo>
                    <a:pt x="18" y="11"/>
                  </a:moveTo>
                  <a:cubicBezTo>
                    <a:pt x="19" y="12"/>
                    <a:pt x="18" y="13"/>
                    <a:pt x="16" y="1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19"/>
                    <a:pt x="0" y="18"/>
                    <a:pt x="0" y="16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4" y="0"/>
                    <a:pt x="5" y="1"/>
                  </a:cubicBezTo>
                  <a:lnTo>
                    <a:pt x="18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8810625" y="5627688"/>
              <a:ext cx="187325" cy="198438"/>
            </a:xfrm>
            <a:custGeom>
              <a:avLst/>
              <a:gdLst>
                <a:gd name="T0" fmla="*/ 22 w 50"/>
                <a:gd name="T1" fmla="*/ 50 h 53"/>
                <a:gd name="T2" fmla="*/ 45 w 50"/>
                <a:gd name="T3" fmla="*/ 22 h 53"/>
                <a:gd name="T4" fmla="*/ 50 w 50"/>
                <a:gd name="T5" fmla="*/ 16 h 53"/>
                <a:gd name="T6" fmla="*/ 42 w 50"/>
                <a:gd name="T7" fmla="*/ 9 h 53"/>
                <a:gd name="T8" fmla="*/ 38 w 50"/>
                <a:gd name="T9" fmla="*/ 6 h 53"/>
                <a:gd name="T10" fmla="*/ 30 w 50"/>
                <a:gd name="T11" fmla="*/ 0 h 53"/>
                <a:gd name="T12" fmla="*/ 25 w 50"/>
                <a:gd name="T13" fmla="*/ 6 h 53"/>
                <a:gd name="T14" fmla="*/ 2 w 50"/>
                <a:gd name="T15" fmla="*/ 34 h 53"/>
                <a:gd name="T16" fmla="*/ 5 w 50"/>
                <a:gd name="T17" fmla="*/ 46 h 53"/>
                <a:gd name="T18" fmla="*/ 9 w 50"/>
                <a:gd name="T19" fmla="*/ 50 h 53"/>
                <a:gd name="T20" fmla="*/ 22 w 50"/>
                <a:gd name="T21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53">
                  <a:moveTo>
                    <a:pt x="22" y="50"/>
                  </a:moveTo>
                  <a:cubicBezTo>
                    <a:pt x="45" y="22"/>
                    <a:pt x="45" y="22"/>
                    <a:pt x="45" y="22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8" y="6"/>
                    <a:pt x="38" y="6"/>
                    <a:pt x="38" y="6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6"/>
                    <a:pt x="25" y="6"/>
                    <a:pt x="25" y="6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0" y="38"/>
                    <a:pt x="1" y="43"/>
                    <a:pt x="5" y="46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13" y="53"/>
                    <a:pt x="18" y="53"/>
                    <a:pt x="22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4" name="Freeform 17"/>
            <p:cNvSpPr/>
            <p:nvPr/>
          </p:nvSpPr>
          <p:spPr bwMode="auto">
            <a:xfrm>
              <a:off x="8934450" y="5575300"/>
              <a:ext cx="100013" cy="96838"/>
            </a:xfrm>
            <a:custGeom>
              <a:avLst/>
              <a:gdLst>
                <a:gd name="T0" fmla="*/ 0 w 27"/>
                <a:gd name="T1" fmla="*/ 9 h 26"/>
                <a:gd name="T2" fmla="*/ 5 w 27"/>
                <a:gd name="T3" fmla="*/ 14 h 26"/>
                <a:gd name="T4" fmla="*/ 15 w 27"/>
                <a:gd name="T5" fmla="*/ 22 h 26"/>
                <a:gd name="T6" fmla="*/ 20 w 27"/>
                <a:gd name="T7" fmla="*/ 26 h 26"/>
                <a:gd name="T8" fmla="*/ 25 w 27"/>
                <a:gd name="T9" fmla="*/ 20 h 26"/>
                <a:gd name="T10" fmla="*/ 24 w 27"/>
                <a:gd name="T11" fmla="*/ 11 h 26"/>
                <a:gd name="T12" fmla="*/ 14 w 27"/>
                <a:gd name="T13" fmla="*/ 3 h 26"/>
                <a:gd name="T14" fmla="*/ 5 w 27"/>
                <a:gd name="T15" fmla="*/ 4 h 26"/>
                <a:gd name="T16" fmla="*/ 0 w 27"/>
                <a:gd name="T17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" h="26">
                  <a:moveTo>
                    <a:pt x="0" y="9"/>
                  </a:moveTo>
                  <a:cubicBezTo>
                    <a:pt x="5" y="14"/>
                    <a:pt x="5" y="14"/>
                    <a:pt x="5" y="14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7" y="17"/>
                    <a:pt x="27" y="13"/>
                    <a:pt x="24" y="11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1" y="0"/>
                    <a:pt x="7" y="1"/>
                    <a:pt x="5" y="4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8659813" y="5878513"/>
              <a:ext cx="109538" cy="82550"/>
            </a:xfrm>
            <a:custGeom>
              <a:avLst/>
              <a:gdLst>
                <a:gd name="T0" fmla="*/ 27 w 29"/>
                <a:gd name="T1" fmla="*/ 8 h 22"/>
                <a:gd name="T2" fmla="*/ 14 w 29"/>
                <a:gd name="T3" fmla="*/ 20 h 22"/>
                <a:gd name="T4" fmla="*/ 8 w 29"/>
                <a:gd name="T5" fmla="*/ 20 h 22"/>
                <a:gd name="T6" fmla="*/ 2 w 29"/>
                <a:gd name="T7" fmla="*/ 14 h 22"/>
                <a:gd name="T8" fmla="*/ 2 w 29"/>
                <a:gd name="T9" fmla="*/ 8 h 22"/>
                <a:gd name="T10" fmla="*/ 8 w 29"/>
                <a:gd name="T11" fmla="*/ 8 h 22"/>
                <a:gd name="T12" fmla="*/ 11 w 29"/>
                <a:gd name="T13" fmla="*/ 11 h 22"/>
                <a:gd name="T14" fmla="*/ 21 w 29"/>
                <a:gd name="T15" fmla="*/ 2 h 22"/>
                <a:gd name="T16" fmla="*/ 27 w 29"/>
                <a:gd name="T17" fmla="*/ 2 h 22"/>
                <a:gd name="T18" fmla="*/ 27 w 29"/>
                <a:gd name="T1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22">
                  <a:moveTo>
                    <a:pt x="27" y="8"/>
                  </a:moveTo>
                  <a:cubicBezTo>
                    <a:pt x="14" y="20"/>
                    <a:pt x="14" y="20"/>
                    <a:pt x="14" y="20"/>
                  </a:cubicBezTo>
                  <a:cubicBezTo>
                    <a:pt x="13" y="22"/>
                    <a:pt x="10" y="22"/>
                    <a:pt x="8" y="2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2"/>
                    <a:pt x="0" y="9"/>
                    <a:pt x="2" y="8"/>
                  </a:cubicBezTo>
                  <a:cubicBezTo>
                    <a:pt x="4" y="6"/>
                    <a:pt x="6" y="6"/>
                    <a:pt x="8" y="8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2" y="0"/>
                    <a:pt x="25" y="0"/>
                    <a:pt x="27" y="2"/>
                  </a:cubicBezTo>
                  <a:cubicBezTo>
                    <a:pt x="29" y="3"/>
                    <a:pt x="29" y="6"/>
                    <a:pt x="2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8601075" y="5575300"/>
              <a:ext cx="322263" cy="433388"/>
            </a:xfrm>
            <a:custGeom>
              <a:avLst/>
              <a:gdLst>
                <a:gd name="T0" fmla="*/ 86 w 86"/>
                <a:gd name="T1" fmla="*/ 91 h 116"/>
                <a:gd name="T2" fmla="*/ 86 w 86"/>
                <a:gd name="T3" fmla="*/ 65 h 116"/>
                <a:gd name="T4" fmla="*/ 84 w 86"/>
                <a:gd name="T5" fmla="*/ 69 h 116"/>
                <a:gd name="T6" fmla="*/ 82 w 86"/>
                <a:gd name="T7" fmla="*/ 70 h 116"/>
                <a:gd name="T8" fmla="*/ 79 w 86"/>
                <a:gd name="T9" fmla="*/ 72 h 116"/>
                <a:gd name="T10" fmla="*/ 79 w 86"/>
                <a:gd name="T11" fmla="*/ 78 h 116"/>
                <a:gd name="T12" fmla="*/ 79 w 86"/>
                <a:gd name="T13" fmla="*/ 91 h 116"/>
                <a:gd name="T14" fmla="*/ 62 w 86"/>
                <a:gd name="T15" fmla="*/ 91 h 116"/>
                <a:gd name="T16" fmla="*/ 62 w 86"/>
                <a:gd name="T17" fmla="*/ 109 h 116"/>
                <a:gd name="T18" fmla="*/ 61 w 86"/>
                <a:gd name="T19" fmla="*/ 109 h 116"/>
                <a:gd name="T20" fmla="*/ 61 w 86"/>
                <a:gd name="T21" fmla="*/ 109 h 116"/>
                <a:gd name="T22" fmla="*/ 56 w 86"/>
                <a:gd name="T23" fmla="*/ 109 h 116"/>
                <a:gd name="T24" fmla="*/ 30 w 86"/>
                <a:gd name="T25" fmla="*/ 109 h 116"/>
                <a:gd name="T26" fmla="*/ 16 w 86"/>
                <a:gd name="T27" fmla="*/ 109 h 116"/>
                <a:gd name="T28" fmla="*/ 7 w 86"/>
                <a:gd name="T29" fmla="*/ 100 h 116"/>
                <a:gd name="T30" fmla="*/ 7 w 86"/>
                <a:gd name="T31" fmla="*/ 17 h 116"/>
                <a:gd name="T32" fmla="*/ 9 w 86"/>
                <a:gd name="T33" fmla="*/ 10 h 116"/>
                <a:gd name="T34" fmla="*/ 16 w 86"/>
                <a:gd name="T35" fmla="*/ 8 h 116"/>
                <a:gd name="T36" fmla="*/ 70 w 86"/>
                <a:gd name="T37" fmla="*/ 8 h 116"/>
                <a:gd name="T38" fmla="*/ 77 w 86"/>
                <a:gd name="T39" fmla="*/ 10 h 116"/>
                <a:gd name="T40" fmla="*/ 78 w 86"/>
                <a:gd name="T41" fmla="*/ 12 h 116"/>
                <a:gd name="T42" fmla="*/ 83 w 86"/>
                <a:gd name="T43" fmla="*/ 6 h 116"/>
                <a:gd name="T44" fmla="*/ 82 w 86"/>
                <a:gd name="T45" fmla="*/ 5 h 116"/>
                <a:gd name="T46" fmla="*/ 71 w 86"/>
                <a:gd name="T47" fmla="*/ 0 h 116"/>
                <a:gd name="T48" fmla="*/ 71 w 86"/>
                <a:gd name="T49" fmla="*/ 0 h 116"/>
                <a:gd name="T50" fmla="*/ 15 w 86"/>
                <a:gd name="T51" fmla="*/ 0 h 116"/>
                <a:gd name="T52" fmla="*/ 15 w 86"/>
                <a:gd name="T53" fmla="*/ 0 h 116"/>
                <a:gd name="T54" fmla="*/ 4 w 86"/>
                <a:gd name="T55" fmla="*/ 5 h 116"/>
                <a:gd name="T56" fmla="*/ 0 w 86"/>
                <a:gd name="T57" fmla="*/ 16 h 116"/>
                <a:gd name="T58" fmla="*/ 0 w 86"/>
                <a:gd name="T59" fmla="*/ 101 h 116"/>
                <a:gd name="T60" fmla="*/ 15 w 86"/>
                <a:gd name="T61" fmla="*/ 116 h 116"/>
                <a:gd name="T62" fmla="*/ 30 w 86"/>
                <a:gd name="T63" fmla="*/ 116 h 116"/>
                <a:gd name="T64" fmla="*/ 56 w 86"/>
                <a:gd name="T65" fmla="*/ 116 h 116"/>
                <a:gd name="T66" fmla="*/ 62 w 86"/>
                <a:gd name="T67" fmla="*/ 116 h 116"/>
                <a:gd name="T68" fmla="*/ 66 w 86"/>
                <a:gd name="T69" fmla="*/ 114 h 116"/>
                <a:gd name="T70" fmla="*/ 85 w 86"/>
                <a:gd name="T71" fmla="*/ 96 h 116"/>
                <a:gd name="T72" fmla="*/ 86 w 86"/>
                <a:gd name="T73" fmla="*/ 92 h 116"/>
                <a:gd name="T74" fmla="*/ 86 w 86"/>
                <a:gd name="T75" fmla="*/ 9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6" h="116">
                  <a:moveTo>
                    <a:pt x="86" y="91"/>
                  </a:moveTo>
                  <a:cubicBezTo>
                    <a:pt x="86" y="65"/>
                    <a:pt x="86" y="65"/>
                    <a:pt x="86" y="65"/>
                  </a:cubicBezTo>
                  <a:cubicBezTo>
                    <a:pt x="84" y="69"/>
                    <a:pt x="84" y="69"/>
                    <a:pt x="84" y="69"/>
                  </a:cubicBezTo>
                  <a:cubicBezTo>
                    <a:pt x="83" y="69"/>
                    <a:pt x="83" y="69"/>
                    <a:pt x="82" y="70"/>
                  </a:cubicBezTo>
                  <a:cubicBezTo>
                    <a:pt x="81" y="70"/>
                    <a:pt x="80" y="71"/>
                    <a:pt x="79" y="72"/>
                  </a:cubicBezTo>
                  <a:cubicBezTo>
                    <a:pt x="79" y="78"/>
                    <a:pt x="79" y="78"/>
                    <a:pt x="79" y="78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62" y="91"/>
                    <a:pt x="62" y="91"/>
                    <a:pt x="62" y="91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30" y="109"/>
                    <a:pt x="30" y="109"/>
                    <a:pt x="30" y="109"/>
                  </a:cubicBezTo>
                  <a:cubicBezTo>
                    <a:pt x="16" y="109"/>
                    <a:pt x="16" y="109"/>
                    <a:pt x="16" y="109"/>
                  </a:cubicBezTo>
                  <a:cubicBezTo>
                    <a:pt x="11" y="109"/>
                    <a:pt x="7" y="105"/>
                    <a:pt x="7" y="100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4"/>
                    <a:pt x="8" y="12"/>
                    <a:pt x="9" y="10"/>
                  </a:cubicBezTo>
                  <a:cubicBezTo>
                    <a:pt x="11" y="9"/>
                    <a:pt x="13" y="8"/>
                    <a:pt x="16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3" y="8"/>
                    <a:pt x="75" y="9"/>
                    <a:pt x="77" y="10"/>
                  </a:cubicBezTo>
                  <a:cubicBezTo>
                    <a:pt x="77" y="11"/>
                    <a:pt x="78" y="11"/>
                    <a:pt x="78" y="12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2" y="5"/>
                    <a:pt x="82" y="5"/>
                    <a:pt x="82" y="5"/>
                  </a:cubicBezTo>
                  <a:cubicBezTo>
                    <a:pt x="79" y="2"/>
                    <a:pt x="75" y="0"/>
                    <a:pt x="71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7" y="2"/>
                    <a:pt x="4" y="5"/>
                  </a:cubicBezTo>
                  <a:cubicBezTo>
                    <a:pt x="1" y="8"/>
                    <a:pt x="0" y="11"/>
                    <a:pt x="0" y="16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09"/>
                    <a:pt x="6" y="116"/>
                    <a:pt x="15" y="116"/>
                  </a:cubicBezTo>
                  <a:cubicBezTo>
                    <a:pt x="30" y="116"/>
                    <a:pt x="30" y="116"/>
                    <a:pt x="30" y="116"/>
                  </a:cubicBezTo>
                  <a:cubicBezTo>
                    <a:pt x="56" y="116"/>
                    <a:pt x="56" y="116"/>
                    <a:pt x="56" y="116"/>
                  </a:cubicBezTo>
                  <a:cubicBezTo>
                    <a:pt x="62" y="116"/>
                    <a:pt x="62" y="116"/>
                    <a:pt x="62" y="116"/>
                  </a:cubicBezTo>
                  <a:cubicBezTo>
                    <a:pt x="64" y="116"/>
                    <a:pt x="65" y="115"/>
                    <a:pt x="66" y="114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6" y="95"/>
                    <a:pt x="86" y="93"/>
                    <a:pt x="86" y="92"/>
                  </a:cubicBezTo>
                  <a:cubicBezTo>
                    <a:pt x="86" y="92"/>
                    <a:pt x="86" y="92"/>
                    <a:pt x="86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8653463" y="5657850"/>
              <a:ext cx="209550" cy="25400"/>
            </a:xfrm>
            <a:custGeom>
              <a:avLst/>
              <a:gdLst>
                <a:gd name="T0" fmla="*/ 54 w 56"/>
                <a:gd name="T1" fmla="*/ 0 h 7"/>
                <a:gd name="T2" fmla="*/ 4 w 56"/>
                <a:gd name="T3" fmla="*/ 0 h 7"/>
                <a:gd name="T4" fmla="*/ 0 w 56"/>
                <a:gd name="T5" fmla="*/ 4 h 7"/>
                <a:gd name="T6" fmla="*/ 4 w 56"/>
                <a:gd name="T7" fmla="*/ 7 h 7"/>
                <a:gd name="T8" fmla="*/ 50 w 56"/>
                <a:gd name="T9" fmla="*/ 7 h 7"/>
                <a:gd name="T10" fmla="*/ 56 w 56"/>
                <a:gd name="T11" fmla="*/ 0 h 7"/>
                <a:gd name="T12" fmla="*/ 54 w 56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7">
                  <a:moveTo>
                    <a:pt x="5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5" y="0"/>
                    <a:pt x="55" y="0"/>
                    <a:pt x="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8653463" y="5713413"/>
              <a:ext cx="163513" cy="25400"/>
            </a:xfrm>
            <a:custGeom>
              <a:avLst/>
              <a:gdLst>
                <a:gd name="T0" fmla="*/ 44 w 44"/>
                <a:gd name="T1" fmla="*/ 0 h 7"/>
                <a:gd name="T2" fmla="*/ 4 w 44"/>
                <a:gd name="T3" fmla="*/ 0 h 7"/>
                <a:gd name="T4" fmla="*/ 0 w 44"/>
                <a:gd name="T5" fmla="*/ 3 h 7"/>
                <a:gd name="T6" fmla="*/ 4 w 44"/>
                <a:gd name="T7" fmla="*/ 7 h 7"/>
                <a:gd name="T8" fmla="*/ 38 w 44"/>
                <a:gd name="T9" fmla="*/ 7 h 7"/>
                <a:gd name="T10" fmla="*/ 39 w 44"/>
                <a:gd name="T11" fmla="*/ 6 h 7"/>
                <a:gd name="T12" fmla="*/ 44 w 44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8" y="7"/>
                    <a:pt x="38" y="7"/>
                    <a:pt x="39" y="6"/>
                  </a:cubicBezTo>
                  <a:lnTo>
                    <a:pt x="4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8653463" y="5765800"/>
              <a:ext cx="134938" cy="26988"/>
            </a:xfrm>
            <a:custGeom>
              <a:avLst/>
              <a:gdLst>
                <a:gd name="T0" fmla="*/ 36 w 36"/>
                <a:gd name="T1" fmla="*/ 3 h 7"/>
                <a:gd name="T2" fmla="*/ 36 w 36"/>
                <a:gd name="T3" fmla="*/ 0 h 7"/>
                <a:gd name="T4" fmla="*/ 4 w 36"/>
                <a:gd name="T5" fmla="*/ 0 h 7"/>
                <a:gd name="T6" fmla="*/ 0 w 36"/>
                <a:gd name="T7" fmla="*/ 4 h 7"/>
                <a:gd name="T8" fmla="*/ 4 w 36"/>
                <a:gd name="T9" fmla="*/ 7 h 7"/>
                <a:gd name="T10" fmla="*/ 31 w 36"/>
                <a:gd name="T11" fmla="*/ 7 h 7"/>
                <a:gd name="T12" fmla="*/ 36 w 36"/>
                <a:gd name="T13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7">
                  <a:moveTo>
                    <a:pt x="36" y="3"/>
                  </a:moveTo>
                  <a:cubicBezTo>
                    <a:pt x="36" y="2"/>
                    <a:pt x="36" y="1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5"/>
                    <a:pt x="34" y="4"/>
                    <a:pt x="36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5" name="Freeform 23"/>
            <p:cNvSpPr/>
            <p:nvPr/>
          </p:nvSpPr>
          <p:spPr bwMode="auto">
            <a:xfrm>
              <a:off x="8653463" y="5818188"/>
              <a:ext cx="107950" cy="30163"/>
            </a:xfrm>
            <a:custGeom>
              <a:avLst/>
              <a:gdLst>
                <a:gd name="T0" fmla="*/ 4 w 29"/>
                <a:gd name="T1" fmla="*/ 0 h 8"/>
                <a:gd name="T2" fmla="*/ 0 w 29"/>
                <a:gd name="T3" fmla="*/ 4 h 8"/>
                <a:gd name="T4" fmla="*/ 4 w 29"/>
                <a:gd name="T5" fmla="*/ 8 h 8"/>
                <a:gd name="T6" fmla="*/ 28 w 29"/>
                <a:gd name="T7" fmla="*/ 8 h 8"/>
                <a:gd name="T8" fmla="*/ 29 w 29"/>
                <a:gd name="T9" fmla="*/ 0 h 8"/>
                <a:gd name="T10" fmla="*/ 4 w 2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8">
                  <a:moveTo>
                    <a:pt x="4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22" name="Group 24"/>
          <p:cNvGrpSpPr/>
          <p:nvPr/>
        </p:nvGrpSpPr>
        <p:grpSpPr>
          <a:xfrm>
            <a:off x="2445239" y="2193707"/>
            <a:ext cx="760279" cy="1009146"/>
            <a:chOff x="11153775" y="5430838"/>
            <a:chExt cx="441326" cy="585787"/>
          </a:xfrm>
          <a:solidFill>
            <a:schemeClr val="bg1"/>
          </a:solidFill>
        </p:grpSpPr>
        <p:sp>
          <p:nvSpPr>
            <p:cNvPr id="23" name="Freeform 25"/>
            <p:cNvSpPr>
              <a:spLocks noEditPoints="1"/>
            </p:cNvSpPr>
            <p:nvPr/>
          </p:nvSpPr>
          <p:spPr bwMode="auto">
            <a:xfrm>
              <a:off x="11153775" y="5659438"/>
              <a:ext cx="261938" cy="357187"/>
            </a:xfrm>
            <a:custGeom>
              <a:avLst/>
              <a:gdLst>
                <a:gd name="T0" fmla="*/ 53 w 70"/>
                <a:gd name="T1" fmla="*/ 0 h 95"/>
                <a:gd name="T2" fmla="*/ 17 w 70"/>
                <a:gd name="T3" fmla="*/ 0 h 95"/>
                <a:gd name="T4" fmla="*/ 0 w 70"/>
                <a:gd name="T5" fmla="*/ 17 h 95"/>
                <a:gd name="T6" fmla="*/ 0 w 70"/>
                <a:gd name="T7" fmla="*/ 78 h 95"/>
                <a:gd name="T8" fmla="*/ 17 w 70"/>
                <a:gd name="T9" fmla="*/ 95 h 95"/>
                <a:gd name="T10" fmla="*/ 53 w 70"/>
                <a:gd name="T11" fmla="*/ 95 h 95"/>
                <a:gd name="T12" fmla="*/ 70 w 70"/>
                <a:gd name="T13" fmla="*/ 78 h 95"/>
                <a:gd name="T14" fmla="*/ 70 w 70"/>
                <a:gd name="T15" fmla="*/ 17 h 95"/>
                <a:gd name="T16" fmla="*/ 53 w 70"/>
                <a:gd name="T17" fmla="*/ 0 h 95"/>
                <a:gd name="T18" fmla="*/ 35 w 70"/>
                <a:gd name="T19" fmla="*/ 90 h 95"/>
                <a:gd name="T20" fmla="*/ 30 w 70"/>
                <a:gd name="T21" fmla="*/ 85 h 95"/>
                <a:gd name="T22" fmla="*/ 35 w 70"/>
                <a:gd name="T23" fmla="*/ 80 h 95"/>
                <a:gd name="T24" fmla="*/ 40 w 70"/>
                <a:gd name="T25" fmla="*/ 85 h 95"/>
                <a:gd name="T26" fmla="*/ 35 w 70"/>
                <a:gd name="T27" fmla="*/ 90 h 95"/>
                <a:gd name="T28" fmla="*/ 57 w 70"/>
                <a:gd name="T29" fmla="*/ 76 h 95"/>
                <a:gd name="T30" fmla="*/ 13 w 70"/>
                <a:gd name="T31" fmla="*/ 76 h 95"/>
                <a:gd name="T32" fmla="*/ 13 w 70"/>
                <a:gd name="T33" fmla="*/ 13 h 95"/>
                <a:gd name="T34" fmla="*/ 57 w 70"/>
                <a:gd name="T35" fmla="*/ 13 h 95"/>
                <a:gd name="T36" fmla="*/ 57 w 70"/>
                <a:gd name="T37" fmla="*/ 7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95">
                  <a:moveTo>
                    <a:pt x="53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88"/>
                    <a:pt x="8" y="95"/>
                    <a:pt x="17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2" y="95"/>
                    <a:pt x="70" y="88"/>
                    <a:pt x="70" y="78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70" y="8"/>
                    <a:pt x="62" y="0"/>
                    <a:pt x="53" y="0"/>
                  </a:cubicBezTo>
                  <a:close/>
                  <a:moveTo>
                    <a:pt x="35" y="90"/>
                  </a:moveTo>
                  <a:cubicBezTo>
                    <a:pt x="32" y="90"/>
                    <a:pt x="30" y="88"/>
                    <a:pt x="30" y="85"/>
                  </a:cubicBezTo>
                  <a:cubicBezTo>
                    <a:pt x="30" y="82"/>
                    <a:pt x="32" y="80"/>
                    <a:pt x="35" y="80"/>
                  </a:cubicBezTo>
                  <a:cubicBezTo>
                    <a:pt x="38" y="80"/>
                    <a:pt x="40" y="82"/>
                    <a:pt x="40" y="85"/>
                  </a:cubicBezTo>
                  <a:cubicBezTo>
                    <a:pt x="40" y="88"/>
                    <a:pt x="38" y="90"/>
                    <a:pt x="35" y="90"/>
                  </a:cubicBezTo>
                  <a:close/>
                  <a:moveTo>
                    <a:pt x="57" y="76"/>
                  </a:moveTo>
                  <a:cubicBezTo>
                    <a:pt x="13" y="76"/>
                    <a:pt x="13" y="76"/>
                    <a:pt x="13" y="76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57" y="13"/>
                    <a:pt x="57" y="13"/>
                    <a:pt x="57" y="13"/>
                  </a:cubicBezTo>
                  <a:lnTo>
                    <a:pt x="57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11212513" y="5764213"/>
              <a:ext cx="142875" cy="79375"/>
            </a:xfrm>
            <a:custGeom>
              <a:avLst/>
              <a:gdLst>
                <a:gd name="T0" fmla="*/ 35 w 38"/>
                <a:gd name="T1" fmla="*/ 3 h 21"/>
                <a:gd name="T2" fmla="*/ 31 w 38"/>
                <a:gd name="T3" fmla="*/ 5 h 21"/>
                <a:gd name="T4" fmla="*/ 27 w 38"/>
                <a:gd name="T5" fmla="*/ 14 h 21"/>
                <a:gd name="T6" fmla="*/ 15 w 38"/>
                <a:gd name="T7" fmla="*/ 14 h 21"/>
                <a:gd name="T8" fmla="*/ 12 w 38"/>
                <a:gd name="T9" fmla="*/ 3 h 21"/>
                <a:gd name="T10" fmla="*/ 12 w 38"/>
                <a:gd name="T11" fmla="*/ 2 h 21"/>
                <a:gd name="T12" fmla="*/ 8 w 38"/>
                <a:gd name="T13" fmla="*/ 0 h 21"/>
                <a:gd name="T14" fmla="*/ 4 w 38"/>
                <a:gd name="T15" fmla="*/ 0 h 21"/>
                <a:gd name="T16" fmla="*/ 0 w 38"/>
                <a:gd name="T17" fmla="*/ 4 h 21"/>
                <a:gd name="T18" fmla="*/ 4 w 38"/>
                <a:gd name="T19" fmla="*/ 7 h 21"/>
                <a:gd name="T20" fmla="*/ 6 w 38"/>
                <a:gd name="T21" fmla="*/ 7 h 21"/>
                <a:gd name="T22" fmla="*/ 9 w 38"/>
                <a:gd name="T23" fmla="*/ 18 h 21"/>
                <a:gd name="T24" fmla="*/ 10 w 38"/>
                <a:gd name="T25" fmla="*/ 20 h 21"/>
                <a:gd name="T26" fmla="*/ 10 w 38"/>
                <a:gd name="T27" fmla="*/ 20 h 21"/>
                <a:gd name="T28" fmla="*/ 10 w 38"/>
                <a:gd name="T29" fmla="*/ 20 h 21"/>
                <a:gd name="T30" fmla="*/ 12 w 38"/>
                <a:gd name="T31" fmla="*/ 21 h 21"/>
                <a:gd name="T32" fmla="*/ 29 w 38"/>
                <a:gd name="T33" fmla="*/ 21 h 21"/>
                <a:gd name="T34" fmla="*/ 31 w 38"/>
                <a:gd name="T35" fmla="*/ 20 h 21"/>
                <a:gd name="T36" fmla="*/ 33 w 38"/>
                <a:gd name="T37" fmla="*/ 18 h 21"/>
                <a:gd name="T38" fmla="*/ 37 w 38"/>
                <a:gd name="T39" fmla="*/ 7 h 21"/>
                <a:gd name="T40" fmla="*/ 35 w 38"/>
                <a:gd name="T4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8" h="21">
                  <a:moveTo>
                    <a:pt x="35" y="3"/>
                  </a:moveTo>
                  <a:cubicBezTo>
                    <a:pt x="33" y="2"/>
                    <a:pt x="31" y="3"/>
                    <a:pt x="31" y="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2" y="2"/>
                    <a:pt x="12" y="2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9"/>
                    <a:pt x="9" y="19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1" y="21"/>
                    <a:pt x="12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30" y="21"/>
                    <a:pt x="31" y="21"/>
                    <a:pt x="31" y="20"/>
                  </a:cubicBezTo>
                  <a:cubicBezTo>
                    <a:pt x="32" y="20"/>
                    <a:pt x="33" y="19"/>
                    <a:pt x="33" y="18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8" y="5"/>
                    <a:pt x="37" y="3"/>
                    <a:pt x="3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5" name="Oval 27"/>
            <p:cNvSpPr>
              <a:spLocks noChangeArrowheads="1"/>
            </p:cNvSpPr>
            <p:nvPr/>
          </p:nvSpPr>
          <p:spPr bwMode="auto">
            <a:xfrm>
              <a:off x="11250613" y="5849938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6" name="Oval 28"/>
            <p:cNvSpPr>
              <a:spLocks noChangeArrowheads="1"/>
            </p:cNvSpPr>
            <p:nvPr/>
          </p:nvSpPr>
          <p:spPr bwMode="auto">
            <a:xfrm>
              <a:off x="11303000" y="5849938"/>
              <a:ext cx="33338" cy="381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6" name="Freeform 29"/>
            <p:cNvSpPr/>
            <p:nvPr/>
          </p:nvSpPr>
          <p:spPr bwMode="auto">
            <a:xfrm>
              <a:off x="11399838" y="5430838"/>
              <a:ext cx="195263" cy="149225"/>
            </a:xfrm>
            <a:custGeom>
              <a:avLst/>
              <a:gdLst>
                <a:gd name="T0" fmla="*/ 52 w 52"/>
                <a:gd name="T1" fmla="*/ 23 h 40"/>
                <a:gd name="T2" fmla="*/ 36 w 52"/>
                <a:gd name="T3" fmla="*/ 7 h 40"/>
                <a:gd name="T4" fmla="*/ 29 w 52"/>
                <a:gd name="T5" fmla="*/ 8 h 40"/>
                <a:gd name="T6" fmla="*/ 21 w 52"/>
                <a:gd name="T7" fmla="*/ 0 h 40"/>
                <a:gd name="T8" fmla="*/ 13 w 52"/>
                <a:gd name="T9" fmla="*/ 9 h 40"/>
                <a:gd name="T10" fmla="*/ 13 w 52"/>
                <a:gd name="T11" fmla="*/ 10 h 40"/>
                <a:gd name="T12" fmla="*/ 0 w 52"/>
                <a:gd name="T13" fmla="*/ 25 h 40"/>
                <a:gd name="T14" fmla="*/ 13 w 52"/>
                <a:gd name="T15" fmla="*/ 40 h 40"/>
                <a:gd name="T16" fmla="*/ 39 w 52"/>
                <a:gd name="T17" fmla="*/ 40 h 40"/>
                <a:gd name="T18" fmla="*/ 52 w 52"/>
                <a:gd name="T19" fmla="*/ 25 h 40"/>
                <a:gd name="T20" fmla="*/ 52 w 52"/>
                <a:gd name="T21" fmla="*/ 24 h 40"/>
                <a:gd name="T22" fmla="*/ 52 w 52"/>
                <a:gd name="T23" fmla="*/ 2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40">
                  <a:moveTo>
                    <a:pt x="52" y="23"/>
                  </a:moveTo>
                  <a:cubicBezTo>
                    <a:pt x="52" y="14"/>
                    <a:pt x="45" y="7"/>
                    <a:pt x="36" y="7"/>
                  </a:cubicBezTo>
                  <a:cubicBezTo>
                    <a:pt x="33" y="7"/>
                    <a:pt x="31" y="7"/>
                    <a:pt x="29" y="8"/>
                  </a:cubicBezTo>
                  <a:cubicBezTo>
                    <a:pt x="29" y="4"/>
                    <a:pt x="25" y="0"/>
                    <a:pt x="21" y="0"/>
                  </a:cubicBezTo>
                  <a:cubicBezTo>
                    <a:pt x="16" y="0"/>
                    <a:pt x="13" y="4"/>
                    <a:pt x="13" y="9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5" y="10"/>
                    <a:pt x="0" y="17"/>
                    <a:pt x="0" y="25"/>
                  </a:cubicBezTo>
                  <a:cubicBezTo>
                    <a:pt x="0" y="33"/>
                    <a:pt x="5" y="40"/>
                    <a:pt x="13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46" y="40"/>
                    <a:pt x="52" y="33"/>
                    <a:pt x="52" y="25"/>
                  </a:cubicBezTo>
                  <a:cubicBezTo>
                    <a:pt x="52" y="25"/>
                    <a:pt x="52" y="24"/>
                    <a:pt x="52" y="24"/>
                  </a:cubicBezTo>
                  <a:cubicBezTo>
                    <a:pt x="52" y="24"/>
                    <a:pt x="52" y="24"/>
                    <a:pt x="52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11269663" y="5561013"/>
              <a:ext cx="22225" cy="23812"/>
            </a:xfrm>
            <a:custGeom>
              <a:avLst/>
              <a:gdLst>
                <a:gd name="T0" fmla="*/ 6 w 6"/>
                <a:gd name="T1" fmla="*/ 2 h 6"/>
                <a:gd name="T2" fmla="*/ 4 w 6"/>
                <a:gd name="T3" fmla="*/ 0 h 6"/>
                <a:gd name="T4" fmla="*/ 2 w 6"/>
                <a:gd name="T5" fmla="*/ 0 h 6"/>
                <a:gd name="T6" fmla="*/ 0 w 6"/>
                <a:gd name="T7" fmla="*/ 2 h 6"/>
                <a:gd name="T8" fmla="*/ 0 w 6"/>
                <a:gd name="T9" fmla="*/ 3 h 6"/>
                <a:gd name="T10" fmla="*/ 2 w 6"/>
                <a:gd name="T11" fmla="*/ 6 h 6"/>
                <a:gd name="T12" fmla="*/ 4 w 6"/>
                <a:gd name="T13" fmla="*/ 6 h 6"/>
                <a:gd name="T14" fmla="*/ 6 w 6"/>
                <a:gd name="T15" fmla="*/ 3 h 6"/>
                <a:gd name="T16" fmla="*/ 6 w 6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11269663" y="5602288"/>
              <a:ext cx="22225" cy="23812"/>
            </a:xfrm>
            <a:custGeom>
              <a:avLst/>
              <a:gdLst>
                <a:gd name="T0" fmla="*/ 6 w 6"/>
                <a:gd name="T1" fmla="*/ 2 h 6"/>
                <a:gd name="T2" fmla="*/ 4 w 6"/>
                <a:gd name="T3" fmla="*/ 0 h 6"/>
                <a:gd name="T4" fmla="*/ 2 w 6"/>
                <a:gd name="T5" fmla="*/ 0 h 6"/>
                <a:gd name="T6" fmla="*/ 0 w 6"/>
                <a:gd name="T7" fmla="*/ 2 h 6"/>
                <a:gd name="T8" fmla="*/ 0 w 6"/>
                <a:gd name="T9" fmla="*/ 3 h 6"/>
                <a:gd name="T10" fmla="*/ 2 w 6"/>
                <a:gd name="T11" fmla="*/ 6 h 6"/>
                <a:gd name="T12" fmla="*/ 4 w 6"/>
                <a:gd name="T13" fmla="*/ 6 h 6"/>
                <a:gd name="T14" fmla="*/ 6 w 6"/>
                <a:gd name="T15" fmla="*/ 3 h 6"/>
                <a:gd name="T16" fmla="*/ 6 w 6"/>
                <a:gd name="T17" fmla="*/ 2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6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6"/>
                    <a:pt x="2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6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11269663" y="5519738"/>
              <a:ext cx="22225" cy="19050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0 h 5"/>
                <a:gd name="T4" fmla="*/ 2 w 6"/>
                <a:gd name="T5" fmla="*/ 0 h 5"/>
                <a:gd name="T6" fmla="*/ 0 w 6"/>
                <a:gd name="T7" fmla="*/ 2 h 5"/>
                <a:gd name="T8" fmla="*/ 0 w 6"/>
                <a:gd name="T9" fmla="*/ 3 h 5"/>
                <a:gd name="T10" fmla="*/ 2 w 6"/>
                <a:gd name="T11" fmla="*/ 5 h 5"/>
                <a:gd name="T12" fmla="*/ 4 w 6"/>
                <a:gd name="T13" fmla="*/ 5 h 5"/>
                <a:gd name="T14" fmla="*/ 6 w 6"/>
                <a:gd name="T15" fmla="*/ 3 h 5"/>
                <a:gd name="T16" fmla="*/ 6 w 6"/>
                <a:gd name="T1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11310938" y="5519738"/>
              <a:ext cx="22225" cy="19050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0 h 5"/>
                <a:gd name="T4" fmla="*/ 2 w 6"/>
                <a:gd name="T5" fmla="*/ 0 h 5"/>
                <a:gd name="T6" fmla="*/ 0 w 6"/>
                <a:gd name="T7" fmla="*/ 2 h 5"/>
                <a:gd name="T8" fmla="*/ 0 w 6"/>
                <a:gd name="T9" fmla="*/ 3 h 5"/>
                <a:gd name="T10" fmla="*/ 2 w 6"/>
                <a:gd name="T11" fmla="*/ 5 h 5"/>
                <a:gd name="T12" fmla="*/ 4 w 6"/>
                <a:gd name="T13" fmla="*/ 5 h 5"/>
                <a:gd name="T14" fmla="*/ 6 w 6"/>
                <a:gd name="T15" fmla="*/ 3 h 5"/>
                <a:gd name="T16" fmla="*/ 6 w 6"/>
                <a:gd name="T1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11352213" y="5519738"/>
              <a:ext cx="22225" cy="19050"/>
            </a:xfrm>
            <a:custGeom>
              <a:avLst/>
              <a:gdLst>
                <a:gd name="T0" fmla="*/ 6 w 6"/>
                <a:gd name="T1" fmla="*/ 2 h 5"/>
                <a:gd name="T2" fmla="*/ 4 w 6"/>
                <a:gd name="T3" fmla="*/ 0 h 5"/>
                <a:gd name="T4" fmla="*/ 2 w 6"/>
                <a:gd name="T5" fmla="*/ 0 h 5"/>
                <a:gd name="T6" fmla="*/ 0 w 6"/>
                <a:gd name="T7" fmla="*/ 2 h 5"/>
                <a:gd name="T8" fmla="*/ 0 w 6"/>
                <a:gd name="T9" fmla="*/ 3 h 5"/>
                <a:gd name="T10" fmla="*/ 2 w 6"/>
                <a:gd name="T11" fmla="*/ 5 h 5"/>
                <a:gd name="T12" fmla="*/ 4 w 6"/>
                <a:gd name="T13" fmla="*/ 5 h 5"/>
                <a:gd name="T14" fmla="*/ 6 w 6"/>
                <a:gd name="T15" fmla="*/ 3 h 5"/>
                <a:gd name="T16" fmla="*/ 6 w 6"/>
                <a:gd name="T1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5">
                  <a:moveTo>
                    <a:pt x="6" y="2"/>
                  </a:moveTo>
                  <a:cubicBezTo>
                    <a:pt x="6" y="1"/>
                    <a:pt x="5" y="0"/>
                    <a:pt x="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5" y="5"/>
                    <a:pt x="6" y="5"/>
                    <a:pt x="6" y="3"/>
                  </a:cubicBezTo>
                  <a:lnTo>
                    <a:pt x="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grpSp>
        <p:nvGrpSpPr>
          <p:cNvPr id="33" name="Group 35"/>
          <p:cNvGrpSpPr/>
          <p:nvPr/>
        </p:nvGrpSpPr>
        <p:grpSpPr>
          <a:xfrm>
            <a:off x="8973219" y="2327320"/>
            <a:ext cx="786607" cy="681914"/>
            <a:chOff x="8555038" y="3732213"/>
            <a:chExt cx="441325" cy="382587"/>
          </a:xfrm>
          <a:solidFill>
            <a:schemeClr val="bg1"/>
          </a:solidFill>
        </p:grpSpPr>
        <p:sp>
          <p:nvSpPr>
            <p:cNvPr id="34" name="Freeform 36"/>
            <p:cNvSpPr>
              <a:spLocks noEditPoints="1"/>
            </p:cNvSpPr>
            <p:nvPr/>
          </p:nvSpPr>
          <p:spPr bwMode="auto">
            <a:xfrm>
              <a:off x="8720138" y="3841750"/>
              <a:ext cx="276225" cy="273050"/>
            </a:xfrm>
            <a:custGeom>
              <a:avLst/>
              <a:gdLst>
                <a:gd name="T0" fmla="*/ 70 w 74"/>
                <a:gd name="T1" fmla="*/ 70 h 73"/>
                <a:gd name="T2" fmla="*/ 64 w 74"/>
                <a:gd name="T3" fmla="*/ 73 h 73"/>
                <a:gd name="T4" fmla="*/ 57 w 74"/>
                <a:gd name="T5" fmla="*/ 70 h 73"/>
                <a:gd name="T6" fmla="*/ 43 w 74"/>
                <a:gd name="T7" fmla="*/ 56 h 73"/>
                <a:gd name="T8" fmla="*/ 30 w 74"/>
                <a:gd name="T9" fmla="*/ 59 h 73"/>
                <a:gd name="T10" fmla="*/ 0 w 74"/>
                <a:gd name="T11" fmla="*/ 30 h 73"/>
                <a:gd name="T12" fmla="*/ 30 w 74"/>
                <a:gd name="T13" fmla="*/ 0 h 73"/>
                <a:gd name="T14" fmla="*/ 59 w 74"/>
                <a:gd name="T15" fmla="*/ 30 h 73"/>
                <a:gd name="T16" fmla="*/ 56 w 74"/>
                <a:gd name="T17" fmla="*/ 43 h 73"/>
                <a:gd name="T18" fmla="*/ 70 w 74"/>
                <a:gd name="T19" fmla="*/ 58 h 73"/>
                <a:gd name="T20" fmla="*/ 70 w 74"/>
                <a:gd name="T21" fmla="*/ 70 h 73"/>
                <a:gd name="T22" fmla="*/ 30 w 74"/>
                <a:gd name="T23" fmla="*/ 47 h 73"/>
                <a:gd name="T24" fmla="*/ 47 w 74"/>
                <a:gd name="T25" fmla="*/ 30 h 73"/>
                <a:gd name="T26" fmla="*/ 30 w 74"/>
                <a:gd name="T27" fmla="*/ 13 h 73"/>
                <a:gd name="T28" fmla="*/ 12 w 74"/>
                <a:gd name="T29" fmla="*/ 30 h 73"/>
                <a:gd name="T30" fmla="*/ 30 w 74"/>
                <a:gd name="T31" fmla="*/ 4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73">
                  <a:moveTo>
                    <a:pt x="70" y="70"/>
                  </a:moveTo>
                  <a:cubicBezTo>
                    <a:pt x="68" y="72"/>
                    <a:pt x="66" y="73"/>
                    <a:pt x="64" y="73"/>
                  </a:cubicBezTo>
                  <a:cubicBezTo>
                    <a:pt x="61" y="73"/>
                    <a:pt x="59" y="72"/>
                    <a:pt x="57" y="7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58"/>
                    <a:pt x="34" y="59"/>
                    <a:pt x="30" y="59"/>
                  </a:cubicBezTo>
                  <a:cubicBezTo>
                    <a:pt x="13" y="59"/>
                    <a:pt x="0" y="46"/>
                    <a:pt x="0" y="30"/>
                  </a:cubicBezTo>
                  <a:cubicBezTo>
                    <a:pt x="0" y="14"/>
                    <a:pt x="13" y="0"/>
                    <a:pt x="30" y="0"/>
                  </a:cubicBezTo>
                  <a:cubicBezTo>
                    <a:pt x="46" y="0"/>
                    <a:pt x="59" y="14"/>
                    <a:pt x="59" y="30"/>
                  </a:cubicBezTo>
                  <a:cubicBezTo>
                    <a:pt x="59" y="35"/>
                    <a:pt x="58" y="39"/>
                    <a:pt x="56" y="43"/>
                  </a:cubicBezTo>
                  <a:cubicBezTo>
                    <a:pt x="70" y="58"/>
                    <a:pt x="70" y="58"/>
                    <a:pt x="70" y="58"/>
                  </a:cubicBezTo>
                  <a:cubicBezTo>
                    <a:pt x="74" y="61"/>
                    <a:pt x="74" y="67"/>
                    <a:pt x="70" y="70"/>
                  </a:cubicBezTo>
                  <a:close/>
                  <a:moveTo>
                    <a:pt x="30" y="47"/>
                  </a:moveTo>
                  <a:cubicBezTo>
                    <a:pt x="39" y="47"/>
                    <a:pt x="47" y="39"/>
                    <a:pt x="47" y="30"/>
                  </a:cubicBezTo>
                  <a:cubicBezTo>
                    <a:pt x="47" y="20"/>
                    <a:pt x="39" y="13"/>
                    <a:pt x="30" y="13"/>
                  </a:cubicBezTo>
                  <a:cubicBezTo>
                    <a:pt x="20" y="13"/>
                    <a:pt x="12" y="20"/>
                    <a:pt x="12" y="30"/>
                  </a:cubicBezTo>
                  <a:cubicBezTo>
                    <a:pt x="12" y="39"/>
                    <a:pt x="20" y="47"/>
                    <a:pt x="30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8555038" y="3732213"/>
              <a:ext cx="179388" cy="139700"/>
            </a:xfrm>
            <a:custGeom>
              <a:avLst/>
              <a:gdLst>
                <a:gd name="T0" fmla="*/ 7 w 48"/>
                <a:gd name="T1" fmla="*/ 37 h 37"/>
                <a:gd name="T2" fmla="*/ 41 w 48"/>
                <a:gd name="T3" fmla="*/ 37 h 37"/>
                <a:gd name="T4" fmla="*/ 48 w 48"/>
                <a:gd name="T5" fmla="*/ 0 h 37"/>
                <a:gd name="T6" fmla="*/ 26 w 48"/>
                <a:gd name="T7" fmla="*/ 0 h 37"/>
                <a:gd name="T8" fmla="*/ 18 w 48"/>
                <a:gd name="T9" fmla="*/ 7 h 37"/>
                <a:gd name="T10" fmla="*/ 0 w 48"/>
                <a:gd name="T11" fmla="*/ 29 h 37"/>
                <a:gd name="T12" fmla="*/ 7 w 4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7">
                  <a:moveTo>
                    <a:pt x="7" y="37"/>
                  </a:moveTo>
                  <a:cubicBezTo>
                    <a:pt x="41" y="37"/>
                    <a:pt x="41" y="37"/>
                    <a:pt x="41" y="37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20" y="4"/>
                    <a:pt x="18" y="7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3"/>
                    <a:pt x="3" y="37"/>
                    <a:pt x="7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8756651" y="3732213"/>
              <a:ext cx="180975" cy="128587"/>
            </a:xfrm>
            <a:custGeom>
              <a:avLst/>
              <a:gdLst>
                <a:gd name="T0" fmla="*/ 47 w 48"/>
                <a:gd name="T1" fmla="*/ 34 h 34"/>
                <a:gd name="T2" fmla="*/ 48 w 48"/>
                <a:gd name="T3" fmla="*/ 29 h 34"/>
                <a:gd name="T4" fmla="*/ 31 w 48"/>
                <a:gd name="T5" fmla="*/ 7 h 34"/>
                <a:gd name="T6" fmla="*/ 23 w 48"/>
                <a:gd name="T7" fmla="*/ 0 h 34"/>
                <a:gd name="T8" fmla="*/ 0 w 48"/>
                <a:gd name="T9" fmla="*/ 0 h 34"/>
                <a:gd name="T10" fmla="*/ 5 w 48"/>
                <a:gd name="T11" fmla="*/ 25 h 34"/>
                <a:gd name="T12" fmla="*/ 20 w 48"/>
                <a:gd name="T13" fmla="*/ 22 h 34"/>
                <a:gd name="T14" fmla="*/ 47 w 48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34">
                  <a:moveTo>
                    <a:pt x="47" y="34"/>
                  </a:moveTo>
                  <a:cubicBezTo>
                    <a:pt x="48" y="33"/>
                    <a:pt x="48" y="31"/>
                    <a:pt x="48" y="2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29" y="4"/>
                    <a:pt x="26" y="0"/>
                    <a:pt x="2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9" y="23"/>
                    <a:pt x="14" y="22"/>
                    <a:pt x="20" y="22"/>
                  </a:cubicBezTo>
                  <a:cubicBezTo>
                    <a:pt x="30" y="22"/>
                    <a:pt x="40" y="27"/>
                    <a:pt x="47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7" name="Freeform 39"/>
            <p:cNvSpPr>
              <a:spLocks noEditPoints="1"/>
            </p:cNvSpPr>
            <p:nvPr/>
          </p:nvSpPr>
          <p:spPr bwMode="auto">
            <a:xfrm>
              <a:off x="8555038" y="3897313"/>
              <a:ext cx="352425" cy="217487"/>
            </a:xfrm>
            <a:custGeom>
              <a:avLst/>
              <a:gdLst>
                <a:gd name="T0" fmla="*/ 74 w 94"/>
                <a:gd name="T1" fmla="*/ 52 h 58"/>
                <a:gd name="T2" fmla="*/ 37 w 94"/>
                <a:gd name="T3" fmla="*/ 15 h 58"/>
                <a:gd name="T4" fmla="*/ 40 w 94"/>
                <a:gd name="T5" fmla="*/ 0 h 58"/>
                <a:gd name="T6" fmla="*/ 7 w 94"/>
                <a:gd name="T7" fmla="*/ 0 h 58"/>
                <a:gd name="T8" fmla="*/ 0 w 94"/>
                <a:gd name="T9" fmla="*/ 7 h 58"/>
                <a:gd name="T10" fmla="*/ 0 w 94"/>
                <a:gd name="T11" fmla="*/ 51 h 58"/>
                <a:gd name="T12" fmla="*/ 7 w 94"/>
                <a:gd name="T13" fmla="*/ 58 h 58"/>
                <a:gd name="T14" fmla="*/ 94 w 94"/>
                <a:gd name="T15" fmla="*/ 58 h 58"/>
                <a:gd name="T16" fmla="*/ 85 w 94"/>
                <a:gd name="T17" fmla="*/ 50 h 58"/>
                <a:gd name="T18" fmla="*/ 74 w 94"/>
                <a:gd name="T19" fmla="*/ 52 h 58"/>
                <a:gd name="T20" fmla="*/ 26 w 94"/>
                <a:gd name="T21" fmla="*/ 42 h 58"/>
                <a:gd name="T22" fmla="*/ 23 w 94"/>
                <a:gd name="T23" fmla="*/ 46 h 58"/>
                <a:gd name="T24" fmla="*/ 16 w 94"/>
                <a:gd name="T25" fmla="*/ 46 h 58"/>
                <a:gd name="T26" fmla="*/ 13 w 94"/>
                <a:gd name="T27" fmla="*/ 42 h 58"/>
                <a:gd name="T28" fmla="*/ 13 w 94"/>
                <a:gd name="T29" fmla="*/ 38 h 58"/>
                <a:gd name="T30" fmla="*/ 16 w 94"/>
                <a:gd name="T31" fmla="*/ 34 h 58"/>
                <a:gd name="T32" fmla="*/ 23 w 94"/>
                <a:gd name="T33" fmla="*/ 34 h 58"/>
                <a:gd name="T34" fmla="*/ 26 w 94"/>
                <a:gd name="T35" fmla="*/ 38 h 58"/>
                <a:gd name="T36" fmla="*/ 26 w 94"/>
                <a:gd name="T37" fmla="*/ 42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4" h="58">
                  <a:moveTo>
                    <a:pt x="74" y="52"/>
                  </a:moveTo>
                  <a:cubicBezTo>
                    <a:pt x="53" y="52"/>
                    <a:pt x="37" y="35"/>
                    <a:pt x="37" y="15"/>
                  </a:cubicBezTo>
                  <a:cubicBezTo>
                    <a:pt x="37" y="10"/>
                    <a:pt x="38" y="4"/>
                    <a:pt x="4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2" y="51"/>
                    <a:pt x="78" y="52"/>
                    <a:pt x="74" y="52"/>
                  </a:cubicBezTo>
                  <a:close/>
                  <a:moveTo>
                    <a:pt x="26" y="42"/>
                  </a:moveTo>
                  <a:cubicBezTo>
                    <a:pt x="26" y="44"/>
                    <a:pt x="25" y="46"/>
                    <a:pt x="23" y="4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4" y="46"/>
                    <a:pt x="13" y="44"/>
                    <a:pt x="13" y="42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6"/>
                    <a:pt x="14" y="34"/>
                    <a:pt x="16" y="34"/>
                  </a:cubicBezTo>
                  <a:cubicBezTo>
                    <a:pt x="23" y="34"/>
                    <a:pt x="23" y="34"/>
                    <a:pt x="23" y="34"/>
                  </a:cubicBezTo>
                  <a:cubicBezTo>
                    <a:pt x="25" y="34"/>
                    <a:pt x="26" y="36"/>
                    <a:pt x="26" y="38"/>
                  </a:cubicBezTo>
                  <a:lnTo>
                    <a:pt x="26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  <p:sp>
        <p:nvSpPr>
          <p:cNvPr id="38" name="TextBox 76"/>
          <p:cNvSpPr txBox="1"/>
          <p:nvPr/>
        </p:nvSpPr>
        <p:spPr>
          <a:xfrm>
            <a:off x="5458343" y="439167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5004781" y="4791786"/>
            <a:ext cx="224414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请在此添加您的文字内容。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TextBox 76"/>
          <p:cNvSpPr txBox="1"/>
          <p:nvPr/>
        </p:nvSpPr>
        <p:spPr>
          <a:xfrm>
            <a:off x="8686477" y="439167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8232915" y="4791786"/>
            <a:ext cx="224414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请在此添加您的文字内容。</a:t>
            </a:r>
            <a:endParaRPr lang="zh-CN" altLang="zh-CN" sz="1400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2" name="TextBox 76"/>
          <p:cNvSpPr txBox="1"/>
          <p:nvPr/>
        </p:nvSpPr>
        <p:spPr>
          <a:xfrm>
            <a:off x="2227971" y="4391676"/>
            <a:ext cx="1337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1774409" y="4791786"/>
            <a:ext cx="224414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</a:t>
            </a:r>
          </a:p>
          <a:p>
            <a:pPr algn="l">
              <a:lnSpc>
                <a:spcPct val="130000"/>
              </a:lnSpc>
            </a:pPr>
            <a:r>
              <a:rPr lang="zh-CN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请在此添加您的文字内容。</a:t>
            </a:r>
            <a:endParaRPr lang="zh-CN" altLang="zh-CN" sz="1400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椭圆 14"/>
          <p:cNvSpPr/>
          <p:nvPr/>
        </p:nvSpPr>
        <p:spPr>
          <a:xfrm>
            <a:off x="4984115" y="2598103"/>
            <a:ext cx="2155825" cy="2154237"/>
          </a:xfrm>
          <a:prstGeom prst="ellipse">
            <a:avLst/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4" name="任意多边形 15"/>
          <p:cNvSpPr/>
          <p:nvPr/>
        </p:nvSpPr>
        <p:spPr>
          <a:xfrm>
            <a:off x="1032828" y="1936115"/>
            <a:ext cx="4964112" cy="1677988"/>
          </a:xfrm>
          <a:custGeom>
            <a:avLst/>
            <a:gdLst>
              <a:gd name="txL" fmla="*/ 0 w 4963098"/>
              <a:gd name="txT" fmla="*/ 0 h 1676733"/>
              <a:gd name="txR" fmla="*/ 4963098 w 4963098"/>
              <a:gd name="txB" fmla="*/ 1676733 h 1676733"/>
            </a:gdLst>
            <a:ahLst/>
            <a:cxnLst>
              <a:cxn ang="0">
                <a:pos x="4963098" y="0"/>
              </a:cxn>
              <a:cxn ang="0">
                <a:pos x="4963098" y="529569"/>
              </a:cxn>
              <a:cxn ang="0">
                <a:pos x="4904851" y="532510"/>
              </a:cxn>
              <a:cxn ang="0">
                <a:pos x="3822718" y="1614644"/>
              </a:cxn>
              <a:cxn ang="0">
                <a:pos x="3819744" y="1673539"/>
              </a:cxn>
              <a:cxn ang="0">
                <a:pos x="3461656" y="1673539"/>
              </a:cxn>
              <a:cxn ang="0">
                <a:pos x="3461656" y="1676733"/>
              </a:cxn>
              <a:cxn ang="0">
                <a:pos x="0" y="1676733"/>
              </a:cxn>
              <a:cxn ang="0">
                <a:pos x="0" y="1210789"/>
              </a:cxn>
              <a:cxn ang="0">
                <a:pos x="3317336" y="1210789"/>
              </a:cxn>
              <a:cxn ang="0">
                <a:pos x="3397184" y="997304"/>
              </a:cxn>
              <a:cxn ang="0">
                <a:pos x="4798481" y="8312"/>
              </a:cxn>
            </a:cxnLst>
            <a:rect l="txL" t="txT" r="txR" b="txB"/>
            <a:pathLst>
              <a:path w="4963098" h="1676733">
                <a:moveTo>
                  <a:pt x="4963098" y="0"/>
                </a:moveTo>
                <a:lnTo>
                  <a:pt x="4963098" y="529569"/>
                </a:lnTo>
                <a:lnTo>
                  <a:pt x="4904851" y="532510"/>
                </a:lnTo>
                <a:cubicBezTo>
                  <a:pt x="4334273" y="590456"/>
                  <a:pt x="3880663" y="1044066"/>
                  <a:pt x="3822718" y="1614644"/>
                </a:cubicBezTo>
                <a:lnTo>
                  <a:pt x="3819744" y="1673539"/>
                </a:lnTo>
                <a:lnTo>
                  <a:pt x="3461656" y="1673539"/>
                </a:lnTo>
                <a:lnTo>
                  <a:pt x="3461656" y="1676733"/>
                </a:lnTo>
                <a:lnTo>
                  <a:pt x="0" y="1676733"/>
                </a:lnTo>
                <a:lnTo>
                  <a:pt x="0" y="1210789"/>
                </a:lnTo>
                <a:lnTo>
                  <a:pt x="3317336" y="1210789"/>
                </a:lnTo>
                <a:lnTo>
                  <a:pt x="3397184" y="997304"/>
                </a:lnTo>
                <a:cubicBezTo>
                  <a:pt x="3653890" y="458266"/>
                  <a:pt x="4178296" y="71296"/>
                  <a:pt x="4798481" y="8312"/>
                </a:cubicBezTo>
                <a:close/>
              </a:path>
            </a:pathLst>
          </a:custGeom>
          <a:solidFill>
            <a:srgbClr val="08A1C8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5" name="任意多边形 16"/>
          <p:cNvSpPr/>
          <p:nvPr/>
        </p:nvSpPr>
        <p:spPr>
          <a:xfrm rot="-10800000" flipV="1">
            <a:off x="6142990" y="1939290"/>
            <a:ext cx="4946650" cy="1673225"/>
          </a:xfrm>
          <a:custGeom>
            <a:avLst/>
            <a:gdLst>
              <a:gd name="txL" fmla="*/ 0 w 4946769"/>
              <a:gd name="txT" fmla="*/ 0 h 1673539"/>
              <a:gd name="txR" fmla="*/ 4946769 w 4946769"/>
              <a:gd name="txB" fmla="*/ 1673539 h 1673539"/>
            </a:gdLst>
            <a:ahLst/>
            <a:cxnLst>
              <a:cxn ang="0">
                <a:pos x="4946769" y="0"/>
              </a:cxn>
              <a:cxn ang="0">
                <a:pos x="4782152" y="8312"/>
              </a:cxn>
              <a:cxn ang="0">
                <a:pos x="3380855" y="997304"/>
              </a:cxn>
              <a:cxn ang="0">
                <a:pos x="3303396" y="1204401"/>
              </a:cxn>
              <a:cxn ang="0">
                <a:pos x="0" y="1204401"/>
              </a:cxn>
              <a:cxn ang="0">
                <a:pos x="0" y="1670345"/>
              </a:cxn>
              <a:cxn ang="0">
                <a:pos x="3215503" y="1670345"/>
              </a:cxn>
              <a:cxn ang="0">
                <a:pos x="3215352" y="1673539"/>
              </a:cxn>
              <a:cxn ang="0">
                <a:pos x="3803415" y="1673539"/>
              </a:cxn>
              <a:cxn ang="0">
                <a:pos x="3806389" y="1614644"/>
              </a:cxn>
              <a:cxn ang="0">
                <a:pos x="4888522" y="532510"/>
              </a:cxn>
              <a:cxn ang="0">
                <a:pos x="4946769" y="529569"/>
              </a:cxn>
            </a:cxnLst>
            <a:rect l="txL" t="txT" r="txR" b="txB"/>
            <a:pathLst>
              <a:path w="4946769" h="1673539">
                <a:moveTo>
                  <a:pt x="4946769" y="0"/>
                </a:moveTo>
                <a:lnTo>
                  <a:pt x="4782152" y="8312"/>
                </a:lnTo>
                <a:cubicBezTo>
                  <a:pt x="4161967" y="71296"/>
                  <a:pt x="3637561" y="458266"/>
                  <a:pt x="3380855" y="997304"/>
                </a:cubicBezTo>
                <a:lnTo>
                  <a:pt x="3303396" y="1204401"/>
                </a:lnTo>
                <a:lnTo>
                  <a:pt x="0" y="1204401"/>
                </a:lnTo>
                <a:lnTo>
                  <a:pt x="0" y="1670345"/>
                </a:lnTo>
                <a:lnTo>
                  <a:pt x="3215503" y="1670345"/>
                </a:lnTo>
                <a:lnTo>
                  <a:pt x="3215352" y="1673539"/>
                </a:lnTo>
                <a:lnTo>
                  <a:pt x="3803415" y="1673539"/>
                </a:lnTo>
                <a:lnTo>
                  <a:pt x="3806389" y="1614644"/>
                </a:lnTo>
                <a:cubicBezTo>
                  <a:pt x="3864334" y="1044066"/>
                  <a:pt x="4317944" y="590456"/>
                  <a:pt x="4888522" y="532510"/>
                </a:cubicBezTo>
                <a:lnTo>
                  <a:pt x="4946769" y="529569"/>
                </a:lnTo>
                <a:close/>
              </a:path>
            </a:pathLst>
          </a:custGeom>
          <a:solidFill>
            <a:srgbClr val="923C92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6" name="任意多边形 17"/>
          <p:cNvSpPr/>
          <p:nvPr/>
        </p:nvSpPr>
        <p:spPr>
          <a:xfrm rot="10800000">
            <a:off x="6142990" y="3750628"/>
            <a:ext cx="4946650" cy="1676400"/>
          </a:xfrm>
          <a:custGeom>
            <a:avLst/>
            <a:gdLst>
              <a:gd name="txL" fmla="*/ 0 w 4946769"/>
              <a:gd name="txT" fmla="*/ 0 h 1676733"/>
              <a:gd name="txR" fmla="*/ 4946769 w 4946769"/>
              <a:gd name="txB" fmla="*/ 1676733 h 1676733"/>
            </a:gdLst>
            <a:ahLst/>
            <a:cxnLst>
              <a:cxn ang="0">
                <a:pos x="3461656" y="1676733"/>
              </a:cxn>
              <a:cxn ang="0">
                <a:pos x="0" y="1676733"/>
              </a:cxn>
              <a:cxn ang="0">
                <a:pos x="0" y="1210789"/>
              </a:cxn>
              <a:cxn ang="0">
                <a:pos x="3301007" y="1210789"/>
              </a:cxn>
              <a:cxn ang="0">
                <a:pos x="3380855" y="997304"/>
              </a:cxn>
              <a:cxn ang="0">
                <a:pos x="4782152" y="8312"/>
              </a:cxn>
              <a:cxn ang="0">
                <a:pos x="4946769" y="0"/>
              </a:cxn>
              <a:cxn ang="0">
                <a:pos x="4946769" y="529569"/>
              </a:cxn>
              <a:cxn ang="0">
                <a:pos x="4888522" y="532510"/>
              </a:cxn>
              <a:cxn ang="0">
                <a:pos x="3806389" y="1614644"/>
              </a:cxn>
              <a:cxn ang="0">
                <a:pos x="3803415" y="1673539"/>
              </a:cxn>
              <a:cxn ang="0">
                <a:pos x="3461656" y="1673539"/>
              </a:cxn>
            </a:cxnLst>
            <a:rect l="txL" t="txT" r="txR" b="txB"/>
            <a:pathLst>
              <a:path w="4946769" h="1676733">
                <a:moveTo>
                  <a:pt x="3461656" y="1676733"/>
                </a:moveTo>
                <a:lnTo>
                  <a:pt x="0" y="1676733"/>
                </a:lnTo>
                <a:lnTo>
                  <a:pt x="0" y="1210789"/>
                </a:lnTo>
                <a:lnTo>
                  <a:pt x="3301007" y="1210789"/>
                </a:lnTo>
                <a:lnTo>
                  <a:pt x="3380855" y="997304"/>
                </a:lnTo>
                <a:cubicBezTo>
                  <a:pt x="3637561" y="458266"/>
                  <a:pt x="4161967" y="71296"/>
                  <a:pt x="4782152" y="8312"/>
                </a:cubicBezTo>
                <a:lnTo>
                  <a:pt x="4946769" y="0"/>
                </a:lnTo>
                <a:lnTo>
                  <a:pt x="4946769" y="529569"/>
                </a:lnTo>
                <a:lnTo>
                  <a:pt x="4888522" y="532510"/>
                </a:lnTo>
                <a:cubicBezTo>
                  <a:pt x="4317944" y="590456"/>
                  <a:pt x="3864334" y="1044066"/>
                  <a:pt x="3806389" y="1614644"/>
                </a:cubicBezTo>
                <a:lnTo>
                  <a:pt x="3803415" y="1673539"/>
                </a:lnTo>
                <a:lnTo>
                  <a:pt x="3461656" y="1673539"/>
                </a:lnTo>
                <a:close/>
              </a:path>
            </a:pathLst>
          </a:custGeom>
          <a:solidFill>
            <a:srgbClr val="8EC223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57" name="任意多边形 18"/>
          <p:cNvSpPr/>
          <p:nvPr/>
        </p:nvSpPr>
        <p:spPr>
          <a:xfrm flipV="1">
            <a:off x="1032828" y="3750628"/>
            <a:ext cx="4964112" cy="1673225"/>
          </a:xfrm>
          <a:custGeom>
            <a:avLst/>
            <a:gdLst>
              <a:gd name="txL" fmla="*/ 0 w 4963097"/>
              <a:gd name="txT" fmla="*/ 0 h 1673539"/>
              <a:gd name="txR" fmla="*/ 4963097 w 4963097"/>
              <a:gd name="txB" fmla="*/ 1673539 h 1673539"/>
            </a:gdLst>
            <a:ahLst/>
            <a:cxnLst>
              <a:cxn ang="0">
                <a:pos x="3231680" y="1673539"/>
              </a:cxn>
              <a:cxn ang="0">
                <a:pos x="3819743" y="1673539"/>
              </a:cxn>
              <a:cxn ang="0">
                <a:pos x="3822717" y="1614644"/>
              </a:cxn>
              <a:cxn ang="0">
                <a:pos x="4904850" y="532510"/>
              </a:cxn>
              <a:cxn ang="0">
                <a:pos x="4963097" y="529569"/>
              </a:cxn>
              <a:cxn ang="0">
                <a:pos x="4963097" y="0"/>
              </a:cxn>
              <a:cxn ang="0">
                <a:pos x="4798480" y="8312"/>
              </a:cxn>
              <a:cxn ang="0">
                <a:pos x="3397183" y="997304"/>
              </a:cxn>
              <a:cxn ang="0">
                <a:pos x="3319938" y="1203828"/>
              </a:cxn>
              <a:cxn ang="0">
                <a:pos x="0" y="1203828"/>
              </a:cxn>
              <a:cxn ang="0">
                <a:pos x="0" y="1669772"/>
              </a:cxn>
              <a:cxn ang="0">
                <a:pos x="3231859" y="1669772"/>
              </a:cxn>
            </a:cxnLst>
            <a:rect l="txL" t="txT" r="txR" b="txB"/>
            <a:pathLst>
              <a:path w="4963097" h="1673539">
                <a:moveTo>
                  <a:pt x="3231680" y="1673539"/>
                </a:moveTo>
                <a:lnTo>
                  <a:pt x="3819743" y="1673539"/>
                </a:lnTo>
                <a:lnTo>
                  <a:pt x="3822717" y="1614644"/>
                </a:lnTo>
                <a:cubicBezTo>
                  <a:pt x="3880662" y="1044066"/>
                  <a:pt x="4334272" y="590456"/>
                  <a:pt x="4904850" y="532510"/>
                </a:cubicBezTo>
                <a:lnTo>
                  <a:pt x="4963097" y="529569"/>
                </a:lnTo>
                <a:lnTo>
                  <a:pt x="4963097" y="0"/>
                </a:lnTo>
                <a:lnTo>
                  <a:pt x="4798480" y="8312"/>
                </a:lnTo>
                <a:cubicBezTo>
                  <a:pt x="4178295" y="71296"/>
                  <a:pt x="3653889" y="458266"/>
                  <a:pt x="3397183" y="997304"/>
                </a:cubicBezTo>
                <a:lnTo>
                  <a:pt x="3319938" y="1203828"/>
                </a:lnTo>
                <a:lnTo>
                  <a:pt x="0" y="1203828"/>
                </a:lnTo>
                <a:lnTo>
                  <a:pt x="0" y="1669772"/>
                </a:lnTo>
                <a:lnTo>
                  <a:pt x="3231859" y="1669772"/>
                </a:lnTo>
                <a:close/>
              </a:path>
            </a:pathLst>
          </a:custGeom>
          <a:solidFill>
            <a:srgbClr val="F18901"/>
          </a:solidFill>
          <a:ln w="12700">
            <a:noFill/>
          </a:ln>
        </p:spPr>
        <p:txBody>
          <a:bodyPr anchor="ctr"/>
          <a:lstStyle/>
          <a:p>
            <a:pPr lvl="0" algn="ctr">
              <a:lnSpc>
                <a:spcPct val="100000"/>
              </a:lnSpc>
            </a:pPr>
            <a:endParaRPr>
              <a:solidFill>
                <a:srgbClr val="FFFFFF"/>
              </a:solidFill>
              <a:latin typeface="宋体" panose="02010600030101010101" pitchFamily="2" charset="-122"/>
              <a:ea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61" name="文本框 22"/>
          <p:cNvSpPr/>
          <p:nvPr/>
        </p:nvSpPr>
        <p:spPr>
          <a:xfrm>
            <a:off x="8187690" y="3175953"/>
            <a:ext cx="1674495" cy="48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 加 标 题</a:t>
            </a:r>
          </a:p>
        </p:txBody>
      </p:sp>
      <p:sp>
        <p:nvSpPr>
          <p:cNvPr id="2" name="文本框 22"/>
          <p:cNvSpPr/>
          <p:nvPr/>
        </p:nvSpPr>
        <p:spPr>
          <a:xfrm>
            <a:off x="8148955" y="3750628"/>
            <a:ext cx="1674495" cy="48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 加 标 题</a:t>
            </a:r>
          </a:p>
        </p:txBody>
      </p:sp>
      <p:sp>
        <p:nvSpPr>
          <p:cNvPr id="3" name="文本框 22"/>
          <p:cNvSpPr/>
          <p:nvPr/>
        </p:nvSpPr>
        <p:spPr>
          <a:xfrm>
            <a:off x="2009775" y="3750628"/>
            <a:ext cx="1674495" cy="48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 加 标 题</a:t>
            </a:r>
          </a:p>
        </p:txBody>
      </p:sp>
      <p:sp>
        <p:nvSpPr>
          <p:cNvPr id="8" name="文本框 22"/>
          <p:cNvSpPr/>
          <p:nvPr/>
        </p:nvSpPr>
        <p:spPr>
          <a:xfrm>
            <a:off x="1980565" y="3128963"/>
            <a:ext cx="1674495" cy="48323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lvl="0">
              <a:lnSpc>
                <a:spcPct val="100000"/>
              </a:lnSpc>
            </a:pP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添 加 标 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187651" y="431601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226386" y="250118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108671" y="2433236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33106" y="4316011"/>
            <a:ext cx="2689274" cy="54906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zh-CN" sz="120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 animBg="1"/>
      <p:bldP spid="6154" grpId="0" bldLvl="0" animBg="1"/>
      <p:bldP spid="6155" grpId="0" bldLvl="0" animBg="1"/>
      <p:bldP spid="6156" grpId="0" bldLvl="0" animBg="1"/>
      <p:bldP spid="6157" grpId="0" bldLvl="0" animBg="1"/>
      <p:bldP spid="6161" grpId="0"/>
      <p:bldP spid="2" grpId="0"/>
      <p:bldP spid="3" grpId="0"/>
      <p:bldP spid="8" grpId="0"/>
      <p:bldP spid="9" grpId="0" bldLvl="0" animBg="1"/>
      <p:bldP spid="10" grpId="0" bldLvl="0" animBg="1"/>
      <p:bldP spid="11" grpId="0" bldLvl="0" animBg="1"/>
      <p:bldP spid="7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2"/>
          <p:cNvSpPr>
            <a:spLocks noChangeArrowheads="1"/>
          </p:cNvSpPr>
          <p:nvPr/>
        </p:nvSpPr>
        <p:spPr bwMode="auto">
          <a:xfrm>
            <a:off x="1339850" y="1566008"/>
            <a:ext cx="862013" cy="862013"/>
          </a:xfrm>
          <a:prstGeom prst="ellipse">
            <a:avLst/>
          </a:prstGeom>
          <a:solidFill>
            <a:srgbClr val="F18901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>
            <a:off x="1339850" y="3132871"/>
            <a:ext cx="862013" cy="862012"/>
          </a:xfrm>
          <a:prstGeom prst="ellipse">
            <a:avLst/>
          </a:prstGeom>
          <a:solidFill>
            <a:srgbClr val="8EC223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339850" y="4699733"/>
            <a:ext cx="862013" cy="862013"/>
          </a:xfrm>
          <a:prstGeom prst="ellipse">
            <a:avLst/>
          </a:prstGeom>
          <a:solidFill>
            <a:srgbClr val="08A1C8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6948488" y="1566008"/>
            <a:ext cx="860425" cy="862013"/>
          </a:xfrm>
          <a:prstGeom prst="ellipse">
            <a:avLst/>
          </a:prstGeom>
          <a:solidFill>
            <a:srgbClr val="F18901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Oval 12"/>
          <p:cNvSpPr>
            <a:spLocks noChangeArrowheads="1"/>
          </p:cNvSpPr>
          <p:nvPr/>
        </p:nvSpPr>
        <p:spPr bwMode="auto">
          <a:xfrm>
            <a:off x="6948488" y="3132871"/>
            <a:ext cx="860425" cy="862012"/>
          </a:xfrm>
          <a:prstGeom prst="ellipse">
            <a:avLst/>
          </a:prstGeom>
          <a:solidFill>
            <a:srgbClr val="8EC223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Oval 13"/>
          <p:cNvSpPr>
            <a:spLocks noChangeArrowheads="1"/>
          </p:cNvSpPr>
          <p:nvPr/>
        </p:nvSpPr>
        <p:spPr bwMode="auto">
          <a:xfrm>
            <a:off x="6948488" y="4699733"/>
            <a:ext cx="860425" cy="862013"/>
          </a:xfrm>
          <a:prstGeom prst="ellipse">
            <a:avLst/>
          </a:prstGeom>
          <a:solidFill>
            <a:srgbClr val="08A1C8"/>
          </a:solidFill>
          <a:ln>
            <a:noFill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ru-RU" altLang="en-US" sz="2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25"/>
          <p:cNvSpPr>
            <a:spLocks noChangeArrowheads="1"/>
          </p:cNvSpPr>
          <p:nvPr/>
        </p:nvSpPr>
        <p:spPr bwMode="auto">
          <a:xfrm>
            <a:off x="1644650" y="3434496"/>
            <a:ext cx="247650" cy="346075"/>
          </a:xfrm>
          <a:custGeom>
            <a:avLst/>
            <a:gdLst>
              <a:gd name="T0" fmla="*/ 195 w 346"/>
              <a:gd name="T1" fmla="*/ 0 h 479"/>
              <a:gd name="T2" fmla="*/ 195 w 346"/>
              <a:gd name="T3" fmla="*/ 0 h 479"/>
              <a:gd name="T4" fmla="*/ 160 w 346"/>
              <a:gd name="T5" fmla="*/ 0 h 479"/>
              <a:gd name="T6" fmla="*/ 160 w 346"/>
              <a:gd name="T7" fmla="*/ 328 h 479"/>
              <a:gd name="T8" fmla="*/ 80 w 346"/>
              <a:gd name="T9" fmla="*/ 328 h 479"/>
              <a:gd name="T10" fmla="*/ 10 w 346"/>
              <a:gd name="T11" fmla="*/ 425 h 479"/>
              <a:gd name="T12" fmla="*/ 124 w 346"/>
              <a:gd name="T13" fmla="*/ 461 h 479"/>
              <a:gd name="T14" fmla="*/ 195 w 346"/>
              <a:gd name="T15" fmla="*/ 372 h 479"/>
              <a:gd name="T16" fmla="*/ 195 w 346"/>
              <a:gd name="T17" fmla="*/ 106 h 479"/>
              <a:gd name="T18" fmla="*/ 257 w 346"/>
              <a:gd name="T19" fmla="*/ 230 h 479"/>
              <a:gd name="T20" fmla="*/ 275 w 346"/>
              <a:gd name="T21" fmla="*/ 230 h 479"/>
              <a:gd name="T22" fmla="*/ 195 w 346"/>
              <a:gd name="T23" fmla="*/ 0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46" h="479">
                <a:moveTo>
                  <a:pt x="195" y="0"/>
                </a:moveTo>
                <a:lnTo>
                  <a:pt x="195" y="0"/>
                </a:lnTo>
                <a:cubicBezTo>
                  <a:pt x="160" y="0"/>
                  <a:pt x="160" y="0"/>
                  <a:pt x="160" y="0"/>
                </a:cubicBezTo>
                <a:cubicBezTo>
                  <a:pt x="160" y="328"/>
                  <a:pt x="160" y="328"/>
                  <a:pt x="160" y="328"/>
                </a:cubicBezTo>
                <a:cubicBezTo>
                  <a:pt x="133" y="319"/>
                  <a:pt x="107" y="319"/>
                  <a:pt x="80" y="328"/>
                </a:cubicBezTo>
                <a:cubicBezTo>
                  <a:pt x="26" y="346"/>
                  <a:pt x="0" y="390"/>
                  <a:pt x="10" y="425"/>
                </a:cubicBezTo>
                <a:cubicBezTo>
                  <a:pt x="26" y="461"/>
                  <a:pt x="71" y="478"/>
                  <a:pt x="124" y="461"/>
                </a:cubicBezTo>
                <a:cubicBezTo>
                  <a:pt x="169" y="443"/>
                  <a:pt x="195" y="408"/>
                  <a:pt x="195" y="372"/>
                </a:cubicBezTo>
                <a:cubicBezTo>
                  <a:pt x="195" y="106"/>
                  <a:pt x="195" y="106"/>
                  <a:pt x="195" y="106"/>
                </a:cubicBezTo>
                <a:cubicBezTo>
                  <a:pt x="266" y="124"/>
                  <a:pt x="266" y="212"/>
                  <a:pt x="257" y="230"/>
                </a:cubicBezTo>
                <a:cubicBezTo>
                  <a:pt x="257" y="239"/>
                  <a:pt x="266" y="248"/>
                  <a:pt x="275" y="230"/>
                </a:cubicBezTo>
                <a:cubicBezTo>
                  <a:pt x="345" y="115"/>
                  <a:pt x="195" y="62"/>
                  <a:pt x="195" y="0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5" name="Freeform 28"/>
          <p:cNvSpPr>
            <a:spLocks noChangeArrowheads="1"/>
          </p:cNvSpPr>
          <p:nvPr/>
        </p:nvSpPr>
        <p:spPr bwMode="auto">
          <a:xfrm>
            <a:off x="1609725" y="5006121"/>
            <a:ext cx="358775" cy="301625"/>
          </a:xfrm>
          <a:custGeom>
            <a:avLst/>
            <a:gdLst>
              <a:gd name="T0" fmla="*/ 124 w 498"/>
              <a:gd name="T1" fmla="*/ 81 h 418"/>
              <a:gd name="T2" fmla="*/ 124 w 498"/>
              <a:gd name="T3" fmla="*/ 81 h 418"/>
              <a:gd name="T4" fmla="*/ 36 w 498"/>
              <a:gd name="T5" fmla="*/ 258 h 418"/>
              <a:gd name="T6" fmla="*/ 346 w 498"/>
              <a:gd name="T7" fmla="*/ 116 h 418"/>
              <a:gd name="T8" fmla="*/ 9 w 498"/>
              <a:gd name="T9" fmla="*/ 382 h 418"/>
              <a:gd name="T10" fmla="*/ 44 w 498"/>
              <a:gd name="T11" fmla="*/ 400 h 418"/>
              <a:gd name="T12" fmla="*/ 97 w 498"/>
              <a:gd name="T13" fmla="*/ 311 h 418"/>
              <a:gd name="T14" fmla="*/ 293 w 498"/>
              <a:gd name="T15" fmla="*/ 311 h 418"/>
              <a:gd name="T16" fmla="*/ 469 w 498"/>
              <a:gd name="T17" fmla="*/ 72 h 418"/>
              <a:gd name="T18" fmla="*/ 124 w 498"/>
              <a:gd name="T19" fmla="*/ 81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418">
                <a:moveTo>
                  <a:pt x="124" y="81"/>
                </a:moveTo>
                <a:lnTo>
                  <a:pt x="124" y="81"/>
                </a:lnTo>
                <a:cubicBezTo>
                  <a:pt x="27" y="134"/>
                  <a:pt x="36" y="222"/>
                  <a:pt x="36" y="258"/>
                </a:cubicBezTo>
                <a:cubicBezTo>
                  <a:pt x="159" y="107"/>
                  <a:pt x="346" y="116"/>
                  <a:pt x="346" y="116"/>
                </a:cubicBezTo>
                <a:cubicBezTo>
                  <a:pt x="346" y="116"/>
                  <a:pt x="80" y="204"/>
                  <a:pt x="9" y="382"/>
                </a:cubicBezTo>
                <a:cubicBezTo>
                  <a:pt x="0" y="400"/>
                  <a:pt x="36" y="417"/>
                  <a:pt x="44" y="400"/>
                </a:cubicBezTo>
                <a:cubicBezTo>
                  <a:pt x="62" y="355"/>
                  <a:pt x="97" y="311"/>
                  <a:pt x="97" y="311"/>
                </a:cubicBezTo>
                <a:cubicBezTo>
                  <a:pt x="151" y="329"/>
                  <a:pt x="230" y="355"/>
                  <a:pt x="293" y="311"/>
                </a:cubicBezTo>
                <a:cubicBezTo>
                  <a:pt x="363" y="258"/>
                  <a:pt x="363" y="134"/>
                  <a:pt x="469" y="72"/>
                </a:cubicBezTo>
                <a:cubicBezTo>
                  <a:pt x="497" y="63"/>
                  <a:pt x="249" y="0"/>
                  <a:pt x="124" y="81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6" name="Freeform 101"/>
          <p:cNvSpPr>
            <a:spLocks noChangeArrowheads="1"/>
          </p:cNvSpPr>
          <p:nvPr/>
        </p:nvSpPr>
        <p:spPr bwMode="auto">
          <a:xfrm>
            <a:off x="7199313" y="3442433"/>
            <a:ext cx="358775" cy="276225"/>
          </a:xfrm>
          <a:custGeom>
            <a:avLst/>
            <a:gdLst>
              <a:gd name="T0" fmla="*/ 80 w 497"/>
              <a:gd name="T1" fmla="*/ 248 h 382"/>
              <a:gd name="T2" fmla="*/ 80 w 497"/>
              <a:gd name="T3" fmla="*/ 248 h 382"/>
              <a:gd name="T4" fmla="*/ 159 w 497"/>
              <a:gd name="T5" fmla="*/ 328 h 382"/>
              <a:gd name="T6" fmla="*/ 248 w 497"/>
              <a:gd name="T7" fmla="*/ 381 h 382"/>
              <a:gd name="T8" fmla="*/ 337 w 497"/>
              <a:gd name="T9" fmla="*/ 337 h 382"/>
              <a:gd name="T10" fmla="*/ 390 w 497"/>
              <a:gd name="T11" fmla="*/ 258 h 382"/>
              <a:gd name="T12" fmla="*/ 248 w 497"/>
              <a:gd name="T13" fmla="*/ 328 h 382"/>
              <a:gd name="T14" fmla="*/ 80 w 497"/>
              <a:gd name="T15" fmla="*/ 248 h 382"/>
              <a:gd name="T16" fmla="*/ 487 w 497"/>
              <a:gd name="T17" fmla="*/ 124 h 382"/>
              <a:gd name="T18" fmla="*/ 487 w 497"/>
              <a:gd name="T19" fmla="*/ 124 h 382"/>
              <a:gd name="T20" fmla="*/ 274 w 497"/>
              <a:gd name="T21" fmla="*/ 9 h 382"/>
              <a:gd name="T22" fmla="*/ 221 w 497"/>
              <a:gd name="T23" fmla="*/ 9 h 382"/>
              <a:gd name="T24" fmla="*/ 9 w 497"/>
              <a:gd name="T25" fmla="*/ 124 h 382"/>
              <a:gd name="T26" fmla="*/ 9 w 497"/>
              <a:gd name="T27" fmla="*/ 160 h 382"/>
              <a:gd name="T28" fmla="*/ 221 w 497"/>
              <a:gd name="T29" fmla="*/ 275 h 382"/>
              <a:gd name="T30" fmla="*/ 274 w 497"/>
              <a:gd name="T31" fmla="*/ 275 h 382"/>
              <a:gd name="T32" fmla="*/ 408 w 497"/>
              <a:gd name="T33" fmla="*/ 195 h 382"/>
              <a:gd name="T34" fmla="*/ 266 w 497"/>
              <a:gd name="T35" fmla="*/ 160 h 382"/>
              <a:gd name="T36" fmla="*/ 248 w 497"/>
              <a:gd name="T37" fmla="*/ 168 h 382"/>
              <a:gd name="T38" fmla="*/ 203 w 497"/>
              <a:gd name="T39" fmla="*/ 133 h 382"/>
              <a:gd name="T40" fmla="*/ 248 w 497"/>
              <a:gd name="T41" fmla="*/ 107 h 382"/>
              <a:gd name="T42" fmla="*/ 293 w 497"/>
              <a:gd name="T43" fmla="*/ 124 h 382"/>
              <a:gd name="T44" fmla="*/ 443 w 497"/>
              <a:gd name="T45" fmla="*/ 177 h 382"/>
              <a:gd name="T46" fmla="*/ 487 w 497"/>
              <a:gd name="T47" fmla="*/ 160 h 382"/>
              <a:gd name="T48" fmla="*/ 487 w 497"/>
              <a:gd name="T49" fmla="*/ 124 h 382"/>
              <a:gd name="T50" fmla="*/ 425 w 497"/>
              <a:gd name="T51" fmla="*/ 346 h 382"/>
              <a:gd name="T52" fmla="*/ 425 w 497"/>
              <a:gd name="T53" fmla="*/ 346 h 382"/>
              <a:gd name="T54" fmla="*/ 461 w 497"/>
              <a:gd name="T55" fmla="*/ 337 h 382"/>
              <a:gd name="T56" fmla="*/ 443 w 497"/>
              <a:gd name="T57" fmla="*/ 177 h 382"/>
              <a:gd name="T58" fmla="*/ 408 w 497"/>
              <a:gd name="T59" fmla="*/ 195 h 382"/>
              <a:gd name="T60" fmla="*/ 425 w 497"/>
              <a:gd name="T61" fmla="*/ 346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97" h="382">
                <a:moveTo>
                  <a:pt x="80" y="248"/>
                </a:moveTo>
                <a:lnTo>
                  <a:pt x="80" y="248"/>
                </a:lnTo>
                <a:cubicBezTo>
                  <a:pt x="97" y="293"/>
                  <a:pt x="106" y="311"/>
                  <a:pt x="159" y="328"/>
                </a:cubicBezTo>
                <a:cubicBezTo>
                  <a:pt x="203" y="355"/>
                  <a:pt x="230" y="381"/>
                  <a:pt x="248" y="381"/>
                </a:cubicBezTo>
                <a:cubicBezTo>
                  <a:pt x="266" y="381"/>
                  <a:pt x="293" y="355"/>
                  <a:pt x="337" y="337"/>
                </a:cubicBezTo>
                <a:cubicBezTo>
                  <a:pt x="390" y="311"/>
                  <a:pt x="372" y="311"/>
                  <a:pt x="390" y="258"/>
                </a:cubicBezTo>
                <a:cubicBezTo>
                  <a:pt x="248" y="328"/>
                  <a:pt x="248" y="328"/>
                  <a:pt x="248" y="328"/>
                </a:cubicBezTo>
                <a:lnTo>
                  <a:pt x="80" y="248"/>
                </a:lnTo>
                <a:close/>
                <a:moveTo>
                  <a:pt x="487" y="124"/>
                </a:moveTo>
                <a:lnTo>
                  <a:pt x="487" y="124"/>
                </a:lnTo>
                <a:cubicBezTo>
                  <a:pt x="274" y="9"/>
                  <a:pt x="274" y="9"/>
                  <a:pt x="274" y="9"/>
                </a:cubicBezTo>
                <a:cubicBezTo>
                  <a:pt x="266" y="0"/>
                  <a:pt x="239" y="0"/>
                  <a:pt x="221" y="9"/>
                </a:cubicBezTo>
                <a:cubicBezTo>
                  <a:pt x="9" y="124"/>
                  <a:pt x="9" y="124"/>
                  <a:pt x="9" y="124"/>
                </a:cubicBezTo>
                <a:cubicBezTo>
                  <a:pt x="0" y="133"/>
                  <a:pt x="0" y="142"/>
                  <a:pt x="9" y="160"/>
                </a:cubicBezTo>
                <a:cubicBezTo>
                  <a:pt x="221" y="275"/>
                  <a:pt x="221" y="275"/>
                  <a:pt x="221" y="275"/>
                </a:cubicBezTo>
                <a:cubicBezTo>
                  <a:pt x="239" y="284"/>
                  <a:pt x="266" y="284"/>
                  <a:pt x="274" y="275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266" y="160"/>
                  <a:pt x="266" y="160"/>
                  <a:pt x="266" y="160"/>
                </a:cubicBezTo>
                <a:cubicBezTo>
                  <a:pt x="257" y="160"/>
                  <a:pt x="257" y="168"/>
                  <a:pt x="248" y="168"/>
                </a:cubicBezTo>
                <a:cubicBezTo>
                  <a:pt x="221" y="168"/>
                  <a:pt x="203" y="151"/>
                  <a:pt x="203" y="133"/>
                </a:cubicBezTo>
                <a:cubicBezTo>
                  <a:pt x="203" y="124"/>
                  <a:pt x="221" y="107"/>
                  <a:pt x="248" y="107"/>
                </a:cubicBezTo>
                <a:cubicBezTo>
                  <a:pt x="266" y="107"/>
                  <a:pt x="284" y="115"/>
                  <a:pt x="293" y="124"/>
                </a:cubicBezTo>
                <a:cubicBezTo>
                  <a:pt x="443" y="177"/>
                  <a:pt x="443" y="177"/>
                  <a:pt x="443" y="177"/>
                </a:cubicBezTo>
                <a:cubicBezTo>
                  <a:pt x="487" y="160"/>
                  <a:pt x="487" y="160"/>
                  <a:pt x="487" y="160"/>
                </a:cubicBezTo>
                <a:cubicBezTo>
                  <a:pt x="496" y="142"/>
                  <a:pt x="496" y="133"/>
                  <a:pt x="487" y="124"/>
                </a:cubicBezTo>
                <a:close/>
                <a:moveTo>
                  <a:pt x="425" y="346"/>
                </a:moveTo>
                <a:lnTo>
                  <a:pt x="425" y="346"/>
                </a:lnTo>
                <a:cubicBezTo>
                  <a:pt x="416" y="355"/>
                  <a:pt x="452" y="364"/>
                  <a:pt x="461" y="337"/>
                </a:cubicBezTo>
                <a:cubicBezTo>
                  <a:pt x="469" y="213"/>
                  <a:pt x="443" y="177"/>
                  <a:pt x="443" y="177"/>
                </a:cubicBezTo>
                <a:cubicBezTo>
                  <a:pt x="408" y="195"/>
                  <a:pt x="408" y="195"/>
                  <a:pt x="408" y="195"/>
                </a:cubicBezTo>
                <a:cubicBezTo>
                  <a:pt x="408" y="195"/>
                  <a:pt x="443" y="222"/>
                  <a:pt x="425" y="3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7" name="Freeform 103"/>
          <p:cNvSpPr>
            <a:spLocks noChangeArrowheads="1"/>
          </p:cNvSpPr>
          <p:nvPr/>
        </p:nvSpPr>
        <p:spPr bwMode="auto">
          <a:xfrm>
            <a:off x="1603375" y="1821596"/>
            <a:ext cx="276225" cy="352425"/>
          </a:xfrm>
          <a:custGeom>
            <a:avLst/>
            <a:gdLst>
              <a:gd name="T0" fmla="*/ 116 w 383"/>
              <a:gd name="T1" fmla="*/ 62 h 488"/>
              <a:gd name="T2" fmla="*/ 116 w 383"/>
              <a:gd name="T3" fmla="*/ 62 h 488"/>
              <a:gd name="T4" fmla="*/ 116 w 383"/>
              <a:gd name="T5" fmla="*/ 355 h 488"/>
              <a:gd name="T6" fmla="*/ 63 w 383"/>
              <a:gd name="T7" fmla="*/ 364 h 488"/>
              <a:gd name="T8" fmla="*/ 18 w 383"/>
              <a:gd name="T9" fmla="*/ 443 h 488"/>
              <a:gd name="T10" fmla="*/ 98 w 383"/>
              <a:gd name="T11" fmla="*/ 470 h 488"/>
              <a:gd name="T12" fmla="*/ 160 w 383"/>
              <a:gd name="T13" fmla="*/ 399 h 488"/>
              <a:gd name="T14" fmla="*/ 160 w 383"/>
              <a:gd name="T15" fmla="*/ 160 h 488"/>
              <a:gd name="T16" fmla="*/ 337 w 383"/>
              <a:gd name="T17" fmla="*/ 115 h 488"/>
              <a:gd name="T18" fmla="*/ 337 w 383"/>
              <a:gd name="T19" fmla="*/ 311 h 488"/>
              <a:gd name="T20" fmla="*/ 284 w 383"/>
              <a:gd name="T21" fmla="*/ 311 h 488"/>
              <a:gd name="T22" fmla="*/ 239 w 383"/>
              <a:gd name="T23" fmla="*/ 399 h 488"/>
              <a:gd name="T24" fmla="*/ 319 w 383"/>
              <a:gd name="T25" fmla="*/ 425 h 488"/>
              <a:gd name="T26" fmla="*/ 382 w 383"/>
              <a:gd name="T27" fmla="*/ 355 h 488"/>
              <a:gd name="T28" fmla="*/ 382 w 383"/>
              <a:gd name="T29" fmla="*/ 0 h 488"/>
              <a:gd name="T30" fmla="*/ 116 w 383"/>
              <a:gd name="T31" fmla="*/ 62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83" h="488">
                <a:moveTo>
                  <a:pt x="116" y="62"/>
                </a:moveTo>
                <a:lnTo>
                  <a:pt x="116" y="62"/>
                </a:lnTo>
                <a:cubicBezTo>
                  <a:pt x="116" y="355"/>
                  <a:pt x="116" y="355"/>
                  <a:pt x="116" y="355"/>
                </a:cubicBezTo>
                <a:cubicBezTo>
                  <a:pt x="98" y="355"/>
                  <a:pt x="80" y="355"/>
                  <a:pt x="63" y="364"/>
                </a:cubicBezTo>
                <a:cubicBezTo>
                  <a:pt x="18" y="372"/>
                  <a:pt x="0" y="417"/>
                  <a:pt x="18" y="443"/>
                </a:cubicBezTo>
                <a:cubicBezTo>
                  <a:pt x="27" y="478"/>
                  <a:pt x="63" y="487"/>
                  <a:pt x="98" y="470"/>
                </a:cubicBezTo>
                <a:cubicBezTo>
                  <a:pt x="133" y="461"/>
                  <a:pt x="160" y="434"/>
                  <a:pt x="160" y="399"/>
                </a:cubicBezTo>
                <a:cubicBezTo>
                  <a:pt x="160" y="399"/>
                  <a:pt x="160" y="248"/>
                  <a:pt x="160" y="160"/>
                </a:cubicBezTo>
                <a:cubicBezTo>
                  <a:pt x="337" y="115"/>
                  <a:pt x="337" y="115"/>
                  <a:pt x="337" y="115"/>
                </a:cubicBezTo>
                <a:cubicBezTo>
                  <a:pt x="337" y="311"/>
                  <a:pt x="337" y="311"/>
                  <a:pt x="337" y="311"/>
                </a:cubicBezTo>
                <a:cubicBezTo>
                  <a:pt x="319" y="301"/>
                  <a:pt x="301" y="301"/>
                  <a:pt x="284" y="311"/>
                </a:cubicBezTo>
                <a:cubicBezTo>
                  <a:pt x="239" y="328"/>
                  <a:pt x="222" y="364"/>
                  <a:pt x="239" y="399"/>
                </a:cubicBezTo>
                <a:cubicBezTo>
                  <a:pt x="248" y="425"/>
                  <a:pt x="284" y="434"/>
                  <a:pt x="319" y="425"/>
                </a:cubicBezTo>
                <a:cubicBezTo>
                  <a:pt x="355" y="408"/>
                  <a:pt x="382" y="381"/>
                  <a:pt x="382" y="355"/>
                </a:cubicBezTo>
                <a:cubicBezTo>
                  <a:pt x="382" y="0"/>
                  <a:pt x="382" y="0"/>
                  <a:pt x="382" y="0"/>
                </a:cubicBezTo>
                <a:lnTo>
                  <a:pt x="116" y="6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7" name="Freeform 114"/>
          <p:cNvSpPr>
            <a:spLocks noChangeArrowheads="1"/>
          </p:cNvSpPr>
          <p:nvPr/>
        </p:nvSpPr>
        <p:spPr bwMode="auto">
          <a:xfrm>
            <a:off x="7221538" y="4966433"/>
            <a:ext cx="333375" cy="352425"/>
          </a:xfrm>
          <a:custGeom>
            <a:avLst/>
            <a:gdLst>
              <a:gd name="T0" fmla="*/ 443 w 462"/>
              <a:gd name="T1" fmla="*/ 301 h 488"/>
              <a:gd name="T2" fmla="*/ 443 w 462"/>
              <a:gd name="T3" fmla="*/ 301 h 488"/>
              <a:gd name="T4" fmla="*/ 408 w 462"/>
              <a:gd name="T5" fmla="*/ 266 h 488"/>
              <a:gd name="T6" fmla="*/ 408 w 462"/>
              <a:gd name="T7" fmla="*/ 221 h 488"/>
              <a:gd name="T8" fmla="*/ 443 w 462"/>
              <a:gd name="T9" fmla="*/ 186 h 488"/>
              <a:gd name="T10" fmla="*/ 443 w 462"/>
              <a:gd name="T11" fmla="*/ 160 h 488"/>
              <a:gd name="T12" fmla="*/ 381 w 462"/>
              <a:gd name="T13" fmla="*/ 151 h 488"/>
              <a:gd name="T14" fmla="*/ 364 w 462"/>
              <a:gd name="T15" fmla="*/ 124 h 488"/>
              <a:gd name="T16" fmla="*/ 390 w 462"/>
              <a:gd name="T17" fmla="*/ 36 h 488"/>
              <a:gd name="T18" fmla="*/ 381 w 462"/>
              <a:gd name="T19" fmla="*/ 27 h 488"/>
              <a:gd name="T20" fmla="*/ 311 w 462"/>
              <a:gd name="T21" fmla="*/ 71 h 488"/>
              <a:gd name="T22" fmla="*/ 267 w 462"/>
              <a:gd name="T23" fmla="*/ 53 h 488"/>
              <a:gd name="T24" fmla="*/ 248 w 462"/>
              <a:gd name="T25" fmla="*/ 17 h 488"/>
              <a:gd name="T26" fmla="*/ 213 w 462"/>
              <a:gd name="T27" fmla="*/ 17 h 488"/>
              <a:gd name="T28" fmla="*/ 195 w 462"/>
              <a:gd name="T29" fmla="*/ 53 h 488"/>
              <a:gd name="T30" fmla="*/ 151 w 462"/>
              <a:gd name="T31" fmla="*/ 71 h 488"/>
              <a:gd name="T32" fmla="*/ 116 w 462"/>
              <a:gd name="T33" fmla="*/ 53 h 488"/>
              <a:gd name="T34" fmla="*/ 89 w 462"/>
              <a:gd name="T35" fmla="*/ 71 h 488"/>
              <a:gd name="T36" fmla="*/ 89 w 462"/>
              <a:gd name="T37" fmla="*/ 106 h 488"/>
              <a:gd name="T38" fmla="*/ 63 w 462"/>
              <a:gd name="T39" fmla="*/ 142 h 488"/>
              <a:gd name="T40" fmla="*/ 18 w 462"/>
              <a:gd name="T41" fmla="*/ 160 h 488"/>
              <a:gd name="T42" fmla="*/ 18 w 462"/>
              <a:gd name="T43" fmla="*/ 186 h 488"/>
              <a:gd name="T44" fmla="*/ 63 w 462"/>
              <a:gd name="T45" fmla="*/ 221 h 488"/>
              <a:gd name="T46" fmla="*/ 63 w 462"/>
              <a:gd name="T47" fmla="*/ 266 h 488"/>
              <a:gd name="T48" fmla="*/ 18 w 462"/>
              <a:gd name="T49" fmla="*/ 301 h 488"/>
              <a:gd name="T50" fmla="*/ 27 w 462"/>
              <a:gd name="T51" fmla="*/ 319 h 488"/>
              <a:gd name="T52" fmla="*/ 71 w 462"/>
              <a:gd name="T53" fmla="*/ 328 h 488"/>
              <a:gd name="T54" fmla="*/ 98 w 462"/>
              <a:gd name="T55" fmla="*/ 364 h 488"/>
              <a:gd name="T56" fmla="*/ 71 w 462"/>
              <a:gd name="T57" fmla="*/ 443 h 488"/>
              <a:gd name="T58" fmla="*/ 89 w 462"/>
              <a:gd name="T59" fmla="*/ 461 h 488"/>
              <a:gd name="T60" fmla="*/ 142 w 462"/>
              <a:gd name="T61" fmla="*/ 425 h 488"/>
              <a:gd name="T62" fmla="*/ 186 w 462"/>
              <a:gd name="T63" fmla="*/ 434 h 488"/>
              <a:gd name="T64" fmla="*/ 213 w 462"/>
              <a:gd name="T65" fmla="*/ 470 h 488"/>
              <a:gd name="T66" fmla="*/ 248 w 462"/>
              <a:gd name="T67" fmla="*/ 470 h 488"/>
              <a:gd name="T68" fmla="*/ 267 w 462"/>
              <a:gd name="T69" fmla="*/ 425 h 488"/>
              <a:gd name="T70" fmla="*/ 311 w 462"/>
              <a:gd name="T71" fmla="*/ 408 h 488"/>
              <a:gd name="T72" fmla="*/ 355 w 462"/>
              <a:gd name="T73" fmla="*/ 434 h 488"/>
              <a:gd name="T74" fmla="*/ 373 w 462"/>
              <a:gd name="T75" fmla="*/ 417 h 488"/>
              <a:gd name="T76" fmla="*/ 373 w 462"/>
              <a:gd name="T77" fmla="*/ 372 h 488"/>
              <a:gd name="T78" fmla="*/ 399 w 462"/>
              <a:gd name="T79" fmla="*/ 337 h 488"/>
              <a:gd name="T80" fmla="*/ 443 w 462"/>
              <a:gd name="T81" fmla="*/ 328 h 488"/>
              <a:gd name="T82" fmla="*/ 443 w 462"/>
              <a:gd name="T83" fmla="*/ 301 h 488"/>
              <a:gd name="T84" fmla="*/ 257 w 462"/>
              <a:gd name="T85" fmla="*/ 346 h 488"/>
              <a:gd name="T86" fmla="*/ 257 w 462"/>
              <a:gd name="T87" fmla="*/ 346 h 488"/>
              <a:gd name="T88" fmla="*/ 204 w 462"/>
              <a:gd name="T89" fmla="*/ 346 h 488"/>
              <a:gd name="T90" fmla="*/ 204 w 462"/>
              <a:gd name="T91" fmla="*/ 292 h 488"/>
              <a:gd name="T92" fmla="*/ 257 w 462"/>
              <a:gd name="T93" fmla="*/ 292 h 488"/>
              <a:gd name="T94" fmla="*/ 257 w 462"/>
              <a:gd name="T95" fmla="*/ 346 h 488"/>
              <a:gd name="T96" fmla="*/ 257 w 462"/>
              <a:gd name="T97" fmla="*/ 266 h 488"/>
              <a:gd name="T98" fmla="*/ 257 w 462"/>
              <a:gd name="T99" fmla="*/ 266 h 488"/>
              <a:gd name="T100" fmla="*/ 204 w 462"/>
              <a:gd name="T101" fmla="*/ 266 h 488"/>
              <a:gd name="T102" fmla="*/ 204 w 462"/>
              <a:gd name="T103" fmla="*/ 133 h 488"/>
              <a:gd name="T104" fmla="*/ 257 w 462"/>
              <a:gd name="T105" fmla="*/ 133 h 488"/>
              <a:gd name="T106" fmla="*/ 257 w 462"/>
              <a:gd name="T107" fmla="*/ 266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62" h="488">
                <a:moveTo>
                  <a:pt x="443" y="301"/>
                </a:moveTo>
                <a:lnTo>
                  <a:pt x="443" y="301"/>
                </a:lnTo>
                <a:cubicBezTo>
                  <a:pt x="408" y="266"/>
                  <a:pt x="408" y="266"/>
                  <a:pt x="408" y="266"/>
                </a:cubicBezTo>
                <a:cubicBezTo>
                  <a:pt x="390" y="248"/>
                  <a:pt x="390" y="230"/>
                  <a:pt x="408" y="221"/>
                </a:cubicBezTo>
                <a:cubicBezTo>
                  <a:pt x="443" y="186"/>
                  <a:pt x="443" y="186"/>
                  <a:pt x="443" y="186"/>
                </a:cubicBezTo>
                <a:cubicBezTo>
                  <a:pt x="461" y="168"/>
                  <a:pt x="452" y="160"/>
                  <a:pt x="443" y="160"/>
                </a:cubicBezTo>
                <a:cubicBezTo>
                  <a:pt x="381" y="151"/>
                  <a:pt x="381" y="151"/>
                  <a:pt x="381" y="151"/>
                </a:cubicBezTo>
                <a:cubicBezTo>
                  <a:pt x="364" y="151"/>
                  <a:pt x="355" y="142"/>
                  <a:pt x="364" y="124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9" y="27"/>
                  <a:pt x="390" y="17"/>
                  <a:pt x="381" y="27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292" y="80"/>
                  <a:pt x="275" y="71"/>
                  <a:pt x="267" y="53"/>
                </a:cubicBezTo>
                <a:cubicBezTo>
                  <a:pt x="248" y="17"/>
                  <a:pt x="248" y="17"/>
                  <a:pt x="248" y="17"/>
                </a:cubicBezTo>
                <a:cubicBezTo>
                  <a:pt x="239" y="0"/>
                  <a:pt x="222" y="0"/>
                  <a:pt x="213" y="17"/>
                </a:cubicBezTo>
                <a:cubicBezTo>
                  <a:pt x="195" y="53"/>
                  <a:pt x="195" y="53"/>
                  <a:pt x="195" y="53"/>
                </a:cubicBezTo>
                <a:cubicBezTo>
                  <a:pt x="186" y="71"/>
                  <a:pt x="169" y="71"/>
                  <a:pt x="151" y="71"/>
                </a:cubicBezTo>
                <a:cubicBezTo>
                  <a:pt x="116" y="53"/>
                  <a:pt x="116" y="53"/>
                  <a:pt x="116" y="53"/>
                </a:cubicBezTo>
                <a:cubicBezTo>
                  <a:pt x="98" y="45"/>
                  <a:pt x="80" y="53"/>
                  <a:pt x="89" y="71"/>
                </a:cubicBezTo>
                <a:cubicBezTo>
                  <a:pt x="89" y="106"/>
                  <a:pt x="89" y="106"/>
                  <a:pt x="89" y="106"/>
                </a:cubicBezTo>
                <a:cubicBezTo>
                  <a:pt x="89" y="124"/>
                  <a:pt x="80" y="142"/>
                  <a:pt x="63" y="142"/>
                </a:cubicBezTo>
                <a:cubicBezTo>
                  <a:pt x="18" y="160"/>
                  <a:pt x="18" y="160"/>
                  <a:pt x="18" y="160"/>
                </a:cubicBezTo>
                <a:cubicBezTo>
                  <a:pt x="9" y="160"/>
                  <a:pt x="0" y="168"/>
                  <a:pt x="18" y="186"/>
                </a:cubicBezTo>
                <a:cubicBezTo>
                  <a:pt x="63" y="221"/>
                  <a:pt x="63" y="221"/>
                  <a:pt x="63" y="221"/>
                </a:cubicBezTo>
                <a:cubicBezTo>
                  <a:pt x="71" y="230"/>
                  <a:pt x="71" y="248"/>
                  <a:pt x="63" y="266"/>
                </a:cubicBezTo>
                <a:cubicBezTo>
                  <a:pt x="18" y="301"/>
                  <a:pt x="18" y="301"/>
                  <a:pt x="18" y="301"/>
                </a:cubicBezTo>
                <a:cubicBezTo>
                  <a:pt x="0" y="311"/>
                  <a:pt x="9" y="319"/>
                  <a:pt x="27" y="319"/>
                </a:cubicBezTo>
                <a:cubicBezTo>
                  <a:pt x="71" y="328"/>
                  <a:pt x="71" y="328"/>
                  <a:pt x="71" y="328"/>
                </a:cubicBezTo>
                <a:cubicBezTo>
                  <a:pt x="89" y="328"/>
                  <a:pt x="98" y="346"/>
                  <a:pt x="98" y="364"/>
                </a:cubicBezTo>
                <a:cubicBezTo>
                  <a:pt x="71" y="443"/>
                  <a:pt x="71" y="443"/>
                  <a:pt x="71" y="443"/>
                </a:cubicBezTo>
                <a:cubicBezTo>
                  <a:pt x="63" y="461"/>
                  <a:pt x="71" y="461"/>
                  <a:pt x="89" y="461"/>
                </a:cubicBezTo>
                <a:cubicBezTo>
                  <a:pt x="142" y="425"/>
                  <a:pt x="142" y="425"/>
                  <a:pt x="142" y="425"/>
                </a:cubicBezTo>
                <a:cubicBezTo>
                  <a:pt x="160" y="417"/>
                  <a:pt x="177" y="417"/>
                  <a:pt x="186" y="434"/>
                </a:cubicBezTo>
                <a:cubicBezTo>
                  <a:pt x="213" y="470"/>
                  <a:pt x="213" y="470"/>
                  <a:pt x="213" y="470"/>
                </a:cubicBezTo>
                <a:cubicBezTo>
                  <a:pt x="222" y="487"/>
                  <a:pt x="239" y="478"/>
                  <a:pt x="248" y="470"/>
                </a:cubicBezTo>
                <a:cubicBezTo>
                  <a:pt x="267" y="425"/>
                  <a:pt x="267" y="425"/>
                  <a:pt x="267" y="425"/>
                </a:cubicBezTo>
                <a:cubicBezTo>
                  <a:pt x="275" y="408"/>
                  <a:pt x="292" y="408"/>
                  <a:pt x="311" y="408"/>
                </a:cubicBezTo>
                <a:cubicBezTo>
                  <a:pt x="355" y="434"/>
                  <a:pt x="355" y="434"/>
                  <a:pt x="355" y="434"/>
                </a:cubicBezTo>
                <a:cubicBezTo>
                  <a:pt x="364" y="443"/>
                  <a:pt x="381" y="434"/>
                  <a:pt x="373" y="417"/>
                </a:cubicBezTo>
                <a:cubicBezTo>
                  <a:pt x="373" y="372"/>
                  <a:pt x="373" y="372"/>
                  <a:pt x="373" y="372"/>
                </a:cubicBezTo>
                <a:cubicBezTo>
                  <a:pt x="373" y="364"/>
                  <a:pt x="390" y="346"/>
                  <a:pt x="399" y="337"/>
                </a:cubicBezTo>
                <a:cubicBezTo>
                  <a:pt x="443" y="328"/>
                  <a:pt x="443" y="328"/>
                  <a:pt x="443" y="328"/>
                </a:cubicBezTo>
                <a:cubicBezTo>
                  <a:pt x="452" y="319"/>
                  <a:pt x="461" y="311"/>
                  <a:pt x="443" y="301"/>
                </a:cubicBezTo>
                <a:close/>
                <a:moveTo>
                  <a:pt x="257" y="346"/>
                </a:moveTo>
                <a:lnTo>
                  <a:pt x="257" y="346"/>
                </a:lnTo>
                <a:cubicBezTo>
                  <a:pt x="204" y="346"/>
                  <a:pt x="204" y="346"/>
                  <a:pt x="204" y="346"/>
                </a:cubicBezTo>
                <a:cubicBezTo>
                  <a:pt x="204" y="292"/>
                  <a:pt x="204" y="292"/>
                  <a:pt x="204" y="292"/>
                </a:cubicBezTo>
                <a:cubicBezTo>
                  <a:pt x="257" y="292"/>
                  <a:pt x="257" y="292"/>
                  <a:pt x="257" y="292"/>
                </a:cubicBezTo>
                <a:lnTo>
                  <a:pt x="257" y="346"/>
                </a:lnTo>
                <a:close/>
                <a:moveTo>
                  <a:pt x="257" y="266"/>
                </a:moveTo>
                <a:lnTo>
                  <a:pt x="257" y="266"/>
                </a:lnTo>
                <a:cubicBezTo>
                  <a:pt x="204" y="266"/>
                  <a:pt x="204" y="266"/>
                  <a:pt x="204" y="266"/>
                </a:cubicBezTo>
                <a:cubicBezTo>
                  <a:pt x="204" y="133"/>
                  <a:pt x="204" y="133"/>
                  <a:pt x="204" y="133"/>
                </a:cubicBezTo>
                <a:cubicBezTo>
                  <a:pt x="257" y="133"/>
                  <a:pt x="257" y="133"/>
                  <a:pt x="257" y="133"/>
                </a:cubicBezTo>
                <a:lnTo>
                  <a:pt x="257" y="2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2" name="Freeform 154"/>
          <p:cNvSpPr>
            <a:spLocks noChangeArrowheads="1"/>
          </p:cNvSpPr>
          <p:nvPr/>
        </p:nvSpPr>
        <p:spPr bwMode="auto">
          <a:xfrm>
            <a:off x="7243763" y="1834296"/>
            <a:ext cx="257175" cy="349250"/>
          </a:xfrm>
          <a:custGeom>
            <a:avLst/>
            <a:gdLst>
              <a:gd name="T0" fmla="*/ 346 w 355"/>
              <a:gd name="T1" fmla="*/ 132 h 487"/>
              <a:gd name="T2" fmla="*/ 346 w 355"/>
              <a:gd name="T3" fmla="*/ 132 h 487"/>
              <a:gd name="T4" fmla="*/ 116 w 355"/>
              <a:gd name="T5" fmla="*/ 17 h 487"/>
              <a:gd name="T6" fmla="*/ 9 w 355"/>
              <a:gd name="T7" fmla="*/ 53 h 487"/>
              <a:gd name="T8" fmla="*/ 0 w 355"/>
              <a:gd name="T9" fmla="*/ 79 h 487"/>
              <a:gd name="T10" fmla="*/ 9 w 355"/>
              <a:gd name="T11" fmla="*/ 345 h 487"/>
              <a:gd name="T12" fmla="*/ 18 w 355"/>
              <a:gd name="T13" fmla="*/ 363 h 487"/>
              <a:gd name="T14" fmla="*/ 222 w 355"/>
              <a:gd name="T15" fmla="*/ 486 h 487"/>
              <a:gd name="T16" fmla="*/ 231 w 355"/>
              <a:gd name="T17" fmla="*/ 486 h 487"/>
              <a:gd name="T18" fmla="*/ 240 w 355"/>
              <a:gd name="T19" fmla="*/ 486 h 487"/>
              <a:gd name="T20" fmla="*/ 248 w 355"/>
              <a:gd name="T21" fmla="*/ 478 h 487"/>
              <a:gd name="T22" fmla="*/ 248 w 355"/>
              <a:gd name="T23" fmla="*/ 203 h 487"/>
              <a:gd name="T24" fmla="*/ 240 w 355"/>
              <a:gd name="T25" fmla="*/ 185 h 487"/>
              <a:gd name="T26" fmla="*/ 44 w 355"/>
              <a:gd name="T27" fmla="*/ 70 h 487"/>
              <a:gd name="T28" fmla="*/ 71 w 355"/>
              <a:gd name="T29" fmla="*/ 53 h 487"/>
              <a:gd name="T30" fmla="*/ 107 w 355"/>
              <a:gd name="T31" fmla="*/ 44 h 487"/>
              <a:gd name="T32" fmla="*/ 301 w 355"/>
              <a:gd name="T33" fmla="*/ 150 h 487"/>
              <a:gd name="T34" fmla="*/ 310 w 355"/>
              <a:gd name="T35" fmla="*/ 159 h 487"/>
              <a:gd name="T36" fmla="*/ 310 w 355"/>
              <a:gd name="T37" fmla="*/ 425 h 487"/>
              <a:gd name="T38" fmla="*/ 328 w 355"/>
              <a:gd name="T39" fmla="*/ 442 h 487"/>
              <a:gd name="T40" fmla="*/ 354 w 355"/>
              <a:gd name="T41" fmla="*/ 425 h 487"/>
              <a:gd name="T42" fmla="*/ 354 w 355"/>
              <a:gd name="T43" fmla="*/ 141 h 487"/>
              <a:gd name="T44" fmla="*/ 346 w 355"/>
              <a:gd name="T45" fmla="*/ 132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5" h="487">
                <a:moveTo>
                  <a:pt x="346" y="132"/>
                </a:moveTo>
                <a:lnTo>
                  <a:pt x="346" y="132"/>
                </a:lnTo>
                <a:cubicBezTo>
                  <a:pt x="116" y="17"/>
                  <a:pt x="116" y="17"/>
                  <a:pt x="116" y="17"/>
                </a:cubicBezTo>
                <a:cubicBezTo>
                  <a:pt x="89" y="0"/>
                  <a:pt x="27" y="25"/>
                  <a:pt x="9" y="53"/>
                </a:cubicBezTo>
                <a:cubicBezTo>
                  <a:pt x="0" y="70"/>
                  <a:pt x="0" y="79"/>
                  <a:pt x="0" y="79"/>
                </a:cubicBezTo>
                <a:cubicBezTo>
                  <a:pt x="9" y="345"/>
                  <a:pt x="9" y="345"/>
                  <a:pt x="9" y="345"/>
                </a:cubicBezTo>
                <a:cubicBezTo>
                  <a:pt x="9" y="345"/>
                  <a:pt x="18" y="354"/>
                  <a:pt x="18" y="363"/>
                </a:cubicBezTo>
                <a:cubicBezTo>
                  <a:pt x="36" y="363"/>
                  <a:pt x="222" y="486"/>
                  <a:pt x="222" y="486"/>
                </a:cubicBezTo>
                <a:cubicBezTo>
                  <a:pt x="231" y="486"/>
                  <a:pt x="231" y="486"/>
                  <a:pt x="231" y="486"/>
                </a:cubicBezTo>
                <a:cubicBezTo>
                  <a:pt x="240" y="486"/>
                  <a:pt x="240" y="486"/>
                  <a:pt x="240" y="486"/>
                </a:cubicBezTo>
                <a:cubicBezTo>
                  <a:pt x="248" y="486"/>
                  <a:pt x="248" y="478"/>
                  <a:pt x="248" y="478"/>
                </a:cubicBezTo>
                <a:cubicBezTo>
                  <a:pt x="248" y="203"/>
                  <a:pt x="248" y="203"/>
                  <a:pt x="248" y="203"/>
                </a:cubicBezTo>
                <a:cubicBezTo>
                  <a:pt x="248" y="194"/>
                  <a:pt x="248" y="194"/>
                  <a:pt x="240" y="185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70"/>
                  <a:pt x="53" y="61"/>
                  <a:pt x="71" y="53"/>
                </a:cubicBezTo>
                <a:cubicBezTo>
                  <a:pt x="89" y="44"/>
                  <a:pt x="97" y="44"/>
                  <a:pt x="107" y="44"/>
                </a:cubicBezTo>
                <a:cubicBezTo>
                  <a:pt x="107" y="44"/>
                  <a:pt x="293" y="150"/>
                  <a:pt x="301" y="150"/>
                </a:cubicBezTo>
                <a:cubicBezTo>
                  <a:pt x="310" y="159"/>
                  <a:pt x="310" y="159"/>
                  <a:pt x="310" y="159"/>
                </a:cubicBezTo>
                <a:cubicBezTo>
                  <a:pt x="310" y="168"/>
                  <a:pt x="310" y="425"/>
                  <a:pt x="310" y="425"/>
                </a:cubicBezTo>
                <a:cubicBezTo>
                  <a:pt x="310" y="433"/>
                  <a:pt x="319" y="442"/>
                  <a:pt x="328" y="442"/>
                </a:cubicBezTo>
                <a:cubicBezTo>
                  <a:pt x="337" y="442"/>
                  <a:pt x="354" y="433"/>
                  <a:pt x="354" y="425"/>
                </a:cubicBezTo>
                <a:cubicBezTo>
                  <a:pt x="354" y="141"/>
                  <a:pt x="354" y="141"/>
                  <a:pt x="354" y="141"/>
                </a:cubicBezTo>
                <a:lnTo>
                  <a:pt x="346" y="132"/>
                </a:ln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2463800" y="1654908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添加你的标题</a:t>
            </a:r>
          </a:p>
        </p:txBody>
      </p:sp>
      <p:sp>
        <p:nvSpPr>
          <p:cNvPr id="24" name="TextBox 13"/>
          <p:cNvSpPr txBox="1">
            <a:spLocks noChangeArrowheads="1"/>
          </p:cNvSpPr>
          <p:nvPr/>
        </p:nvSpPr>
        <p:spPr bwMode="auto">
          <a:xfrm>
            <a:off x="2468563" y="1977171"/>
            <a:ext cx="24098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2463800" y="3218596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添加你的标题</a:t>
            </a:r>
          </a:p>
        </p:txBody>
      </p:sp>
      <p:sp>
        <p:nvSpPr>
          <p:cNvPr id="4" name="TextBox 13"/>
          <p:cNvSpPr txBox="1">
            <a:spLocks noChangeArrowheads="1"/>
          </p:cNvSpPr>
          <p:nvPr/>
        </p:nvSpPr>
        <p:spPr bwMode="auto">
          <a:xfrm>
            <a:off x="2468563" y="3540858"/>
            <a:ext cx="24098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2463800" y="4810858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添加你的标题</a:t>
            </a: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2468563" y="5133121"/>
            <a:ext cx="24098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8105775" y="1654908"/>
            <a:ext cx="1295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添加你的标题</a:t>
            </a: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8110538" y="1977171"/>
            <a:ext cx="24082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8105775" y="3218596"/>
            <a:ext cx="1295400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添加你的标题</a:t>
            </a: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8110538" y="3540858"/>
            <a:ext cx="24082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8105775" y="4810858"/>
            <a:ext cx="12954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添加你的标题</a:t>
            </a: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8110538" y="5133121"/>
            <a:ext cx="24082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zh-CN" sz="12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4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3" grpId="0" bldLvl="0" animBg="1"/>
      <p:bldP spid="2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7" grpId="0" bldLvl="0" animBg="1"/>
      <p:bldP spid="12" grpId="0" bldLvl="0" animBg="1"/>
      <p:bldP spid="13" grpId="0"/>
      <p:bldP spid="24" grpId="0"/>
      <p:bldP spid="26" grpId="0"/>
      <p:bldP spid="4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 txBox="1"/>
          <p:nvPr/>
        </p:nvSpPr>
        <p:spPr>
          <a:xfrm>
            <a:off x="5496560" y="4912360"/>
            <a:ext cx="1741805" cy="37020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vert="horz" lIns="68559" tIns="34279" rIns="68559" bIns="34279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汇报：张三</a:t>
            </a:r>
          </a:p>
        </p:txBody>
      </p:sp>
      <p:sp>
        <p:nvSpPr>
          <p:cNvPr id="12" name="Freeform 5"/>
          <p:cNvSpPr>
            <a:spLocks noChangeAspect="1"/>
          </p:cNvSpPr>
          <p:nvPr/>
        </p:nvSpPr>
        <p:spPr bwMode="auto">
          <a:xfrm>
            <a:off x="1270635" y="2308860"/>
            <a:ext cx="1884680" cy="1447800"/>
          </a:xfrm>
          <a:custGeom>
            <a:avLst/>
            <a:gdLst>
              <a:gd name="T0" fmla="*/ 368 w 7852"/>
              <a:gd name="T1" fmla="*/ 0 h 5322"/>
              <a:gd name="T2" fmla="*/ 7496 w 7852"/>
              <a:gd name="T3" fmla="*/ 0 h 5322"/>
              <a:gd name="T4" fmla="*/ 7497 w 7852"/>
              <a:gd name="T5" fmla="*/ 0 h 5322"/>
              <a:gd name="T6" fmla="*/ 7497 w 7852"/>
              <a:gd name="T7" fmla="*/ 0 h 5322"/>
              <a:gd name="T8" fmla="*/ 7852 w 7852"/>
              <a:gd name="T9" fmla="*/ 357 h 5322"/>
              <a:gd name="T10" fmla="*/ 7852 w 7852"/>
              <a:gd name="T11" fmla="*/ 363 h 5322"/>
              <a:gd name="T12" fmla="*/ 7852 w 7852"/>
              <a:gd name="T13" fmla="*/ 363 h 5322"/>
              <a:gd name="T14" fmla="*/ 7852 w 7852"/>
              <a:gd name="T15" fmla="*/ 3116 h 5322"/>
              <a:gd name="T16" fmla="*/ 7852 w 7852"/>
              <a:gd name="T17" fmla="*/ 3120 h 5322"/>
              <a:gd name="T18" fmla="*/ 7852 w 7852"/>
              <a:gd name="T19" fmla="*/ 3120 h 5322"/>
              <a:gd name="T20" fmla="*/ 7482 w 7852"/>
              <a:gd name="T21" fmla="*/ 3676 h 5322"/>
              <a:gd name="T22" fmla="*/ 4025 w 7852"/>
              <a:gd name="T23" fmla="*/ 5297 h 5322"/>
              <a:gd name="T24" fmla="*/ 4024 w 7852"/>
              <a:gd name="T25" fmla="*/ 5298 h 5322"/>
              <a:gd name="T26" fmla="*/ 3926 w 7852"/>
              <a:gd name="T27" fmla="*/ 5322 h 5322"/>
              <a:gd name="T28" fmla="*/ 3833 w 7852"/>
              <a:gd name="T29" fmla="*/ 5300 h 5322"/>
              <a:gd name="T30" fmla="*/ 378 w 7852"/>
              <a:gd name="T31" fmla="*/ 3680 h 5322"/>
              <a:gd name="T32" fmla="*/ 0 w 7852"/>
              <a:gd name="T33" fmla="*/ 3116 h 5322"/>
              <a:gd name="T34" fmla="*/ 0 w 7852"/>
              <a:gd name="T35" fmla="*/ 3099 h 5322"/>
              <a:gd name="T36" fmla="*/ 0 w 7852"/>
              <a:gd name="T37" fmla="*/ 3099 h 5322"/>
              <a:gd name="T38" fmla="*/ 0 w 7852"/>
              <a:gd name="T39" fmla="*/ 362 h 5322"/>
              <a:gd name="T40" fmla="*/ 0 w 7852"/>
              <a:gd name="T41" fmla="*/ 362 h 5322"/>
              <a:gd name="T42" fmla="*/ 0 w 7852"/>
              <a:gd name="T43" fmla="*/ 357 h 5322"/>
              <a:gd name="T44" fmla="*/ 357 w 7852"/>
              <a:gd name="T45" fmla="*/ 0 h 5322"/>
              <a:gd name="T46" fmla="*/ 368 w 7852"/>
              <a:gd name="T47" fmla="*/ 0 h 5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852" h="5322">
                <a:moveTo>
                  <a:pt x="368" y="0"/>
                </a:moveTo>
                <a:lnTo>
                  <a:pt x="7496" y="0"/>
                </a:lnTo>
                <a:lnTo>
                  <a:pt x="7497" y="0"/>
                </a:lnTo>
                <a:lnTo>
                  <a:pt x="7497" y="0"/>
                </a:lnTo>
                <a:cubicBezTo>
                  <a:pt x="7693" y="1"/>
                  <a:pt x="7852" y="160"/>
                  <a:pt x="7852" y="357"/>
                </a:cubicBezTo>
                <a:lnTo>
                  <a:pt x="7852" y="363"/>
                </a:lnTo>
                <a:lnTo>
                  <a:pt x="7852" y="363"/>
                </a:lnTo>
                <a:lnTo>
                  <a:pt x="7852" y="3116"/>
                </a:lnTo>
                <a:lnTo>
                  <a:pt x="7852" y="3120"/>
                </a:lnTo>
                <a:lnTo>
                  <a:pt x="7852" y="3120"/>
                </a:lnTo>
                <a:cubicBezTo>
                  <a:pt x="7851" y="3370"/>
                  <a:pt x="7699" y="3584"/>
                  <a:pt x="7482" y="3676"/>
                </a:cubicBezTo>
                <a:lnTo>
                  <a:pt x="4025" y="5297"/>
                </a:lnTo>
                <a:lnTo>
                  <a:pt x="4024" y="5298"/>
                </a:lnTo>
                <a:cubicBezTo>
                  <a:pt x="3995" y="5313"/>
                  <a:pt x="3962" y="5322"/>
                  <a:pt x="3926" y="5322"/>
                </a:cubicBezTo>
                <a:cubicBezTo>
                  <a:pt x="3893" y="5322"/>
                  <a:pt x="3861" y="5314"/>
                  <a:pt x="3833" y="5300"/>
                </a:cubicBezTo>
                <a:lnTo>
                  <a:pt x="378" y="3680"/>
                </a:lnTo>
                <a:cubicBezTo>
                  <a:pt x="156" y="3588"/>
                  <a:pt x="0" y="3370"/>
                  <a:pt x="0" y="3116"/>
                </a:cubicBezTo>
                <a:cubicBezTo>
                  <a:pt x="0" y="3110"/>
                  <a:pt x="0" y="3105"/>
                  <a:pt x="0" y="3099"/>
                </a:cubicBezTo>
                <a:lnTo>
                  <a:pt x="0" y="3099"/>
                </a:lnTo>
                <a:lnTo>
                  <a:pt x="0" y="362"/>
                </a:lnTo>
                <a:lnTo>
                  <a:pt x="0" y="362"/>
                </a:lnTo>
                <a:lnTo>
                  <a:pt x="0" y="357"/>
                </a:lnTo>
                <a:cubicBezTo>
                  <a:pt x="0" y="160"/>
                  <a:pt x="160" y="0"/>
                  <a:pt x="357" y="0"/>
                </a:cubicBezTo>
                <a:cubicBezTo>
                  <a:pt x="360" y="0"/>
                  <a:pt x="364" y="0"/>
                  <a:pt x="368" y="0"/>
                </a:cubicBezTo>
                <a:close/>
              </a:path>
            </a:pathLst>
          </a:custGeom>
          <a:solidFill>
            <a:srgbClr val="8EC223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842645" y="4008755"/>
            <a:ext cx="2736850" cy="1445260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8EC22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3432810" y="4008755"/>
            <a:ext cx="2736850" cy="1445260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F189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6019800" y="4008755"/>
            <a:ext cx="2736850" cy="1445260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08A1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圆角矩形 23"/>
          <p:cNvSpPr/>
          <p:nvPr/>
        </p:nvSpPr>
        <p:spPr>
          <a:xfrm>
            <a:off x="8613140" y="4008755"/>
            <a:ext cx="2736850" cy="1445260"/>
          </a:xfrm>
          <a:prstGeom prst="roundRect">
            <a:avLst>
              <a:gd name="adj" fmla="val 50000"/>
            </a:avLst>
          </a:prstGeom>
          <a:noFill/>
          <a:ln w="12700">
            <a:solidFill>
              <a:srgbClr val="923C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Freeform 5"/>
          <p:cNvSpPr>
            <a:spLocks noChangeAspect="1"/>
          </p:cNvSpPr>
          <p:nvPr/>
        </p:nvSpPr>
        <p:spPr bwMode="auto">
          <a:xfrm>
            <a:off x="3861435" y="2308860"/>
            <a:ext cx="1884680" cy="1447800"/>
          </a:xfrm>
          <a:custGeom>
            <a:avLst/>
            <a:gdLst>
              <a:gd name="T0" fmla="*/ 368 w 7852"/>
              <a:gd name="T1" fmla="*/ 0 h 5322"/>
              <a:gd name="T2" fmla="*/ 7496 w 7852"/>
              <a:gd name="T3" fmla="*/ 0 h 5322"/>
              <a:gd name="T4" fmla="*/ 7497 w 7852"/>
              <a:gd name="T5" fmla="*/ 0 h 5322"/>
              <a:gd name="T6" fmla="*/ 7497 w 7852"/>
              <a:gd name="T7" fmla="*/ 0 h 5322"/>
              <a:gd name="T8" fmla="*/ 7852 w 7852"/>
              <a:gd name="T9" fmla="*/ 357 h 5322"/>
              <a:gd name="T10" fmla="*/ 7852 w 7852"/>
              <a:gd name="T11" fmla="*/ 363 h 5322"/>
              <a:gd name="T12" fmla="*/ 7852 w 7852"/>
              <a:gd name="T13" fmla="*/ 363 h 5322"/>
              <a:gd name="T14" fmla="*/ 7852 w 7852"/>
              <a:gd name="T15" fmla="*/ 3116 h 5322"/>
              <a:gd name="T16" fmla="*/ 7852 w 7852"/>
              <a:gd name="T17" fmla="*/ 3120 h 5322"/>
              <a:gd name="T18" fmla="*/ 7852 w 7852"/>
              <a:gd name="T19" fmla="*/ 3120 h 5322"/>
              <a:gd name="T20" fmla="*/ 7482 w 7852"/>
              <a:gd name="T21" fmla="*/ 3676 h 5322"/>
              <a:gd name="T22" fmla="*/ 4025 w 7852"/>
              <a:gd name="T23" fmla="*/ 5297 h 5322"/>
              <a:gd name="T24" fmla="*/ 4024 w 7852"/>
              <a:gd name="T25" fmla="*/ 5298 h 5322"/>
              <a:gd name="T26" fmla="*/ 3926 w 7852"/>
              <a:gd name="T27" fmla="*/ 5322 h 5322"/>
              <a:gd name="T28" fmla="*/ 3833 w 7852"/>
              <a:gd name="T29" fmla="*/ 5300 h 5322"/>
              <a:gd name="T30" fmla="*/ 378 w 7852"/>
              <a:gd name="T31" fmla="*/ 3680 h 5322"/>
              <a:gd name="T32" fmla="*/ 0 w 7852"/>
              <a:gd name="T33" fmla="*/ 3116 h 5322"/>
              <a:gd name="T34" fmla="*/ 0 w 7852"/>
              <a:gd name="T35" fmla="*/ 3099 h 5322"/>
              <a:gd name="T36" fmla="*/ 0 w 7852"/>
              <a:gd name="T37" fmla="*/ 3099 h 5322"/>
              <a:gd name="T38" fmla="*/ 0 w 7852"/>
              <a:gd name="T39" fmla="*/ 362 h 5322"/>
              <a:gd name="T40" fmla="*/ 0 w 7852"/>
              <a:gd name="T41" fmla="*/ 362 h 5322"/>
              <a:gd name="T42" fmla="*/ 0 w 7852"/>
              <a:gd name="T43" fmla="*/ 357 h 5322"/>
              <a:gd name="T44" fmla="*/ 357 w 7852"/>
              <a:gd name="T45" fmla="*/ 0 h 5322"/>
              <a:gd name="T46" fmla="*/ 368 w 7852"/>
              <a:gd name="T47" fmla="*/ 0 h 5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852" h="5322">
                <a:moveTo>
                  <a:pt x="368" y="0"/>
                </a:moveTo>
                <a:lnTo>
                  <a:pt x="7496" y="0"/>
                </a:lnTo>
                <a:lnTo>
                  <a:pt x="7497" y="0"/>
                </a:lnTo>
                <a:lnTo>
                  <a:pt x="7497" y="0"/>
                </a:lnTo>
                <a:cubicBezTo>
                  <a:pt x="7693" y="1"/>
                  <a:pt x="7852" y="160"/>
                  <a:pt x="7852" y="357"/>
                </a:cubicBezTo>
                <a:lnTo>
                  <a:pt x="7852" y="363"/>
                </a:lnTo>
                <a:lnTo>
                  <a:pt x="7852" y="363"/>
                </a:lnTo>
                <a:lnTo>
                  <a:pt x="7852" y="3116"/>
                </a:lnTo>
                <a:lnTo>
                  <a:pt x="7852" y="3120"/>
                </a:lnTo>
                <a:lnTo>
                  <a:pt x="7852" y="3120"/>
                </a:lnTo>
                <a:cubicBezTo>
                  <a:pt x="7851" y="3370"/>
                  <a:pt x="7699" y="3584"/>
                  <a:pt x="7482" y="3676"/>
                </a:cubicBezTo>
                <a:lnTo>
                  <a:pt x="4025" y="5297"/>
                </a:lnTo>
                <a:lnTo>
                  <a:pt x="4024" y="5298"/>
                </a:lnTo>
                <a:cubicBezTo>
                  <a:pt x="3995" y="5313"/>
                  <a:pt x="3962" y="5322"/>
                  <a:pt x="3926" y="5322"/>
                </a:cubicBezTo>
                <a:cubicBezTo>
                  <a:pt x="3893" y="5322"/>
                  <a:pt x="3861" y="5314"/>
                  <a:pt x="3833" y="5300"/>
                </a:cubicBezTo>
                <a:lnTo>
                  <a:pt x="378" y="3680"/>
                </a:lnTo>
                <a:cubicBezTo>
                  <a:pt x="156" y="3588"/>
                  <a:pt x="0" y="3370"/>
                  <a:pt x="0" y="3116"/>
                </a:cubicBezTo>
                <a:cubicBezTo>
                  <a:pt x="0" y="3110"/>
                  <a:pt x="0" y="3105"/>
                  <a:pt x="0" y="3099"/>
                </a:cubicBezTo>
                <a:lnTo>
                  <a:pt x="0" y="3099"/>
                </a:lnTo>
                <a:lnTo>
                  <a:pt x="0" y="362"/>
                </a:lnTo>
                <a:lnTo>
                  <a:pt x="0" y="362"/>
                </a:lnTo>
                <a:lnTo>
                  <a:pt x="0" y="357"/>
                </a:lnTo>
                <a:cubicBezTo>
                  <a:pt x="0" y="160"/>
                  <a:pt x="160" y="0"/>
                  <a:pt x="357" y="0"/>
                </a:cubicBezTo>
                <a:cubicBezTo>
                  <a:pt x="360" y="0"/>
                  <a:pt x="364" y="0"/>
                  <a:pt x="368" y="0"/>
                </a:cubicBezTo>
                <a:close/>
              </a:path>
            </a:pathLst>
          </a:custGeom>
          <a:solidFill>
            <a:srgbClr val="F18901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5"/>
          <p:cNvSpPr>
            <a:spLocks noChangeAspect="1"/>
          </p:cNvSpPr>
          <p:nvPr/>
        </p:nvSpPr>
        <p:spPr bwMode="auto">
          <a:xfrm>
            <a:off x="6446520" y="2308860"/>
            <a:ext cx="1884680" cy="1447800"/>
          </a:xfrm>
          <a:custGeom>
            <a:avLst/>
            <a:gdLst>
              <a:gd name="T0" fmla="*/ 368 w 7852"/>
              <a:gd name="T1" fmla="*/ 0 h 5322"/>
              <a:gd name="T2" fmla="*/ 7496 w 7852"/>
              <a:gd name="T3" fmla="*/ 0 h 5322"/>
              <a:gd name="T4" fmla="*/ 7497 w 7852"/>
              <a:gd name="T5" fmla="*/ 0 h 5322"/>
              <a:gd name="T6" fmla="*/ 7497 w 7852"/>
              <a:gd name="T7" fmla="*/ 0 h 5322"/>
              <a:gd name="T8" fmla="*/ 7852 w 7852"/>
              <a:gd name="T9" fmla="*/ 357 h 5322"/>
              <a:gd name="T10" fmla="*/ 7852 w 7852"/>
              <a:gd name="T11" fmla="*/ 363 h 5322"/>
              <a:gd name="T12" fmla="*/ 7852 w 7852"/>
              <a:gd name="T13" fmla="*/ 363 h 5322"/>
              <a:gd name="T14" fmla="*/ 7852 w 7852"/>
              <a:gd name="T15" fmla="*/ 3116 h 5322"/>
              <a:gd name="T16" fmla="*/ 7852 w 7852"/>
              <a:gd name="T17" fmla="*/ 3120 h 5322"/>
              <a:gd name="T18" fmla="*/ 7852 w 7852"/>
              <a:gd name="T19" fmla="*/ 3120 h 5322"/>
              <a:gd name="T20" fmla="*/ 7482 w 7852"/>
              <a:gd name="T21" fmla="*/ 3676 h 5322"/>
              <a:gd name="T22" fmla="*/ 4025 w 7852"/>
              <a:gd name="T23" fmla="*/ 5297 h 5322"/>
              <a:gd name="T24" fmla="*/ 4024 w 7852"/>
              <a:gd name="T25" fmla="*/ 5298 h 5322"/>
              <a:gd name="T26" fmla="*/ 3926 w 7852"/>
              <a:gd name="T27" fmla="*/ 5322 h 5322"/>
              <a:gd name="T28" fmla="*/ 3833 w 7852"/>
              <a:gd name="T29" fmla="*/ 5300 h 5322"/>
              <a:gd name="T30" fmla="*/ 378 w 7852"/>
              <a:gd name="T31" fmla="*/ 3680 h 5322"/>
              <a:gd name="T32" fmla="*/ 0 w 7852"/>
              <a:gd name="T33" fmla="*/ 3116 h 5322"/>
              <a:gd name="T34" fmla="*/ 0 w 7852"/>
              <a:gd name="T35" fmla="*/ 3099 h 5322"/>
              <a:gd name="T36" fmla="*/ 0 w 7852"/>
              <a:gd name="T37" fmla="*/ 3099 h 5322"/>
              <a:gd name="T38" fmla="*/ 0 w 7852"/>
              <a:gd name="T39" fmla="*/ 362 h 5322"/>
              <a:gd name="T40" fmla="*/ 0 w 7852"/>
              <a:gd name="T41" fmla="*/ 362 h 5322"/>
              <a:gd name="T42" fmla="*/ 0 w 7852"/>
              <a:gd name="T43" fmla="*/ 357 h 5322"/>
              <a:gd name="T44" fmla="*/ 357 w 7852"/>
              <a:gd name="T45" fmla="*/ 0 h 5322"/>
              <a:gd name="T46" fmla="*/ 368 w 7852"/>
              <a:gd name="T47" fmla="*/ 0 h 5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852" h="5322">
                <a:moveTo>
                  <a:pt x="368" y="0"/>
                </a:moveTo>
                <a:lnTo>
                  <a:pt x="7496" y="0"/>
                </a:lnTo>
                <a:lnTo>
                  <a:pt x="7497" y="0"/>
                </a:lnTo>
                <a:lnTo>
                  <a:pt x="7497" y="0"/>
                </a:lnTo>
                <a:cubicBezTo>
                  <a:pt x="7693" y="1"/>
                  <a:pt x="7852" y="160"/>
                  <a:pt x="7852" y="357"/>
                </a:cubicBezTo>
                <a:lnTo>
                  <a:pt x="7852" y="363"/>
                </a:lnTo>
                <a:lnTo>
                  <a:pt x="7852" y="363"/>
                </a:lnTo>
                <a:lnTo>
                  <a:pt x="7852" y="3116"/>
                </a:lnTo>
                <a:lnTo>
                  <a:pt x="7852" y="3120"/>
                </a:lnTo>
                <a:lnTo>
                  <a:pt x="7852" y="3120"/>
                </a:lnTo>
                <a:cubicBezTo>
                  <a:pt x="7851" y="3370"/>
                  <a:pt x="7699" y="3584"/>
                  <a:pt x="7482" y="3676"/>
                </a:cubicBezTo>
                <a:lnTo>
                  <a:pt x="4025" y="5297"/>
                </a:lnTo>
                <a:lnTo>
                  <a:pt x="4024" y="5298"/>
                </a:lnTo>
                <a:cubicBezTo>
                  <a:pt x="3995" y="5313"/>
                  <a:pt x="3962" y="5322"/>
                  <a:pt x="3926" y="5322"/>
                </a:cubicBezTo>
                <a:cubicBezTo>
                  <a:pt x="3893" y="5322"/>
                  <a:pt x="3861" y="5314"/>
                  <a:pt x="3833" y="5300"/>
                </a:cubicBezTo>
                <a:lnTo>
                  <a:pt x="378" y="3680"/>
                </a:lnTo>
                <a:cubicBezTo>
                  <a:pt x="156" y="3588"/>
                  <a:pt x="0" y="3370"/>
                  <a:pt x="0" y="3116"/>
                </a:cubicBezTo>
                <a:cubicBezTo>
                  <a:pt x="0" y="3110"/>
                  <a:pt x="0" y="3105"/>
                  <a:pt x="0" y="3099"/>
                </a:cubicBezTo>
                <a:lnTo>
                  <a:pt x="0" y="3099"/>
                </a:lnTo>
                <a:lnTo>
                  <a:pt x="0" y="362"/>
                </a:lnTo>
                <a:lnTo>
                  <a:pt x="0" y="362"/>
                </a:lnTo>
                <a:lnTo>
                  <a:pt x="0" y="357"/>
                </a:lnTo>
                <a:cubicBezTo>
                  <a:pt x="0" y="160"/>
                  <a:pt x="160" y="0"/>
                  <a:pt x="357" y="0"/>
                </a:cubicBezTo>
                <a:cubicBezTo>
                  <a:pt x="360" y="0"/>
                  <a:pt x="364" y="0"/>
                  <a:pt x="368" y="0"/>
                </a:cubicBezTo>
                <a:close/>
              </a:path>
            </a:pathLst>
          </a:custGeom>
          <a:solidFill>
            <a:srgbClr val="08A1C8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Freeform 5"/>
          <p:cNvSpPr>
            <a:spLocks noChangeAspect="1"/>
          </p:cNvSpPr>
          <p:nvPr/>
        </p:nvSpPr>
        <p:spPr bwMode="auto">
          <a:xfrm>
            <a:off x="9036685" y="2308860"/>
            <a:ext cx="1884680" cy="1447800"/>
          </a:xfrm>
          <a:custGeom>
            <a:avLst/>
            <a:gdLst>
              <a:gd name="T0" fmla="*/ 368 w 7852"/>
              <a:gd name="T1" fmla="*/ 0 h 5322"/>
              <a:gd name="T2" fmla="*/ 7496 w 7852"/>
              <a:gd name="T3" fmla="*/ 0 h 5322"/>
              <a:gd name="T4" fmla="*/ 7497 w 7852"/>
              <a:gd name="T5" fmla="*/ 0 h 5322"/>
              <a:gd name="T6" fmla="*/ 7497 w 7852"/>
              <a:gd name="T7" fmla="*/ 0 h 5322"/>
              <a:gd name="T8" fmla="*/ 7852 w 7852"/>
              <a:gd name="T9" fmla="*/ 357 h 5322"/>
              <a:gd name="T10" fmla="*/ 7852 w 7852"/>
              <a:gd name="T11" fmla="*/ 363 h 5322"/>
              <a:gd name="T12" fmla="*/ 7852 w 7852"/>
              <a:gd name="T13" fmla="*/ 363 h 5322"/>
              <a:gd name="T14" fmla="*/ 7852 w 7852"/>
              <a:gd name="T15" fmla="*/ 3116 h 5322"/>
              <a:gd name="T16" fmla="*/ 7852 w 7852"/>
              <a:gd name="T17" fmla="*/ 3120 h 5322"/>
              <a:gd name="T18" fmla="*/ 7852 w 7852"/>
              <a:gd name="T19" fmla="*/ 3120 h 5322"/>
              <a:gd name="T20" fmla="*/ 7482 w 7852"/>
              <a:gd name="T21" fmla="*/ 3676 h 5322"/>
              <a:gd name="T22" fmla="*/ 4025 w 7852"/>
              <a:gd name="T23" fmla="*/ 5297 h 5322"/>
              <a:gd name="T24" fmla="*/ 4024 w 7852"/>
              <a:gd name="T25" fmla="*/ 5298 h 5322"/>
              <a:gd name="T26" fmla="*/ 3926 w 7852"/>
              <a:gd name="T27" fmla="*/ 5322 h 5322"/>
              <a:gd name="T28" fmla="*/ 3833 w 7852"/>
              <a:gd name="T29" fmla="*/ 5300 h 5322"/>
              <a:gd name="T30" fmla="*/ 378 w 7852"/>
              <a:gd name="T31" fmla="*/ 3680 h 5322"/>
              <a:gd name="T32" fmla="*/ 0 w 7852"/>
              <a:gd name="T33" fmla="*/ 3116 h 5322"/>
              <a:gd name="T34" fmla="*/ 0 w 7852"/>
              <a:gd name="T35" fmla="*/ 3099 h 5322"/>
              <a:gd name="T36" fmla="*/ 0 w 7852"/>
              <a:gd name="T37" fmla="*/ 3099 h 5322"/>
              <a:gd name="T38" fmla="*/ 0 w 7852"/>
              <a:gd name="T39" fmla="*/ 362 h 5322"/>
              <a:gd name="T40" fmla="*/ 0 w 7852"/>
              <a:gd name="T41" fmla="*/ 362 h 5322"/>
              <a:gd name="T42" fmla="*/ 0 w 7852"/>
              <a:gd name="T43" fmla="*/ 357 h 5322"/>
              <a:gd name="T44" fmla="*/ 357 w 7852"/>
              <a:gd name="T45" fmla="*/ 0 h 5322"/>
              <a:gd name="T46" fmla="*/ 368 w 7852"/>
              <a:gd name="T47" fmla="*/ 0 h 5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852" h="5322">
                <a:moveTo>
                  <a:pt x="368" y="0"/>
                </a:moveTo>
                <a:lnTo>
                  <a:pt x="7496" y="0"/>
                </a:lnTo>
                <a:lnTo>
                  <a:pt x="7497" y="0"/>
                </a:lnTo>
                <a:lnTo>
                  <a:pt x="7497" y="0"/>
                </a:lnTo>
                <a:cubicBezTo>
                  <a:pt x="7693" y="1"/>
                  <a:pt x="7852" y="160"/>
                  <a:pt x="7852" y="357"/>
                </a:cubicBezTo>
                <a:lnTo>
                  <a:pt x="7852" y="363"/>
                </a:lnTo>
                <a:lnTo>
                  <a:pt x="7852" y="363"/>
                </a:lnTo>
                <a:lnTo>
                  <a:pt x="7852" y="3116"/>
                </a:lnTo>
                <a:lnTo>
                  <a:pt x="7852" y="3120"/>
                </a:lnTo>
                <a:lnTo>
                  <a:pt x="7852" y="3120"/>
                </a:lnTo>
                <a:cubicBezTo>
                  <a:pt x="7851" y="3370"/>
                  <a:pt x="7699" y="3584"/>
                  <a:pt x="7482" y="3676"/>
                </a:cubicBezTo>
                <a:lnTo>
                  <a:pt x="4025" y="5297"/>
                </a:lnTo>
                <a:lnTo>
                  <a:pt x="4024" y="5298"/>
                </a:lnTo>
                <a:cubicBezTo>
                  <a:pt x="3995" y="5313"/>
                  <a:pt x="3962" y="5322"/>
                  <a:pt x="3926" y="5322"/>
                </a:cubicBezTo>
                <a:cubicBezTo>
                  <a:pt x="3893" y="5322"/>
                  <a:pt x="3861" y="5314"/>
                  <a:pt x="3833" y="5300"/>
                </a:cubicBezTo>
                <a:lnTo>
                  <a:pt x="378" y="3680"/>
                </a:lnTo>
                <a:cubicBezTo>
                  <a:pt x="156" y="3588"/>
                  <a:pt x="0" y="3370"/>
                  <a:pt x="0" y="3116"/>
                </a:cubicBezTo>
                <a:cubicBezTo>
                  <a:pt x="0" y="3110"/>
                  <a:pt x="0" y="3105"/>
                  <a:pt x="0" y="3099"/>
                </a:cubicBezTo>
                <a:lnTo>
                  <a:pt x="0" y="3099"/>
                </a:lnTo>
                <a:lnTo>
                  <a:pt x="0" y="362"/>
                </a:lnTo>
                <a:lnTo>
                  <a:pt x="0" y="362"/>
                </a:lnTo>
                <a:lnTo>
                  <a:pt x="0" y="357"/>
                </a:lnTo>
                <a:cubicBezTo>
                  <a:pt x="0" y="160"/>
                  <a:pt x="160" y="0"/>
                  <a:pt x="357" y="0"/>
                </a:cubicBezTo>
                <a:cubicBezTo>
                  <a:pt x="360" y="0"/>
                  <a:pt x="364" y="0"/>
                  <a:pt x="368" y="0"/>
                </a:cubicBezTo>
                <a:close/>
              </a:path>
            </a:pathLst>
          </a:custGeom>
          <a:solidFill>
            <a:srgbClr val="923C92"/>
          </a:solidFill>
          <a:ln>
            <a:noFill/>
          </a:ln>
        </p:spPr>
        <p:txBody>
          <a:bodyPr vert="horz" wrap="square" lIns="91412" tIns="45706" rIns="91412" bIns="45706" numCol="1" anchor="t" anchorCtr="0" compatLnSpc="1"/>
          <a:lstStyle/>
          <a:p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11935" y="259842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094480" y="259842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687820" y="259842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9277985" y="2598420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eaLnBrk="1" hangingPunct="1">
              <a:spcBef>
                <a:spcPct val="20000"/>
              </a:spcBef>
            </a:pPr>
            <a:r>
              <a:rPr lang="zh-CN" altLang="en-US" sz="24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添加标题</a:t>
            </a:r>
          </a:p>
        </p:txBody>
      </p:sp>
      <p:sp>
        <p:nvSpPr>
          <p:cNvPr id="40" name="TextBox 13"/>
          <p:cNvSpPr txBox="1">
            <a:spLocks noChangeArrowheads="1"/>
          </p:cNvSpPr>
          <p:nvPr/>
        </p:nvSpPr>
        <p:spPr bwMode="auto">
          <a:xfrm>
            <a:off x="1102360" y="4172585"/>
            <a:ext cx="2216785" cy="11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请在此添加您的文字内容。请在此添加您的文字内容， 请在此添加您的文字内容。</a:t>
            </a:r>
            <a:endParaRPr lang="zh-CN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3693160" y="4172585"/>
            <a:ext cx="2216785" cy="11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请在此添加您的文字内容。请在此添加您的文字内容， 请在此添加您的文字内容。</a:t>
            </a:r>
            <a:endParaRPr lang="zh-CN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6" name="TextBox 13"/>
          <p:cNvSpPr txBox="1">
            <a:spLocks noChangeArrowheads="1"/>
          </p:cNvSpPr>
          <p:nvPr/>
        </p:nvSpPr>
        <p:spPr bwMode="auto">
          <a:xfrm>
            <a:off x="6280150" y="4172585"/>
            <a:ext cx="2216785" cy="11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请在此添加您的文字内容。请在此添加您的文字内容， 请在此添加您的文字内容。</a:t>
            </a:r>
            <a:endParaRPr lang="zh-CN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7" name="TextBox 13"/>
          <p:cNvSpPr txBox="1">
            <a:spLocks noChangeArrowheads="1"/>
          </p:cNvSpPr>
          <p:nvPr/>
        </p:nvSpPr>
        <p:spPr bwMode="auto">
          <a:xfrm>
            <a:off x="8873490" y="4172585"/>
            <a:ext cx="2216785" cy="1118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defTabSz="1216025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ts val="0"/>
              </a:spcBef>
            </a:pPr>
            <a:r>
              <a:rPr lang="zh-CN" altLang="zh-CN" sz="14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 请在此添加您的文字内容。请在此添加您的文字内容， 请在此添加您的文字内容。</a:t>
            </a:r>
            <a:endParaRPr lang="zh-CN" altLang="zh-CN" sz="1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12" grpId="0" bldLvl="0" animBg="1"/>
      <p:bldP spid="15" grpId="0" bldLvl="0" animBg="1"/>
      <p:bldP spid="18" grpId="0" bldLvl="0" animBg="1"/>
      <p:bldP spid="21" grpId="0" bldLvl="0" animBg="1"/>
      <p:bldP spid="24" grpId="0" bldLvl="0" animBg="1"/>
      <p:bldP spid="27" grpId="0" bldLvl="0" animBg="1"/>
      <p:bldP spid="30" grpId="0" bldLvl="0" animBg="1"/>
      <p:bldP spid="33" grpId="0" bldLvl="0" animBg="1"/>
      <p:bldP spid="3" grpId="0"/>
      <p:bldP spid="9" grpId="0"/>
      <p:bldP spid="10" grpId="0"/>
      <p:bldP spid="29" grpId="0"/>
      <p:bldP spid="40" grpId="0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3825435" y="3964291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638290" y="3964305"/>
            <a:ext cx="5214620" cy="2411095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cs typeface="+mn-ea"/>
              <a:sym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91515" y="1553210"/>
            <a:ext cx="5140325" cy="2411095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6745" y="4838700"/>
            <a:ext cx="5196205" cy="929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TextBox 76"/>
          <p:cNvSpPr txBox="1"/>
          <p:nvPr/>
        </p:nvSpPr>
        <p:spPr>
          <a:xfrm>
            <a:off x="626745" y="4349750"/>
            <a:ext cx="1442720" cy="4603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85000"/>
                    <a:lumOff val="15000"/>
                    <a:alpha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567170" y="2091055"/>
            <a:ext cx="5196205" cy="929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请在此添加您的文字内容，请在此添加您的文字内容。请在此添加您的文字内容，请在此添加您的文字内容。请在此添加您的文字内容，请在此添加您的文字内容。</a:t>
            </a:r>
            <a:endParaRPr lang="zh-CN" altLang="zh-CN" sz="1400" dirty="0">
              <a:solidFill>
                <a:schemeClr val="bg2">
                  <a:lumMod val="1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9" name="TextBox 76"/>
          <p:cNvSpPr txBox="1"/>
          <p:nvPr/>
        </p:nvSpPr>
        <p:spPr>
          <a:xfrm>
            <a:off x="6567170" y="1602105"/>
            <a:ext cx="1442720" cy="46037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85000"/>
                    <a:lumOff val="15000"/>
                    <a:alpha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 advTm="0">
        <p14:pan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 bldLvl="0" animBg="1"/>
      <p:bldP spid="3" grpId="0"/>
      <p:bldP spid="9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5A3C7968-BE8F-4C9D-B40B-D7A76BB9C88C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  <p:tag name="ISPRING_PLAYERS_CUSTOMIZATION" val="UEsDBBQAAgAIAFyohUsVDq0oZAQAAAcRAAAdAAAAdW5pdmVyc2FsL2NvbW1vbl9tZXNzYWdlcy5sbmetWG1v2zYQ/l6g/4EQUGADtrQd0KIYEge0xNhEZMmV6DjZCwRGYmwilJjpxW32ab9mP2y/ZEfKTuK+QFISwDZMyvfc8e6eu6MPjz/nCm1EWUldHDlvD944SBSpzmSxOnIW7OTnDw6qal5kXOlCHDmFdtDx6OWLQ8WLVcNXAr6/fIHQYS6qCpbVyKzu10hmR858nLjhbI6Di8QPJ2EyphNn5Or8hhe3yNcr/Uf5wy/vP3x+++79j4evt5J9gOIZ9v19KGSR3r3pARSwKPQTQCN+EpBz5ozM5zC5cMF8GhBntP0yTHoekTNnZD475RZRRAKWxD71SELjJAiZ9YVPGPGc0YVu0JpvBKo12kjxCdVrAZGsZSlQpWRmH6QaNopGdCnzwhmmQRKRmEXUZTQMnFGsy/L2JwvLm3qtS1BXoUxW/FKJzOqEnLHPb0pRgWpeQ04heNVrCb/UOZfFQafqCC9pMElYGPpxQgJvt+OMSJEhr+RGzUCUCMckAoCSV6J8hGxis8yKI6zUMIQpnUx9eDNjwlSu1gre9VA75gRiMBdFlxTkCIkgu+J4GUaecRqoQhzd8Kr6pMtsLz8eBqoLmAZuCCnosgfgzGDsgCHGEipHWYq07gKbkTjGE5KMw3NIZOBdOEQiPAW6nQ6RuCAxUITEXTIBPqMTbBLeUGyX/zt+pdyks7pFPE1BzrhvI3VTwY5xKbDAMq06GKYmJh8XEDaK/e/QuEUF79rVSm4E2FFmouxUBJXFJZ7Joo8L+ltygqlPvATSyguXCbMlz2jM+S0qdI14tuFFKtClSHkDuX4LzzKZ2Wcmzlb/X438G/F6W1VebQtS4JHzV0Pt2ath3zCrqcCmuhb5Td2l2jhsa/5jrDA5/V0T+hz9cfpjlwQ4ouHzRKaSeaPaqvvk+NxZNjRGnUY80VP9o/XclsRtbR1TKFhjqftLEOimpn9AA1T9pWhwAormbYmGGk6LqwE6g3ALEGj0WIwzcNWeCWfgwgHySzKOKYPZaCkuK1l3jh2WjW2Avh3aFOY8JWpxT8ZLcaVhwlGCb9rpA7qQjXRnQB8MN3utglHmg8kBAK7a5AFIJXOwP+uBuZiRnQfaAr93kqVuVGbJq+S1LfLg2yYXX49NV6XO7a7i1S552yZz/BQr2sNFrdL5gPZ/x7/e8XlAv8dHKSY4cqeJiwOXmEHfcFX1FAIKGFf4LE58PDbiwIWc1+kamumVboqsJ1A7q3vkBAPY9syx4GW6/u+ff3tifGFJu4u2u78OAgFimypI7sB+D3Qtqj+7QBge78vZRR+p7d1mJ9fzqsMoZOGz3CF421pyncPWQbdeSPJt0DBj2J3OgAexTXvdlDC6DUGY4egUapmdwp3RjJfXUAiZ1moQinW1ScB6mPb762VTK1mIIbJPayXmwIzOE+x59q4N5FMyvW57ZgY3inR76VZw6e4L5k5xAHX2CzyRyXogoG1NuyoERG/X9zTffN2p7laV/cvi8PWDfzD+B1BLAwQUAAIACABcqIVLCH4LIykDAACGDAAAJwAAAHVuaXZlcnNhbC9mbGFzaF9wdWJsaXNoaW5nX3NldHRpbmdzLnhtbNVX3W7aMBS+5yksT70saTu6diihqgpo1VpAhW3tVWViQ6w6dhbbUHq1p9mD7Ul2HAMFtevSH6RNCBGfn+/8n5jw6DYVaMJyzZWM8G51ByMmY0W5HEf4y6C9fYiRNkRSIpRkEZYKo6NGJczsUHCd9JkxIKoRwEhdz0yEE2OyehBMp9Mq11nuuEpYA/i6Gqs0yHKmmTQsDzJBZvBjZhnTeI5QAgC+qZJztUalglDokc4VtYIhTsFzyV1QRLQF0QkOvNiQxDfjXFlJT5RQOcrHwwi/Ozx2n4WMh2rylEmXE90AoiObOqGUOy+I6PM7hhLGxwm4e1DDaMqpSSK8V3MoIB08RCmwfejEoZwoyIE0c/iUGUKJIf7o7Rl2a/SC4El0JknK4wFwkIs/ws3B9aerXuvi7LTz+XrQ7Z4NTnveiUInWMcJg3VDITikbB6zpZ2QGEPiBPwGnRERmoXBKmkhNlJyzTl3RkMlIPeFFrRROmS0Q1K2Uo3+DZdtkNzFaASBiFmEj3NOBEbcEMHjpbK2Q224KareXpVEgAXtydB5H9+b99mJE5JrturWgqNdzuPGN2UFRTNlkeA3DBmFIH6bwlPC0Gpx0ChXaUGF9jFICw4WJ5xNGT0qcjoH/JOhKzCRWtCEXs0EM97Cd8vv0JCNVA64jEygs4HOtcevPgs4I1rfg5KFj1v9s9Nm6/q002xdbrkACZ0QGT8THArO0sxsBJ/MkFRmoQfpiInVrCgK5bTglYmt+vIyaJ5a4cv81sVYgd5gSTZj5TmF+asHpc0mZFIMohuuAhpGkENJPCYwYlgXXFpWFjAmEikpZojEsNa0G+sJV1YDxQ+wh9Yv99DrIy6L0xhWG1jMKctLQe7s7r2v7X84OPxYrwa/fvzcflJpvvB7gjhzfuOfPLnyl2v/4TYMA7elH1/aJrf/5s7uXbS+lslrp3U5KFXSVr8UXLeMVPdzGakL/5LprbxgSrkAS2nshwzWkuApN4y+ZYu9oE1e9W73PbaZNtlgzK8Zjf8mZH9aXhPX7oVh8OjF1XFSLnkKiXArcXnbbezXduCm+SirUgG09f8OjcpvUEsDBBQAAgAIAFyohUu1/AlkugIAAFUKAAAhAAAAdW5pdmVyc2FsL2ZsYXNoX3NraW5fc2V0dGluZ3MueG1slVZtb+IwDP5+vwJx3+nulZ3UITHGSZN2t+k27XvamjYiTaokZce/vzhN1gQo9LAmEft5bMexzVK1pXzxYTJJc8GEfAatKS8VarxuQoubadZqLfgsF1wD1zMuZE3YdPHxp/2kiUVeYokdyLGcDcmhDzO3nzEUF+PbHGWIkIu6IXz/IEoxy0i+LaVoeXExtWrfgGSUbw3y6sd8tR4MwKjS9xrqKKf1Nco4SiNBKcCUvq9RLrIYyYD5SFf2M5LThzp/+wPajiqqLW35CWWI1pAS4iJfL1GG8dx4j19ljnKeoOGvNtAvn1EGoYzsQcbO776iDDJE0zb/0yONFCUWNOacf8R3DhOkMOOHWV2hXCTghTDQxVdw5bF3vQtA7ms49ymOqxTsCet6sBDw0TMGCy1bSBN/6myqEm+PrTbzAYsNYcoAQlUPejJJP5FWeTexrsf9gTfKi9CX0/SQV8HaGlZdwoG7WN/jV6tbuytCp++6IEMJO6cMUuyVPfK3qesRMlD2yGdGC3jkbH+cwaGpI/lHviXuOc/X31iBE3MsnNWfvBUjPeDoqiBVp/CYWhSwUJjOC60B3y1NrK5LKTnKKeVkR0uiqeC/EJft7WVUmhwYXK+d7qxUU83gVMPZHM2aDstlz3E/OmvckN3PQn+57jzRZovfTInWJK9q87OkphPHM2NiCjNNTjNwTxo4yHu+EQHHxh4i1URuQb4IwcaG4UKDGutedMM1BE+ToAZpcrrKqXNyqvy8rTOQa/NqFJSvcqzsgBUtK2b+9CuFNygOGAPWjqor448T+t6XgcI1ARCZV75ru0NnqVumKYMd+OEPFPbKQ3dLlenSoYZb6gfY6LDlnGZUT7pd0fdKvEMC/Qn8q0krcnxgGdH2mmTK3iyafL+G+1yixezXGTZfuMns2fVS5NjYjytolPjv5D9QSwMEFAACAAgAXKiFSyqWD2f+AgAAlwsAACYAAAB1bml2ZXJzYWwvaHRtbF9wdWJsaXNoaW5nX3NldHRpbmdzLnhtbM2Wb08aMRjA3/Mpmi6+lFPnpiN3GCMYiU6IsE1fmXItXGOvvbU98Hy1T7MPtk+yp1dAiI6dRpaFEOjTPr/nX/u04dF9KtCEacOVjPBufQcjJmNFuRxH+MvgdPsQI2OJpEQoySIsFUZHzVqY5UPBTdJn1sJSgwAjTSOzEU6szRpBMJ1O69xk2s0qkVvgm3qs0iDTzDBpmQ4yQQr4sUXGDJ4RKgDgmyo5U2vWagiFnvRZ0VwwxCl4LrkLiogzmwoc+FVDEt+NtcolPVFCaaTHwwi/Ozx2n/kaT2rxlEmXEtMEoRPbBqGUOyeI6PMHhhLGxwl4e7CP0ZRTm0R4b99RYHXwlFKyfeTEUU4UpEDaGT5lllBiiR96e5bdWzMXeBEtJEl5PIAZ5MKPcGtwe3bTa19ddC7Pbwfd7sWg0/NOlDrBKicMVg2F4JDKdcwWdkJiLYkT8Bt0RkQYFgbLovmykZIrzrkxGioBqS+1MBqBp6KI8LHmRGDELRE8XsxaosfMnnIBMTjd3fpIWvwI9PHGCdGGLRuazxiXxbj5TeWCokLlSPA7hqxCEFGewr+EoeV0o5FWaSkVxFhkBKcMTTibMnpUZmkG/JOhGzCR5qAJmy8TzHoL33P+gIZspDRwGZnAVgU5N55ffxE4I8Y8Qsncx63+RafVvu1cttrXWy5AQidExi+EQwlZmtmN8EmBpLJzPUhHTHLDyqJQTsu5KrHVX18Gw9Nc+DK/dTGW0BssyWasvKQwf/WgstmETMqD6A5XiYYjyKEkngkTMRx3LnNWFRgTiZQUBSIxNCrjjvWEq9yAxB9gjzav99DrIy7L0RhuDrCoKdOVkDu7e+/3P3w8OPzUqAe/fvzcXqs0a+E9QZw538NP1jbxRSN/2g3DwPXO59uw1fm/6sK9q/bXKpm6bF8PKhWp3a+E61ZZ1T2vsurKXxu9pSujkgvQZsb+2ECjETzlltG33DSvKPz6+9dvizcq/AajWLt9/98g/Gjx3Fp5X4XBsw/AGshXH9PN2m9QSwMEFAACAAgAXKiFS2hxUpGaAQAAHwYAAB8AAAB1bml2ZXJzYWwvaHRtbF9za2luX3NldHRpbmdzLmpzjZRNb8IwDIbv/AqUXSfEPmG7ocGkSRwmjdu0QyimVKRJlaQdHeK/rw5fTeqOxRfy8uR17CredrrVYhHrPne37rfbv/t7pwFqVudw7euiRU9RZ0YkC5glKYhEAguQ4nj0JO/OBGXMpDOdlx9oa2p+TOE/Sy5MHc8IC01ohjpcEOA3oW2owz8nsVOra19TrdHz3Fole5GSFqTtSaVT7hh29epWvcQAVgXoC+iSR+CZDtxqI8+ODwOMOhepNOOynKpY9eY8Wsda5XLRln9VZqCrT77eA/2nwcvEsxOJsW8W0jDxZIjRTmYajIFD3scJBgkLPgdR8+279QfqGTcLCugiMYk90qMbjDqd8RgaXRqOMHxMVl6Nbg4wmpyFjd0Td7cYHiF4CbphNb7H8ECV5dk/PmCmVYwdaaDNnp9QofgikfEhdR+D5PCyaNvWvXOh7vpj5j0hFTyhFfX80rbZEYKGAK03lo55TZB3StkJSpREDkVo1LQq6DliwzmC+88u49byaJVW46EajlUbuF6Dniklqtt/XbpnmKuz+wVQSwMEFAACAAgAXKiFSz08L9HBAAAA5QEAABoAAAB1bml2ZXJzYWwvaTE4bl9wcmVzZXRzLnhtbJ2RsQrCMBCG9z5FuN3EbqUkdRPcHHSWmqYaaS8ll1of35SKdJGAQyD/8X0/JCd3r75jT+PJOlSQ8y0wg9o1Fm8Kzqf9pgBGocam7hwaBeiA7apM2rzAozdkArFYgaTgHsJQCjFNE7c0+NhArhtDLCauXS/i6R2K2RTDosLilvYv+zODKssYk9fRduGAVbzHtCCMvFYwOxeN3GLrQPwCGpMATKrBUAJofQJ4DAnAjytAiu+b56RHCvGjYpBitZ4qewNQSwMEFAACAAgAXKiFS5r5lmRrAAAAawAAABwAAAB1bml2ZXJzYWwvbG9jYWxfc2V0dGluZ3MueG1ss7GvyM1RKEstKs7Mz7NVMtQzUFJIzUvOT8nMS7dVCg1x07VQUiguScxLSczJz0u1VcrLV1Kwt+OyyclPTswJTi0pASosVijISaxMLQpJzQUySlL9EnOBKp/tmfJ8ya5n09qfr9ivpG/HBQ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XKiFS7CHI/RsAQAA9wIAACkAAAB1bml2ZXJzYWwvc2tpbl9jdXN0b21pemF0aW9uX3NldHRpbmdzLnhtbI1S20okMRB99yuCPzBJKreGdiC3lnlR0QGfm+ns0qyml07EZcnHm3Z3GEdHNPVUdU6doiqnTb/GaJ9Snh7Hv30ep3gXch7jz7Q+Q6jdTQ/TfDOHFHJaHSr3Yxym5038MS21Wk25j0M/D3ZB0xqj7vUhJbVyqmbMMIok89Qr5Dy3FWvANWAr5iix7eqdxD/dOexCzKdV29UR+rFhE1OY8yYO4c8ajtlvoeMNLud+GCsvrQVbouynFseWQIxwyX2hGgAEstwRh4uUjdQEecw4hmIUBQqIcE4aUYikHGrWNaKqMN8IxCRj1BXqae1GWhtHbZHQEKLrNK8aW7rOSIwRIQSYK1xAZzCqbKgaGtRyQHBgQBRtNFGAOtuZjhXvvLAcKeoFxoUZAxgfjnvY7u25DtVvr7M/5xeCJ7/gJLp4a3XCXO3uaZ4reRsefz/0OaBxuDi/ufV3/mqrt5vrq/P/vnz18J61mLVu/am3XwBQSwMEFAACAAgAXKiFSwXZichKDQAA1SEAABcAAAB1bml2ZXJzYWwvdW5pdmVyc2FsLnBuZ+2a+VdS6/rAqdNpVvNU15xLvXmuOZQnp+NAmROna6UNZk61zLxhgqhoKGLTdUiJopaWiZ6sk+KAqZm6EbBDSR5E6jig4lBxFAXBgRAVkbupzr1r3fVd3z/gLn5gb57ns9/9Ps+73+d5n/1C7rEj/jobjTZCIBAdWIBPMASyBgaBfINcvxbU7Gq6MQGeViUF+3tDKF0mk6CwJvZg4EEIpI6wafnct6C8ISEgNAkC0WVqPqtYyIrzYDs4zOfgicuRkuGjebbyAdYHWdHc6rnV9Trn9ev1U78jntz8/fe7cy7o5+8MWPOuevNPOectLV79c+3W9Tt8bm8pM1Zf+Vn69/0bVNjpLpn7IulHxafSBxc9jydtD/9UTKmUUkRSt4hSSmVL3YMsLlSNla0op5EjGYrhmqZRnDFo0lknP1nFSpDpeTOEH1EPuvyMZKjR1lRm558zhnmpPnWneIOKK41V9vV4qyjsrK/7KlBuQwdl/OFner0bvwaUmu0rCUML4ij14K1/ixN+4DdIuIvFBvB0IMdKI+0iao43AlaDxy1aoAVaoAVaoAVaoAVaoAVaoAVaoAVaoAVaoAVa8L8HUAJz9QJLs2X6HtgK02i8rTRbiuvvaPYOd/p8p9lu3PL/g4/hd/5o4HrxWz/9fvihdSk2UfbGknAJtywwH0WJUL2CKlYooSlMF7yyDzmSJXlhXnszbXmsiaGSBPFbnOI5P4xPI5SVFazM3yTLjy07/M0znmNmXq7jr0svr2SFEahhZpqmYppihBrNGGLkDHbVxIgLMKe6wxvjFw71JKW9mTMXTwTMDSVxG/VmjoSALUryljhIXEMvPgxQryhdpulKaTxP/UEvs99j9tXWMK6Xcipe4EZqGkkTjwOZi2OFSEMXqIPTsAfiFHfgvlRAgNJjhppX3grl1bw3MUMs+qRZxqd3JDYmKInGyFc/mbJbC2nzkscsGn3TMdP5A/c527PqIoDh/VzCZ4/s+jgRkHhy0wlPKQJjX+bszJjFIy+5eFBnD6eOZijieSfPksVx11ux4rDRwUj7csF++HCICRm9wjRfmbnwPXnLvpK8OdI0VtjZdlLWG8MJ68aj5EDFzDFBO1fWSpI6JRoq6uKAM32AKs2Ot4ChsxNFnm9FLyQam6rpAelTdaxBLiHudztl9cPYQJEbvdMhkHDLavg6YAOMudUOVlTje4FqfBeiKDT+bKrxs0ZhW+u5M03oNxIUqnFE+P5YetCJHeTSwl2Prp32DJEn/bNmthj/xvFpFY/Z31BRxmzlsVwYixzn55tjaX5d6eaNmwXCiO5eRwJPRrboCKlbN0ie/8s3kPfwSs9bVC4+rvuzIfGiFmmBysOHmGSU/VcTIye4ZfrIW888Txj9R3mxbSn15gZ0S36IXNbPfuzdnrNtu3H7/phWM5sDtoqN5MzpNAQ3DV+s8BIJ00jSh4hXxEWAPX9y6mrKTdprCKS5SBS+fTi23UlUkNnHaXButEsIFVrrw+z/celZiuCCPFC1HIgrd+5kjWwsjlQM4QPqN6+Vyxz339un2otoeIiLuuEqdkp8p3RNBjII0xaAQvC3ZIUOpE0enB1ZvehhdXj4x/toWXWQaUq3nbrOh7jJyLh6uHkg0RJ9yrjdKXLnIhzNHeYZwgC+g0XHB0C5FvI+LVSW+5P7l3YnVQ8ECFOTQ1YtP9e9HMQbi7bcbHhKPhAsvDbR5fvyYu+uH5LuF3FhwTzCIfhv2CPE0ECobsjfBNhd6OHmmnM8N1gKzc8+zTz7iDUYxgm9tNl2Y4nwlZO4jwmOK2cEK+OkeJqI4vKs2B/eogze2XF9Tb+D2VwplpefjGOmF+9NOo1oTTRqLNnzl3zh05I8fW8b7x5ZsH7cjWr9QFHiqxuYEoDk5nXi/n1haNbNATrvDUb6OLKQ5VHgbkdsnfttj0ROxVl/GZAEEaPicrmo77WmZ/ulQgdf4qZKna66WUzB2CNdpmvnhYujEhQGHsH7YBvjc2cf5ddXO0LSkfli4damW1ccnz4spervFy0BQ9t3ijDTFAchjQBw9CN1MbZUb44veprV0OPQyFCrpmPpCi5A/9rpHagiLOqtnUoUwgDc6F57uAKcgjoaj1tkRyFws3lRUzTS3LKMO9qKX8KUlPfE9zYD4bf45WEGDYiSDFFdj2MXD886zQ5SU8YqMlPh2BrGEiaS8AuiiVLLVck8DgtDDZi+XUctiBBrHs3cXZ43I+NC1erUFQnDYJx9JHUUAqmOIuWVKbGXKxqy9DeKkkShTD6SQVOkiA63GUG9xPaKy4vvr+u94BEgqHxERieAmTdkmtjYhHfy8A7O1EftIQcqHxVgbJHf3jVqX+p36lH17heiR2R3c6zaOkC3z/GeFSPoU5/9BWiyLndJLDO6Z6/z0OHXdxYBfdi4jmKjUSluaXJ+Sd8Ffh8ZO8nNXJGlFGEc8EVNWRv/KnueLerrAB9K6b6eOby466ZVNDa28zg74tF5n7KYzUbiVB7gTkiLTxafN7izxrVFqnKdMmpfkNZ3D7tAIOIUw0zO06yxtUv91Mc4qQUMI2nkgb4kHGNSdFR1qa9NfPxuT+oy3XyajlwY9lB2Mk+Py3yIjn2C+7gWXTbZAkZzBtD1eQGri8MVOJMUnWhs6sCk1BhyBS32MjCryhq8X4uXO370lyweEwjxC4NvHNgX2yXJTJO17SPWAuxuSwtbvZduJ77cvecY+wyhpqB2ftl1D9E2O2Zix7mKLAz33gDYz2Rfh71Fh26mkj/qfNRT3jP/7b4qMTzcRS+B+l8u9WXYe/SFMl0nJ/pzzK8+zrq5Du1FHPQrRpZTavGqgdbCNzl70KGyvmPZj/NnWV8Hz0iEIoxRxjz2EDvZofCWcX6RXgN5VtZ80Cp3LGGiOW+ioPz4qieR1dCFl3rOUOUA15kAXVmwM8MtfOB4KoYaSH62V1Vg+ngWt0NA/Tpx+JYEj99xzh5+OrISK8s1m6MtcVP6jtdeOq7veYY8lOn1aNK158Kiwdlb72ruhrpwvZzyx3YIg8iZvL19nAWFR1T56sM6lns5wmjD9iXaVEBwLR5BmrIg2mLnOqwfmqsm/Plbgh16GjxUn7r5F+GDReVUu/eMzzacPuISlaLJRmeHIzPkvfMNH/bB+xuv0vOtYkx2NyyLnbMvTXDTnxSj1//2CEA7iscHyrPqTGQlO51MtsLgekVG8EE3XfwhfNZxX+LXqXP+0fy2FnA5Hdz7O/liXIn0xRW1aIRACvqDtZdgrDYrJEnpqyCnGWAVUK8Cg8UoJf7n1DvnTWyOM9evc0rO5tsi06cOBjMTkfei0eJoMFcf1ZFFU+JH99ladrTmH/K9fQbaaP+TKlyWP0Zp24+gFlsQe+LKwsyVOVZ3wdU6Ln0Hx/HGlIw2nYGUfcxzQKzMFTISXrfO/LqJz6x0DVNdE484sCZGCLHkqNuPT6QK/swhSxnzA7FCr9mLZLwsoq7MaytvP5tx4LixCq3KsZbLQscXbYzyxf4HXGu/BC+Z1Rhuju4PjIDOrybPRhsWwIvOgNfNzRSh3BvtPCnGYkXZy39U8LxpuwF5HSHAkby1vs8toED/SckQLyozowoXeUs9eTQTwEw8yh7EJ0ixETvenxpWju0YVqIKl345xbCiov6dVWe63Kefl+rzKJ8zVmO6jOPCR6Nyau2IWFNg7EGGWjk6isvzXHe7MpKNFwGIkqcpgkVpKiOdnxyuE7HtzxvPbvu89CxdnvylcJCbG9dXkw1OqCJwYiZJ0lzvBTi2KKVUZK75L/wKe/YkXSVBNnWjhOIySJPoy6iVv9WEDo8dTfDsw50Kr0KYgmPRV7lSxMHoNRj6EHMDEj3RQVfC0NOF0cnTrOMTmhAXjz0meAFvF2GUoi/Xi8BKLY73cp8PEZbaHEi6fr4liObhkMuMp7yw35hQJVUl5td+hJIBgmauNONExdv+s3T7IVtn/ajLrO9gu+XlWOrWppUVBYPRcjAC6sDi5YaJj67iGo+Em/7pMzr8rKKk9e8GnvNbwFyzaON1fWQDEFMKrrmcGMQmE1MYRYQ4nI1lL7OgKyjqweb8ncohNC/iYZR6iSdZ65r6AqqaPNr07SoEepqmeAF6VZxWyAIkX02jw2vVUpngTI+bKzBW0rt/uDUuiItqGhKik61aKp2kb+s/tX2jd0kT/c5ZyV9DL1O00HZ82fpkE8aQZbYa8swrDgrt2MVviRt5PL4tqsAMtOlj3tT97QrNj//cwLm7pctP8BbM7qNQGunp0xoMwAeL9Pfik1EVNfvumQAkat+xE+zkmw6HwRJu7MTo+tJfMfQYykSQ0JrM3CxKNAzArchKkXqHKlCrwbq+jSSxiWeafeyXDInpyyzXEKsWe03sczTPSNXd1gBQ2tEyTdUecvf/ehsoVS/Huq/+/DpQ4ZUoYDswLvlrxHCDXn/EshCqvvgf8ZJj/8PP/zCgVOb1PMNbOS2Lo9Rwa43qdJVoV3SzIQy+oGCoaYtgpA4+0HTQV7bkj76t1nnIUa/KjXsT7L356opGD/M94kPxPnvtX1BLAwQUAAIACABcqIVLKwvAbUoAAABrAAAAGwAAAHVuaXZlcnNhbC91bml2ZXJzYWwucG5nLnhtbLOxr8jNUShLLSrOzM+zVTLUM1Cyt+PlsikoSi3LTC1XqACKGekZQICSQiUqtzwzpSQDKGRgbowQzEjNTM8osVWyMDCFC+oDzQQAUEsBAgAAFAACAAgAXKiFSxUOrShkBAAABxEAAB0AAAAAAAAAAQAAAAAAAAAAAHVuaXZlcnNhbC9jb21tb25fbWVzc2FnZXMubG5nUEsBAgAAFAACAAgAXKiFSwh+CyMpAwAAhgwAACcAAAAAAAAAAQAAAAAAnwQAAHVuaXZlcnNhbC9mbGFzaF9wdWJsaXNoaW5nX3NldHRpbmdzLnhtbFBLAQIAABQAAgAIAFyohUu1/AlkugIAAFUKAAAhAAAAAAAAAAEAAAAAAA0IAAB1bml2ZXJzYWwvZmxhc2hfc2tpbl9zZXR0aW5ncy54bWxQSwECAAAUAAIACABcqIVLKpYPZ/4CAACXCwAAJgAAAAAAAAABAAAAAAAGCwAAdW5pdmVyc2FsL2h0bWxfcHVibGlzaGluZ19zZXR0aW5ncy54bWxQSwECAAAUAAIACABcqIVLaHFSkZoBAAAfBgAAHwAAAAAAAAABAAAAAABIDgAAdW5pdmVyc2FsL2h0bWxfc2tpbl9zZXR0aW5ncy5qc1BLAQIAABQAAgAIAFyohUs9PC/RwQAAAOUBAAAaAAAAAAAAAAEAAAAAAB8QAAB1bml2ZXJzYWwvaTE4bl9wcmVzZXRzLnhtbFBLAQIAABQAAgAIAFyohUua+ZZkawAAAGsAAAAcAAAAAAAAAAEAAAAAABgRAAB1bml2ZXJzYWwvbG9jYWxfc2V0dGluZ3MueG1sUEsBAgAAFAACAAgARJRXRyO0Tvv7AgAAsAgAABQAAAAAAAAAAQAAAAAAvREAAHVuaXZlcnNhbC9wbGF5ZXIueG1sUEsBAgAAFAACAAgAXKiFS7CHI/RsAQAA9wIAACkAAAAAAAAAAQAAAAAA6hQAAHVuaXZlcnNhbC9za2luX2N1c3RvbWl6YXRpb25fc2V0dGluZ3MueG1sUEsBAgAAFAACAAgAXKiFSwXZichKDQAA1SEAABcAAAAAAAAAAAAAAAAAnRYAAHVuaXZlcnNhbC91bml2ZXJzYWwucG5nUEsBAgAAFAACAAgAXKiFSysLwG1KAAAAawAAABsAAAAAAAAAAQAAAAAAHCQAAHVuaXZlcnNhbC91bml2ZXJzYWwucG5nLnhtbFBLBQYAAAAACwALAEkDAACfJAAAAAA="/>
  <p:tag name="ISPRING_PRESENTATION_TITLE" val="卡通儿童教育课件PPT模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SUBTYPE" val="pureTxt"/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SLIDE_SIZE" val="828*343"/>
  <p:tag name="KSO_WM_SLIDE_POSITION" val="66*144"/>
  <p:tag name="KSO_WM_BEAUTIFY_FLAG" val="#wm#"/>
  <p:tag name="KSO_WM_SLIDE_TYPE" val="title"/>
  <p:tag name="KSO_WM_SLIDE_LAYOUT_CNT" val="1_1"/>
  <p:tag name="KSO_WM_SLIDE_LAYOUT" val="a_b"/>
  <p:tag name="KSO_WM_SLIDE_ITEM_CNT" val="2"/>
  <p:tag name="KSO_WM_SLIDE_INDEX" val="1"/>
  <p:tag name="KSO_WM_SLIDE_ID" val="custom20184553_1"/>
  <p:tag name="KSO_WM_TAG_VERSION" val="1.0"/>
  <p:tag name="KSO_WM_TEMPLATE_INDEX" val="20184553"/>
  <p:tag name="KSO_WM_TEMPLATE_CATEGORY" val="custom"/>
  <p:tag name="KSO_WM_TEMPLATE_THUMBS_INDEX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2881</Words>
  <Application>Microsoft Office PowerPoint</Application>
  <PresentationFormat>自定义</PresentationFormat>
  <Paragraphs>225</Paragraphs>
  <Slides>24</Slides>
  <Notes>23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幼儿美术</dc:title>
  <dc:creator>第一PPT</dc:creator>
  <cp:keywords>www.1ppt.com</cp:keywords>
  <dc:description>www.1ppt.com</dc:description>
  <cp:lastModifiedBy/>
  <cp:revision>5</cp:revision>
  <dcterms:created xsi:type="dcterms:W3CDTF">2018-03-01T02:03:00Z</dcterms:created>
  <dcterms:modified xsi:type="dcterms:W3CDTF">2019-09-25T06:22:13Z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