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theme/themeOverride2.xml" ContentType="application/vnd.openxmlformats-officedocument.themeOverride+xml"/>
  <Override PartName="/ppt/notesSlides/notesSlide5.xml" ContentType="application/vnd.openxmlformats-officedocument.presentationml.notesSlide+xml"/>
  <Override PartName="/ppt/theme/themeOverride3.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6.xml" ContentType="application/vnd.openxmlformats-officedocument.presentationml.notesSlide+xml"/>
  <Override PartName="/ppt/theme/themeOverride4.xml" ContentType="application/vnd.openxmlformats-officedocument.themeOverride+xml"/>
  <Override PartName="/ppt/notesSlides/notesSlide7.xml" ContentType="application/vnd.openxmlformats-officedocument.presentationml.notesSlide+xml"/>
  <Override PartName="/ppt/theme/themeOverride5.xml" ContentType="application/vnd.openxmlformats-officedocument.themeOverr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8.xml" ContentType="application/vnd.openxmlformats-officedocument.presentationml.notesSlide+xml"/>
  <Override PartName="/ppt/theme/themeOverride6.xml" ContentType="application/vnd.openxmlformats-officedocument.themeOverride+xml"/>
  <Override PartName="/ppt/notesSlides/notesSlide9.xml" ContentType="application/vnd.openxmlformats-officedocument.presentationml.notesSlide+xml"/>
  <Override PartName="/ppt/theme/themeOverride7.xml" ContentType="application/vnd.openxmlformats-officedocument.themeOverr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heme/themeOverride8.xml" ContentType="application/vnd.openxmlformats-officedocument.themeOverride+xml"/>
  <Override PartName="/ppt/notesSlides/notesSlide12.xml" ContentType="application/vnd.openxmlformats-officedocument.presentationml.notesSlide+xml"/>
  <Override PartName="/ppt/theme/themeOverride9.xml" ContentType="application/vnd.openxmlformats-officedocument.themeOverride+xml"/>
  <Override PartName="/ppt/notesSlides/notesSlide13.xml" ContentType="application/vnd.openxmlformats-officedocument.presentationml.notesSlide+xml"/>
  <Override PartName="/ppt/theme/themeOverride10.xml" ContentType="application/vnd.openxmlformats-officedocument.themeOverr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heme/themeOverride11.xml" ContentType="application/vnd.openxmlformats-officedocument.themeOverride+xml"/>
  <Override PartName="/ppt/notesSlides/notesSlide16.xml" ContentType="application/vnd.openxmlformats-officedocument.presentationml.notesSlide+xml"/>
  <Override PartName="/ppt/theme/themeOverride12.xml" ContentType="application/vnd.openxmlformats-officedocument.themeOverride+xml"/>
  <Override PartName="/ppt/notesSlides/notesSlide17.xml" ContentType="application/vnd.openxmlformats-officedocument.presentationml.notesSlide+xml"/>
  <Override PartName="/ppt/theme/themeOverride13.xml" ContentType="application/vnd.openxmlformats-officedocument.themeOverride+xml"/>
  <Override PartName="/ppt/notesSlides/notesSlide18.xml" ContentType="application/vnd.openxmlformats-officedocument.presentationml.notesSlide+xml"/>
  <Override PartName="/ppt/theme/themeOverride14.xml" ContentType="application/vnd.openxmlformats-officedocument.themeOverride+xml"/>
  <Override PartName="/ppt/notesSlides/notesSlide19.xml" ContentType="application/vnd.openxmlformats-officedocument.presentationml.notesSlide+xml"/>
  <Override PartName="/ppt/theme/themeOverride15.xml" ContentType="application/vnd.openxmlformats-officedocument.themeOverr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heme/themeOverride16.xml" ContentType="application/vnd.openxmlformats-officedocument.themeOverride+xml"/>
  <Override PartName="/ppt/notesSlides/notesSlide22.xml" ContentType="application/vnd.openxmlformats-officedocument.presentationml.notesSlide+xml"/>
  <Override PartName="/ppt/theme/themeOverride17.xml" ContentType="application/vnd.openxmlformats-officedocument.themeOverride+xml"/>
  <Override PartName="/ppt/notesSlides/notesSlide23.xml" ContentType="application/vnd.openxmlformats-officedocument.presentationml.notesSlide+xml"/>
  <Override PartName="/ppt/theme/themeOverride18.xml" ContentType="application/vnd.openxmlformats-officedocument.themeOverr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59" r:id="rId1"/>
    <p:sldMasterId id="2147483673" r:id="rId2"/>
  </p:sldMasterIdLst>
  <p:notesMasterIdLst>
    <p:notesMasterId r:id="rId29"/>
  </p:notesMasterIdLst>
  <p:sldIdLst>
    <p:sldId id="263" r:id="rId3"/>
    <p:sldId id="262" r:id="rId4"/>
    <p:sldId id="264" r:id="rId5"/>
    <p:sldId id="271" r:id="rId6"/>
    <p:sldId id="293" r:id="rId7"/>
    <p:sldId id="272" r:id="rId8"/>
    <p:sldId id="273" r:id="rId9"/>
    <p:sldId id="276" r:id="rId10"/>
    <p:sldId id="277" r:id="rId11"/>
    <p:sldId id="278" r:id="rId12"/>
    <p:sldId id="294" r:id="rId13"/>
    <p:sldId id="279" r:id="rId14"/>
    <p:sldId id="280" r:id="rId15"/>
    <p:sldId id="281" r:id="rId16"/>
    <p:sldId id="295" r:id="rId17"/>
    <p:sldId id="285" r:id="rId18"/>
    <p:sldId id="286" r:id="rId19"/>
    <p:sldId id="287" r:id="rId20"/>
    <p:sldId id="288" r:id="rId21"/>
    <p:sldId id="289" r:id="rId22"/>
    <p:sldId id="296" r:id="rId23"/>
    <p:sldId id="290" r:id="rId24"/>
    <p:sldId id="291" r:id="rId25"/>
    <p:sldId id="292" r:id="rId26"/>
    <p:sldId id="297" r:id="rId27"/>
    <p:sldId id="298" r:id="rId28"/>
  </p:sldIdLst>
  <p:sldSz cx="12192000" cy="6858000"/>
  <p:notesSz cx="7104063" cy="10234613"/>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AC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p:cViewPr>
        <p:scale>
          <a:sx n="50" d="100"/>
          <a:sy n="50" d="100"/>
        </p:scale>
        <p:origin x="-336" y="-175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FE522976-000F-4C73-8DB0-56FB6E8CD284}" type="datetimeFigureOut">
              <a:rPr lang="zh-CN" altLang="en-US" smtClean="0"/>
              <a:t>2019/9/25</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970FD1E9-C923-4D12-AB06-242B1EB3C9BB}" type="slidenum">
              <a:rPr lang="zh-CN" altLang="en-US" smtClean="0"/>
              <a:t>‹#›</a:t>
            </a:fld>
            <a:endParaRPr lang="zh-CN" altLang="en-US"/>
          </a:p>
        </p:txBody>
      </p:sp>
    </p:spTree>
    <p:extLst>
      <p:ext uri="{BB962C8B-B14F-4D97-AF65-F5344CB8AC3E}">
        <p14:creationId xmlns:p14="http://schemas.microsoft.com/office/powerpoint/2010/main" val="6019705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0FD1E9-C923-4D12-AB06-242B1EB3C9BB}" type="slidenum">
              <a:rPr lang="zh-CN" altLang="en-US" smtClean="0"/>
              <a:t>1</a:t>
            </a:fld>
            <a:endParaRPr lang="zh-CN" altLang="en-US"/>
          </a:p>
        </p:txBody>
      </p:sp>
    </p:spTree>
    <p:extLst>
      <p:ext uri="{BB962C8B-B14F-4D97-AF65-F5344CB8AC3E}">
        <p14:creationId xmlns:p14="http://schemas.microsoft.com/office/powerpoint/2010/main" val="6827446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7D52DC-2AC0-40EB-AE3E-9EAE589A4496}" type="slidenum">
              <a:rPr lang="zh-CN" altLang="en-US" smtClean="0"/>
              <a:pPr/>
              <a:t>10</a:t>
            </a:fld>
            <a:endParaRPr lang="zh-CN" altLang="en-US"/>
          </a:p>
        </p:txBody>
      </p:sp>
    </p:spTree>
    <p:extLst>
      <p:ext uri="{BB962C8B-B14F-4D97-AF65-F5344CB8AC3E}">
        <p14:creationId xmlns:p14="http://schemas.microsoft.com/office/powerpoint/2010/main" val="29694416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0FD1E9-C923-4D12-AB06-242B1EB3C9BB}" type="slidenum">
              <a:rPr lang="zh-CN" altLang="en-US" smtClean="0"/>
              <a:t>11</a:t>
            </a:fld>
            <a:endParaRPr lang="zh-CN" altLang="en-US"/>
          </a:p>
        </p:txBody>
      </p:sp>
    </p:spTree>
    <p:extLst>
      <p:ext uri="{BB962C8B-B14F-4D97-AF65-F5344CB8AC3E}">
        <p14:creationId xmlns:p14="http://schemas.microsoft.com/office/powerpoint/2010/main" val="39210488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D21E8CE-9CC8-49CD-83DC-F491AC292ADE}" type="slidenum">
              <a:rPr lang="zh-CN" altLang="en-US" smtClean="0"/>
              <a:pPr/>
              <a:t>12</a:t>
            </a:fld>
            <a:endParaRPr lang="zh-CN" altLang="en-US"/>
          </a:p>
        </p:txBody>
      </p:sp>
    </p:spTree>
    <p:extLst>
      <p:ext uri="{BB962C8B-B14F-4D97-AF65-F5344CB8AC3E}">
        <p14:creationId xmlns:p14="http://schemas.microsoft.com/office/powerpoint/2010/main" val="1457426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13</a:t>
            </a:fld>
            <a:endParaRPr lang="zh-CN" altLang="en-US"/>
          </a:p>
        </p:txBody>
      </p:sp>
    </p:spTree>
    <p:extLst>
      <p:ext uri="{BB962C8B-B14F-4D97-AF65-F5344CB8AC3E}">
        <p14:creationId xmlns:p14="http://schemas.microsoft.com/office/powerpoint/2010/main" val="20080207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14</a:t>
            </a:fld>
            <a:endParaRPr lang="zh-CN" altLang="en-US"/>
          </a:p>
        </p:txBody>
      </p:sp>
    </p:spTree>
    <p:extLst>
      <p:ext uri="{BB962C8B-B14F-4D97-AF65-F5344CB8AC3E}">
        <p14:creationId xmlns:p14="http://schemas.microsoft.com/office/powerpoint/2010/main" val="15975963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0FD1E9-C923-4D12-AB06-242B1EB3C9BB}" type="slidenum">
              <a:rPr lang="zh-CN" altLang="en-US" smtClean="0"/>
              <a:t>15</a:t>
            </a:fld>
            <a:endParaRPr lang="zh-CN" altLang="en-US"/>
          </a:p>
        </p:txBody>
      </p:sp>
    </p:spTree>
    <p:extLst>
      <p:ext uri="{BB962C8B-B14F-4D97-AF65-F5344CB8AC3E}">
        <p14:creationId xmlns:p14="http://schemas.microsoft.com/office/powerpoint/2010/main" val="42189141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5D2DAF-7A11-4887-8CD5-B116BE4C2387}" type="slidenum">
              <a:rPr lang="zh-CN" altLang="en-US" smtClean="0"/>
              <a:pPr/>
              <a:t>16</a:t>
            </a:fld>
            <a:endParaRPr lang="zh-CN" altLang="en-US"/>
          </a:p>
        </p:txBody>
      </p:sp>
    </p:spTree>
    <p:extLst>
      <p:ext uri="{BB962C8B-B14F-4D97-AF65-F5344CB8AC3E}">
        <p14:creationId xmlns:p14="http://schemas.microsoft.com/office/powerpoint/2010/main" val="20361888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F2CFBE-1407-414C-AC03-95A5BCF50F7C}" type="slidenum">
              <a:rPr lang="zh-CN" altLang="en-US" smtClean="0"/>
              <a:t>17</a:t>
            </a:fld>
            <a:endParaRPr lang="zh-CN" altLang="en-US"/>
          </a:p>
        </p:txBody>
      </p:sp>
    </p:spTree>
    <p:extLst>
      <p:ext uri="{BB962C8B-B14F-4D97-AF65-F5344CB8AC3E}">
        <p14:creationId xmlns:p14="http://schemas.microsoft.com/office/powerpoint/2010/main" val="10496842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18</a:t>
            </a:fld>
            <a:endParaRPr lang="zh-CN" altLang="en-US"/>
          </a:p>
        </p:txBody>
      </p:sp>
    </p:spTree>
    <p:extLst>
      <p:ext uri="{BB962C8B-B14F-4D97-AF65-F5344CB8AC3E}">
        <p14:creationId xmlns:p14="http://schemas.microsoft.com/office/powerpoint/2010/main" val="36445468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19</a:t>
            </a:fld>
            <a:endParaRPr lang="zh-CN" altLang="en-US"/>
          </a:p>
        </p:txBody>
      </p:sp>
    </p:spTree>
    <p:extLst>
      <p:ext uri="{BB962C8B-B14F-4D97-AF65-F5344CB8AC3E}">
        <p14:creationId xmlns:p14="http://schemas.microsoft.com/office/powerpoint/2010/main" val="39204926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0FD1E9-C923-4D12-AB06-242B1EB3C9BB}" type="slidenum">
              <a:rPr lang="zh-CN" altLang="en-US" smtClean="0"/>
              <a:t>2</a:t>
            </a:fld>
            <a:endParaRPr lang="zh-CN" altLang="en-US"/>
          </a:p>
        </p:txBody>
      </p:sp>
    </p:spTree>
    <p:extLst>
      <p:ext uri="{BB962C8B-B14F-4D97-AF65-F5344CB8AC3E}">
        <p14:creationId xmlns:p14="http://schemas.microsoft.com/office/powerpoint/2010/main" val="239232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D8ACD6-B84E-46E9-AEC8-A46527A8B4DC}" type="slidenum">
              <a:rPr lang="zh-CN" altLang="en-US" smtClean="0"/>
              <a:t>20</a:t>
            </a:fld>
            <a:endParaRPr lang="zh-CN" altLang="en-US"/>
          </a:p>
        </p:txBody>
      </p:sp>
    </p:spTree>
    <p:extLst>
      <p:ext uri="{BB962C8B-B14F-4D97-AF65-F5344CB8AC3E}">
        <p14:creationId xmlns:p14="http://schemas.microsoft.com/office/powerpoint/2010/main" val="34554023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0FD1E9-C923-4D12-AB06-242B1EB3C9BB}" type="slidenum">
              <a:rPr lang="zh-CN" altLang="en-US" smtClean="0"/>
              <a:t>21</a:t>
            </a:fld>
            <a:endParaRPr lang="zh-CN" altLang="en-US"/>
          </a:p>
        </p:txBody>
      </p:sp>
    </p:spTree>
    <p:extLst>
      <p:ext uri="{BB962C8B-B14F-4D97-AF65-F5344CB8AC3E}">
        <p14:creationId xmlns:p14="http://schemas.microsoft.com/office/powerpoint/2010/main" val="1523595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t>22</a:t>
            </a:fld>
            <a:endParaRPr lang="zh-CN" altLang="en-US"/>
          </a:p>
        </p:txBody>
      </p:sp>
    </p:spTree>
    <p:extLst>
      <p:ext uri="{BB962C8B-B14F-4D97-AF65-F5344CB8AC3E}">
        <p14:creationId xmlns:p14="http://schemas.microsoft.com/office/powerpoint/2010/main" val="38829668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23</a:t>
            </a:fld>
            <a:endParaRPr lang="zh-CN" altLang="en-US"/>
          </a:p>
        </p:txBody>
      </p:sp>
    </p:spTree>
    <p:extLst>
      <p:ext uri="{BB962C8B-B14F-4D97-AF65-F5344CB8AC3E}">
        <p14:creationId xmlns:p14="http://schemas.microsoft.com/office/powerpoint/2010/main" val="23882733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5D2DAF-7A11-4887-8CD5-B116BE4C2387}" type="slidenum">
              <a:rPr lang="zh-CN" altLang="en-US" smtClean="0"/>
              <a:t>24</a:t>
            </a:fld>
            <a:endParaRPr lang="zh-CN" altLang="en-US"/>
          </a:p>
        </p:txBody>
      </p:sp>
    </p:spTree>
    <p:extLst>
      <p:ext uri="{BB962C8B-B14F-4D97-AF65-F5344CB8AC3E}">
        <p14:creationId xmlns:p14="http://schemas.microsoft.com/office/powerpoint/2010/main" val="17029334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0FD1E9-C923-4D12-AB06-242B1EB3C9BB}" type="slidenum">
              <a:rPr lang="zh-CN" altLang="en-US" smtClean="0"/>
              <a:t>25</a:t>
            </a:fld>
            <a:endParaRPr lang="zh-CN" altLang="en-US"/>
          </a:p>
        </p:txBody>
      </p:sp>
    </p:spTree>
    <p:extLst>
      <p:ext uri="{BB962C8B-B14F-4D97-AF65-F5344CB8AC3E}">
        <p14:creationId xmlns:p14="http://schemas.microsoft.com/office/powerpoint/2010/main" val="26844376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0FD1E9-C923-4D12-AB06-242B1EB3C9BB}" type="slidenum">
              <a:rPr lang="zh-CN" altLang="en-US" smtClean="0"/>
              <a:t>3</a:t>
            </a:fld>
            <a:endParaRPr lang="zh-CN" altLang="en-US"/>
          </a:p>
        </p:txBody>
      </p:sp>
    </p:spTree>
    <p:extLst>
      <p:ext uri="{BB962C8B-B14F-4D97-AF65-F5344CB8AC3E}">
        <p14:creationId xmlns:p14="http://schemas.microsoft.com/office/powerpoint/2010/main" val="39003785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2C23FC-191D-46F8-90D6-666026D94A94}" type="slidenum">
              <a:rPr lang="zh-CN" altLang="en-US" smtClean="0"/>
              <a:t>4</a:t>
            </a:fld>
            <a:endParaRPr lang="zh-CN" altLang="en-US"/>
          </a:p>
        </p:txBody>
      </p:sp>
    </p:spTree>
    <p:extLst>
      <p:ext uri="{BB962C8B-B14F-4D97-AF65-F5344CB8AC3E}">
        <p14:creationId xmlns:p14="http://schemas.microsoft.com/office/powerpoint/2010/main" val="16180843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D8ACD6-B84E-46E9-AEC8-A46527A8B4DC}" type="slidenum">
              <a:rPr lang="zh-CN" altLang="en-US" smtClean="0"/>
              <a:t>5</a:t>
            </a:fld>
            <a:endParaRPr lang="zh-CN" altLang="en-US"/>
          </a:p>
        </p:txBody>
      </p:sp>
    </p:spTree>
    <p:extLst>
      <p:ext uri="{BB962C8B-B14F-4D97-AF65-F5344CB8AC3E}">
        <p14:creationId xmlns:p14="http://schemas.microsoft.com/office/powerpoint/2010/main" val="22573032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2C23FC-191D-46F8-90D6-666026D94A94}" type="slidenum">
              <a:rPr lang="zh-CN" altLang="en-US" smtClean="0"/>
              <a:t>6</a:t>
            </a:fld>
            <a:endParaRPr lang="zh-CN" altLang="en-US"/>
          </a:p>
        </p:txBody>
      </p:sp>
    </p:spTree>
    <p:extLst>
      <p:ext uri="{BB962C8B-B14F-4D97-AF65-F5344CB8AC3E}">
        <p14:creationId xmlns:p14="http://schemas.microsoft.com/office/powerpoint/2010/main" val="441256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2238E41-6C6D-4B56-860F-2B48E1273617}" type="slidenum">
              <a:rPr lang="zh-CN" altLang="en-US" smtClean="0"/>
              <a:pPr/>
              <a:t>7</a:t>
            </a:fld>
            <a:endParaRPr lang="zh-CN" altLang="en-US"/>
          </a:p>
        </p:txBody>
      </p:sp>
    </p:spTree>
    <p:extLst>
      <p:ext uri="{BB962C8B-B14F-4D97-AF65-F5344CB8AC3E}">
        <p14:creationId xmlns:p14="http://schemas.microsoft.com/office/powerpoint/2010/main" val="5906845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3D603BF6-9C86-43CB-80F0-21456D6D729F}" type="slidenum">
              <a:rPr lang="zh-CN" altLang="en-US" smtClean="0">
                <a:latin typeface="Calibri" panose="020F0502020204030204" pitchFamily="34" charset="0"/>
              </a:rPr>
              <a:pPr/>
              <a:t>8</a:t>
            </a:fld>
            <a:endParaRPr lang="zh-CN" altLang="en-US">
              <a:latin typeface="Calibri" panose="020F0502020204030204" pitchFamily="34" charset="0"/>
            </a:endParaRPr>
          </a:p>
        </p:txBody>
      </p:sp>
    </p:spTree>
    <p:extLst>
      <p:ext uri="{BB962C8B-B14F-4D97-AF65-F5344CB8AC3E}">
        <p14:creationId xmlns:p14="http://schemas.microsoft.com/office/powerpoint/2010/main" val="17477730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554745-8413-4732-B5EB-1684930933F1}" type="slidenum">
              <a:rPr lang="zh-CN" altLang="en-US" smtClean="0"/>
              <a:pPr/>
              <a:t>9</a:t>
            </a:fld>
            <a:endParaRPr lang="zh-CN" altLang="en-US"/>
          </a:p>
        </p:txBody>
      </p:sp>
    </p:spTree>
    <p:extLst>
      <p:ext uri="{BB962C8B-B14F-4D97-AF65-F5344CB8AC3E}">
        <p14:creationId xmlns:p14="http://schemas.microsoft.com/office/powerpoint/2010/main" val="32863352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a:xfrm>
            <a:off x="838200" y="6356350"/>
            <a:ext cx="2743200" cy="365125"/>
          </a:xfrm>
        </p:spPr>
        <p:txBody>
          <a:bodyPr/>
          <a:lstStyle/>
          <a:p>
            <a:fld id="{82F288E0-7875-42C4-84C8-98DBBD3BF4D2}" type="datetimeFigureOut">
              <a:rPr lang="zh-CN" altLang="en-US" smtClean="0"/>
              <a:t>2019/9/25</a:t>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3680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8134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27431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21980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27149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31578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30073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0"/>
            <a:ext cx="2743200" cy="365125"/>
          </a:xfrm>
        </p:spPr>
        <p:txBody>
          <a:bodyPr/>
          <a:lstStyle/>
          <a:p>
            <a:fld id="{82F288E0-7875-42C4-84C8-98DBBD3BF4D2}" type="datetimeFigureOut">
              <a:rPr lang="zh-CN" altLang="en-US" smtClean="0"/>
              <a:t>2019/9/25</a:t>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t>2019/9/25</a:t>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1185240"/>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164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974581220"/>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72718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51626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1975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0096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7.png"/><Relationship Id="rId3" Type="http://schemas.openxmlformats.org/officeDocument/2006/relationships/slideLayout" Target="../slideLayouts/slideLayout3.xml"/><Relationship Id="rId7" Type="http://schemas.openxmlformats.org/officeDocument/2006/relationships/image" Target="../media/image1.png"/><Relationship Id="rId12"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11" Type="http://schemas.openxmlformats.org/officeDocument/2006/relationships/image" Target="../media/image5.png"/><Relationship Id="rId5" Type="http://schemas.openxmlformats.org/officeDocument/2006/relationships/slideLayout" Target="../slideLayouts/slideLayout5.xml"/><Relationship Id="rId10" Type="http://schemas.openxmlformats.org/officeDocument/2006/relationships/image" Target="../media/image4.png"/><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descr="资源 11@4x3"/>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67310" y="-27940"/>
            <a:ext cx="12270740" cy="6913245"/>
          </a:xfrm>
          <a:prstGeom prst="rect">
            <a:avLst/>
          </a:prstGeom>
        </p:spPr>
      </p:pic>
      <p:pic>
        <p:nvPicPr>
          <p:cNvPr id="8" name="图片 7" descr="资源 10@4x3"/>
          <p:cNvPicPr>
            <a:picLocks noChangeAspect="1"/>
          </p:cNvPicPr>
          <p:nvPr userDrawn="1"/>
        </p:nvPicPr>
        <p:blipFill>
          <a:blip r:embed="rId8" cstate="screen">
            <a:extLst>
              <a:ext uri="{28A0092B-C50C-407E-A947-70E740481C1C}">
                <a14:useLocalDpi xmlns:a14="http://schemas.microsoft.com/office/drawing/2010/main"/>
              </a:ext>
            </a:extLst>
          </a:blip>
          <a:srcRect/>
          <a:stretch>
            <a:fillRect/>
          </a:stretch>
        </p:blipFill>
        <p:spPr>
          <a:xfrm>
            <a:off x="6497320" y="-8890"/>
            <a:ext cx="5694045" cy="6907530"/>
          </a:xfrm>
          <a:prstGeom prst="rect">
            <a:avLst/>
          </a:prstGeom>
        </p:spPr>
      </p:pic>
      <p:pic>
        <p:nvPicPr>
          <p:cNvPr id="9" name="图片 8" descr="资源 10@4x3"/>
          <p:cNvPicPr>
            <a:picLocks noChangeAspect="1"/>
          </p:cNvPicPr>
          <p:nvPr userDrawn="1"/>
        </p:nvPicPr>
        <p:blipFill>
          <a:blip r:embed="rId9" cstate="screen">
            <a:extLst>
              <a:ext uri="{28A0092B-C50C-407E-A947-70E740481C1C}">
                <a14:useLocalDpi xmlns:a14="http://schemas.microsoft.com/office/drawing/2010/main"/>
              </a:ext>
            </a:extLst>
          </a:blip>
          <a:srcRect/>
          <a:stretch>
            <a:fillRect/>
          </a:stretch>
        </p:blipFill>
        <p:spPr>
          <a:xfrm>
            <a:off x="584835" y="-8890"/>
            <a:ext cx="6265545" cy="6907530"/>
          </a:xfrm>
          <a:prstGeom prst="rect">
            <a:avLst/>
          </a:prstGeom>
        </p:spPr>
      </p:pic>
      <p:pic>
        <p:nvPicPr>
          <p:cNvPr id="10" name="图片 9" descr="资源 9@4x3"/>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22885" y="5786755"/>
            <a:ext cx="6539865" cy="1117600"/>
          </a:xfrm>
          <a:prstGeom prst="rect">
            <a:avLst/>
          </a:prstGeom>
        </p:spPr>
      </p:pic>
      <p:pic>
        <p:nvPicPr>
          <p:cNvPr id="13" name="图片 12" descr="资源 9@4x3"/>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5727700" y="5786755"/>
            <a:ext cx="6539865" cy="1117600"/>
          </a:xfrm>
          <a:prstGeom prst="rect">
            <a:avLst/>
          </a:prstGeom>
        </p:spPr>
      </p:pic>
      <p:sp>
        <p:nvSpPr>
          <p:cNvPr id="11" name="矩形 10"/>
          <p:cNvSpPr/>
          <p:nvPr userDrawn="1"/>
        </p:nvSpPr>
        <p:spPr>
          <a:xfrm>
            <a:off x="173990" y="275590"/>
            <a:ext cx="11696700" cy="6191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descr="资源 6@4x3"/>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584835" y="5991860"/>
            <a:ext cx="760730" cy="707390"/>
          </a:xfrm>
          <a:prstGeom prst="rect">
            <a:avLst/>
          </a:prstGeom>
        </p:spPr>
      </p:pic>
      <p:pic>
        <p:nvPicPr>
          <p:cNvPr id="14" name="图片 13" descr="资源 8@4x3"/>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11513820" y="2526665"/>
            <a:ext cx="677545" cy="680720"/>
          </a:xfrm>
          <a:prstGeom prst="rect">
            <a:avLst/>
          </a:prstGeom>
        </p:spPr>
      </p:pic>
      <p:pic>
        <p:nvPicPr>
          <p:cNvPr id="15" name="图片 14" descr="资源 7@4x3"/>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1043285" y="6042660"/>
            <a:ext cx="694055" cy="656590"/>
          </a:xfrm>
          <a:prstGeom prst="rect">
            <a:avLst/>
          </a:prstGeom>
        </p:spPr>
      </p:pic>
    </p:spTree>
  </p:cSld>
  <p:clrMap bg1="lt1" tx1="dk1" bg2="lt2" tx2="dk2" accent1="accent1" accent2="accent2" accent3="accent3" accent4="accent4" accent5="accent5" accent6="accent6" hlink="hlink" folHlink="folHlink"/>
  <p:sldLayoutIdLst>
    <p:sldLayoutId id="2147483660" r:id="rId1"/>
    <p:sldLayoutId id="2147483665" r:id="rId2"/>
    <p:sldLayoutId id="2147483666" r:id="rId3"/>
    <p:sldLayoutId id="2147483671" r:id="rId4"/>
    <p:sldLayoutId id="2147483672" r:id="rId5"/>
  </p:sldLayoutIdLst>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2019/9/24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9146294"/>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14.png"/><Relationship Id="rId3" Type="http://schemas.openxmlformats.org/officeDocument/2006/relationships/image" Target="../media/image1.png"/><Relationship Id="rId7" Type="http://schemas.openxmlformats.org/officeDocument/2006/relationships/image" Target="../media/image9.png"/><Relationship Id="rId12"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12.png"/><Relationship Id="rId5" Type="http://schemas.openxmlformats.org/officeDocument/2006/relationships/image" Target="../media/image3.png"/><Relationship Id="rId10" Type="http://schemas.openxmlformats.org/officeDocument/2006/relationships/image" Target="../media/image11.png"/><Relationship Id="rId4" Type="http://schemas.openxmlformats.org/officeDocument/2006/relationships/image" Target="../media/image2.png"/><Relationship Id="rId9" Type="http://schemas.openxmlformats.org/officeDocument/2006/relationships/image" Target="../media/image10.png"/><Relationship Id="rId14" Type="http://schemas.openxmlformats.org/officeDocument/2006/relationships/image" Target="../media/image15.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hemeOverride" Target="../theme/themeOverride7.xml"/></Relationships>
</file>

<file path=ppt/slides/_rels/slide1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png"/><Relationship Id="rId7"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7.png"/><Relationship Id="rId11" Type="http://schemas.openxmlformats.org/officeDocument/2006/relationships/image" Target="../media/image19.png"/><Relationship Id="rId5" Type="http://schemas.openxmlformats.org/officeDocument/2006/relationships/image" Target="../media/image3.png"/><Relationship Id="rId10" Type="http://schemas.openxmlformats.org/officeDocument/2006/relationships/image" Target="../media/image11.png"/><Relationship Id="rId4" Type="http://schemas.openxmlformats.org/officeDocument/2006/relationships/image" Target="../media/image2.png"/><Relationship Id="rId9"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hemeOverride" Target="../theme/themeOverride8.xml"/></Relationships>
</file>

<file path=ppt/slides/_rels/slide13.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notesSlide" Target="../notesSlides/notesSlide13.xml"/><Relationship Id="rId7" Type="http://schemas.openxmlformats.org/officeDocument/2006/relationships/image" Target="../media/image23.png"/><Relationship Id="rId2" Type="http://schemas.openxmlformats.org/officeDocument/2006/relationships/slideLayout" Target="../slideLayouts/slideLayout3.xml"/><Relationship Id="rId1" Type="http://schemas.openxmlformats.org/officeDocument/2006/relationships/themeOverride" Target="../theme/themeOverride9.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hemeOverride" Target="../theme/themeOverride10.xml"/></Relationships>
</file>

<file path=ppt/slides/_rels/slide1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png"/><Relationship Id="rId7"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7.png"/><Relationship Id="rId11" Type="http://schemas.openxmlformats.org/officeDocument/2006/relationships/image" Target="../media/image19.png"/><Relationship Id="rId5" Type="http://schemas.openxmlformats.org/officeDocument/2006/relationships/image" Target="../media/image3.png"/><Relationship Id="rId10" Type="http://schemas.openxmlformats.org/officeDocument/2006/relationships/image" Target="../media/image11.png"/><Relationship Id="rId4" Type="http://schemas.openxmlformats.org/officeDocument/2006/relationships/image" Target="../media/image2.png"/><Relationship Id="rId9"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hemeOverride" Target="../theme/themeOverride1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hemeOverride" Target="../theme/themeOverride1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themeOverride" Target="../theme/themeOverride13.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themeOverride" Target="../theme/themeOverride14.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png"/><Relationship Id="rId7"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notesSlide" Target="../notesSlides/notesSlide20.xml"/><Relationship Id="rId2" Type="http://schemas.openxmlformats.org/officeDocument/2006/relationships/tags" Target="../tags/tag18.xml"/><Relationship Id="rId1" Type="http://schemas.openxmlformats.org/officeDocument/2006/relationships/themeOverride" Target="../theme/themeOverride15.xml"/><Relationship Id="rId6" Type="http://schemas.openxmlformats.org/officeDocument/2006/relationships/slideLayout" Target="../slideLayouts/slideLayout1.xml"/><Relationship Id="rId5" Type="http://schemas.openxmlformats.org/officeDocument/2006/relationships/tags" Target="../tags/tag21.xml"/><Relationship Id="rId4" Type="http://schemas.openxmlformats.org/officeDocument/2006/relationships/tags" Target="../tags/tag20.xml"/></Relationships>
</file>

<file path=ppt/slides/_rels/slide2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png"/><Relationship Id="rId7"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17.png"/><Relationship Id="rId11" Type="http://schemas.openxmlformats.org/officeDocument/2006/relationships/image" Target="../media/image19.png"/><Relationship Id="rId5" Type="http://schemas.openxmlformats.org/officeDocument/2006/relationships/image" Target="../media/image3.png"/><Relationship Id="rId10" Type="http://schemas.openxmlformats.org/officeDocument/2006/relationships/image" Target="../media/image11.png"/><Relationship Id="rId4" Type="http://schemas.openxmlformats.org/officeDocument/2006/relationships/image" Target="../media/image2.png"/><Relationship Id="rId9"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xml"/><Relationship Id="rId1" Type="http://schemas.openxmlformats.org/officeDocument/2006/relationships/themeOverride" Target="../theme/themeOverride16.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xml"/><Relationship Id="rId1" Type="http://schemas.openxmlformats.org/officeDocument/2006/relationships/themeOverride" Target="../theme/themeOverride1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themeOverride" Target="../theme/themeOverride18.xml"/></Relationships>
</file>

<file path=ppt/slides/_rels/slide25.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14.png"/><Relationship Id="rId3" Type="http://schemas.openxmlformats.org/officeDocument/2006/relationships/image" Target="../media/image1.png"/><Relationship Id="rId7" Type="http://schemas.openxmlformats.org/officeDocument/2006/relationships/image" Target="../media/image9.png"/><Relationship Id="rId12"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12.png"/><Relationship Id="rId5" Type="http://schemas.openxmlformats.org/officeDocument/2006/relationships/image" Target="../media/image3.png"/><Relationship Id="rId15" Type="http://schemas.openxmlformats.org/officeDocument/2006/relationships/image" Target="../media/image25.png"/><Relationship Id="rId10" Type="http://schemas.openxmlformats.org/officeDocument/2006/relationships/image" Target="../media/image11.png"/><Relationship Id="rId4" Type="http://schemas.openxmlformats.org/officeDocument/2006/relationships/image" Target="../media/image2.png"/><Relationship Id="rId9" Type="http://schemas.openxmlformats.org/officeDocument/2006/relationships/image" Target="../media/image10.png"/><Relationship Id="rId14" Type="http://schemas.openxmlformats.org/officeDocument/2006/relationships/image" Target="../media/image15.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png"/><Relationship Id="rId7"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7.png"/><Relationship Id="rId11" Type="http://schemas.openxmlformats.org/officeDocument/2006/relationships/image" Target="../media/image19.png"/><Relationship Id="rId5" Type="http://schemas.openxmlformats.org/officeDocument/2006/relationships/image" Target="../media/image3.png"/><Relationship Id="rId10" Type="http://schemas.openxmlformats.org/officeDocument/2006/relationships/image" Target="../media/image11.png"/><Relationship Id="rId4" Type="http://schemas.openxmlformats.org/officeDocument/2006/relationships/image" Target="../media/image2.png"/><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hemeOverride" Target="../theme/themeOverride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hemeOverride" Target="../theme/themeOverride2.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hemeOverride" Target="../theme/themeOverride3.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hemeOverride" Target="../theme/themeOverride4.xml"/></Relationships>
</file>

<file path=ppt/slides/_rels/slide8.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notesSlide" Target="../notesSlides/notesSlide8.xml"/><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slideLayout" Target="../slideLayouts/slideLayout2.xml"/><Relationship Id="rId2" Type="http://schemas.openxmlformats.org/officeDocument/2006/relationships/tags" Target="../tags/tag8.xml"/><Relationship Id="rId1" Type="http://schemas.openxmlformats.org/officeDocument/2006/relationships/themeOverride" Target="../theme/themeOverride5.xml"/><Relationship Id="rId6" Type="http://schemas.openxmlformats.org/officeDocument/2006/relationships/tags" Target="../tags/tag12.xml"/><Relationship Id="rId11" Type="http://schemas.openxmlformats.org/officeDocument/2006/relationships/tags" Target="../tags/tag17.xml"/><Relationship Id="rId5" Type="http://schemas.openxmlformats.org/officeDocument/2006/relationships/tags" Target="../tags/tag11.xml"/><Relationship Id="rId10" Type="http://schemas.openxmlformats.org/officeDocument/2006/relationships/tags" Target="../tags/tag16.xml"/><Relationship Id="rId4" Type="http://schemas.openxmlformats.org/officeDocument/2006/relationships/tags" Target="../tags/tag10.xml"/><Relationship Id="rId9" Type="http://schemas.openxmlformats.org/officeDocument/2006/relationships/tags" Target="../tags/tag15.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hemeOverride" Target="../theme/themeOverr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资源 11@4x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310" y="-27940"/>
            <a:ext cx="12270740" cy="6913245"/>
          </a:xfrm>
          <a:prstGeom prst="rect">
            <a:avLst/>
          </a:prstGeom>
        </p:spPr>
      </p:pic>
      <p:pic>
        <p:nvPicPr>
          <p:cNvPr id="2" name="图片 1" descr="资源 10@4x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497320" y="-8890"/>
            <a:ext cx="5694045" cy="6907530"/>
          </a:xfrm>
          <a:prstGeom prst="rect">
            <a:avLst/>
          </a:prstGeom>
        </p:spPr>
      </p:pic>
      <p:pic>
        <p:nvPicPr>
          <p:cNvPr id="6" name="图片 5" descr="资源 10@4x3"/>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584835" y="-8890"/>
            <a:ext cx="6265545" cy="6907530"/>
          </a:xfrm>
          <a:prstGeom prst="rect">
            <a:avLst/>
          </a:prstGeom>
        </p:spPr>
      </p:pic>
      <p:pic>
        <p:nvPicPr>
          <p:cNvPr id="12" name="图片 11" descr="资源 3@4x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7310" y="3639820"/>
            <a:ext cx="5080635" cy="2553970"/>
          </a:xfrm>
          <a:prstGeom prst="rect">
            <a:avLst/>
          </a:prstGeom>
        </p:spPr>
      </p:pic>
      <p:pic>
        <p:nvPicPr>
          <p:cNvPr id="15" name="图片 14" descr="资源 3@4x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012055" y="3639820"/>
            <a:ext cx="5080635" cy="2553970"/>
          </a:xfrm>
          <a:prstGeom prst="rect">
            <a:avLst/>
          </a:prstGeom>
        </p:spPr>
      </p:pic>
      <p:pic>
        <p:nvPicPr>
          <p:cNvPr id="17" name="图片 16" descr="资源 3@4x3"/>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10092690" y="3639820"/>
            <a:ext cx="2089785" cy="2553970"/>
          </a:xfrm>
          <a:prstGeom prst="rect">
            <a:avLst/>
          </a:prstGeom>
        </p:spPr>
      </p:pic>
      <p:pic>
        <p:nvPicPr>
          <p:cNvPr id="7" name="图片 6" descr="资源 9@4x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22885" y="5786755"/>
            <a:ext cx="6539865" cy="1117600"/>
          </a:xfrm>
          <a:prstGeom prst="rect">
            <a:avLst/>
          </a:prstGeom>
        </p:spPr>
      </p:pic>
      <p:pic>
        <p:nvPicPr>
          <p:cNvPr id="13" name="图片 12" descr="资源 9@4x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727700" y="5786755"/>
            <a:ext cx="6539865" cy="1117600"/>
          </a:xfrm>
          <a:prstGeom prst="rect">
            <a:avLst/>
          </a:prstGeom>
        </p:spPr>
      </p:pic>
      <p:pic>
        <p:nvPicPr>
          <p:cNvPr id="14" name="图片 13" descr="资源 4@4x3"/>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883275" y="5876290"/>
            <a:ext cx="5950585" cy="1028700"/>
          </a:xfrm>
          <a:prstGeom prst="rect">
            <a:avLst/>
          </a:prstGeom>
        </p:spPr>
      </p:pic>
      <p:pic>
        <p:nvPicPr>
          <p:cNvPr id="11" name="图片 10" descr="资源 4@4x3"/>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7310" y="5876290"/>
            <a:ext cx="5950585" cy="1028700"/>
          </a:xfrm>
          <a:prstGeom prst="rect">
            <a:avLst/>
          </a:prstGeom>
        </p:spPr>
      </p:pic>
      <p:pic>
        <p:nvPicPr>
          <p:cNvPr id="8" name="图片 7" descr="资源 1@4x3"/>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61951" y="3028623"/>
            <a:ext cx="3004818" cy="3181678"/>
          </a:xfrm>
          <a:prstGeom prst="rect">
            <a:avLst/>
          </a:prstGeom>
        </p:spPr>
      </p:pic>
      <p:pic>
        <p:nvPicPr>
          <p:cNvPr id="3" name="图片 2" descr="资源 8@4x3"/>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012055" y="5067935"/>
            <a:ext cx="715645" cy="718820"/>
          </a:xfrm>
          <a:prstGeom prst="rect">
            <a:avLst/>
          </a:prstGeom>
        </p:spPr>
      </p:pic>
      <p:pic>
        <p:nvPicPr>
          <p:cNvPr id="4" name="图片 3" descr="资源 6@4x3"/>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5369877" y="3695065"/>
            <a:ext cx="969645" cy="901065"/>
          </a:xfrm>
          <a:prstGeom prst="rect">
            <a:avLst/>
          </a:prstGeom>
        </p:spPr>
      </p:pic>
      <p:pic>
        <p:nvPicPr>
          <p:cNvPr id="9" name="图片 8" descr="资源 7@4x3"/>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4098925" y="4394834"/>
            <a:ext cx="914400" cy="865505"/>
          </a:xfrm>
          <a:prstGeom prst="rect">
            <a:avLst/>
          </a:prstGeom>
        </p:spPr>
      </p:pic>
      <p:pic>
        <p:nvPicPr>
          <p:cNvPr id="10" name="图片 9" descr="资源 14@4x3"/>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0277475" y="4019550"/>
            <a:ext cx="1990090" cy="1908175"/>
          </a:xfrm>
          <a:prstGeom prst="rect">
            <a:avLst/>
          </a:prstGeom>
        </p:spPr>
      </p:pic>
      <p:sp>
        <p:nvSpPr>
          <p:cNvPr id="22" name="矩形 21"/>
          <p:cNvSpPr/>
          <p:nvPr/>
        </p:nvSpPr>
        <p:spPr>
          <a:xfrm flipH="1">
            <a:off x="1688781" y="988568"/>
            <a:ext cx="8331835" cy="1137285"/>
          </a:xfrm>
          <a:prstGeom prst="rect">
            <a:avLst/>
          </a:prstGeom>
        </p:spPr>
        <p:txBody>
          <a:bodyPr wrap="square">
            <a:spAutoFit/>
          </a:bodyPr>
          <a:lstStyle/>
          <a:p>
            <a:pPr algn="ctr" fontAlgn="auto">
              <a:spcBef>
                <a:spcPts val="0"/>
              </a:spcBef>
              <a:spcAft>
                <a:spcPts val="0"/>
              </a:spcAft>
            </a:pPr>
            <a:r>
              <a:rPr lang="zh-CN" altLang="en-US" sz="6800" dirty="0">
                <a:solidFill>
                  <a:schemeClr val="bg1"/>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cs typeface="+mn-ea"/>
                <a:sym typeface="+mn-lt"/>
              </a:rPr>
              <a:t>通</a:t>
            </a:r>
            <a:r>
              <a:rPr lang="zh-CN" altLang="en-US" sz="6800" dirty="0" smtClean="0">
                <a:solidFill>
                  <a:schemeClr val="bg1"/>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cs typeface="+mn-ea"/>
                <a:sym typeface="+mn-lt"/>
              </a:rPr>
              <a:t>用卡通</a:t>
            </a:r>
            <a:r>
              <a:rPr lang="en-US" altLang="zh-CN" sz="6800" dirty="0" smtClean="0">
                <a:solidFill>
                  <a:schemeClr val="bg1"/>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cs typeface="+mn-ea"/>
                <a:sym typeface="+mn-lt"/>
              </a:rPr>
              <a:t>PPT</a:t>
            </a:r>
            <a:r>
              <a:rPr lang="zh-CN" altLang="en-US" sz="6800" dirty="0" smtClean="0">
                <a:solidFill>
                  <a:schemeClr val="bg1"/>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cs typeface="+mn-ea"/>
                <a:sym typeface="+mn-lt"/>
              </a:rPr>
              <a:t>模板</a:t>
            </a:r>
            <a:endParaRPr lang="zh-CN" altLang="en-US" sz="6800" dirty="0">
              <a:solidFill>
                <a:schemeClr val="bg1"/>
              </a:solidFill>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cs typeface="+mn-ea"/>
              <a:sym typeface="+mn-lt"/>
            </a:endParaRPr>
          </a:p>
        </p:txBody>
      </p:sp>
      <p:sp>
        <p:nvSpPr>
          <p:cNvPr id="2064" name="矩形 31"/>
          <p:cNvSpPr/>
          <p:nvPr/>
        </p:nvSpPr>
        <p:spPr>
          <a:xfrm>
            <a:off x="2628900" y="2234438"/>
            <a:ext cx="6493826" cy="584775"/>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r>
              <a:rPr lang="en-US" altLang="zh-CN" sz="16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Practicing calligraphy at the Orchid Pavilion, the semi-cursive script resembling sailing clouds and flowing water</a:t>
            </a:r>
            <a:r>
              <a:rPr lang="en-US" altLang="zh-CN" sz="1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a:t>
            </a:r>
          </a:p>
        </p:txBody>
      </p:sp>
      <p:sp>
        <p:nvSpPr>
          <p:cNvPr id="23" name="TextBox 18"/>
          <p:cNvSpPr txBox="1"/>
          <p:nvPr/>
        </p:nvSpPr>
        <p:spPr>
          <a:xfrm>
            <a:off x="3746816" y="3069463"/>
            <a:ext cx="4780280" cy="412421"/>
          </a:xfrm>
          <a:prstGeom prst="rect">
            <a:avLst/>
          </a:prstGeom>
          <a:noFill/>
        </p:spPr>
        <p:txBody>
          <a:bodyPr wrap="square">
            <a:spAutoFit/>
          </a:bodyPr>
          <a:lstStyle/>
          <a:p>
            <a:pPr algn="ctr" fontAlgn="auto">
              <a:lnSpc>
                <a:spcPct val="130000"/>
              </a:lnSpc>
              <a:spcBef>
                <a:spcPts val="0"/>
              </a:spcBef>
              <a:spcAft>
                <a:spcPts val="0"/>
              </a:spcAft>
              <a:defRPr/>
            </a:pPr>
            <a:r>
              <a:rPr lang="zh-CN" altLang="en-US" sz="1600"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cs typeface="+mn-ea"/>
                <a:sym typeface="+mn-lt"/>
              </a:rPr>
              <a:t>学 校：</a:t>
            </a:r>
            <a:r>
              <a:rPr lang="en-US" altLang="zh-CN" sz="1600"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cs typeface="+mn-ea"/>
                <a:sym typeface="+mn-lt"/>
              </a:rPr>
              <a:t>XXX</a:t>
            </a:r>
            <a:r>
              <a:rPr lang="zh-CN" altLang="en-US" sz="1600"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cs typeface="+mn-ea"/>
                <a:sym typeface="+mn-lt"/>
              </a:rPr>
              <a:t>   老 师：</a:t>
            </a:r>
            <a:r>
              <a:rPr lang="en-US" altLang="zh-CN" sz="1600"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cs typeface="+mn-ea"/>
                <a:sym typeface="+mn-lt"/>
              </a:rPr>
              <a:t>XXX</a:t>
            </a:r>
          </a:p>
        </p:txBody>
      </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2000"/>
                                        <p:tgtEl>
                                          <p:spTgt spid="22"/>
                                        </p:tgtEl>
                                      </p:cBhvr>
                                    </p:animEffect>
                                    <p:anim calcmode="lin" valueType="num">
                                      <p:cBhvr>
                                        <p:cTn id="8" dur="2000" fill="hold"/>
                                        <p:tgtEl>
                                          <p:spTgt spid="22"/>
                                        </p:tgtEl>
                                        <p:attrNameLst>
                                          <p:attrName>ppt_w</p:attrName>
                                        </p:attrNameLst>
                                      </p:cBhvr>
                                      <p:tavLst>
                                        <p:tav tm="0" fmla="#ppt_w*sin(2.5*pi*$)">
                                          <p:val>
                                            <p:fltVal val="0"/>
                                          </p:val>
                                        </p:tav>
                                        <p:tav tm="100000">
                                          <p:val>
                                            <p:fltVal val="1"/>
                                          </p:val>
                                        </p:tav>
                                      </p:tavLst>
                                    </p:anim>
                                    <p:anim calcmode="lin" valueType="num">
                                      <p:cBhvr>
                                        <p:cTn id="9" dur="2000" fill="hold"/>
                                        <p:tgtEl>
                                          <p:spTgt spid="2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064"/>
                                        </p:tgtEl>
                                        <p:attrNameLst>
                                          <p:attrName>style.visibility</p:attrName>
                                        </p:attrNameLst>
                                      </p:cBhvr>
                                      <p:to>
                                        <p:strVal val="visible"/>
                                      </p:to>
                                    </p:set>
                                    <p:animEffect transition="in" filter="fade">
                                      <p:cBhvr>
                                        <p:cTn id="14" dur="1000"/>
                                        <p:tgtEl>
                                          <p:spTgt spid="2064"/>
                                        </p:tgtEl>
                                      </p:cBhvr>
                                    </p:animEffect>
                                    <p:anim calcmode="lin" valueType="num">
                                      <p:cBhvr>
                                        <p:cTn id="15" dur="1000" fill="hold"/>
                                        <p:tgtEl>
                                          <p:spTgt spid="2064"/>
                                        </p:tgtEl>
                                        <p:attrNameLst>
                                          <p:attrName>ppt_x</p:attrName>
                                        </p:attrNameLst>
                                      </p:cBhvr>
                                      <p:tavLst>
                                        <p:tav tm="0">
                                          <p:val>
                                            <p:strVal val="#ppt_x"/>
                                          </p:val>
                                        </p:tav>
                                        <p:tav tm="100000">
                                          <p:val>
                                            <p:strVal val="#ppt_x"/>
                                          </p:val>
                                        </p:tav>
                                      </p:tavLst>
                                    </p:anim>
                                    <p:anim calcmode="lin" valueType="num">
                                      <p:cBhvr>
                                        <p:cTn id="16" dur="1000" fill="hold"/>
                                        <p:tgtEl>
                                          <p:spTgt spid="2064"/>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25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anim calcmode="lin" valueType="num">
                                      <p:cBhvr>
                                        <p:cTn id="20" dur="500" fill="hold"/>
                                        <p:tgtEl>
                                          <p:spTgt spid="23"/>
                                        </p:tgtEl>
                                        <p:attrNameLst>
                                          <p:attrName>ppt_x</p:attrName>
                                        </p:attrNameLst>
                                      </p:cBhvr>
                                      <p:tavLst>
                                        <p:tav tm="0">
                                          <p:val>
                                            <p:strVal val="#ppt_x"/>
                                          </p:val>
                                        </p:tav>
                                        <p:tav tm="100000">
                                          <p:val>
                                            <p:strVal val="#ppt_x"/>
                                          </p:val>
                                        </p:tav>
                                      </p:tavLst>
                                    </p:anim>
                                    <p:anim calcmode="lin" valueType="num">
                                      <p:cBhvr>
                                        <p:cTn id="21" dur="5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064" grpId="0"/>
      <p:bldP spid="2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a:off x="2293257" y="3441457"/>
            <a:ext cx="0" cy="1729483"/>
          </a:xfrm>
          <a:prstGeom prst="line">
            <a:avLst/>
          </a:prstGeom>
          <a:noFill/>
          <a:ln>
            <a:solidFill>
              <a:schemeClr val="accent5"/>
            </a:solidFill>
            <a:prstDash val="sysDash"/>
            <a:tailEnd type="oval" w="lg" len="lg"/>
          </a:ln>
        </p:spPr>
        <p:style>
          <a:lnRef idx="2">
            <a:schemeClr val="accent1">
              <a:shade val="50000"/>
            </a:schemeClr>
          </a:lnRef>
          <a:fillRef idx="1">
            <a:schemeClr val="accent1"/>
          </a:fillRef>
          <a:effectRef idx="0">
            <a:schemeClr val="accent1"/>
          </a:effectRef>
          <a:fontRef idx="minor">
            <a:schemeClr val="lt1"/>
          </a:fontRef>
        </p:style>
      </p:cxnSp>
      <p:cxnSp>
        <p:nvCxnSpPr>
          <p:cNvPr id="18" name="直接连接符 17"/>
          <p:cNvCxnSpPr>
            <a:cxnSpLocks/>
          </p:cNvCxnSpPr>
          <p:nvPr/>
        </p:nvCxnSpPr>
        <p:spPr>
          <a:xfrm>
            <a:off x="7504935" y="3142723"/>
            <a:ext cx="0" cy="2144759"/>
          </a:xfrm>
          <a:prstGeom prst="line">
            <a:avLst/>
          </a:prstGeom>
          <a:noFill/>
          <a:ln>
            <a:solidFill>
              <a:schemeClr val="accent3"/>
            </a:solidFill>
            <a:prstDash val="sysDash"/>
            <a:tailEnd type="oval" w="lg" len="lg"/>
          </a:ln>
        </p:spPr>
        <p:style>
          <a:lnRef idx="2">
            <a:schemeClr val="accent1">
              <a:shade val="50000"/>
            </a:schemeClr>
          </a:lnRef>
          <a:fillRef idx="1">
            <a:schemeClr val="accent1"/>
          </a:fillRef>
          <a:effectRef idx="0">
            <a:schemeClr val="accent1"/>
          </a:effectRef>
          <a:fontRef idx="minor">
            <a:schemeClr val="lt1"/>
          </a:fontRef>
        </p:style>
      </p:cxnSp>
      <p:grpSp>
        <p:nvGrpSpPr>
          <p:cNvPr id="3" name="组合 36"/>
          <p:cNvGrpSpPr/>
          <p:nvPr/>
        </p:nvGrpSpPr>
        <p:grpSpPr>
          <a:xfrm>
            <a:off x="2" y="3391837"/>
            <a:ext cx="12177487" cy="1711979"/>
            <a:chOff x="-1" y="3391836"/>
            <a:chExt cx="12177486" cy="1711978"/>
          </a:xfrm>
        </p:grpSpPr>
        <p:sp>
          <p:nvSpPr>
            <p:cNvPr id="2" name="任意多边形: 形状 1"/>
            <p:cNvSpPr/>
            <p:nvPr/>
          </p:nvSpPr>
          <p:spPr>
            <a:xfrm>
              <a:off x="0" y="3579814"/>
              <a:ext cx="12177485" cy="1524000"/>
            </a:xfrm>
            <a:custGeom>
              <a:avLst/>
              <a:gdLst>
                <a:gd name="connsiteX0" fmla="*/ 0 w 12177485"/>
                <a:gd name="connsiteY0" fmla="*/ 1791715 h 1791715"/>
                <a:gd name="connsiteX1" fmla="*/ 2699657 w 12177485"/>
                <a:gd name="connsiteY1" fmla="*/ 195144 h 1791715"/>
                <a:gd name="connsiteX2" fmla="*/ 6183085 w 12177485"/>
                <a:gd name="connsiteY2" fmla="*/ 1574001 h 1791715"/>
                <a:gd name="connsiteX3" fmla="*/ 9826171 w 12177485"/>
                <a:gd name="connsiteY3" fmla="*/ 20973 h 1791715"/>
                <a:gd name="connsiteX4" fmla="*/ 12177485 w 12177485"/>
                <a:gd name="connsiteY4" fmla="*/ 819258 h 1791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77485" h="1791715">
                  <a:moveTo>
                    <a:pt x="0" y="1791715"/>
                  </a:moveTo>
                  <a:cubicBezTo>
                    <a:pt x="834571" y="1011572"/>
                    <a:pt x="1669143" y="231430"/>
                    <a:pt x="2699657" y="195144"/>
                  </a:cubicBezTo>
                  <a:cubicBezTo>
                    <a:pt x="3730171" y="158858"/>
                    <a:pt x="4995333" y="1603029"/>
                    <a:pt x="6183085" y="1574001"/>
                  </a:cubicBezTo>
                  <a:cubicBezTo>
                    <a:pt x="7370837" y="1544973"/>
                    <a:pt x="8827104" y="146763"/>
                    <a:pt x="9826171" y="20973"/>
                  </a:cubicBezTo>
                  <a:cubicBezTo>
                    <a:pt x="10825238" y="-104818"/>
                    <a:pt x="11501361" y="357220"/>
                    <a:pt x="12177485" y="819258"/>
                  </a:cubicBezTo>
                </a:path>
              </a:pathLst>
            </a:custGeom>
            <a:noFill/>
            <a:ln cmpd="sng">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10" name="任意多边形: 形状 9"/>
            <p:cNvSpPr/>
            <p:nvPr/>
          </p:nvSpPr>
          <p:spPr>
            <a:xfrm flipH="1" flipV="1">
              <a:off x="-1" y="3391836"/>
              <a:ext cx="12177485" cy="1184928"/>
            </a:xfrm>
            <a:custGeom>
              <a:avLst/>
              <a:gdLst>
                <a:gd name="connsiteX0" fmla="*/ 0 w 12177485"/>
                <a:gd name="connsiteY0" fmla="*/ 1791715 h 1791715"/>
                <a:gd name="connsiteX1" fmla="*/ 2699657 w 12177485"/>
                <a:gd name="connsiteY1" fmla="*/ 195144 h 1791715"/>
                <a:gd name="connsiteX2" fmla="*/ 6183085 w 12177485"/>
                <a:gd name="connsiteY2" fmla="*/ 1574001 h 1791715"/>
                <a:gd name="connsiteX3" fmla="*/ 9826171 w 12177485"/>
                <a:gd name="connsiteY3" fmla="*/ 20973 h 1791715"/>
                <a:gd name="connsiteX4" fmla="*/ 12177485 w 12177485"/>
                <a:gd name="connsiteY4" fmla="*/ 819258 h 1791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77485" h="1791715">
                  <a:moveTo>
                    <a:pt x="0" y="1791715"/>
                  </a:moveTo>
                  <a:cubicBezTo>
                    <a:pt x="834571" y="1011572"/>
                    <a:pt x="1669143" y="231430"/>
                    <a:pt x="2699657" y="195144"/>
                  </a:cubicBezTo>
                  <a:cubicBezTo>
                    <a:pt x="3730171" y="158858"/>
                    <a:pt x="4995333" y="1603029"/>
                    <a:pt x="6183085" y="1574001"/>
                  </a:cubicBezTo>
                  <a:cubicBezTo>
                    <a:pt x="7370837" y="1544973"/>
                    <a:pt x="8827104" y="146763"/>
                    <a:pt x="9826171" y="20973"/>
                  </a:cubicBezTo>
                  <a:cubicBezTo>
                    <a:pt x="10825238" y="-104818"/>
                    <a:pt x="11501361" y="357220"/>
                    <a:pt x="12177485" y="819258"/>
                  </a:cubicBezTo>
                </a:path>
              </a:pathLst>
            </a:custGeom>
            <a:noFill/>
            <a:ln cmpd="sng">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grpSp>
      <p:cxnSp>
        <p:nvCxnSpPr>
          <p:cNvPr id="20" name="直接连接符 19"/>
          <p:cNvCxnSpPr>
            <a:cxnSpLocks/>
          </p:cNvCxnSpPr>
          <p:nvPr/>
        </p:nvCxnSpPr>
        <p:spPr>
          <a:xfrm>
            <a:off x="10043885" y="2110018"/>
            <a:ext cx="0" cy="1269895"/>
          </a:xfrm>
          <a:prstGeom prst="line">
            <a:avLst/>
          </a:prstGeom>
          <a:noFill/>
          <a:ln>
            <a:solidFill>
              <a:schemeClr val="accent4"/>
            </a:solidFill>
            <a:prstDash val="sysDash"/>
            <a:headEnd type="oval" w="lg" len="lg"/>
            <a:tailEnd type="none" w="lg" len="lg"/>
          </a:ln>
        </p:spPr>
        <p:style>
          <a:lnRef idx="2">
            <a:schemeClr val="accent1">
              <a:shade val="50000"/>
            </a:schemeClr>
          </a:lnRef>
          <a:fillRef idx="1">
            <a:schemeClr val="accent1"/>
          </a:fillRef>
          <a:effectRef idx="0">
            <a:schemeClr val="accent1"/>
          </a:effectRef>
          <a:fontRef idx="minor">
            <a:schemeClr val="lt1"/>
          </a:fontRef>
        </p:style>
      </p:cxnSp>
      <p:cxnSp>
        <p:nvCxnSpPr>
          <p:cNvPr id="22" name="直接连接符 21"/>
          <p:cNvCxnSpPr>
            <a:cxnSpLocks/>
          </p:cNvCxnSpPr>
          <p:nvPr/>
        </p:nvCxnSpPr>
        <p:spPr>
          <a:xfrm>
            <a:off x="5277808" y="2110017"/>
            <a:ext cx="0" cy="2075543"/>
          </a:xfrm>
          <a:prstGeom prst="line">
            <a:avLst/>
          </a:prstGeom>
          <a:noFill/>
          <a:ln>
            <a:solidFill>
              <a:schemeClr val="accent2"/>
            </a:solidFill>
            <a:prstDash val="sysDash"/>
            <a:headEnd type="oval" w="lg" len="lg"/>
            <a:tailEnd type="none" w="lg" len="lg"/>
          </a:ln>
        </p:spPr>
        <p:style>
          <a:lnRef idx="2">
            <a:schemeClr val="accent1">
              <a:shade val="50000"/>
            </a:schemeClr>
          </a:lnRef>
          <a:fillRef idx="1">
            <a:schemeClr val="accent1"/>
          </a:fillRef>
          <a:effectRef idx="0">
            <a:schemeClr val="accent1"/>
          </a:effectRef>
          <a:fontRef idx="minor">
            <a:schemeClr val="lt1"/>
          </a:fontRef>
        </p:style>
      </p:cxnSp>
      <p:grpSp>
        <p:nvGrpSpPr>
          <p:cNvPr id="4" name="组合 40"/>
          <p:cNvGrpSpPr/>
          <p:nvPr/>
        </p:nvGrpSpPr>
        <p:grpSpPr>
          <a:xfrm>
            <a:off x="9501102" y="3379886"/>
            <a:ext cx="1085555" cy="798855"/>
            <a:chOff x="9501107" y="3379883"/>
            <a:chExt cx="1085555" cy="798854"/>
          </a:xfrm>
        </p:grpSpPr>
        <p:sp>
          <p:nvSpPr>
            <p:cNvPr id="11" name="泪滴形 10"/>
            <p:cNvSpPr/>
            <p:nvPr/>
          </p:nvSpPr>
          <p:spPr>
            <a:xfrm rot="8100000">
              <a:off x="9645376" y="3379883"/>
              <a:ext cx="798854" cy="798854"/>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24" name="文本框 23"/>
            <p:cNvSpPr txBox="1"/>
            <p:nvPr/>
          </p:nvSpPr>
          <p:spPr>
            <a:xfrm>
              <a:off x="9501107" y="3603501"/>
              <a:ext cx="1085555" cy="461664"/>
            </a:xfrm>
            <a:prstGeom prst="rect">
              <a:avLst/>
            </a:prstGeom>
            <a:noFill/>
          </p:spPr>
          <p:txBody>
            <a:bodyPr wrap="none" rtlCol="0">
              <a:spAutoFit/>
            </a:bodyPr>
            <a:lstStyle/>
            <a:p>
              <a:pPr algn="ctr"/>
              <a:r>
                <a:rPr lang="en-US" altLang="zh-CN" sz="2400" dirty="0" smtClean="0">
                  <a:solidFill>
                    <a:schemeClr val="bg1"/>
                  </a:solidFill>
                  <a:cs typeface="+mn-ea"/>
                  <a:sym typeface="+mn-lt"/>
                </a:rPr>
                <a:t>20XX</a:t>
              </a:r>
              <a:endParaRPr lang="zh-CN" altLang="en-US" sz="2400" dirty="0">
                <a:solidFill>
                  <a:schemeClr val="bg1"/>
                </a:solidFill>
                <a:cs typeface="+mn-ea"/>
                <a:sym typeface="+mn-lt"/>
              </a:endParaRPr>
            </a:p>
          </p:txBody>
        </p:sp>
      </p:grpSp>
      <p:grpSp>
        <p:nvGrpSpPr>
          <p:cNvPr id="6" name="组合 39"/>
          <p:cNvGrpSpPr/>
          <p:nvPr/>
        </p:nvGrpSpPr>
        <p:grpSpPr>
          <a:xfrm>
            <a:off x="6963761" y="3019795"/>
            <a:ext cx="1082349" cy="705520"/>
            <a:chOff x="6963759" y="3019795"/>
            <a:chExt cx="1082349" cy="705520"/>
          </a:xfrm>
        </p:grpSpPr>
        <p:sp>
          <p:nvSpPr>
            <p:cNvPr id="12" name="泪滴形 11"/>
            <p:cNvSpPr/>
            <p:nvPr/>
          </p:nvSpPr>
          <p:spPr>
            <a:xfrm rot="8100000">
              <a:off x="7152175" y="3019795"/>
              <a:ext cx="705520" cy="705520"/>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25" name="文本框 24"/>
            <p:cNvSpPr txBox="1"/>
            <p:nvPr/>
          </p:nvSpPr>
          <p:spPr>
            <a:xfrm>
              <a:off x="6963759" y="3152450"/>
              <a:ext cx="1082349" cy="461665"/>
            </a:xfrm>
            <a:prstGeom prst="rect">
              <a:avLst/>
            </a:prstGeom>
            <a:noFill/>
          </p:spPr>
          <p:txBody>
            <a:bodyPr wrap="none" rtlCol="0">
              <a:spAutoFit/>
            </a:bodyPr>
            <a:lstStyle/>
            <a:p>
              <a:pPr algn="ctr"/>
              <a:r>
                <a:rPr lang="en-US" altLang="zh-CN" sz="2400" dirty="0" smtClean="0">
                  <a:solidFill>
                    <a:schemeClr val="bg1"/>
                  </a:solidFill>
                  <a:cs typeface="+mn-ea"/>
                  <a:sym typeface="+mn-lt"/>
                </a:rPr>
                <a:t>2019</a:t>
              </a:r>
              <a:endParaRPr lang="zh-CN" altLang="en-US" sz="2400" dirty="0">
                <a:solidFill>
                  <a:schemeClr val="bg1"/>
                </a:solidFill>
                <a:cs typeface="+mn-ea"/>
                <a:sym typeface="+mn-lt"/>
              </a:endParaRPr>
            </a:p>
          </p:txBody>
        </p:sp>
      </p:grpSp>
      <p:grpSp>
        <p:nvGrpSpPr>
          <p:cNvPr id="7" name="组合 38"/>
          <p:cNvGrpSpPr/>
          <p:nvPr/>
        </p:nvGrpSpPr>
        <p:grpSpPr>
          <a:xfrm>
            <a:off x="4780178" y="3804857"/>
            <a:ext cx="1082348" cy="798855"/>
            <a:chOff x="4780178" y="3804856"/>
            <a:chExt cx="1082348" cy="798854"/>
          </a:xfrm>
        </p:grpSpPr>
        <p:sp>
          <p:nvSpPr>
            <p:cNvPr id="5" name="泪滴形 4"/>
            <p:cNvSpPr/>
            <p:nvPr/>
          </p:nvSpPr>
          <p:spPr>
            <a:xfrm rot="8100000">
              <a:off x="4921923" y="3804856"/>
              <a:ext cx="798854" cy="798854"/>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26" name="文本框 25"/>
            <p:cNvSpPr txBox="1"/>
            <p:nvPr/>
          </p:nvSpPr>
          <p:spPr>
            <a:xfrm>
              <a:off x="4780178" y="4002001"/>
              <a:ext cx="1082348" cy="461664"/>
            </a:xfrm>
            <a:prstGeom prst="rect">
              <a:avLst/>
            </a:prstGeom>
            <a:noFill/>
          </p:spPr>
          <p:txBody>
            <a:bodyPr wrap="none" rtlCol="0">
              <a:spAutoFit/>
            </a:bodyPr>
            <a:lstStyle/>
            <a:p>
              <a:pPr algn="ctr"/>
              <a:r>
                <a:rPr lang="en-US" altLang="zh-CN" sz="2400" dirty="0">
                  <a:solidFill>
                    <a:schemeClr val="bg1"/>
                  </a:solidFill>
                  <a:cs typeface="+mn-ea"/>
                  <a:sym typeface="+mn-lt"/>
                </a:rPr>
                <a:t>2015</a:t>
              </a:r>
              <a:endParaRPr lang="zh-CN" altLang="en-US" sz="2400" dirty="0">
                <a:solidFill>
                  <a:schemeClr val="bg1"/>
                </a:solidFill>
                <a:cs typeface="+mn-ea"/>
                <a:sym typeface="+mn-lt"/>
              </a:endParaRPr>
            </a:p>
          </p:txBody>
        </p:sp>
      </p:grpSp>
      <p:grpSp>
        <p:nvGrpSpPr>
          <p:cNvPr id="8" name="组合 37"/>
          <p:cNvGrpSpPr/>
          <p:nvPr/>
        </p:nvGrpSpPr>
        <p:grpSpPr>
          <a:xfrm>
            <a:off x="1753707" y="2945031"/>
            <a:ext cx="1129752" cy="705520"/>
            <a:chOff x="1753703" y="2945030"/>
            <a:chExt cx="1129752" cy="705520"/>
          </a:xfrm>
        </p:grpSpPr>
        <p:sp>
          <p:nvSpPr>
            <p:cNvPr id="13" name="泪滴形 12"/>
            <p:cNvSpPr/>
            <p:nvPr/>
          </p:nvSpPr>
          <p:spPr>
            <a:xfrm rot="8100000">
              <a:off x="1943294" y="2945030"/>
              <a:ext cx="705520" cy="705520"/>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27" name="文本框 26"/>
            <p:cNvSpPr txBox="1"/>
            <p:nvPr/>
          </p:nvSpPr>
          <p:spPr>
            <a:xfrm>
              <a:off x="1753703" y="3136194"/>
              <a:ext cx="1129752" cy="461665"/>
            </a:xfrm>
            <a:prstGeom prst="rect">
              <a:avLst/>
            </a:prstGeom>
            <a:noFill/>
          </p:spPr>
          <p:txBody>
            <a:bodyPr wrap="square" rtlCol="0">
              <a:spAutoFit/>
            </a:bodyPr>
            <a:lstStyle/>
            <a:p>
              <a:pPr algn="ctr"/>
              <a:r>
                <a:rPr lang="en-US" altLang="zh-CN" sz="2400" dirty="0">
                  <a:solidFill>
                    <a:schemeClr val="bg1"/>
                  </a:solidFill>
                  <a:cs typeface="+mn-ea"/>
                  <a:sym typeface="+mn-lt"/>
                </a:rPr>
                <a:t>2014</a:t>
              </a:r>
              <a:endParaRPr lang="zh-CN" altLang="en-US" sz="2400" dirty="0">
                <a:solidFill>
                  <a:schemeClr val="bg1"/>
                </a:solidFill>
                <a:cs typeface="+mn-ea"/>
                <a:sym typeface="+mn-lt"/>
              </a:endParaRPr>
            </a:p>
          </p:txBody>
        </p:sp>
      </p:grpSp>
      <p:grpSp>
        <p:nvGrpSpPr>
          <p:cNvPr id="9" name="组合 41"/>
          <p:cNvGrpSpPr/>
          <p:nvPr/>
        </p:nvGrpSpPr>
        <p:grpSpPr>
          <a:xfrm>
            <a:off x="2501711" y="4875293"/>
            <a:ext cx="3327637" cy="1257682"/>
            <a:chOff x="2501711" y="4875289"/>
            <a:chExt cx="3327637" cy="1257681"/>
          </a:xfrm>
        </p:grpSpPr>
        <p:sp>
          <p:nvSpPr>
            <p:cNvPr id="28" name="矩形 27"/>
            <p:cNvSpPr/>
            <p:nvPr/>
          </p:nvSpPr>
          <p:spPr>
            <a:xfrm>
              <a:off x="2501712" y="5227914"/>
              <a:ext cx="3327636" cy="905056"/>
            </a:xfrm>
            <a:prstGeom prst="rect">
              <a:avLst/>
            </a:prstGeom>
          </p:spPr>
          <p:txBody>
            <a:bodyPr wrap="square">
              <a:spAutoFit/>
            </a:bodyPr>
            <a:lstStyle/>
            <a:p>
              <a:pPr algn="just">
                <a:lnSpc>
                  <a:spcPct val="120000"/>
                </a:lnSpc>
              </a:pPr>
              <a:r>
                <a:rPr lang="zh-CN" altLang="en-US" sz="1467" dirty="0">
                  <a:solidFill>
                    <a:schemeClr val="bg1">
                      <a:lumMod val="50000"/>
                    </a:schemeClr>
                  </a:solidFill>
                  <a:cs typeface="+mn-ea"/>
                  <a:sym typeface="+mn-lt"/>
                </a:rPr>
                <a:t>用户可以在投影仪或者计算机上进行演示也可以将演示文稿打印出来制作成胶片以便应用到更广泛的领域中</a:t>
              </a:r>
            </a:p>
          </p:txBody>
        </p:sp>
        <p:sp>
          <p:nvSpPr>
            <p:cNvPr id="29" name="矩形 28"/>
            <p:cNvSpPr/>
            <p:nvPr/>
          </p:nvSpPr>
          <p:spPr>
            <a:xfrm>
              <a:off x="2501711" y="4875289"/>
              <a:ext cx="2241973" cy="535531"/>
            </a:xfrm>
            <a:prstGeom prst="rect">
              <a:avLst/>
            </a:prstGeom>
          </p:spPr>
          <p:txBody>
            <a:bodyPr wrap="square">
              <a:spAutoFit/>
            </a:bodyPr>
            <a:lstStyle/>
            <a:p>
              <a:pPr algn="just">
                <a:lnSpc>
                  <a:spcPct val="120000"/>
                </a:lnSpc>
              </a:pPr>
              <a:r>
                <a:rPr lang="zh-CN" altLang="en-US" sz="2400" b="1" dirty="0">
                  <a:solidFill>
                    <a:schemeClr val="bg1">
                      <a:lumMod val="50000"/>
                    </a:schemeClr>
                  </a:solidFill>
                  <a:cs typeface="+mn-ea"/>
                  <a:sym typeface="+mn-lt"/>
                </a:rPr>
                <a:t>标题文字添加</a:t>
              </a:r>
            </a:p>
          </p:txBody>
        </p:sp>
      </p:grpSp>
      <p:grpSp>
        <p:nvGrpSpPr>
          <p:cNvPr id="14" name="组合 43"/>
          <p:cNvGrpSpPr/>
          <p:nvPr/>
        </p:nvGrpSpPr>
        <p:grpSpPr>
          <a:xfrm>
            <a:off x="7713390" y="4875293"/>
            <a:ext cx="3327637" cy="1257682"/>
            <a:chOff x="7713388" y="4875289"/>
            <a:chExt cx="3327637" cy="1257681"/>
          </a:xfrm>
        </p:grpSpPr>
        <p:sp>
          <p:nvSpPr>
            <p:cNvPr id="30" name="矩形 29"/>
            <p:cNvSpPr/>
            <p:nvPr/>
          </p:nvSpPr>
          <p:spPr>
            <a:xfrm>
              <a:off x="7713389" y="5227914"/>
              <a:ext cx="3327636" cy="905056"/>
            </a:xfrm>
            <a:prstGeom prst="rect">
              <a:avLst/>
            </a:prstGeom>
          </p:spPr>
          <p:txBody>
            <a:bodyPr wrap="square">
              <a:spAutoFit/>
            </a:bodyPr>
            <a:lstStyle/>
            <a:p>
              <a:pPr algn="just">
                <a:lnSpc>
                  <a:spcPct val="120000"/>
                </a:lnSpc>
              </a:pPr>
              <a:r>
                <a:rPr lang="zh-CN" altLang="en-US" sz="1467" dirty="0">
                  <a:solidFill>
                    <a:schemeClr val="bg1">
                      <a:lumMod val="50000"/>
                    </a:schemeClr>
                  </a:solidFill>
                  <a:cs typeface="+mn-ea"/>
                  <a:sym typeface="+mn-lt"/>
                </a:rPr>
                <a:t>用户可以在投影仪或者计算机上进行演示也可以将演示文稿打印出来制作成胶片以便应用到更广泛的领域中</a:t>
              </a:r>
            </a:p>
          </p:txBody>
        </p:sp>
        <p:sp>
          <p:nvSpPr>
            <p:cNvPr id="31" name="矩形 30"/>
            <p:cNvSpPr/>
            <p:nvPr/>
          </p:nvSpPr>
          <p:spPr>
            <a:xfrm>
              <a:off x="7713388" y="4875289"/>
              <a:ext cx="2241973" cy="535531"/>
            </a:xfrm>
            <a:prstGeom prst="rect">
              <a:avLst/>
            </a:prstGeom>
          </p:spPr>
          <p:txBody>
            <a:bodyPr wrap="square">
              <a:spAutoFit/>
            </a:bodyPr>
            <a:lstStyle/>
            <a:p>
              <a:pPr algn="just">
                <a:lnSpc>
                  <a:spcPct val="120000"/>
                </a:lnSpc>
              </a:pPr>
              <a:r>
                <a:rPr lang="zh-CN" altLang="en-US" sz="2400" b="1" dirty="0">
                  <a:solidFill>
                    <a:schemeClr val="bg1">
                      <a:lumMod val="50000"/>
                    </a:schemeClr>
                  </a:solidFill>
                  <a:cs typeface="+mn-ea"/>
                  <a:sym typeface="+mn-lt"/>
                </a:rPr>
                <a:t>标题文字添加</a:t>
              </a:r>
            </a:p>
          </p:txBody>
        </p:sp>
      </p:grpSp>
      <p:grpSp>
        <p:nvGrpSpPr>
          <p:cNvPr id="15" name="组合 44"/>
          <p:cNvGrpSpPr/>
          <p:nvPr/>
        </p:nvGrpSpPr>
        <p:grpSpPr>
          <a:xfrm>
            <a:off x="6627731" y="1617782"/>
            <a:ext cx="3327639" cy="1257680"/>
            <a:chOff x="6627726" y="1617780"/>
            <a:chExt cx="3327638" cy="1257680"/>
          </a:xfrm>
        </p:grpSpPr>
        <p:sp>
          <p:nvSpPr>
            <p:cNvPr id="32" name="矩形 31"/>
            <p:cNvSpPr/>
            <p:nvPr/>
          </p:nvSpPr>
          <p:spPr>
            <a:xfrm>
              <a:off x="6627726" y="1970404"/>
              <a:ext cx="3327635" cy="905056"/>
            </a:xfrm>
            <a:prstGeom prst="rect">
              <a:avLst/>
            </a:prstGeom>
          </p:spPr>
          <p:txBody>
            <a:bodyPr wrap="square">
              <a:spAutoFit/>
            </a:bodyPr>
            <a:lstStyle/>
            <a:p>
              <a:pPr algn="r">
                <a:lnSpc>
                  <a:spcPct val="120000"/>
                </a:lnSpc>
              </a:pPr>
              <a:r>
                <a:rPr lang="zh-CN" altLang="en-US" sz="1467" dirty="0">
                  <a:solidFill>
                    <a:schemeClr val="bg1">
                      <a:lumMod val="50000"/>
                    </a:schemeClr>
                  </a:solidFill>
                  <a:cs typeface="+mn-ea"/>
                  <a:sym typeface="+mn-lt"/>
                </a:rPr>
                <a:t>用户可以在投影仪或者计算机上进行演示也可以将演示文稿打印出来制作成胶片以便应用到更广泛的领域中</a:t>
              </a:r>
            </a:p>
          </p:txBody>
        </p:sp>
        <p:sp>
          <p:nvSpPr>
            <p:cNvPr id="33" name="矩形 32"/>
            <p:cNvSpPr/>
            <p:nvPr/>
          </p:nvSpPr>
          <p:spPr>
            <a:xfrm>
              <a:off x="7713388" y="1617780"/>
              <a:ext cx="2241976" cy="535531"/>
            </a:xfrm>
            <a:prstGeom prst="rect">
              <a:avLst/>
            </a:prstGeom>
          </p:spPr>
          <p:txBody>
            <a:bodyPr wrap="square">
              <a:spAutoFit/>
            </a:bodyPr>
            <a:lstStyle/>
            <a:p>
              <a:pPr algn="r">
                <a:lnSpc>
                  <a:spcPct val="120000"/>
                </a:lnSpc>
              </a:pPr>
              <a:r>
                <a:rPr lang="zh-CN" altLang="en-US" sz="2400" b="1" dirty="0">
                  <a:solidFill>
                    <a:schemeClr val="bg1">
                      <a:lumMod val="50000"/>
                    </a:schemeClr>
                  </a:solidFill>
                  <a:cs typeface="+mn-ea"/>
                  <a:sym typeface="+mn-lt"/>
                </a:rPr>
                <a:t>标题文字添加</a:t>
              </a:r>
            </a:p>
          </p:txBody>
        </p:sp>
      </p:grpSp>
      <p:grpSp>
        <p:nvGrpSpPr>
          <p:cNvPr id="16" name="组合 42"/>
          <p:cNvGrpSpPr/>
          <p:nvPr/>
        </p:nvGrpSpPr>
        <p:grpSpPr>
          <a:xfrm>
            <a:off x="1797797" y="1617782"/>
            <a:ext cx="3327639" cy="1257680"/>
            <a:chOff x="1797793" y="1617780"/>
            <a:chExt cx="3327638" cy="1257680"/>
          </a:xfrm>
        </p:grpSpPr>
        <p:sp>
          <p:nvSpPr>
            <p:cNvPr id="34" name="矩形 33"/>
            <p:cNvSpPr/>
            <p:nvPr/>
          </p:nvSpPr>
          <p:spPr>
            <a:xfrm>
              <a:off x="1797793" y="1970404"/>
              <a:ext cx="3327635" cy="905056"/>
            </a:xfrm>
            <a:prstGeom prst="rect">
              <a:avLst/>
            </a:prstGeom>
          </p:spPr>
          <p:txBody>
            <a:bodyPr wrap="square">
              <a:spAutoFit/>
            </a:bodyPr>
            <a:lstStyle/>
            <a:p>
              <a:pPr algn="r">
                <a:lnSpc>
                  <a:spcPct val="120000"/>
                </a:lnSpc>
              </a:pPr>
              <a:r>
                <a:rPr lang="zh-CN" altLang="en-US" sz="1467" dirty="0">
                  <a:solidFill>
                    <a:schemeClr val="bg1">
                      <a:lumMod val="50000"/>
                    </a:schemeClr>
                  </a:solidFill>
                  <a:cs typeface="+mn-ea"/>
                  <a:sym typeface="+mn-lt"/>
                </a:rPr>
                <a:t>用户可以在投影仪或者计算机上进行演示也可以将演示文稿打印出来制作成胶片以便应用到更广泛的领域中</a:t>
              </a:r>
            </a:p>
          </p:txBody>
        </p:sp>
        <p:sp>
          <p:nvSpPr>
            <p:cNvPr id="35" name="矩形 34"/>
            <p:cNvSpPr/>
            <p:nvPr/>
          </p:nvSpPr>
          <p:spPr>
            <a:xfrm>
              <a:off x="2883455" y="1617780"/>
              <a:ext cx="2241976" cy="535531"/>
            </a:xfrm>
            <a:prstGeom prst="rect">
              <a:avLst/>
            </a:prstGeom>
          </p:spPr>
          <p:txBody>
            <a:bodyPr wrap="square">
              <a:spAutoFit/>
            </a:bodyPr>
            <a:lstStyle/>
            <a:p>
              <a:pPr algn="r">
                <a:lnSpc>
                  <a:spcPct val="120000"/>
                </a:lnSpc>
              </a:pPr>
              <a:r>
                <a:rPr lang="zh-CN" altLang="en-US" sz="2400" b="1" dirty="0">
                  <a:solidFill>
                    <a:schemeClr val="bg1">
                      <a:lumMod val="50000"/>
                    </a:schemeClr>
                  </a:solidFill>
                  <a:cs typeface="+mn-ea"/>
                  <a:sym typeface="+mn-lt"/>
                </a:rPr>
                <a:t>标题文字添加</a:t>
              </a:r>
            </a:p>
          </p:txBody>
        </p:sp>
      </p:grpSp>
    </p:spTree>
    <p:extLst>
      <p:ext uri="{BB962C8B-B14F-4D97-AF65-F5344CB8AC3E}">
        <p14:creationId xmlns:p14="http://schemas.microsoft.com/office/powerpoint/2010/main" val="1514165756"/>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75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1000"/>
                                        <p:tgtEl>
                                          <p:spTgt spid="4"/>
                                        </p:tgtEl>
                                      </p:cBhvr>
                                    </p:animEffect>
                                    <p:anim calcmode="lin" valueType="num">
                                      <p:cBhvr>
                                        <p:cTn id="27" dur="1000" fill="hold"/>
                                        <p:tgtEl>
                                          <p:spTgt spid="4"/>
                                        </p:tgtEl>
                                        <p:attrNameLst>
                                          <p:attrName>ppt_x</p:attrName>
                                        </p:attrNameLst>
                                      </p:cBhvr>
                                      <p:tavLst>
                                        <p:tav tm="0">
                                          <p:val>
                                            <p:strVal val="#ppt_x"/>
                                          </p:val>
                                        </p:tav>
                                        <p:tav tm="100000">
                                          <p:val>
                                            <p:strVal val="#ppt_x"/>
                                          </p:val>
                                        </p:tav>
                                      </p:tavLst>
                                    </p:anim>
                                    <p:anim calcmode="lin" valueType="num">
                                      <p:cBhvr>
                                        <p:cTn id="28" dur="1000" fill="hold"/>
                                        <p:tgtEl>
                                          <p:spTgt spid="4"/>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22" presetClass="entr" presetSubtype="1"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up)">
                                      <p:cBhvr>
                                        <p:cTn id="32" dur="500"/>
                                        <p:tgtEl>
                                          <p:spTgt spid="17"/>
                                        </p:tgtEl>
                                      </p:cBhvr>
                                    </p:animEffect>
                                  </p:childTnLst>
                                </p:cTn>
                              </p:par>
                              <p:par>
                                <p:cTn id="33" presetID="22" presetClass="entr" presetSubtype="1"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up)">
                                      <p:cBhvr>
                                        <p:cTn id="35" dur="500"/>
                                        <p:tgtEl>
                                          <p:spTgt spid="18"/>
                                        </p:tgtEl>
                                      </p:cBhvr>
                                    </p:animEffect>
                                  </p:childTnLst>
                                </p:cTn>
                              </p:par>
                              <p:par>
                                <p:cTn id="36" presetID="22" presetClass="entr" presetSubtype="4" fill="hold"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wipe(down)">
                                      <p:cBhvr>
                                        <p:cTn id="38" dur="500"/>
                                        <p:tgtEl>
                                          <p:spTgt spid="22"/>
                                        </p:tgtEl>
                                      </p:cBhvr>
                                    </p:animEffect>
                                  </p:childTnLst>
                                </p:cTn>
                              </p:par>
                              <p:par>
                                <p:cTn id="39" presetID="22" presetClass="entr" presetSubtype="4" fill="hold"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down)">
                                      <p:cBhvr>
                                        <p:cTn id="41" dur="500"/>
                                        <p:tgtEl>
                                          <p:spTgt spid="20"/>
                                        </p:tgtEl>
                                      </p:cBhvr>
                                    </p:animEffect>
                                  </p:childTnLst>
                                </p:cTn>
                              </p:par>
                            </p:childTnLst>
                          </p:cTn>
                        </p:par>
                        <p:par>
                          <p:cTn id="42" fill="hold">
                            <p:stCondLst>
                              <p:cond delay="2750"/>
                            </p:stCondLst>
                            <p:childTnLst>
                              <p:par>
                                <p:cTn id="43" presetID="12" presetClass="entr" presetSubtype="8" fill="hold"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p:tgtEl>
                                          <p:spTgt spid="9"/>
                                        </p:tgtEl>
                                        <p:attrNameLst>
                                          <p:attrName>ppt_x</p:attrName>
                                        </p:attrNameLst>
                                      </p:cBhvr>
                                      <p:tavLst>
                                        <p:tav tm="0">
                                          <p:val>
                                            <p:strVal val="#ppt_x-#ppt_w*1.125000"/>
                                          </p:val>
                                        </p:tav>
                                        <p:tav tm="100000">
                                          <p:val>
                                            <p:strVal val="#ppt_x"/>
                                          </p:val>
                                        </p:tav>
                                      </p:tavLst>
                                    </p:anim>
                                    <p:animEffect transition="in" filter="wipe(right)">
                                      <p:cBhvr>
                                        <p:cTn id="46" dur="500"/>
                                        <p:tgtEl>
                                          <p:spTgt spid="9"/>
                                        </p:tgtEl>
                                      </p:cBhvr>
                                    </p:animEffect>
                                  </p:childTnLst>
                                </p:cTn>
                              </p:par>
                            </p:childTnLst>
                          </p:cTn>
                        </p:par>
                        <p:par>
                          <p:cTn id="47" fill="hold">
                            <p:stCondLst>
                              <p:cond delay="3250"/>
                            </p:stCondLst>
                            <p:childTnLst>
                              <p:par>
                                <p:cTn id="48" presetID="12" presetClass="entr" presetSubtype="2" fill="hold" nodeType="after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additive="base">
                                        <p:cTn id="50" dur="500"/>
                                        <p:tgtEl>
                                          <p:spTgt spid="16"/>
                                        </p:tgtEl>
                                        <p:attrNameLst>
                                          <p:attrName>ppt_x</p:attrName>
                                        </p:attrNameLst>
                                      </p:cBhvr>
                                      <p:tavLst>
                                        <p:tav tm="0">
                                          <p:val>
                                            <p:strVal val="#ppt_x+#ppt_w*1.125000"/>
                                          </p:val>
                                        </p:tav>
                                        <p:tav tm="100000">
                                          <p:val>
                                            <p:strVal val="#ppt_x"/>
                                          </p:val>
                                        </p:tav>
                                      </p:tavLst>
                                    </p:anim>
                                    <p:animEffect transition="in" filter="wipe(left)">
                                      <p:cBhvr>
                                        <p:cTn id="51" dur="500"/>
                                        <p:tgtEl>
                                          <p:spTgt spid="16"/>
                                        </p:tgtEl>
                                      </p:cBhvr>
                                    </p:animEffect>
                                  </p:childTnLst>
                                </p:cTn>
                              </p:par>
                            </p:childTnLst>
                          </p:cTn>
                        </p:par>
                        <p:par>
                          <p:cTn id="52" fill="hold">
                            <p:stCondLst>
                              <p:cond delay="3750"/>
                            </p:stCondLst>
                            <p:childTnLst>
                              <p:par>
                                <p:cTn id="53" presetID="12" presetClass="entr" presetSubtype="8"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p:tgtEl>
                                          <p:spTgt spid="14"/>
                                        </p:tgtEl>
                                        <p:attrNameLst>
                                          <p:attrName>ppt_x</p:attrName>
                                        </p:attrNameLst>
                                      </p:cBhvr>
                                      <p:tavLst>
                                        <p:tav tm="0">
                                          <p:val>
                                            <p:strVal val="#ppt_x-#ppt_w*1.125000"/>
                                          </p:val>
                                        </p:tav>
                                        <p:tav tm="100000">
                                          <p:val>
                                            <p:strVal val="#ppt_x"/>
                                          </p:val>
                                        </p:tav>
                                      </p:tavLst>
                                    </p:anim>
                                    <p:animEffect transition="in" filter="wipe(right)">
                                      <p:cBhvr>
                                        <p:cTn id="56" dur="500"/>
                                        <p:tgtEl>
                                          <p:spTgt spid="14"/>
                                        </p:tgtEl>
                                      </p:cBhvr>
                                    </p:animEffect>
                                  </p:childTnLst>
                                </p:cTn>
                              </p:par>
                            </p:childTnLst>
                          </p:cTn>
                        </p:par>
                        <p:par>
                          <p:cTn id="57" fill="hold">
                            <p:stCondLst>
                              <p:cond delay="4250"/>
                            </p:stCondLst>
                            <p:childTnLst>
                              <p:par>
                                <p:cTn id="58" presetID="12" presetClass="entr" presetSubtype="2" fill="hold" nodeType="after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500"/>
                                        <p:tgtEl>
                                          <p:spTgt spid="15"/>
                                        </p:tgtEl>
                                        <p:attrNameLst>
                                          <p:attrName>ppt_x</p:attrName>
                                        </p:attrNameLst>
                                      </p:cBhvr>
                                      <p:tavLst>
                                        <p:tav tm="0">
                                          <p:val>
                                            <p:strVal val="#ppt_x+#ppt_w*1.125000"/>
                                          </p:val>
                                        </p:tav>
                                        <p:tav tm="100000">
                                          <p:val>
                                            <p:strVal val="#ppt_x"/>
                                          </p:val>
                                        </p:tav>
                                      </p:tavLst>
                                    </p:anim>
                                    <p:animEffect transition="in" filter="wipe(left)">
                                      <p:cBhvr>
                                        <p:cTn id="6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资源 11@4x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310" y="-27940"/>
            <a:ext cx="12270740" cy="6913245"/>
          </a:xfrm>
          <a:prstGeom prst="rect">
            <a:avLst/>
          </a:prstGeom>
        </p:spPr>
      </p:pic>
      <p:pic>
        <p:nvPicPr>
          <p:cNvPr id="2" name="图片 1" descr="资源 10@4x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497320" y="-8890"/>
            <a:ext cx="5694045" cy="6907530"/>
          </a:xfrm>
          <a:prstGeom prst="rect">
            <a:avLst/>
          </a:prstGeom>
        </p:spPr>
      </p:pic>
      <p:pic>
        <p:nvPicPr>
          <p:cNvPr id="6" name="图片 5" descr="资源 10@4x3"/>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584835" y="-8890"/>
            <a:ext cx="6265545" cy="6907530"/>
          </a:xfrm>
          <a:prstGeom prst="rect">
            <a:avLst/>
          </a:prstGeom>
        </p:spPr>
      </p:pic>
      <p:pic>
        <p:nvPicPr>
          <p:cNvPr id="15" name="图片 14" descr="资源 3@4x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7310" y="882650"/>
            <a:ext cx="10194925" cy="5125085"/>
          </a:xfrm>
          <a:prstGeom prst="rect">
            <a:avLst/>
          </a:prstGeom>
        </p:spPr>
      </p:pic>
      <p:pic>
        <p:nvPicPr>
          <p:cNvPr id="17" name="图片 16" descr="资源 3@4x3"/>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10092690" y="1296670"/>
            <a:ext cx="2101850" cy="4897120"/>
          </a:xfrm>
          <a:prstGeom prst="rect">
            <a:avLst/>
          </a:prstGeom>
        </p:spPr>
      </p:pic>
      <p:pic>
        <p:nvPicPr>
          <p:cNvPr id="7" name="图片 6" descr="资源 9@4x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22885" y="5786755"/>
            <a:ext cx="6539865" cy="1117600"/>
          </a:xfrm>
          <a:prstGeom prst="rect">
            <a:avLst/>
          </a:prstGeom>
        </p:spPr>
      </p:pic>
      <p:pic>
        <p:nvPicPr>
          <p:cNvPr id="13" name="图片 12" descr="资源 9@4x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727700" y="5786755"/>
            <a:ext cx="6539865" cy="1117600"/>
          </a:xfrm>
          <a:prstGeom prst="rect">
            <a:avLst/>
          </a:prstGeom>
        </p:spPr>
      </p:pic>
      <p:pic>
        <p:nvPicPr>
          <p:cNvPr id="14" name="图片 13" descr="资源 4@4x3"/>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883275" y="5876290"/>
            <a:ext cx="5950585" cy="1028700"/>
          </a:xfrm>
          <a:prstGeom prst="rect">
            <a:avLst/>
          </a:prstGeom>
        </p:spPr>
      </p:pic>
      <p:pic>
        <p:nvPicPr>
          <p:cNvPr id="11" name="图片 10" descr="资源 4@4x3"/>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7310" y="5876290"/>
            <a:ext cx="5950585" cy="1028700"/>
          </a:xfrm>
          <a:prstGeom prst="rect">
            <a:avLst/>
          </a:prstGeom>
        </p:spPr>
      </p:pic>
      <p:pic>
        <p:nvPicPr>
          <p:cNvPr id="8" name="图片 7" descr="资源 1@4x3"/>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55345" y="444500"/>
            <a:ext cx="5253990" cy="5563235"/>
          </a:xfrm>
          <a:prstGeom prst="rect">
            <a:avLst/>
          </a:prstGeom>
        </p:spPr>
      </p:pic>
      <p:pic>
        <p:nvPicPr>
          <p:cNvPr id="10" name="图片 9" descr="资源 14@4x3"/>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131185" y="4792345"/>
            <a:ext cx="1267460" cy="1215390"/>
          </a:xfrm>
          <a:prstGeom prst="rect">
            <a:avLst/>
          </a:prstGeom>
        </p:spPr>
      </p:pic>
      <p:sp>
        <p:nvSpPr>
          <p:cNvPr id="3" name="TextBox 11"/>
          <p:cNvSpPr txBox="1"/>
          <p:nvPr/>
        </p:nvSpPr>
        <p:spPr>
          <a:xfrm>
            <a:off x="7596983" y="3425761"/>
            <a:ext cx="3106620" cy="854080"/>
          </a:xfrm>
          <a:prstGeom prst="rect">
            <a:avLst/>
          </a:prstGeom>
          <a:noFill/>
        </p:spPr>
        <p:txBody>
          <a:bodyPr wrap="none" rtlCol="0">
            <a:spAutoFit/>
          </a:bodyPr>
          <a:lstStyle/>
          <a:p>
            <a:pPr>
              <a:lnSpc>
                <a:spcPct val="150000"/>
              </a:lnSpc>
            </a:pPr>
            <a:r>
              <a:rPr lang="zh-CN" altLang="en-US" sz="3600" spc="160" dirty="0">
                <a:solidFill>
                  <a:srgbClr val="7AC6FF"/>
                </a:solidFill>
                <a:ea typeface="新蒂下午茶基本版" panose="03000600000000000000" charset="-122"/>
                <a:cs typeface="+mn-ea"/>
                <a:sym typeface="+mn-lt"/>
              </a:rPr>
              <a:t>输入您的标题</a:t>
            </a:r>
          </a:p>
        </p:txBody>
      </p:sp>
      <p:sp>
        <p:nvSpPr>
          <p:cNvPr id="4" name="Rectangle 13"/>
          <p:cNvSpPr/>
          <p:nvPr/>
        </p:nvSpPr>
        <p:spPr>
          <a:xfrm>
            <a:off x="6992620" y="4347845"/>
            <a:ext cx="3732530" cy="1569660"/>
          </a:xfrm>
          <a:prstGeom prst="rect">
            <a:avLst/>
          </a:prstGeom>
        </p:spPr>
        <p:txBody>
          <a:bodyPr wrap="square">
            <a:spAutoFit/>
          </a:bodyPr>
          <a:lstStyle/>
          <a:p>
            <a:pPr algn="ctr">
              <a:lnSpc>
                <a:spcPct val="150000"/>
              </a:lnSpc>
            </a:pPr>
            <a:r>
              <a:rPr lang="en-US" sz="1600" dirty="0">
                <a:solidFill>
                  <a:srgbClr val="7AC6FF"/>
                </a:solidFill>
                <a:ea typeface="新蒂下午茶基本版" panose="03000600000000000000" charset="-122"/>
                <a:cs typeface="+mn-ea"/>
                <a:sym typeface="+mn-lt"/>
              </a:rPr>
              <a:t>Quickly repurpose top-line innovation before global communities. Efficiently benchmark</a:t>
            </a:r>
          </a:p>
        </p:txBody>
      </p:sp>
      <p:sp>
        <p:nvSpPr>
          <p:cNvPr id="9" name="TextBox 12"/>
          <p:cNvSpPr txBox="1"/>
          <p:nvPr/>
        </p:nvSpPr>
        <p:spPr>
          <a:xfrm>
            <a:off x="8378189" y="1636395"/>
            <a:ext cx="1749425" cy="1649682"/>
          </a:xfrm>
          <a:prstGeom prst="rect">
            <a:avLst/>
          </a:prstGeom>
          <a:noFill/>
        </p:spPr>
        <p:txBody>
          <a:bodyPr wrap="square" rtlCol="0">
            <a:spAutoFit/>
          </a:bodyPr>
          <a:lstStyle/>
          <a:p>
            <a:pPr>
              <a:lnSpc>
                <a:spcPct val="150000"/>
              </a:lnSpc>
            </a:pPr>
            <a:r>
              <a:rPr lang="en-US" altLang="zh-CN" sz="7360" spc="160" dirty="0">
                <a:solidFill>
                  <a:srgbClr val="7AC6FF"/>
                </a:solidFill>
                <a:ea typeface="KarakusaAA" panose="02000600000000000000" charset="-128"/>
                <a:cs typeface="+mn-ea"/>
                <a:sym typeface="+mn-lt"/>
              </a:rPr>
              <a:t>02</a:t>
            </a:r>
          </a:p>
        </p:txBody>
      </p:sp>
    </p:spTree>
    <p:extLst>
      <p:ext uri="{BB962C8B-B14F-4D97-AF65-F5344CB8AC3E}">
        <p14:creationId xmlns:p14="http://schemas.microsoft.com/office/powerpoint/2010/main" val="2384422482"/>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25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strVal val="#ppt_h"/>
                                          </p:val>
                                        </p:tav>
                                        <p:tav tm="100000">
                                          <p:val>
                                            <p:strVal val="#ppt_h"/>
                                          </p:val>
                                        </p:tav>
                                      </p:tavLst>
                                    </p:anim>
                                  </p:childTnLst>
                                </p:cTn>
                              </p:par>
                            </p:childTnLst>
                          </p:cTn>
                        </p:par>
                        <p:par>
                          <p:cTn id="9" fill="hold">
                            <p:stCondLst>
                              <p:cond delay="800"/>
                            </p:stCondLst>
                            <p:childTnLst>
                              <p:par>
                                <p:cTn id="10" presetID="17" presetClass="entr" presetSubtype="10" fill="hold" grpId="0" nodeType="after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strVal val="#ppt_h"/>
                                          </p:val>
                                        </p:tav>
                                        <p:tav tm="100000">
                                          <p:val>
                                            <p:strVal val="#ppt_h"/>
                                          </p:val>
                                        </p:tav>
                                      </p:tavLst>
                                    </p:anim>
                                  </p:childTnLst>
                                </p:cTn>
                              </p:par>
                            </p:childTnLst>
                          </p:cTn>
                        </p:par>
                        <p:par>
                          <p:cTn id="14" fill="hold">
                            <p:stCondLst>
                              <p:cond delay="1550"/>
                            </p:stCondLst>
                            <p:childTnLst>
                              <p:par>
                                <p:cTn id="15" presetID="42"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AutoShape 4"/>
          <p:cNvSpPr>
            <a:spLocks/>
          </p:cNvSpPr>
          <p:nvPr/>
        </p:nvSpPr>
        <p:spPr bwMode="auto">
          <a:xfrm rot="16200000">
            <a:off x="2458121" y="1515680"/>
            <a:ext cx="1867411" cy="3664933"/>
          </a:xfrm>
          <a:custGeom>
            <a:avLst/>
            <a:gdLst>
              <a:gd name="T0" fmla="*/ 0 w 21600"/>
              <a:gd name="T1" fmla="*/ 681 h 21600"/>
              <a:gd name="T2" fmla="*/ 177 w 21600"/>
              <a:gd name="T3" fmla="*/ 34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a:moveTo>
                  <a:pt x="0" y="21600"/>
                </a:moveTo>
                <a:cubicBezTo>
                  <a:pt x="11925" y="21600"/>
                  <a:pt x="21600" y="16767"/>
                  <a:pt x="21600" y="10804"/>
                </a:cubicBezTo>
                <a:cubicBezTo>
                  <a:pt x="21600" y="4840"/>
                  <a:pt x="11925" y="0"/>
                  <a:pt x="0" y="0"/>
                </a:cubicBezTo>
              </a:path>
            </a:pathLst>
          </a:custGeom>
          <a:noFill/>
          <a:ln w="19050" cap="flat">
            <a:solidFill>
              <a:srgbClr val="546E7A"/>
            </a:solidFill>
            <a:prstDash val="dash"/>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zh-CN" altLang="en-US" sz="2400" dirty="0">
              <a:gradFill>
                <a:gsLst>
                  <a:gs pos="0">
                    <a:srgbClr val="3F5096"/>
                  </a:gs>
                  <a:gs pos="100000">
                    <a:srgbClr val="3F5096"/>
                  </a:gs>
                </a:gsLst>
                <a:lin ang="5400000" scaled="1"/>
              </a:gradFill>
              <a:cs typeface="+mn-ea"/>
              <a:sym typeface="+mn-lt"/>
            </a:endParaRPr>
          </a:p>
        </p:txBody>
      </p:sp>
      <p:grpSp>
        <p:nvGrpSpPr>
          <p:cNvPr id="2" name="组合 33"/>
          <p:cNvGrpSpPr/>
          <p:nvPr/>
        </p:nvGrpSpPr>
        <p:grpSpPr>
          <a:xfrm>
            <a:off x="1949844" y="2938159"/>
            <a:ext cx="2730539" cy="3272271"/>
            <a:chOff x="2097288" y="2827131"/>
            <a:chExt cx="2730538" cy="3272271"/>
          </a:xfrm>
          <a:solidFill>
            <a:schemeClr val="accent1"/>
          </a:solidFill>
        </p:grpSpPr>
        <p:sp>
          <p:nvSpPr>
            <p:cNvPr id="35" name="椭圆 34"/>
            <p:cNvSpPr/>
            <p:nvPr/>
          </p:nvSpPr>
          <p:spPr>
            <a:xfrm>
              <a:off x="2097288" y="5658815"/>
              <a:ext cx="2730538" cy="4405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prstClr val="white"/>
                </a:solidFill>
                <a:cs typeface="+mn-ea"/>
                <a:sym typeface="+mn-lt"/>
              </a:endParaRPr>
            </a:p>
          </p:txBody>
        </p:sp>
        <p:grpSp>
          <p:nvGrpSpPr>
            <p:cNvPr id="3" name="Group 10"/>
            <p:cNvGrpSpPr>
              <a:grpSpLocks/>
            </p:cNvGrpSpPr>
            <p:nvPr/>
          </p:nvGrpSpPr>
          <p:grpSpPr bwMode="auto">
            <a:xfrm>
              <a:off x="2975285" y="2827131"/>
              <a:ext cx="923403" cy="3272271"/>
              <a:chOff x="0" y="0"/>
              <a:chExt cx="966" cy="3423"/>
            </a:xfrm>
            <a:grpFill/>
          </p:grpSpPr>
          <p:sp>
            <p:nvSpPr>
              <p:cNvPr id="37" name="AutoShape 11"/>
              <p:cNvSpPr>
                <a:spLocks/>
              </p:cNvSpPr>
              <p:nvPr/>
            </p:nvSpPr>
            <p:spPr bwMode="auto">
              <a:xfrm>
                <a:off x="0" y="0"/>
                <a:ext cx="966" cy="3423"/>
              </a:xfrm>
              <a:custGeom>
                <a:avLst/>
                <a:gdLst>
                  <a:gd name="T0" fmla="*/ 26 w 20967"/>
                  <a:gd name="T1" fmla="*/ 0 h 21600"/>
                  <a:gd name="T2" fmla="*/ 19 w 20967"/>
                  <a:gd name="T3" fmla="*/ 27 h 21600"/>
                  <a:gd name="T4" fmla="*/ 19 w 20967"/>
                  <a:gd name="T5" fmla="*/ 55 h 21600"/>
                  <a:gd name="T6" fmla="*/ 20 w 20967"/>
                  <a:gd name="T7" fmla="*/ 60 h 21600"/>
                  <a:gd name="T8" fmla="*/ 21 w 20967"/>
                  <a:gd name="T9" fmla="*/ 73 h 21600"/>
                  <a:gd name="T10" fmla="*/ 22 w 20967"/>
                  <a:gd name="T11" fmla="*/ 80 h 21600"/>
                  <a:gd name="T12" fmla="*/ 21 w 20967"/>
                  <a:gd name="T13" fmla="*/ 90 h 21600"/>
                  <a:gd name="T14" fmla="*/ 14 w 20967"/>
                  <a:gd name="T15" fmla="*/ 100 h 21600"/>
                  <a:gd name="T16" fmla="*/ 9 w 20967"/>
                  <a:gd name="T17" fmla="*/ 116 h 21600"/>
                  <a:gd name="T18" fmla="*/ 4 w 20967"/>
                  <a:gd name="T19" fmla="*/ 142 h 21600"/>
                  <a:gd name="T20" fmla="*/ 0 w 20967"/>
                  <a:gd name="T21" fmla="*/ 174 h 21600"/>
                  <a:gd name="T22" fmla="*/ 8 w 20967"/>
                  <a:gd name="T23" fmla="*/ 189 h 21600"/>
                  <a:gd name="T24" fmla="*/ 11 w 20967"/>
                  <a:gd name="T25" fmla="*/ 183 h 21600"/>
                  <a:gd name="T26" fmla="*/ 9 w 20967"/>
                  <a:gd name="T27" fmla="*/ 232 h 21600"/>
                  <a:gd name="T28" fmla="*/ 7 w 20967"/>
                  <a:gd name="T29" fmla="*/ 283 h 21600"/>
                  <a:gd name="T30" fmla="*/ 10 w 20967"/>
                  <a:gd name="T31" fmla="*/ 289 h 21600"/>
                  <a:gd name="T32" fmla="*/ 12 w 20967"/>
                  <a:gd name="T33" fmla="*/ 354 h 21600"/>
                  <a:gd name="T34" fmla="*/ 15 w 20967"/>
                  <a:gd name="T35" fmla="*/ 416 h 21600"/>
                  <a:gd name="T36" fmla="*/ 15 w 20967"/>
                  <a:gd name="T37" fmla="*/ 456 h 21600"/>
                  <a:gd name="T38" fmla="*/ 10 w 20967"/>
                  <a:gd name="T39" fmla="*/ 481 h 21600"/>
                  <a:gd name="T40" fmla="*/ 4 w 20967"/>
                  <a:gd name="T41" fmla="*/ 486 h 21600"/>
                  <a:gd name="T42" fmla="*/ 5 w 20967"/>
                  <a:gd name="T43" fmla="*/ 495 h 21600"/>
                  <a:gd name="T44" fmla="*/ 15 w 20967"/>
                  <a:gd name="T45" fmla="*/ 492 h 21600"/>
                  <a:gd name="T46" fmla="*/ 18 w 20967"/>
                  <a:gd name="T47" fmla="*/ 487 h 21600"/>
                  <a:gd name="T48" fmla="*/ 21 w 20967"/>
                  <a:gd name="T49" fmla="*/ 493 h 21600"/>
                  <a:gd name="T50" fmla="*/ 25 w 20967"/>
                  <a:gd name="T51" fmla="*/ 485 h 21600"/>
                  <a:gd name="T52" fmla="*/ 25 w 20967"/>
                  <a:gd name="T53" fmla="*/ 464 h 21600"/>
                  <a:gd name="T54" fmla="*/ 24 w 20967"/>
                  <a:gd name="T55" fmla="*/ 439 h 21600"/>
                  <a:gd name="T56" fmla="*/ 26 w 20967"/>
                  <a:gd name="T57" fmla="*/ 405 h 21600"/>
                  <a:gd name="T58" fmla="*/ 26 w 20967"/>
                  <a:gd name="T59" fmla="*/ 377 h 21600"/>
                  <a:gd name="T60" fmla="*/ 25 w 20967"/>
                  <a:gd name="T61" fmla="*/ 350 h 21600"/>
                  <a:gd name="T62" fmla="*/ 25 w 20967"/>
                  <a:gd name="T63" fmla="*/ 333 h 21600"/>
                  <a:gd name="T64" fmla="*/ 28 w 20967"/>
                  <a:gd name="T65" fmla="*/ 383 h 21600"/>
                  <a:gd name="T66" fmla="*/ 29 w 20967"/>
                  <a:gd name="T67" fmla="*/ 442 h 21600"/>
                  <a:gd name="T68" fmla="*/ 32 w 20967"/>
                  <a:gd name="T69" fmla="*/ 478 h 21600"/>
                  <a:gd name="T70" fmla="*/ 33 w 20967"/>
                  <a:gd name="T71" fmla="*/ 494 h 21600"/>
                  <a:gd name="T72" fmla="*/ 31 w 20967"/>
                  <a:gd name="T73" fmla="*/ 515 h 21600"/>
                  <a:gd name="T74" fmla="*/ 32 w 20967"/>
                  <a:gd name="T75" fmla="*/ 542 h 21600"/>
                  <a:gd name="T76" fmla="*/ 40 w 20967"/>
                  <a:gd name="T77" fmla="*/ 525 h 21600"/>
                  <a:gd name="T78" fmla="*/ 40 w 20967"/>
                  <a:gd name="T79" fmla="*/ 497 h 21600"/>
                  <a:gd name="T80" fmla="*/ 41 w 20967"/>
                  <a:gd name="T81" fmla="*/ 475 h 21600"/>
                  <a:gd name="T82" fmla="*/ 41 w 20967"/>
                  <a:gd name="T83" fmla="*/ 445 h 21600"/>
                  <a:gd name="T84" fmla="*/ 40 w 20967"/>
                  <a:gd name="T85" fmla="*/ 391 h 21600"/>
                  <a:gd name="T86" fmla="*/ 38 w 20967"/>
                  <a:gd name="T87" fmla="*/ 326 h 21600"/>
                  <a:gd name="T88" fmla="*/ 38 w 20967"/>
                  <a:gd name="T89" fmla="*/ 291 h 21600"/>
                  <a:gd name="T90" fmla="*/ 43 w 20967"/>
                  <a:gd name="T91" fmla="*/ 284 h 21600"/>
                  <a:gd name="T92" fmla="*/ 41 w 20967"/>
                  <a:gd name="T93" fmla="*/ 244 h 21600"/>
                  <a:gd name="T94" fmla="*/ 39 w 20967"/>
                  <a:gd name="T95" fmla="*/ 202 h 21600"/>
                  <a:gd name="T96" fmla="*/ 39 w 20967"/>
                  <a:gd name="T97" fmla="*/ 175 h 21600"/>
                  <a:gd name="T98" fmla="*/ 43 w 20967"/>
                  <a:gd name="T99" fmla="*/ 139 h 21600"/>
                  <a:gd name="T100" fmla="*/ 44 w 20967"/>
                  <a:gd name="T101" fmla="*/ 98 h 21600"/>
                  <a:gd name="T102" fmla="*/ 37 w 20967"/>
                  <a:gd name="T103" fmla="*/ 90 h 21600"/>
                  <a:gd name="T104" fmla="*/ 33 w 20967"/>
                  <a:gd name="T105" fmla="*/ 75 h 21600"/>
                  <a:gd name="T106" fmla="*/ 32 w 20967"/>
                  <a:gd name="T107" fmla="*/ 69 h 21600"/>
                  <a:gd name="T108" fmla="*/ 32 w 20967"/>
                  <a:gd name="T109" fmla="*/ 60 h 21600"/>
                  <a:gd name="T110" fmla="*/ 34 w 20967"/>
                  <a:gd name="T111" fmla="*/ 51 h 21600"/>
                  <a:gd name="T112" fmla="*/ 34 w 20967"/>
                  <a:gd name="T113" fmla="*/ 22 h 21600"/>
                  <a:gd name="T114" fmla="*/ 26 w 20967"/>
                  <a:gd name="T115" fmla="*/ 0 h 21600"/>
                  <a:gd name="T116" fmla="*/ 26 w 20967"/>
                  <a:gd name="T117" fmla="*/ 0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0967" h="21600">
                    <a:moveTo>
                      <a:pt x="12347" y="0"/>
                    </a:moveTo>
                    <a:cubicBezTo>
                      <a:pt x="10928" y="0"/>
                      <a:pt x="8721" y="414"/>
                      <a:pt x="8721" y="1059"/>
                    </a:cubicBezTo>
                    <a:cubicBezTo>
                      <a:pt x="8721" y="1704"/>
                      <a:pt x="8879" y="1980"/>
                      <a:pt x="9036" y="2211"/>
                    </a:cubicBezTo>
                    <a:cubicBezTo>
                      <a:pt x="9194" y="2395"/>
                      <a:pt x="9509" y="2395"/>
                      <a:pt x="9509" y="2395"/>
                    </a:cubicBezTo>
                    <a:cubicBezTo>
                      <a:pt x="9509" y="2395"/>
                      <a:pt x="9352" y="2809"/>
                      <a:pt x="9824" y="2901"/>
                    </a:cubicBezTo>
                    <a:cubicBezTo>
                      <a:pt x="10298" y="3040"/>
                      <a:pt x="10455" y="3040"/>
                      <a:pt x="10455" y="3178"/>
                    </a:cubicBezTo>
                    <a:cubicBezTo>
                      <a:pt x="10455" y="3316"/>
                      <a:pt x="10140" y="3454"/>
                      <a:pt x="9667" y="3592"/>
                    </a:cubicBezTo>
                    <a:cubicBezTo>
                      <a:pt x="9352" y="3730"/>
                      <a:pt x="7617" y="3869"/>
                      <a:pt x="6671" y="3961"/>
                    </a:cubicBezTo>
                    <a:cubicBezTo>
                      <a:pt x="5568" y="4099"/>
                      <a:pt x="4937" y="4237"/>
                      <a:pt x="4306" y="4606"/>
                    </a:cubicBezTo>
                    <a:cubicBezTo>
                      <a:pt x="3833" y="4928"/>
                      <a:pt x="3045" y="5388"/>
                      <a:pt x="1941" y="5665"/>
                    </a:cubicBezTo>
                    <a:cubicBezTo>
                      <a:pt x="995" y="5987"/>
                      <a:pt x="-266" y="6448"/>
                      <a:pt x="49" y="6908"/>
                    </a:cubicBezTo>
                    <a:cubicBezTo>
                      <a:pt x="522" y="7323"/>
                      <a:pt x="2572" y="7691"/>
                      <a:pt x="3833" y="7507"/>
                    </a:cubicBezTo>
                    <a:cubicBezTo>
                      <a:pt x="4937" y="7323"/>
                      <a:pt x="5410" y="7277"/>
                      <a:pt x="5410" y="7277"/>
                    </a:cubicBezTo>
                    <a:cubicBezTo>
                      <a:pt x="5410" y="7277"/>
                      <a:pt x="4622" y="8290"/>
                      <a:pt x="4306" y="9257"/>
                    </a:cubicBezTo>
                    <a:cubicBezTo>
                      <a:pt x="3991" y="10270"/>
                      <a:pt x="3045" y="11238"/>
                      <a:pt x="3518" y="11284"/>
                    </a:cubicBezTo>
                    <a:cubicBezTo>
                      <a:pt x="4149" y="11376"/>
                      <a:pt x="4937" y="11514"/>
                      <a:pt x="4937" y="11514"/>
                    </a:cubicBezTo>
                    <a:cubicBezTo>
                      <a:pt x="4937" y="11514"/>
                      <a:pt x="5095" y="12896"/>
                      <a:pt x="5883" y="14093"/>
                    </a:cubicBezTo>
                    <a:cubicBezTo>
                      <a:pt x="6671" y="15290"/>
                      <a:pt x="6987" y="15843"/>
                      <a:pt x="7144" y="16580"/>
                    </a:cubicBezTo>
                    <a:cubicBezTo>
                      <a:pt x="7302" y="17317"/>
                      <a:pt x="7460" y="17823"/>
                      <a:pt x="7302" y="18146"/>
                    </a:cubicBezTo>
                    <a:cubicBezTo>
                      <a:pt x="7144" y="18422"/>
                      <a:pt x="5725" y="19021"/>
                      <a:pt x="4779" y="19159"/>
                    </a:cubicBezTo>
                    <a:cubicBezTo>
                      <a:pt x="3991" y="19251"/>
                      <a:pt x="2572" y="19251"/>
                      <a:pt x="1941" y="19343"/>
                    </a:cubicBezTo>
                    <a:cubicBezTo>
                      <a:pt x="1311" y="19389"/>
                      <a:pt x="838" y="19620"/>
                      <a:pt x="2257" y="19712"/>
                    </a:cubicBezTo>
                    <a:cubicBezTo>
                      <a:pt x="3676" y="19758"/>
                      <a:pt x="6198" y="19666"/>
                      <a:pt x="6829" y="19574"/>
                    </a:cubicBezTo>
                    <a:cubicBezTo>
                      <a:pt x="7460" y="19527"/>
                      <a:pt x="8563" y="19389"/>
                      <a:pt x="8563" y="19389"/>
                    </a:cubicBezTo>
                    <a:cubicBezTo>
                      <a:pt x="8563" y="19389"/>
                      <a:pt x="8248" y="19620"/>
                      <a:pt x="9667" y="19620"/>
                    </a:cubicBezTo>
                    <a:cubicBezTo>
                      <a:pt x="11243" y="19620"/>
                      <a:pt x="11401" y="19574"/>
                      <a:pt x="11559" y="19297"/>
                    </a:cubicBezTo>
                    <a:cubicBezTo>
                      <a:pt x="11559" y="19021"/>
                      <a:pt x="11559" y="18652"/>
                      <a:pt x="11716" y="18468"/>
                    </a:cubicBezTo>
                    <a:cubicBezTo>
                      <a:pt x="12032" y="18284"/>
                      <a:pt x="10928" y="17777"/>
                      <a:pt x="11401" y="17501"/>
                    </a:cubicBezTo>
                    <a:cubicBezTo>
                      <a:pt x="12032" y="17271"/>
                      <a:pt x="12505" y="16534"/>
                      <a:pt x="12032" y="16119"/>
                    </a:cubicBezTo>
                    <a:cubicBezTo>
                      <a:pt x="11559" y="15705"/>
                      <a:pt x="12189" y="15290"/>
                      <a:pt x="12032" y="15014"/>
                    </a:cubicBezTo>
                    <a:cubicBezTo>
                      <a:pt x="11874" y="14738"/>
                      <a:pt x="11716" y="14369"/>
                      <a:pt x="11716" y="13955"/>
                    </a:cubicBezTo>
                    <a:cubicBezTo>
                      <a:pt x="11716" y="13540"/>
                      <a:pt x="11716" y="13264"/>
                      <a:pt x="11716" y="13264"/>
                    </a:cubicBezTo>
                    <a:cubicBezTo>
                      <a:pt x="11716" y="13264"/>
                      <a:pt x="12662" y="14830"/>
                      <a:pt x="12978" y="15244"/>
                    </a:cubicBezTo>
                    <a:cubicBezTo>
                      <a:pt x="13293" y="15659"/>
                      <a:pt x="13766" y="17133"/>
                      <a:pt x="13766" y="17593"/>
                    </a:cubicBezTo>
                    <a:cubicBezTo>
                      <a:pt x="13766" y="18054"/>
                      <a:pt x="14870" y="18652"/>
                      <a:pt x="14870" y="19021"/>
                    </a:cubicBezTo>
                    <a:cubicBezTo>
                      <a:pt x="15027" y="19435"/>
                      <a:pt x="15027" y="19666"/>
                      <a:pt x="15343" y="19666"/>
                    </a:cubicBezTo>
                    <a:cubicBezTo>
                      <a:pt x="15816" y="19666"/>
                      <a:pt x="15027" y="20126"/>
                      <a:pt x="14712" y="20495"/>
                    </a:cubicBezTo>
                    <a:cubicBezTo>
                      <a:pt x="14554" y="20817"/>
                      <a:pt x="13608" y="21600"/>
                      <a:pt x="15185" y="21600"/>
                    </a:cubicBezTo>
                    <a:cubicBezTo>
                      <a:pt x="16919" y="21600"/>
                      <a:pt x="18654" y="21416"/>
                      <a:pt x="18654" y="20909"/>
                    </a:cubicBezTo>
                    <a:cubicBezTo>
                      <a:pt x="18811" y="20449"/>
                      <a:pt x="18496" y="19988"/>
                      <a:pt x="18969" y="19804"/>
                    </a:cubicBezTo>
                    <a:cubicBezTo>
                      <a:pt x="19442" y="19620"/>
                      <a:pt x="19442" y="19205"/>
                      <a:pt x="19442" y="18929"/>
                    </a:cubicBezTo>
                    <a:cubicBezTo>
                      <a:pt x="19284" y="18699"/>
                      <a:pt x="19600" y="18238"/>
                      <a:pt x="19442" y="17731"/>
                    </a:cubicBezTo>
                    <a:cubicBezTo>
                      <a:pt x="19127" y="17179"/>
                      <a:pt x="19127" y="16258"/>
                      <a:pt x="18811" y="15567"/>
                    </a:cubicBezTo>
                    <a:cubicBezTo>
                      <a:pt x="18338" y="14876"/>
                      <a:pt x="18181" y="13817"/>
                      <a:pt x="18023" y="12988"/>
                    </a:cubicBezTo>
                    <a:cubicBezTo>
                      <a:pt x="17708" y="12159"/>
                      <a:pt x="17550" y="11744"/>
                      <a:pt x="17865" y="11606"/>
                    </a:cubicBezTo>
                    <a:cubicBezTo>
                      <a:pt x="18181" y="11514"/>
                      <a:pt x="19757" y="11376"/>
                      <a:pt x="20230" y="11330"/>
                    </a:cubicBezTo>
                    <a:cubicBezTo>
                      <a:pt x="20703" y="11330"/>
                      <a:pt x="19757" y="10455"/>
                      <a:pt x="19284" y="9718"/>
                    </a:cubicBezTo>
                    <a:cubicBezTo>
                      <a:pt x="18969" y="9027"/>
                      <a:pt x="18496" y="8566"/>
                      <a:pt x="18181" y="8060"/>
                    </a:cubicBezTo>
                    <a:cubicBezTo>
                      <a:pt x="17708" y="7553"/>
                      <a:pt x="17708" y="7323"/>
                      <a:pt x="18496" y="6954"/>
                    </a:cubicBezTo>
                    <a:cubicBezTo>
                      <a:pt x="19127" y="6586"/>
                      <a:pt x="20073" y="6356"/>
                      <a:pt x="20388" y="5527"/>
                    </a:cubicBezTo>
                    <a:cubicBezTo>
                      <a:pt x="20861" y="4698"/>
                      <a:pt x="21334" y="4145"/>
                      <a:pt x="20546" y="3915"/>
                    </a:cubicBezTo>
                    <a:cubicBezTo>
                      <a:pt x="19757" y="3730"/>
                      <a:pt x="18338" y="3823"/>
                      <a:pt x="17235" y="3592"/>
                    </a:cubicBezTo>
                    <a:cubicBezTo>
                      <a:pt x="16131" y="3316"/>
                      <a:pt x="15973" y="3040"/>
                      <a:pt x="15500" y="2994"/>
                    </a:cubicBezTo>
                    <a:cubicBezTo>
                      <a:pt x="15027" y="2948"/>
                      <a:pt x="14870" y="2948"/>
                      <a:pt x="14870" y="2763"/>
                    </a:cubicBezTo>
                    <a:cubicBezTo>
                      <a:pt x="14870" y="2579"/>
                      <a:pt x="15027" y="2395"/>
                      <a:pt x="15027" y="2395"/>
                    </a:cubicBezTo>
                    <a:cubicBezTo>
                      <a:pt x="15027" y="2395"/>
                      <a:pt x="15816" y="2257"/>
                      <a:pt x="15973" y="2026"/>
                    </a:cubicBezTo>
                    <a:cubicBezTo>
                      <a:pt x="16131" y="1796"/>
                      <a:pt x="16289" y="1243"/>
                      <a:pt x="16131" y="875"/>
                    </a:cubicBezTo>
                    <a:cubicBezTo>
                      <a:pt x="15816" y="507"/>
                      <a:pt x="14712" y="0"/>
                      <a:pt x="12347" y="0"/>
                    </a:cubicBezTo>
                    <a:close/>
                    <a:moveTo>
                      <a:pt x="12347" y="0"/>
                    </a:moveTo>
                  </a:path>
                </a:pathLst>
              </a:custGeom>
              <a:grp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zh-CN" altLang="en-US" sz="1467" dirty="0">
                  <a:solidFill>
                    <a:prstClr val="black"/>
                  </a:solidFill>
                  <a:cs typeface="+mn-ea"/>
                  <a:sym typeface="+mn-lt"/>
                </a:endParaRPr>
              </a:p>
            </p:txBody>
          </p:sp>
          <p:sp>
            <p:nvSpPr>
              <p:cNvPr id="38" name="AutoShape 12"/>
              <p:cNvSpPr>
                <a:spLocks/>
              </p:cNvSpPr>
              <p:nvPr/>
            </p:nvSpPr>
            <p:spPr bwMode="auto">
              <a:xfrm>
                <a:off x="460" y="446"/>
                <a:ext cx="246" cy="188"/>
              </a:xfrm>
              <a:custGeom>
                <a:avLst/>
                <a:gdLst>
                  <a:gd name="T0" fmla="*/ 0 w 21600"/>
                  <a:gd name="T1" fmla="*/ 1 h 21600"/>
                  <a:gd name="T2" fmla="*/ 0 w 21600"/>
                  <a:gd name="T3" fmla="*/ 1 h 21600"/>
                  <a:gd name="T4" fmla="*/ 0 w 21600"/>
                  <a:gd name="T5" fmla="*/ 2 h 21600"/>
                  <a:gd name="T6" fmla="*/ 1 w 21600"/>
                  <a:gd name="T7" fmla="*/ 1 h 21600"/>
                  <a:gd name="T8" fmla="*/ 1 w 21600"/>
                  <a:gd name="T9" fmla="*/ 1 h 21600"/>
                  <a:gd name="T10" fmla="*/ 1 w 21600"/>
                  <a:gd name="T11" fmla="*/ 2 h 21600"/>
                  <a:gd name="T12" fmla="*/ 3 w 21600"/>
                  <a:gd name="T13" fmla="*/ 0 h 21600"/>
                  <a:gd name="T14" fmla="*/ 3 w 21600"/>
                  <a:gd name="T15" fmla="*/ 0 h 21600"/>
                  <a:gd name="T16" fmla="*/ 1 w 21600"/>
                  <a:gd name="T17" fmla="*/ 1 h 21600"/>
                  <a:gd name="T18" fmla="*/ 0 w 21600"/>
                  <a:gd name="T19" fmla="*/ 1 h 21600"/>
                  <a:gd name="T20" fmla="*/ 0 w 21600"/>
                  <a:gd name="T21" fmla="*/ 1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271" y="9969"/>
                    </a:moveTo>
                    <a:cubicBezTo>
                      <a:pt x="635" y="10800"/>
                      <a:pt x="635" y="11631"/>
                      <a:pt x="0" y="12462"/>
                    </a:cubicBezTo>
                    <a:cubicBezTo>
                      <a:pt x="635" y="15785"/>
                      <a:pt x="635" y="19108"/>
                      <a:pt x="635" y="21600"/>
                    </a:cubicBezTo>
                    <a:cubicBezTo>
                      <a:pt x="4447" y="19108"/>
                      <a:pt x="2541" y="13292"/>
                      <a:pt x="5082" y="12462"/>
                    </a:cubicBezTo>
                    <a:cubicBezTo>
                      <a:pt x="8259" y="12462"/>
                      <a:pt x="8259" y="14123"/>
                      <a:pt x="8894" y="16615"/>
                    </a:cubicBezTo>
                    <a:cubicBezTo>
                      <a:pt x="9529" y="18277"/>
                      <a:pt x="9529" y="20769"/>
                      <a:pt x="9529" y="20769"/>
                    </a:cubicBezTo>
                    <a:cubicBezTo>
                      <a:pt x="9529" y="20769"/>
                      <a:pt x="19059" y="7477"/>
                      <a:pt x="21600" y="3323"/>
                    </a:cubicBezTo>
                    <a:cubicBezTo>
                      <a:pt x="20329" y="2492"/>
                      <a:pt x="19694" y="1662"/>
                      <a:pt x="19694" y="0"/>
                    </a:cubicBezTo>
                    <a:cubicBezTo>
                      <a:pt x="16518" y="4154"/>
                      <a:pt x="9529" y="11631"/>
                      <a:pt x="5718" y="11631"/>
                    </a:cubicBezTo>
                    <a:cubicBezTo>
                      <a:pt x="3812" y="11631"/>
                      <a:pt x="2541" y="10800"/>
                      <a:pt x="1271" y="9969"/>
                    </a:cubicBezTo>
                    <a:close/>
                    <a:moveTo>
                      <a:pt x="1271" y="9969"/>
                    </a:moveTo>
                  </a:path>
                </a:pathLst>
              </a:custGeom>
              <a:grp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zh-CN" altLang="en-US" sz="1467" dirty="0">
                  <a:solidFill>
                    <a:prstClr val="black"/>
                  </a:solidFill>
                  <a:cs typeface="+mn-ea"/>
                  <a:sym typeface="+mn-lt"/>
                </a:endParaRPr>
              </a:p>
            </p:txBody>
          </p:sp>
          <p:sp>
            <p:nvSpPr>
              <p:cNvPr id="39" name="AutoShape 13"/>
              <p:cNvSpPr>
                <a:spLocks/>
              </p:cNvSpPr>
              <p:nvPr/>
            </p:nvSpPr>
            <p:spPr bwMode="auto">
              <a:xfrm>
                <a:off x="343" y="958"/>
                <a:ext cx="102" cy="145"/>
              </a:xfrm>
              <a:custGeom>
                <a:avLst/>
                <a:gdLst>
                  <a:gd name="T0" fmla="*/ 0 w 20000"/>
                  <a:gd name="T1" fmla="*/ 0 h 21600"/>
                  <a:gd name="T2" fmla="*/ 1 w 20000"/>
                  <a:gd name="T3" fmla="*/ 0 h 21600"/>
                  <a:gd name="T4" fmla="*/ 0 w 20000"/>
                  <a:gd name="T5" fmla="*/ 1 h 21600"/>
                  <a:gd name="T6" fmla="*/ 0 w 20000"/>
                  <a:gd name="T7" fmla="*/ 1 h 21600"/>
                  <a:gd name="T8" fmla="*/ 0 w 20000"/>
                  <a:gd name="T9" fmla="*/ 1 h 21600"/>
                  <a:gd name="T10" fmla="*/ 0 w 20000"/>
                  <a:gd name="T11" fmla="*/ 0 h 21600"/>
                  <a:gd name="T12" fmla="*/ 0 w 20000"/>
                  <a:gd name="T13" fmla="*/ 0 h 21600"/>
                  <a:gd name="T14" fmla="*/ 0 w 200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000" h="21600">
                    <a:moveTo>
                      <a:pt x="8480" y="1080"/>
                    </a:moveTo>
                    <a:cubicBezTo>
                      <a:pt x="20000" y="0"/>
                      <a:pt x="20000" y="0"/>
                      <a:pt x="20000" y="0"/>
                    </a:cubicBezTo>
                    <a:cubicBezTo>
                      <a:pt x="20000" y="0"/>
                      <a:pt x="9920" y="5400"/>
                      <a:pt x="9920" y="11880"/>
                    </a:cubicBezTo>
                    <a:cubicBezTo>
                      <a:pt x="9920" y="17280"/>
                      <a:pt x="9920" y="19440"/>
                      <a:pt x="9920" y="19440"/>
                    </a:cubicBezTo>
                    <a:cubicBezTo>
                      <a:pt x="1280" y="21600"/>
                      <a:pt x="1280" y="21600"/>
                      <a:pt x="1280" y="21600"/>
                    </a:cubicBezTo>
                    <a:cubicBezTo>
                      <a:pt x="1280" y="21600"/>
                      <a:pt x="-1600" y="15120"/>
                      <a:pt x="1280" y="9720"/>
                    </a:cubicBezTo>
                    <a:cubicBezTo>
                      <a:pt x="4160" y="4320"/>
                      <a:pt x="7040" y="2160"/>
                      <a:pt x="8480" y="1080"/>
                    </a:cubicBezTo>
                    <a:close/>
                    <a:moveTo>
                      <a:pt x="8480" y="1080"/>
                    </a:moveTo>
                  </a:path>
                </a:pathLst>
              </a:custGeom>
              <a:grp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zh-CN" altLang="en-US" sz="1467" dirty="0">
                  <a:solidFill>
                    <a:prstClr val="black"/>
                  </a:solidFill>
                  <a:cs typeface="+mn-ea"/>
                  <a:sym typeface="+mn-lt"/>
                </a:endParaRPr>
              </a:p>
            </p:txBody>
          </p:sp>
          <p:sp>
            <p:nvSpPr>
              <p:cNvPr id="40" name="AutoShape 14"/>
              <p:cNvSpPr>
                <a:spLocks/>
              </p:cNvSpPr>
              <p:nvPr/>
            </p:nvSpPr>
            <p:spPr bwMode="auto">
              <a:xfrm>
                <a:off x="344" y="1306"/>
                <a:ext cx="43" cy="126"/>
              </a:xfrm>
              <a:custGeom>
                <a:avLst/>
                <a:gdLst>
                  <a:gd name="T0" fmla="*/ 0 w 21600"/>
                  <a:gd name="T1" fmla="*/ 0 h 21600"/>
                  <a:gd name="T2" fmla="*/ 0 w 21600"/>
                  <a:gd name="T3" fmla="*/ 1 h 21600"/>
                  <a:gd name="T4" fmla="*/ 0 w 21600"/>
                  <a:gd name="T5" fmla="*/ 1 h 21600"/>
                  <a:gd name="T6" fmla="*/ 0 w 21600"/>
                  <a:gd name="T7" fmla="*/ 1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4400" y="0"/>
                    </a:moveTo>
                    <a:cubicBezTo>
                      <a:pt x="14400" y="0"/>
                      <a:pt x="18000" y="11435"/>
                      <a:pt x="18000" y="16518"/>
                    </a:cubicBezTo>
                    <a:cubicBezTo>
                      <a:pt x="21600" y="20329"/>
                      <a:pt x="21600" y="21600"/>
                      <a:pt x="21600" y="21600"/>
                    </a:cubicBezTo>
                    <a:cubicBezTo>
                      <a:pt x="0" y="20329"/>
                      <a:pt x="0" y="20329"/>
                      <a:pt x="0" y="20329"/>
                    </a:cubicBezTo>
                    <a:cubicBezTo>
                      <a:pt x="0" y="20329"/>
                      <a:pt x="3600" y="10165"/>
                      <a:pt x="14400" y="0"/>
                    </a:cubicBezTo>
                    <a:close/>
                    <a:moveTo>
                      <a:pt x="14400" y="0"/>
                    </a:moveTo>
                  </a:path>
                </a:pathLst>
              </a:custGeom>
              <a:grp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endParaRPr lang="zh-CN" altLang="en-US" sz="1467" dirty="0">
                  <a:solidFill>
                    <a:prstClr val="black"/>
                  </a:solidFill>
                  <a:cs typeface="+mn-ea"/>
                  <a:sym typeface="+mn-lt"/>
                </a:endParaRPr>
              </a:p>
            </p:txBody>
          </p:sp>
        </p:grpSp>
      </p:grpSp>
      <p:sp>
        <p:nvSpPr>
          <p:cNvPr id="41" name="Oval 82"/>
          <p:cNvSpPr>
            <a:spLocks noChangeAspect="1"/>
          </p:cNvSpPr>
          <p:nvPr/>
        </p:nvSpPr>
        <p:spPr>
          <a:xfrm>
            <a:off x="7034983" y="3731381"/>
            <a:ext cx="633853" cy="633855"/>
          </a:xfrm>
          <a:prstGeom prst="ellipse">
            <a:avLst/>
          </a:prstGeom>
          <a:solidFill>
            <a:schemeClr val="accent3"/>
          </a:solidFill>
          <a:ln w="57150" cap="flat" cmpd="sng" algn="ctr">
            <a:noFill/>
            <a:prstDash val="solid"/>
          </a:ln>
          <a:effectLst/>
        </p:spPr>
        <p:txBody>
          <a:bodyPr spcFirstLastPara="0" vert="horz" wrap="square" lIns="0" tIns="0" rIns="0" bIns="0" numCol="1" spcCol="953" anchor="ctr" anchorCtr="0">
            <a:noAutofit/>
          </a:bodyPr>
          <a:lstStyle/>
          <a:p>
            <a:pPr algn="ctr" defTabSz="1185512">
              <a:lnSpc>
                <a:spcPct val="90000"/>
              </a:lnSpc>
              <a:spcAft>
                <a:spcPct val="35000"/>
              </a:spcAft>
            </a:pPr>
            <a:r>
              <a:rPr lang="ar-SY" sz="2000" b="1" kern="0" dirty="0">
                <a:solidFill>
                  <a:prstClr val="white"/>
                </a:solidFill>
                <a:cs typeface="+mn-ea"/>
                <a:sym typeface="+mn-lt"/>
              </a:rPr>
              <a:t>03</a:t>
            </a:r>
            <a:endParaRPr lang="en-US" sz="2000" b="1" kern="0" dirty="0">
              <a:solidFill>
                <a:prstClr val="white"/>
              </a:solidFill>
              <a:cs typeface="+mn-ea"/>
              <a:sym typeface="+mn-lt"/>
            </a:endParaRPr>
          </a:p>
        </p:txBody>
      </p:sp>
      <p:sp>
        <p:nvSpPr>
          <p:cNvPr id="42" name="Oval 83"/>
          <p:cNvSpPr>
            <a:spLocks noChangeAspect="1"/>
          </p:cNvSpPr>
          <p:nvPr/>
        </p:nvSpPr>
        <p:spPr>
          <a:xfrm>
            <a:off x="7034983" y="4632254"/>
            <a:ext cx="633853" cy="633855"/>
          </a:xfrm>
          <a:prstGeom prst="ellipse">
            <a:avLst/>
          </a:prstGeom>
          <a:solidFill>
            <a:schemeClr val="accent4"/>
          </a:solidFill>
          <a:ln w="57150" cap="flat" cmpd="sng" algn="ctr">
            <a:noFill/>
            <a:prstDash val="solid"/>
          </a:ln>
          <a:effectLst/>
        </p:spPr>
        <p:txBody>
          <a:bodyPr spcFirstLastPara="0" vert="horz" wrap="square" lIns="0" tIns="0" rIns="0" bIns="0" numCol="1" spcCol="953" anchor="ctr" anchorCtr="0">
            <a:noAutofit/>
          </a:bodyPr>
          <a:lstStyle/>
          <a:p>
            <a:pPr algn="ctr" defTabSz="1185512">
              <a:lnSpc>
                <a:spcPct val="90000"/>
              </a:lnSpc>
              <a:spcAft>
                <a:spcPct val="35000"/>
              </a:spcAft>
            </a:pPr>
            <a:r>
              <a:rPr lang="ar-SY" sz="2000" b="1" kern="0" dirty="0">
                <a:solidFill>
                  <a:prstClr val="white"/>
                </a:solidFill>
                <a:cs typeface="+mn-ea"/>
                <a:sym typeface="+mn-lt"/>
              </a:rPr>
              <a:t>04</a:t>
            </a:r>
            <a:endParaRPr lang="en-US" sz="2000" b="1" kern="0" dirty="0">
              <a:solidFill>
                <a:prstClr val="white"/>
              </a:solidFill>
              <a:cs typeface="+mn-ea"/>
              <a:sym typeface="+mn-lt"/>
            </a:endParaRPr>
          </a:p>
        </p:txBody>
      </p:sp>
      <p:sp>
        <p:nvSpPr>
          <p:cNvPr id="44" name="Oval 85"/>
          <p:cNvSpPr>
            <a:spLocks noChangeAspect="1"/>
          </p:cNvSpPr>
          <p:nvPr/>
        </p:nvSpPr>
        <p:spPr>
          <a:xfrm>
            <a:off x="7034983" y="1929637"/>
            <a:ext cx="633853" cy="633855"/>
          </a:xfrm>
          <a:prstGeom prst="ellipse">
            <a:avLst/>
          </a:prstGeom>
          <a:solidFill>
            <a:schemeClr val="accent1"/>
          </a:solidFill>
          <a:ln w="57150" cap="flat" cmpd="sng" algn="ctr">
            <a:noFill/>
            <a:prstDash val="solid"/>
          </a:ln>
          <a:effectLst/>
        </p:spPr>
        <p:txBody>
          <a:bodyPr spcFirstLastPara="0" vert="horz" wrap="square" lIns="0" tIns="0" rIns="0" bIns="0" numCol="1" spcCol="953" anchor="ctr" anchorCtr="0">
            <a:noAutofit/>
          </a:bodyPr>
          <a:lstStyle/>
          <a:p>
            <a:pPr algn="ctr" defTabSz="1185512">
              <a:lnSpc>
                <a:spcPct val="90000"/>
              </a:lnSpc>
              <a:spcAft>
                <a:spcPct val="35000"/>
              </a:spcAft>
            </a:pPr>
            <a:r>
              <a:rPr lang="ar-SY" sz="2400" b="1" kern="0" dirty="0">
                <a:solidFill>
                  <a:prstClr val="white"/>
                </a:solidFill>
                <a:cs typeface="+mn-ea"/>
                <a:sym typeface="+mn-lt"/>
              </a:rPr>
              <a:t>01</a:t>
            </a:r>
            <a:endParaRPr lang="en-US" sz="2400" b="1" kern="0" dirty="0">
              <a:solidFill>
                <a:prstClr val="white"/>
              </a:solidFill>
              <a:cs typeface="+mn-ea"/>
              <a:sym typeface="+mn-lt"/>
            </a:endParaRPr>
          </a:p>
        </p:txBody>
      </p:sp>
      <p:sp>
        <p:nvSpPr>
          <p:cNvPr id="45" name="Oval 86"/>
          <p:cNvSpPr>
            <a:spLocks noChangeAspect="1"/>
          </p:cNvSpPr>
          <p:nvPr/>
        </p:nvSpPr>
        <p:spPr>
          <a:xfrm>
            <a:off x="7034983" y="2830509"/>
            <a:ext cx="633853" cy="633855"/>
          </a:xfrm>
          <a:prstGeom prst="ellipse">
            <a:avLst/>
          </a:prstGeom>
          <a:solidFill>
            <a:schemeClr val="accent2"/>
          </a:solidFill>
          <a:ln w="57150" cap="flat" cmpd="sng" algn="ctr">
            <a:noFill/>
            <a:prstDash val="solid"/>
          </a:ln>
          <a:effectLst/>
        </p:spPr>
        <p:txBody>
          <a:bodyPr spcFirstLastPara="0" vert="horz" wrap="square" lIns="0" tIns="0" rIns="0" bIns="0" numCol="1" spcCol="953" anchor="ctr" anchorCtr="0">
            <a:noAutofit/>
          </a:bodyPr>
          <a:lstStyle/>
          <a:p>
            <a:pPr algn="ctr" defTabSz="1185512">
              <a:lnSpc>
                <a:spcPct val="90000"/>
              </a:lnSpc>
              <a:spcAft>
                <a:spcPct val="35000"/>
              </a:spcAft>
            </a:pPr>
            <a:r>
              <a:rPr lang="ar-SY" sz="2000" b="1" kern="0" dirty="0">
                <a:solidFill>
                  <a:prstClr val="white"/>
                </a:solidFill>
                <a:cs typeface="+mn-ea"/>
                <a:sym typeface="+mn-lt"/>
              </a:rPr>
              <a:t>02</a:t>
            </a:r>
            <a:endParaRPr lang="en-US" sz="2000" b="1" kern="0" dirty="0">
              <a:solidFill>
                <a:prstClr val="white"/>
              </a:solidFill>
              <a:cs typeface="+mn-ea"/>
              <a:sym typeface="+mn-lt"/>
            </a:endParaRPr>
          </a:p>
        </p:txBody>
      </p:sp>
      <p:grpSp>
        <p:nvGrpSpPr>
          <p:cNvPr id="4" name="组合 45"/>
          <p:cNvGrpSpPr/>
          <p:nvPr/>
        </p:nvGrpSpPr>
        <p:grpSpPr>
          <a:xfrm>
            <a:off x="671767" y="3992757"/>
            <a:ext cx="1164807" cy="646331"/>
            <a:chOff x="819208" y="3881731"/>
            <a:chExt cx="1164806" cy="646331"/>
          </a:xfrm>
        </p:grpSpPr>
        <p:sp>
          <p:nvSpPr>
            <p:cNvPr id="47" name="AutoShape 7"/>
            <p:cNvSpPr>
              <a:spLocks/>
            </p:cNvSpPr>
            <p:nvPr/>
          </p:nvSpPr>
          <p:spPr bwMode="auto">
            <a:xfrm>
              <a:off x="1436281" y="3967265"/>
              <a:ext cx="547733" cy="551431"/>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accent1"/>
            </a:solidFill>
            <a:ln w="57150" cap="flat" cmpd="sng" algn="ctr">
              <a:noFill/>
              <a:prstDash val="solid"/>
            </a:ln>
            <a:effectLst/>
          </p:spPr>
          <p:txBody>
            <a:bodyPr spcFirstLastPara="0" vert="horz" wrap="square" lIns="0" tIns="0" rIns="0" bIns="0" numCol="1" spcCol="1270" anchor="ctr" anchorCtr="0">
              <a:noAutofit/>
            </a:bodyPr>
            <a:lstStyle/>
            <a:p>
              <a:pPr algn="ctr" defTabSz="1185512">
                <a:lnSpc>
                  <a:spcPct val="90000"/>
                </a:lnSpc>
                <a:spcAft>
                  <a:spcPct val="35000"/>
                </a:spcAft>
              </a:pPr>
              <a:endParaRPr lang="zh-CN" altLang="en-US" sz="3200" b="1" kern="0" dirty="0">
                <a:solidFill>
                  <a:schemeClr val="bg1">
                    <a:lumMod val="50000"/>
                  </a:schemeClr>
                </a:solidFill>
                <a:cs typeface="+mn-ea"/>
                <a:sym typeface="+mn-lt"/>
              </a:endParaRPr>
            </a:p>
          </p:txBody>
        </p:sp>
        <p:sp>
          <p:nvSpPr>
            <p:cNvPr id="48" name="AutoShape 15"/>
            <p:cNvSpPr>
              <a:spLocks/>
            </p:cNvSpPr>
            <p:nvPr/>
          </p:nvSpPr>
          <p:spPr bwMode="auto">
            <a:xfrm>
              <a:off x="1560548" y="4088637"/>
              <a:ext cx="297286" cy="297219"/>
            </a:xfrm>
            <a:custGeom>
              <a:avLst/>
              <a:gdLst>
                <a:gd name="T0" fmla="*/ 4 w 21600"/>
                <a:gd name="T1" fmla="*/ 2 h 21600"/>
                <a:gd name="T2" fmla="*/ 4 w 21600"/>
                <a:gd name="T3" fmla="*/ 2 h 21600"/>
                <a:gd name="T4" fmla="*/ 4 w 21600"/>
                <a:gd name="T5" fmla="*/ 3 h 21600"/>
                <a:gd name="T6" fmla="*/ 4 w 21600"/>
                <a:gd name="T7" fmla="*/ 3 h 21600"/>
                <a:gd name="T8" fmla="*/ 4 w 21600"/>
                <a:gd name="T9" fmla="*/ 3 h 21600"/>
                <a:gd name="T10" fmla="*/ 4 w 21600"/>
                <a:gd name="T11" fmla="*/ 3 h 21600"/>
                <a:gd name="T12" fmla="*/ 4 w 21600"/>
                <a:gd name="T13" fmla="*/ 4 h 21600"/>
                <a:gd name="T14" fmla="*/ 4 w 21600"/>
                <a:gd name="T15" fmla="*/ 4 h 21600"/>
                <a:gd name="T16" fmla="*/ 3 w 21600"/>
                <a:gd name="T17" fmla="*/ 4 h 21600"/>
                <a:gd name="T18" fmla="*/ 3 w 21600"/>
                <a:gd name="T19" fmla="*/ 4 h 21600"/>
                <a:gd name="T20" fmla="*/ 3 w 21600"/>
                <a:gd name="T21" fmla="*/ 4 h 21600"/>
                <a:gd name="T22" fmla="*/ 3 w 21600"/>
                <a:gd name="T23" fmla="*/ 4 h 21600"/>
                <a:gd name="T24" fmla="*/ 3 w 21600"/>
                <a:gd name="T25" fmla="*/ 4 h 21600"/>
                <a:gd name="T26" fmla="*/ 2 w 21600"/>
                <a:gd name="T27" fmla="*/ 4 h 21600"/>
                <a:gd name="T28" fmla="*/ 2 w 21600"/>
                <a:gd name="T29" fmla="*/ 4 h 21600"/>
                <a:gd name="T30" fmla="*/ 1 w 21600"/>
                <a:gd name="T31" fmla="*/ 4 h 21600"/>
                <a:gd name="T32" fmla="*/ 1 w 21600"/>
                <a:gd name="T33" fmla="*/ 4 h 21600"/>
                <a:gd name="T34" fmla="*/ 1 w 21600"/>
                <a:gd name="T35" fmla="*/ 4 h 21600"/>
                <a:gd name="T36" fmla="*/ 1 w 21600"/>
                <a:gd name="T37" fmla="*/ 4 h 21600"/>
                <a:gd name="T38" fmla="*/ 0 w 21600"/>
                <a:gd name="T39" fmla="*/ 3 h 21600"/>
                <a:gd name="T40" fmla="*/ 1 w 21600"/>
                <a:gd name="T41" fmla="*/ 3 h 21600"/>
                <a:gd name="T42" fmla="*/ 1 w 21600"/>
                <a:gd name="T43" fmla="*/ 3 h 21600"/>
                <a:gd name="T44" fmla="*/ 0 w 21600"/>
                <a:gd name="T45" fmla="*/ 3 h 21600"/>
                <a:gd name="T46" fmla="*/ 0 w 21600"/>
                <a:gd name="T47" fmla="*/ 2 h 21600"/>
                <a:gd name="T48" fmla="*/ 0 w 21600"/>
                <a:gd name="T49" fmla="*/ 2 h 21600"/>
                <a:gd name="T50" fmla="*/ 1 w 21600"/>
                <a:gd name="T51" fmla="*/ 2 h 21600"/>
                <a:gd name="T52" fmla="*/ 0 w 21600"/>
                <a:gd name="T53" fmla="*/ 1 h 21600"/>
                <a:gd name="T54" fmla="*/ 0 w 21600"/>
                <a:gd name="T55" fmla="*/ 1 h 21600"/>
                <a:gd name="T56" fmla="*/ 1 w 21600"/>
                <a:gd name="T57" fmla="*/ 0 h 21600"/>
                <a:gd name="T58" fmla="*/ 1 w 21600"/>
                <a:gd name="T59" fmla="*/ 0 h 21600"/>
                <a:gd name="T60" fmla="*/ 1 w 21600"/>
                <a:gd name="T61" fmla="*/ 1 h 21600"/>
                <a:gd name="T62" fmla="*/ 2 w 21600"/>
                <a:gd name="T63" fmla="*/ 1 h 21600"/>
                <a:gd name="T64" fmla="*/ 2 w 21600"/>
                <a:gd name="T65" fmla="*/ 0 h 21600"/>
                <a:gd name="T66" fmla="*/ 2 w 21600"/>
                <a:gd name="T67" fmla="*/ 0 h 21600"/>
                <a:gd name="T68" fmla="*/ 3 w 21600"/>
                <a:gd name="T69" fmla="*/ 0 h 21600"/>
                <a:gd name="T70" fmla="*/ 3 w 21600"/>
                <a:gd name="T71" fmla="*/ 0 h 21600"/>
                <a:gd name="T72" fmla="*/ 3 w 21600"/>
                <a:gd name="T73" fmla="*/ 1 h 21600"/>
                <a:gd name="T74" fmla="*/ 3 w 21600"/>
                <a:gd name="T75" fmla="*/ 1 h 21600"/>
                <a:gd name="T76" fmla="*/ 3 w 21600"/>
                <a:gd name="T77" fmla="*/ 0 h 21600"/>
                <a:gd name="T78" fmla="*/ 4 w 21600"/>
                <a:gd name="T79" fmla="*/ 0 h 21600"/>
                <a:gd name="T80" fmla="*/ 4 w 21600"/>
                <a:gd name="T81" fmla="*/ 1 h 21600"/>
                <a:gd name="T82" fmla="*/ 4 w 21600"/>
                <a:gd name="T83" fmla="*/ 1 h 21600"/>
                <a:gd name="T84" fmla="*/ 4 w 21600"/>
                <a:gd name="T85" fmla="*/ 1 h 21600"/>
                <a:gd name="T86" fmla="*/ 2 w 21600"/>
                <a:gd name="T87" fmla="*/ 3 h 21600"/>
                <a:gd name="T88" fmla="*/ 3 w 21600"/>
                <a:gd name="T89" fmla="*/ 3 h 21600"/>
                <a:gd name="T90" fmla="*/ 3 w 21600"/>
                <a:gd name="T91" fmla="*/ 2 h 21600"/>
                <a:gd name="T92" fmla="*/ 3 w 21600"/>
                <a:gd name="T93" fmla="*/ 2 h 21600"/>
                <a:gd name="T94" fmla="*/ 2 w 21600"/>
                <a:gd name="T95" fmla="*/ 2 h 21600"/>
                <a:gd name="T96" fmla="*/ 2 w 21600"/>
                <a:gd name="T97" fmla="*/ 2 h 21600"/>
                <a:gd name="T98" fmla="*/ 2 w 21600"/>
                <a:gd name="T99" fmla="*/ 2 h 21600"/>
                <a:gd name="T100" fmla="*/ 2 w 21600"/>
                <a:gd name="T101" fmla="*/ 3 h 21600"/>
                <a:gd name="T102" fmla="*/ 2 w 21600"/>
                <a:gd name="T103" fmla="*/ 3 h 2160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1600" h="21600">
                  <a:moveTo>
                    <a:pt x="17909" y="6867"/>
                  </a:moveTo>
                  <a:cubicBezTo>
                    <a:pt x="18210" y="7364"/>
                    <a:pt x="18439" y="7917"/>
                    <a:pt x="18600" y="8530"/>
                  </a:cubicBezTo>
                  <a:cubicBezTo>
                    <a:pt x="19045" y="8620"/>
                    <a:pt x="19513" y="8680"/>
                    <a:pt x="20005" y="8705"/>
                  </a:cubicBezTo>
                  <a:cubicBezTo>
                    <a:pt x="20498" y="8733"/>
                    <a:pt x="20957" y="8821"/>
                    <a:pt x="21382" y="8976"/>
                  </a:cubicBezTo>
                  <a:cubicBezTo>
                    <a:pt x="21526" y="9013"/>
                    <a:pt x="21600" y="9092"/>
                    <a:pt x="21600" y="9219"/>
                  </a:cubicBezTo>
                  <a:lnTo>
                    <a:pt x="21600" y="12410"/>
                  </a:lnTo>
                  <a:cubicBezTo>
                    <a:pt x="21600" y="12517"/>
                    <a:pt x="21464" y="12613"/>
                    <a:pt x="21198" y="12697"/>
                  </a:cubicBezTo>
                  <a:cubicBezTo>
                    <a:pt x="20932" y="12788"/>
                    <a:pt x="20623" y="12853"/>
                    <a:pt x="20269" y="12909"/>
                  </a:cubicBezTo>
                  <a:cubicBezTo>
                    <a:pt x="19918" y="12963"/>
                    <a:pt x="19575" y="13003"/>
                    <a:pt x="19241" y="13031"/>
                  </a:cubicBezTo>
                  <a:cubicBezTo>
                    <a:pt x="18904" y="13056"/>
                    <a:pt x="18683" y="13079"/>
                    <a:pt x="18575" y="13098"/>
                  </a:cubicBezTo>
                  <a:cubicBezTo>
                    <a:pt x="18448" y="13612"/>
                    <a:pt x="18238" y="14137"/>
                    <a:pt x="17938" y="14680"/>
                  </a:cubicBezTo>
                  <a:cubicBezTo>
                    <a:pt x="18433" y="15417"/>
                    <a:pt x="18983" y="16125"/>
                    <a:pt x="19578" y="16803"/>
                  </a:cubicBezTo>
                  <a:lnTo>
                    <a:pt x="19660" y="17006"/>
                  </a:lnTo>
                  <a:cubicBezTo>
                    <a:pt x="19660" y="17077"/>
                    <a:pt x="19535" y="17252"/>
                    <a:pt x="19286" y="17523"/>
                  </a:cubicBezTo>
                  <a:cubicBezTo>
                    <a:pt x="19037" y="17800"/>
                    <a:pt x="18756" y="18096"/>
                    <a:pt x="18439" y="18412"/>
                  </a:cubicBezTo>
                  <a:cubicBezTo>
                    <a:pt x="18122" y="18726"/>
                    <a:pt x="17822" y="19008"/>
                    <a:pt x="17538" y="19257"/>
                  </a:cubicBezTo>
                  <a:cubicBezTo>
                    <a:pt x="17252" y="19505"/>
                    <a:pt x="17068" y="19626"/>
                    <a:pt x="16989" y="19626"/>
                  </a:cubicBezTo>
                  <a:cubicBezTo>
                    <a:pt x="16969" y="19626"/>
                    <a:pt x="16850" y="19542"/>
                    <a:pt x="16629" y="19378"/>
                  </a:cubicBezTo>
                  <a:cubicBezTo>
                    <a:pt x="16408" y="19211"/>
                    <a:pt x="16165" y="19025"/>
                    <a:pt x="15896" y="18822"/>
                  </a:cubicBezTo>
                  <a:cubicBezTo>
                    <a:pt x="15629" y="18621"/>
                    <a:pt x="15377" y="18426"/>
                    <a:pt x="15136" y="18240"/>
                  </a:cubicBezTo>
                  <a:cubicBezTo>
                    <a:pt x="14899" y="18056"/>
                    <a:pt x="14746" y="17946"/>
                    <a:pt x="14683" y="17910"/>
                  </a:cubicBezTo>
                  <a:cubicBezTo>
                    <a:pt x="14420" y="18054"/>
                    <a:pt x="14156" y="18178"/>
                    <a:pt x="13890" y="18282"/>
                  </a:cubicBezTo>
                  <a:cubicBezTo>
                    <a:pt x="13624" y="18384"/>
                    <a:pt x="13355" y="18472"/>
                    <a:pt x="13083" y="18545"/>
                  </a:cubicBezTo>
                  <a:cubicBezTo>
                    <a:pt x="13066" y="18655"/>
                    <a:pt x="13040" y="18875"/>
                    <a:pt x="13009" y="19214"/>
                  </a:cubicBezTo>
                  <a:cubicBezTo>
                    <a:pt x="12978" y="19553"/>
                    <a:pt x="12933" y="19895"/>
                    <a:pt x="12879" y="20242"/>
                  </a:cubicBezTo>
                  <a:cubicBezTo>
                    <a:pt x="12825" y="20589"/>
                    <a:pt x="12763" y="20903"/>
                    <a:pt x="12692" y="21179"/>
                  </a:cubicBezTo>
                  <a:cubicBezTo>
                    <a:pt x="12618" y="21462"/>
                    <a:pt x="12522" y="21600"/>
                    <a:pt x="12406" y="21600"/>
                  </a:cubicBezTo>
                  <a:lnTo>
                    <a:pt x="9191" y="21600"/>
                  </a:lnTo>
                  <a:cubicBezTo>
                    <a:pt x="9064" y="21600"/>
                    <a:pt x="8979" y="21521"/>
                    <a:pt x="8933" y="21371"/>
                  </a:cubicBezTo>
                  <a:cubicBezTo>
                    <a:pt x="8806" y="20928"/>
                    <a:pt x="8721" y="20462"/>
                    <a:pt x="8679" y="19979"/>
                  </a:cubicBezTo>
                  <a:cubicBezTo>
                    <a:pt x="8630" y="19494"/>
                    <a:pt x="8582" y="19031"/>
                    <a:pt x="8528" y="18585"/>
                  </a:cubicBezTo>
                  <a:cubicBezTo>
                    <a:pt x="7976" y="18424"/>
                    <a:pt x="7446" y="18198"/>
                    <a:pt x="6942" y="17910"/>
                  </a:cubicBezTo>
                  <a:cubicBezTo>
                    <a:pt x="6568" y="18192"/>
                    <a:pt x="6203" y="18460"/>
                    <a:pt x="5843" y="18726"/>
                  </a:cubicBezTo>
                  <a:cubicBezTo>
                    <a:pt x="5481" y="18994"/>
                    <a:pt x="5124" y="19276"/>
                    <a:pt x="4773" y="19573"/>
                  </a:cubicBezTo>
                  <a:lnTo>
                    <a:pt x="4608" y="19626"/>
                  </a:lnTo>
                  <a:cubicBezTo>
                    <a:pt x="4555" y="19626"/>
                    <a:pt x="4387" y="19505"/>
                    <a:pt x="4107" y="19256"/>
                  </a:cubicBezTo>
                  <a:cubicBezTo>
                    <a:pt x="3827" y="19008"/>
                    <a:pt x="3535" y="18726"/>
                    <a:pt x="3232" y="18412"/>
                  </a:cubicBezTo>
                  <a:cubicBezTo>
                    <a:pt x="2929" y="18096"/>
                    <a:pt x="2654" y="17800"/>
                    <a:pt x="2405" y="17523"/>
                  </a:cubicBezTo>
                  <a:cubicBezTo>
                    <a:pt x="2155" y="17252"/>
                    <a:pt x="2031" y="17077"/>
                    <a:pt x="2031" y="17006"/>
                  </a:cubicBezTo>
                  <a:cubicBezTo>
                    <a:pt x="2031" y="16986"/>
                    <a:pt x="2104" y="16868"/>
                    <a:pt x="2249" y="16648"/>
                  </a:cubicBezTo>
                  <a:cubicBezTo>
                    <a:pt x="2393" y="16427"/>
                    <a:pt x="2563" y="16184"/>
                    <a:pt x="2759" y="15925"/>
                  </a:cubicBezTo>
                  <a:cubicBezTo>
                    <a:pt x="2951" y="15662"/>
                    <a:pt x="3141" y="15411"/>
                    <a:pt x="3328" y="15174"/>
                  </a:cubicBezTo>
                  <a:cubicBezTo>
                    <a:pt x="3512" y="14934"/>
                    <a:pt x="3631" y="14778"/>
                    <a:pt x="3688" y="14705"/>
                  </a:cubicBezTo>
                  <a:cubicBezTo>
                    <a:pt x="3388" y="14211"/>
                    <a:pt x="3158" y="13658"/>
                    <a:pt x="2997" y="13045"/>
                  </a:cubicBezTo>
                  <a:cubicBezTo>
                    <a:pt x="2535" y="12952"/>
                    <a:pt x="2062" y="12898"/>
                    <a:pt x="1578" y="12870"/>
                  </a:cubicBezTo>
                  <a:cubicBezTo>
                    <a:pt x="1093" y="12841"/>
                    <a:pt x="640" y="12751"/>
                    <a:pt x="215" y="12599"/>
                  </a:cubicBezTo>
                  <a:cubicBezTo>
                    <a:pt x="71" y="12562"/>
                    <a:pt x="0" y="12480"/>
                    <a:pt x="0" y="12353"/>
                  </a:cubicBezTo>
                  <a:lnTo>
                    <a:pt x="0" y="9162"/>
                  </a:lnTo>
                  <a:cubicBezTo>
                    <a:pt x="0" y="9055"/>
                    <a:pt x="136" y="8959"/>
                    <a:pt x="414" y="8874"/>
                  </a:cubicBezTo>
                  <a:cubicBezTo>
                    <a:pt x="688" y="8790"/>
                    <a:pt x="997" y="8716"/>
                    <a:pt x="1340" y="8666"/>
                  </a:cubicBezTo>
                  <a:cubicBezTo>
                    <a:pt x="1685" y="8612"/>
                    <a:pt x="2020" y="8570"/>
                    <a:pt x="2345" y="8544"/>
                  </a:cubicBezTo>
                  <a:cubicBezTo>
                    <a:pt x="2668" y="8516"/>
                    <a:pt x="2886" y="8493"/>
                    <a:pt x="2997" y="8473"/>
                  </a:cubicBezTo>
                  <a:cubicBezTo>
                    <a:pt x="3158" y="7926"/>
                    <a:pt x="3379" y="7398"/>
                    <a:pt x="3659" y="6895"/>
                  </a:cubicBezTo>
                  <a:cubicBezTo>
                    <a:pt x="3161" y="6155"/>
                    <a:pt x="2620" y="5447"/>
                    <a:pt x="2031" y="4772"/>
                  </a:cubicBezTo>
                  <a:lnTo>
                    <a:pt x="1937" y="4571"/>
                  </a:lnTo>
                  <a:cubicBezTo>
                    <a:pt x="1937" y="4498"/>
                    <a:pt x="2065" y="4323"/>
                    <a:pt x="2317" y="4049"/>
                  </a:cubicBezTo>
                  <a:cubicBezTo>
                    <a:pt x="2569" y="3775"/>
                    <a:pt x="2852" y="3479"/>
                    <a:pt x="3164" y="3162"/>
                  </a:cubicBezTo>
                  <a:cubicBezTo>
                    <a:pt x="3478" y="2849"/>
                    <a:pt x="3778" y="2569"/>
                    <a:pt x="4067" y="2321"/>
                  </a:cubicBezTo>
                  <a:cubicBezTo>
                    <a:pt x="4356" y="2073"/>
                    <a:pt x="4538" y="1945"/>
                    <a:pt x="4608" y="1945"/>
                  </a:cubicBezTo>
                  <a:cubicBezTo>
                    <a:pt x="4625" y="1945"/>
                    <a:pt x="4747" y="2030"/>
                    <a:pt x="4968" y="2197"/>
                  </a:cubicBezTo>
                  <a:cubicBezTo>
                    <a:pt x="5189" y="2363"/>
                    <a:pt x="5435" y="2550"/>
                    <a:pt x="5707" y="2750"/>
                  </a:cubicBezTo>
                  <a:cubicBezTo>
                    <a:pt x="5976" y="2953"/>
                    <a:pt x="6234" y="3148"/>
                    <a:pt x="6472" y="3332"/>
                  </a:cubicBezTo>
                  <a:cubicBezTo>
                    <a:pt x="6713" y="3515"/>
                    <a:pt x="6860" y="3628"/>
                    <a:pt x="6914" y="3662"/>
                  </a:cubicBezTo>
                  <a:cubicBezTo>
                    <a:pt x="7175" y="3518"/>
                    <a:pt x="7441" y="3399"/>
                    <a:pt x="7707" y="3303"/>
                  </a:cubicBezTo>
                  <a:cubicBezTo>
                    <a:pt x="7973" y="3210"/>
                    <a:pt x="8248" y="3120"/>
                    <a:pt x="8528" y="3030"/>
                  </a:cubicBezTo>
                  <a:cubicBezTo>
                    <a:pt x="8528" y="2922"/>
                    <a:pt x="8540" y="2699"/>
                    <a:pt x="8568" y="2363"/>
                  </a:cubicBezTo>
                  <a:cubicBezTo>
                    <a:pt x="8596" y="2033"/>
                    <a:pt x="8636" y="1694"/>
                    <a:pt x="8690" y="1352"/>
                  </a:cubicBezTo>
                  <a:cubicBezTo>
                    <a:pt x="8744" y="1011"/>
                    <a:pt x="8814" y="697"/>
                    <a:pt x="8899" y="418"/>
                  </a:cubicBezTo>
                  <a:cubicBezTo>
                    <a:pt x="8984" y="141"/>
                    <a:pt x="9084" y="0"/>
                    <a:pt x="9191" y="0"/>
                  </a:cubicBezTo>
                  <a:lnTo>
                    <a:pt x="12406" y="0"/>
                  </a:lnTo>
                  <a:cubicBezTo>
                    <a:pt x="12531" y="0"/>
                    <a:pt x="12618" y="68"/>
                    <a:pt x="12664" y="203"/>
                  </a:cubicBezTo>
                  <a:cubicBezTo>
                    <a:pt x="12771" y="644"/>
                    <a:pt x="12848" y="1107"/>
                    <a:pt x="12893" y="1595"/>
                  </a:cubicBezTo>
                  <a:cubicBezTo>
                    <a:pt x="12938" y="2084"/>
                    <a:pt x="13001" y="2561"/>
                    <a:pt x="13083" y="3030"/>
                  </a:cubicBezTo>
                  <a:cubicBezTo>
                    <a:pt x="13363" y="3100"/>
                    <a:pt x="13632" y="3185"/>
                    <a:pt x="13890" y="3284"/>
                  </a:cubicBezTo>
                  <a:cubicBezTo>
                    <a:pt x="14148" y="3385"/>
                    <a:pt x="14403" y="3512"/>
                    <a:pt x="14655" y="3662"/>
                  </a:cubicBezTo>
                  <a:cubicBezTo>
                    <a:pt x="14729" y="3611"/>
                    <a:pt x="14882" y="3490"/>
                    <a:pt x="15117" y="3303"/>
                  </a:cubicBezTo>
                  <a:cubicBezTo>
                    <a:pt x="15352" y="3120"/>
                    <a:pt x="15604" y="2925"/>
                    <a:pt x="15870" y="2722"/>
                  </a:cubicBezTo>
                  <a:cubicBezTo>
                    <a:pt x="16136" y="2521"/>
                    <a:pt x="16377" y="2341"/>
                    <a:pt x="16589" y="2183"/>
                  </a:cubicBezTo>
                  <a:cubicBezTo>
                    <a:pt x="16802" y="2024"/>
                    <a:pt x="16935" y="1945"/>
                    <a:pt x="16989" y="1945"/>
                  </a:cubicBezTo>
                  <a:cubicBezTo>
                    <a:pt x="17043" y="1945"/>
                    <a:pt x="17210" y="2072"/>
                    <a:pt x="17490" y="2321"/>
                  </a:cubicBezTo>
                  <a:cubicBezTo>
                    <a:pt x="17771" y="2569"/>
                    <a:pt x="18065" y="2849"/>
                    <a:pt x="18371" y="3162"/>
                  </a:cubicBezTo>
                  <a:cubicBezTo>
                    <a:pt x="18680" y="3479"/>
                    <a:pt x="18957" y="3775"/>
                    <a:pt x="19207" y="4049"/>
                  </a:cubicBezTo>
                  <a:cubicBezTo>
                    <a:pt x="19453" y="4323"/>
                    <a:pt x="19578" y="4498"/>
                    <a:pt x="19578" y="4571"/>
                  </a:cubicBezTo>
                  <a:cubicBezTo>
                    <a:pt x="19578" y="4605"/>
                    <a:pt x="19498" y="4735"/>
                    <a:pt x="19343" y="4955"/>
                  </a:cubicBezTo>
                  <a:cubicBezTo>
                    <a:pt x="19184" y="5175"/>
                    <a:pt x="19008" y="5416"/>
                    <a:pt x="18813" y="5678"/>
                  </a:cubicBezTo>
                  <a:cubicBezTo>
                    <a:pt x="18617" y="5938"/>
                    <a:pt x="18428" y="6189"/>
                    <a:pt x="18241" y="6429"/>
                  </a:cubicBezTo>
                  <a:cubicBezTo>
                    <a:pt x="18057" y="6667"/>
                    <a:pt x="17946" y="6813"/>
                    <a:pt x="17909" y="6867"/>
                  </a:cubicBezTo>
                  <a:moveTo>
                    <a:pt x="10806" y="14044"/>
                  </a:moveTo>
                  <a:cubicBezTo>
                    <a:pt x="11248" y="14044"/>
                    <a:pt x="11670" y="13957"/>
                    <a:pt x="12066" y="13779"/>
                  </a:cubicBezTo>
                  <a:cubicBezTo>
                    <a:pt x="12463" y="13607"/>
                    <a:pt x="12805" y="13370"/>
                    <a:pt x="13091" y="13070"/>
                  </a:cubicBezTo>
                  <a:cubicBezTo>
                    <a:pt x="13375" y="12774"/>
                    <a:pt x="13604" y="12430"/>
                    <a:pt x="13783" y="12031"/>
                  </a:cubicBezTo>
                  <a:cubicBezTo>
                    <a:pt x="13958" y="11633"/>
                    <a:pt x="14046" y="11215"/>
                    <a:pt x="14046" y="10775"/>
                  </a:cubicBezTo>
                  <a:cubicBezTo>
                    <a:pt x="14046" y="10334"/>
                    <a:pt x="13958" y="9919"/>
                    <a:pt x="13783" y="9530"/>
                  </a:cubicBezTo>
                  <a:cubicBezTo>
                    <a:pt x="13604" y="9143"/>
                    <a:pt x="13375" y="8801"/>
                    <a:pt x="13091" y="8502"/>
                  </a:cubicBezTo>
                  <a:cubicBezTo>
                    <a:pt x="12805" y="8206"/>
                    <a:pt x="12463" y="7974"/>
                    <a:pt x="12066" y="7808"/>
                  </a:cubicBezTo>
                  <a:cubicBezTo>
                    <a:pt x="11670" y="7641"/>
                    <a:pt x="11248" y="7556"/>
                    <a:pt x="10806" y="7556"/>
                  </a:cubicBezTo>
                  <a:cubicBezTo>
                    <a:pt x="10361" y="7556"/>
                    <a:pt x="9939" y="7641"/>
                    <a:pt x="9537" y="7808"/>
                  </a:cubicBezTo>
                  <a:cubicBezTo>
                    <a:pt x="9135" y="7974"/>
                    <a:pt x="8786" y="8206"/>
                    <a:pt x="8494" y="8502"/>
                  </a:cubicBezTo>
                  <a:cubicBezTo>
                    <a:pt x="8200" y="8801"/>
                    <a:pt x="7970" y="9143"/>
                    <a:pt x="7800" y="9530"/>
                  </a:cubicBezTo>
                  <a:cubicBezTo>
                    <a:pt x="7633" y="9919"/>
                    <a:pt x="7551" y="10334"/>
                    <a:pt x="7551" y="10775"/>
                  </a:cubicBezTo>
                  <a:cubicBezTo>
                    <a:pt x="7551" y="11215"/>
                    <a:pt x="7633" y="11633"/>
                    <a:pt x="7800" y="12031"/>
                  </a:cubicBezTo>
                  <a:cubicBezTo>
                    <a:pt x="7970" y="12430"/>
                    <a:pt x="8200" y="12774"/>
                    <a:pt x="8494" y="13070"/>
                  </a:cubicBezTo>
                  <a:cubicBezTo>
                    <a:pt x="8786" y="13370"/>
                    <a:pt x="9135" y="13607"/>
                    <a:pt x="9537" y="13779"/>
                  </a:cubicBezTo>
                  <a:cubicBezTo>
                    <a:pt x="9939" y="13957"/>
                    <a:pt x="10361" y="14044"/>
                    <a:pt x="10806" y="14044"/>
                  </a:cubicBezTo>
                </a:path>
              </a:pathLst>
            </a:custGeom>
            <a:solidFill>
              <a:schemeClr val="bg1"/>
            </a:solidFill>
            <a:ln>
              <a:noFill/>
            </a:ln>
            <a:extLst/>
          </p:spPr>
          <p:txBody>
            <a:bodyPr lIns="0" tIns="0" rIns="0" bIns="0"/>
            <a:lstStyle/>
            <a:p>
              <a:endParaRPr lang="zh-CN" altLang="en-US" sz="2400" dirty="0">
                <a:solidFill>
                  <a:schemeClr val="bg1">
                    <a:lumMod val="50000"/>
                  </a:schemeClr>
                </a:solidFill>
                <a:cs typeface="+mn-ea"/>
                <a:sym typeface="+mn-lt"/>
              </a:endParaRPr>
            </a:p>
          </p:txBody>
        </p:sp>
        <p:sp>
          <p:nvSpPr>
            <p:cNvPr id="49" name="文本框 48"/>
            <p:cNvSpPr txBox="1"/>
            <p:nvPr/>
          </p:nvSpPr>
          <p:spPr>
            <a:xfrm>
              <a:off x="819208" y="3881731"/>
              <a:ext cx="857926" cy="646331"/>
            </a:xfrm>
            <a:prstGeom prst="rect">
              <a:avLst/>
            </a:prstGeom>
            <a:noFill/>
          </p:spPr>
          <p:txBody>
            <a:bodyPr wrap="none" rtlCol="0">
              <a:spAutoFit/>
            </a:bodyPr>
            <a:lstStyle/>
            <a:p>
              <a:r>
                <a:rPr lang="en-US" altLang="zh-CN" sz="3600" dirty="0">
                  <a:solidFill>
                    <a:schemeClr val="bg1">
                      <a:lumMod val="50000"/>
                    </a:schemeClr>
                  </a:solidFill>
                  <a:cs typeface="+mn-ea"/>
                  <a:sym typeface="+mn-lt"/>
                </a:rPr>
                <a:t>01</a:t>
              </a:r>
              <a:endParaRPr lang="zh-CN" altLang="en-US" sz="3600" dirty="0">
                <a:solidFill>
                  <a:schemeClr val="bg1">
                    <a:lumMod val="50000"/>
                  </a:schemeClr>
                </a:solidFill>
                <a:cs typeface="+mn-ea"/>
                <a:sym typeface="+mn-lt"/>
              </a:endParaRPr>
            </a:p>
          </p:txBody>
        </p:sp>
      </p:grpSp>
      <p:grpSp>
        <p:nvGrpSpPr>
          <p:cNvPr id="5" name="组合 49"/>
          <p:cNvGrpSpPr/>
          <p:nvPr/>
        </p:nvGrpSpPr>
        <p:grpSpPr>
          <a:xfrm>
            <a:off x="1011739" y="2769001"/>
            <a:ext cx="1211973" cy="646331"/>
            <a:chOff x="1159182" y="2657971"/>
            <a:chExt cx="1211973" cy="646331"/>
          </a:xfrm>
        </p:grpSpPr>
        <p:sp>
          <p:nvSpPr>
            <p:cNvPr id="51" name="AutoShape 9"/>
            <p:cNvSpPr>
              <a:spLocks/>
            </p:cNvSpPr>
            <p:nvPr/>
          </p:nvSpPr>
          <p:spPr bwMode="auto">
            <a:xfrm>
              <a:off x="1823422" y="2731563"/>
              <a:ext cx="547733" cy="550475"/>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accent2"/>
            </a:solidFill>
            <a:ln w="57150" cap="flat" cmpd="sng" algn="ctr">
              <a:noFill/>
              <a:prstDash val="solid"/>
            </a:ln>
            <a:effectLst/>
          </p:spPr>
          <p:txBody>
            <a:bodyPr spcFirstLastPara="0" vert="horz" wrap="square" lIns="0" tIns="0" rIns="0" bIns="0" numCol="1" spcCol="1270" anchor="ctr" anchorCtr="0">
              <a:noAutofit/>
            </a:bodyPr>
            <a:lstStyle/>
            <a:p>
              <a:pPr algn="ctr" defTabSz="1185512">
                <a:lnSpc>
                  <a:spcPct val="90000"/>
                </a:lnSpc>
                <a:spcAft>
                  <a:spcPct val="35000"/>
                </a:spcAft>
              </a:pPr>
              <a:endParaRPr lang="zh-CN" altLang="en-US" sz="3600" b="1" kern="0" dirty="0">
                <a:solidFill>
                  <a:schemeClr val="bg1">
                    <a:lumMod val="50000"/>
                  </a:schemeClr>
                </a:solidFill>
                <a:cs typeface="+mn-ea"/>
                <a:sym typeface="+mn-lt"/>
              </a:endParaRPr>
            </a:p>
          </p:txBody>
        </p:sp>
        <p:sp>
          <p:nvSpPr>
            <p:cNvPr id="52" name="AutoShape 16"/>
            <p:cNvSpPr>
              <a:spLocks/>
            </p:cNvSpPr>
            <p:nvPr/>
          </p:nvSpPr>
          <p:spPr bwMode="auto">
            <a:xfrm>
              <a:off x="1954381" y="2836688"/>
              <a:ext cx="297286" cy="298174"/>
            </a:xfrm>
            <a:custGeom>
              <a:avLst/>
              <a:gdLst>
                <a:gd name="T0" fmla="*/ 4 w 21376"/>
                <a:gd name="T1" fmla="*/ 4 h 21600"/>
                <a:gd name="T2" fmla="*/ 4 w 21376"/>
                <a:gd name="T3" fmla="*/ 4 h 21600"/>
                <a:gd name="T4" fmla="*/ 4 w 21376"/>
                <a:gd name="T5" fmla="*/ 4 h 21600"/>
                <a:gd name="T6" fmla="*/ 4 w 21376"/>
                <a:gd name="T7" fmla="*/ 5 h 21600"/>
                <a:gd name="T8" fmla="*/ 0 w 21376"/>
                <a:gd name="T9" fmla="*/ 5 h 21600"/>
                <a:gd name="T10" fmla="*/ 0 w 21376"/>
                <a:gd name="T11" fmla="*/ 4 h 21600"/>
                <a:gd name="T12" fmla="*/ 0 w 21376"/>
                <a:gd name="T13" fmla="*/ 4 h 21600"/>
                <a:gd name="T14" fmla="*/ 0 w 21376"/>
                <a:gd name="T15" fmla="*/ 4 h 21600"/>
                <a:gd name="T16" fmla="*/ 2 w 21376"/>
                <a:gd name="T17" fmla="*/ 2 h 21600"/>
                <a:gd name="T18" fmla="*/ 2 w 21376"/>
                <a:gd name="T19" fmla="*/ 0 h 21600"/>
                <a:gd name="T20" fmla="*/ 1 w 21376"/>
                <a:gd name="T21" fmla="*/ 0 h 21600"/>
                <a:gd name="T22" fmla="*/ 1 w 21376"/>
                <a:gd name="T23" fmla="*/ 0 h 21600"/>
                <a:gd name="T24" fmla="*/ 1 w 21376"/>
                <a:gd name="T25" fmla="*/ 0 h 21600"/>
                <a:gd name="T26" fmla="*/ 1 w 21376"/>
                <a:gd name="T27" fmla="*/ 0 h 21600"/>
                <a:gd name="T28" fmla="*/ 1 w 21376"/>
                <a:gd name="T29" fmla="*/ 0 h 21600"/>
                <a:gd name="T30" fmla="*/ 3 w 21376"/>
                <a:gd name="T31" fmla="*/ 0 h 21600"/>
                <a:gd name="T32" fmla="*/ 3 w 21376"/>
                <a:gd name="T33" fmla="*/ 0 h 21600"/>
                <a:gd name="T34" fmla="*/ 3 w 21376"/>
                <a:gd name="T35" fmla="*/ 0 h 21600"/>
                <a:gd name="T36" fmla="*/ 3 w 21376"/>
                <a:gd name="T37" fmla="*/ 0 h 21600"/>
                <a:gd name="T38" fmla="*/ 3 w 21376"/>
                <a:gd name="T39" fmla="*/ 0 h 21600"/>
                <a:gd name="T40" fmla="*/ 3 w 21376"/>
                <a:gd name="T41" fmla="*/ 0 h 21600"/>
                <a:gd name="T42" fmla="*/ 3 w 21376"/>
                <a:gd name="T43" fmla="*/ 2 h 21600"/>
                <a:gd name="T44" fmla="*/ 4 w 21376"/>
                <a:gd name="T45" fmla="*/ 4 h 21600"/>
                <a:gd name="T46" fmla="*/ 1 w 21376"/>
                <a:gd name="T47" fmla="*/ 3 h 21600"/>
                <a:gd name="T48" fmla="*/ 3 w 21376"/>
                <a:gd name="T49" fmla="*/ 3 h 21600"/>
                <a:gd name="T50" fmla="*/ 2 w 21376"/>
                <a:gd name="T51" fmla="*/ 2 h 21600"/>
                <a:gd name="T52" fmla="*/ 2 w 21376"/>
                <a:gd name="T53" fmla="*/ 0 h 21600"/>
                <a:gd name="T54" fmla="*/ 2 w 21376"/>
                <a:gd name="T55" fmla="*/ 0 h 21600"/>
                <a:gd name="T56" fmla="*/ 2 w 21376"/>
                <a:gd name="T57" fmla="*/ 2 h 21600"/>
                <a:gd name="T58" fmla="*/ 1 w 21376"/>
                <a:gd name="T59" fmla="*/ 3 h 21600"/>
                <a:gd name="T60" fmla="*/ 1 w 21376"/>
                <a:gd name="T61" fmla="*/ 3 h 216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376" h="21600">
                  <a:moveTo>
                    <a:pt x="21036" y="18604"/>
                  </a:moveTo>
                  <a:cubicBezTo>
                    <a:pt x="21454" y="19262"/>
                    <a:pt x="21486" y="19923"/>
                    <a:pt x="21135" y="20587"/>
                  </a:cubicBezTo>
                  <a:cubicBezTo>
                    <a:pt x="20970" y="20916"/>
                    <a:pt x="20732" y="21168"/>
                    <a:pt x="20427" y="21339"/>
                  </a:cubicBezTo>
                  <a:cubicBezTo>
                    <a:pt x="20123" y="21515"/>
                    <a:pt x="19798" y="21600"/>
                    <a:pt x="19455" y="21600"/>
                  </a:cubicBezTo>
                  <a:lnTo>
                    <a:pt x="1928" y="21600"/>
                  </a:lnTo>
                  <a:cubicBezTo>
                    <a:pt x="1586" y="21600"/>
                    <a:pt x="1264" y="21515"/>
                    <a:pt x="965" y="21339"/>
                  </a:cubicBezTo>
                  <a:cubicBezTo>
                    <a:pt x="663" y="21168"/>
                    <a:pt x="426" y="20916"/>
                    <a:pt x="249" y="20587"/>
                  </a:cubicBezTo>
                  <a:cubicBezTo>
                    <a:pt x="-114" y="19914"/>
                    <a:pt x="-79" y="19250"/>
                    <a:pt x="344" y="18604"/>
                  </a:cubicBezTo>
                  <a:lnTo>
                    <a:pt x="7510" y="7314"/>
                  </a:lnTo>
                  <a:lnTo>
                    <a:pt x="7510" y="2168"/>
                  </a:lnTo>
                  <a:lnTo>
                    <a:pt x="6428" y="2168"/>
                  </a:lnTo>
                  <a:cubicBezTo>
                    <a:pt x="6123" y="2168"/>
                    <a:pt x="5871" y="2062"/>
                    <a:pt x="5670" y="1850"/>
                  </a:cubicBezTo>
                  <a:cubicBezTo>
                    <a:pt x="5473" y="1639"/>
                    <a:pt x="5372" y="1380"/>
                    <a:pt x="5372" y="1072"/>
                  </a:cubicBezTo>
                  <a:cubicBezTo>
                    <a:pt x="5372" y="778"/>
                    <a:pt x="5473" y="529"/>
                    <a:pt x="5670" y="320"/>
                  </a:cubicBezTo>
                  <a:cubicBezTo>
                    <a:pt x="5871" y="109"/>
                    <a:pt x="6123" y="0"/>
                    <a:pt x="6428" y="0"/>
                  </a:cubicBezTo>
                  <a:lnTo>
                    <a:pt x="14953" y="0"/>
                  </a:lnTo>
                  <a:cubicBezTo>
                    <a:pt x="15261" y="0"/>
                    <a:pt x="15516" y="109"/>
                    <a:pt x="15725" y="320"/>
                  </a:cubicBezTo>
                  <a:cubicBezTo>
                    <a:pt x="15934" y="529"/>
                    <a:pt x="16038" y="778"/>
                    <a:pt x="16038" y="1072"/>
                  </a:cubicBezTo>
                  <a:cubicBezTo>
                    <a:pt x="16038" y="1380"/>
                    <a:pt x="15934" y="1639"/>
                    <a:pt x="15725" y="1850"/>
                  </a:cubicBezTo>
                  <a:cubicBezTo>
                    <a:pt x="15516" y="2062"/>
                    <a:pt x="15261" y="2168"/>
                    <a:pt x="14953" y="2168"/>
                  </a:cubicBezTo>
                  <a:lnTo>
                    <a:pt x="13900" y="2168"/>
                  </a:lnTo>
                  <a:lnTo>
                    <a:pt x="13900" y="7340"/>
                  </a:lnTo>
                  <a:lnTo>
                    <a:pt x="21036" y="18604"/>
                  </a:lnTo>
                  <a:close/>
                  <a:moveTo>
                    <a:pt x="5261" y="14865"/>
                  </a:moveTo>
                  <a:lnTo>
                    <a:pt x="16122" y="14865"/>
                  </a:lnTo>
                  <a:lnTo>
                    <a:pt x="11774" y="7974"/>
                  </a:lnTo>
                  <a:lnTo>
                    <a:pt x="11774" y="2168"/>
                  </a:lnTo>
                  <a:lnTo>
                    <a:pt x="9636" y="2168"/>
                  </a:lnTo>
                  <a:lnTo>
                    <a:pt x="9636" y="7948"/>
                  </a:lnTo>
                  <a:lnTo>
                    <a:pt x="5261" y="14865"/>
                  </a:lnTo>
                  <a:close/>
                  <a:moveTo>
                    <a:pt x="5261" y="14865"/>
                  </a:moveTo>
                </a:path>
              </a:pathLst>
            </a:custGeom>
            <a:solidFill>
              <a:schemeClr val="bg1"/>
            </a:solidFill>
            <a:ln>
              <a:noFill/>
            </a:ln>
            <a:extLst/>
          </p:spPr>
          <p:txBody>
            <a:bodyPr lIns="0" tIns="0" rIns="0" bIns="0"/>
            <a:lstStyle/>
            <a:p>
              <a:endParaRPr lang="zh-CN" altLang="en-US" sz="2400" dirty="0">
                <a:solidFill>
                  <a:schemeClr val="bg1">
                    <a:lumMod val="50000"/>
                  </a:schemeClr>
                </a:solidFill>
                <a:cs typeface="+mn-ea"/>
                <a:sym typeface="+mn-lt"/>
              </a:endParaRPr>
            </a:p>
          </p:txBody>
        </p:sp>
        <p:sp>
          <p:nvSpPr>
            <p:cNvPr id="53" name="文本框 52"/>
            <p:cNvSpPr txBox="1"/>
            <p:nvPr/>
          </p:nvSpPr>
          <p:spPr>
            <a:xfrm>
              <a:off x="1159182" y="2657971"/>
              <a:ext cx="857927" cy="646331"/>
            </a:xfrm>
            <a:prstGeom prst="rect">
              <a:avLst/>
            </a:prstGeom>
            <a:noFill/>
          </p:spPr>
          <p:txBody>
            <a:bodyPr wrap="none" rtlCol="0">
              <a:spAutoFit/>
            </a:bodyPr>
            <a:lstStyle/>
            <a:p>
              <a:r>
                <a:rPr lang="en-US" altLang="zh-CN" sz="3600" dirty="0">
                  <a:solidFill>
                    <a:schemeClr val="bg1">
                      <a:lumMod val="50000"/>
                    </a:schemeClr>
                  </a:solidFill>
                  <a:cs typeface="+mn-ea"/>
                  <a:sym typeface="+mn-lt"/>
                </a:rPr>
                <a:t>02</a:t>
              </a:r>
              <a:endParaRPr lang="zh-CN" altLang="en-US" sz="3600" dirty="0">
                <a:solidFill>
                  <a:schemeClr val="bg1">
                    <a:lumMod val="50000"/>
                  </a:schemeClr>
                </a:solidFill>
                <a:cs typeface="+mn-ea"/>
                <a:sym typeface="+mn-lt"/>
              </a:endParaRPr>
            </a:p>
          </p:txBody>
        </p:sp>
      </p:grpSp>
      <p:grpSp>
        <p:nvGrpSpPr>
          <p:cNvPr id="6" name="组合 53"/>
          <p:cNvGrpSpPr/>
          <p:nvPr/>
        </p:nvGrpSpPr>
        <p:grpSpPr>
          <a:xfrm>
            <a:off x="4954726" y="4047812"/>
            <a:ext cx="1419732" cy="646331"/>
            <a:chOff x="5102170" y="3936778"/>
            <a:chExt cx="1419732" cy="646329"/>
          </a:xfrm>
        </p:grpSpPr>
        <p:sp>
          <p:nvSpPr>
            <p:cNvPr id="55" name="AutoShape 8"/>
            <p:cNvSpPr>
              <a:spLocks/>
            </p:cNvSpPr>
            <p:nvPr/>
          </p:nvSpPr>
          <p:spPr bwMode="auto">
            <a:xfrm>
              <a:off x="5102170" y="3967265"/>
              <a:ext cx="547733" cy="551431"/>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accent4"/>
            </a:solidFill>
            <a:ln w="57150" cap="flat" cmpd="sng" algn="ctr">
              <a:noFill/>
              <a:prstDash val="solid"/>
            </a:ln>
            <a:effectLst/>
          </p:spPr>
          <p:txBody>
            <a:bodyPr spcFirstLastPara="0" vert="horz" wrap="square" lIns="0" tIns="0" rIns="0" bIns="0" numCol="1" spcCol="1270" anchor="ctr" anchorCtr="0">
              <a:noAutofit/>
            </a:bodyPr>
            <a:lstStyle/>
            <a:p>
              <a:pPr algn="ctr" defTabSz="1185512">
                <a:lnSpc>
                  <a:spcPct val="90000"/>
                </a:lnSpc>
                <a:spcAft>
                  <a:spcPct val="35000"/>
                </a:spcAft>
              </a:pPr>
              <a:endParaRPr lang="zh-CN" altLang="en-US" sz="3600" b="1" kern="0" dirty="0">
                <a:solidFill>
                  <a:schemeClr val="bg1">
                    <a:lumMod val="50000"/>
                  </a:schemeClr>
                </a:solidFill>
                <a:cs typeface="+mn-ea"/>
                <a:sym typeface="+mn-lt"/>
              </a:endParaRPr>
            </a:p>
          </p:txBody>
        </p:sp>
        <p:sp>
          <p:nvSpPr>
            <p:cNvPr id="56" name="AutoShape 19"/>
            <p:cNvSpPr>
              <a:spLocks/>
            </p:cNvSpPr>
            <p:nvPr/>
          </p:nvSpPr>
          <p:spPr bwMode="auto">
            <a:xfrm>
              <a:off x="5215923" y="4076214"/>
              <a:ext cx="297286" cy="297219"/>
            </a:xfrm>
            <a:custGeom>
              <a:avLst/>
              <a:gdLst>
                <a:gd name="T0" fmla="*/ 4 w 21600"/>
                <a:gd name="T1" fmla="*/ 3 h 21600"/>
                <a:gd name="T2" fmla="*/ 4 w 21600"/>
                <a:gd name="T3" fmla="*/ 3 h 21600"/>
                <a:gd name="T4" fmla="*/ 4 w 21600"/>
                <a:gd name="T5" fmla="*/ 4 h 21600"/>
                <a:gd name="T6" fmla="*/ 3 w 21600"/>
                <a:gd name="T7" fmla="*/ 4 h 21600"/>
                <a:gd name="T8" fmla="*/ 3 w 21600"/>
                <a:gd name="T9" fmla="*/ 4 h 21600"/>
                <a:gd name="T10" fmla="*/ 2 w 21600"/>
                <a:gd name="T11" fmla="*/ 4 h 21600"/>
                <a:gd name="T12" fmla="*/ 0 w 21600"/>
                <a:gd name="T13" fmla="*/ 4 h 21600"/>
                <a:gd name="T14" fmla="*/ 0 w 21600"/>
                <a:gd name="T15" fmla="*/ 4 h 21600"/>
                <a:gd name="T16" fmla="*/ 0 w 21600"/>
                <a:gd name="T17" fmla="*/ 2 h 21600"/>
                <a:gd name="T18" fmla="*/ 1 w 21600"/>
                <a:gd name="T19" fmla="*/ 2 h 21600"/>
                <a:gd name="T20" fmla="*/ 2 w 21600"/>
                <a:gd name="T21" fmla="*/ 2 h 21600"/>
                <a:gd name="T22" fmla="*/ 2 w 21600"/>
                <a:gd name="T23" fmla="*/ 1 h 21600"/>
                <a:gd name="T24" fmla="*/ 2 w 21600"/>
                <a:gd name="T25" fmla="*/ 1 h 21600"/>
                <a:gd name="T26" fmla="*/ 2 w 21600"/>
                <a:gd name="T27" fmla="*/ 1 h 21600"/>
                <a:gd name="T28" fmla="*/ 2 w 21600"/>
                <a:gd name="T29" fmla="*/ 0 h 21600"/>
                <a:gd name="T30" fmla="*/ 3 w 21600"/>
                <a:gd name="T31" fmla="*/ 0 h 21600"/>
                <a:gd name="T32" fmla="*/ 3 w 21600"/>
                <a:gd name="T33" fmla="*/ 0 h 21600"/>
                <a:gd name="T34" fmla="*/ 3 w 21600"/>
                <a:gd name="T35" fmla="*/ 1 h 21600"/>
                <a:gd name="T36" fmla="*/ 3 w 21600"/>
                <a:gd name="T37" fmla="*/ 1 h 21600"/>
                <a:gd name="T38" fmla="*/ 4 w 21600"/>
                <a:gd name="T39" fmla="*/ 1 h 21600"/>
                <a:gd name="T40" fmla="*/ 4 w 21600"/>
                <a:gd name="T41" fmla="*/ 2 h 21600"/>
                <a:gd name="T42" fmla="*/ 4 w 21600"/>
                <a:gd name="T43" fmla="*/ 2 h 21600"/>
                <a:gd name="T44" fmla="*/ 4 w 21600"/>
                <a:gd name="T45" fmla="*/ 2 h 21600"/>
                <a:gd name="T46" fmla="*/ 1 w 21600"/>
                <a:gd name="T47" fmla="*/ 4 h 21600"/>
                <a:gd name="T48" fmla="*/ 1 w 21600"/>
                <a:gd name="T49" fmla="*/ 3 h 21600"/>
                <a:gd name="T50" fmla="*/ 1 w 21600"/>
                <a:gd name="T51" fmla="*/ 3 h 21600"/>
                <a:gd name="T52" fmla="*/ 1 w 21600"/>
                <a:gd name="T53" fmla="*/ 4 h 21600"/>
                <a:gd name="T54" fmla="*/ 4 w 21600"/>
                <a:gd name="T55" fmla="*/ 3 h 21600"/>
                <a:gd name="T56" fmla="*/ 4 w 21600"/>
                <a:gd name="T57" fmla="*/ 3 h 21600"/>
                <a:gd name="T58" fmla="*/ 4 w 21600"/>
                <a:gd name="T59" fmla="*/ 2 h 21600"/>
                <a:gd name="T60" fmla="*/ 4 w 21600"/>
                <a:gd name="T61" fmla="*/ 2 h 21600"/>
                <a:gd name="T62" fmla="*/ 4 w 21600"/>
                <a:gd name="T63" fmla="*/ 2 h 21600"/>
                <a:gd name="T64" fmla="*/ 3 w 21600"/>
                <a:gd name="T65" fmla="*/ 2 h 21600"/>
                <a:gd name="T66" fmla="*/ 3 w 21600"/>
                <a:gd name="T67" fmla="*/ 2 h 21600"/>
                <a:gd name="T68" fmla="*/ 3 w 21600"/>
                <a:gd name="T69" fmla="*/ 2 h 21600"/>
                <a:gd name="T70" fmla="*/ 3 w 21600"/>
                <a:gd name="T71" fmla="*/ 1 h 21600"/>
                <a:gd name="T72" fmla="*/ 3 w 21600"/>
                <a:gd name="T73" fmla="*/ 1 h 21600"/>
                <a:gd name="T74" fmla="*/ 3 w 21600"/>
                <a:gd name="T75" fmla="*/ 0 h 21600"/>
                <a:gd name="T76" fmla="*/ 3 w 21600"/>
                <a:gd name="T77" fmla="*/ 0 h 21600"/>
                <a:gd name="T78" fmla="*/ 3 w 21600"/>
                <a:gd name="T79" fmla="*/ 0 h 21600"/>
                <a:gd name="T80" fmla="*/ 3 w 21600"/>
                <a:gd name="T81" fmla="*/ 1 h 21600"/>
                <a:gd name="T82" fmla="*/ 2 w 21600"/>
                <a:gd name="T83" fmla="*/ 1 h 21600"/>
                <a:gd name="T84" fmla="*/ 2 w 21600"/>
                <a:gd name="T85" fmla="*/ 2 h 21600"/>
                <a:gd name="T86" fmla="*/ 2 w 21600"/>
                <a:gd name="T87" fmla="*/ 2 h 21600"/>
                <a:gd name="T88" fmla="*/ 1 w 21600"/>
                <a:gd name="T89" fmla="*/ 2 h 21600"/>
                <a:gd name="T90" fmla="*/ 2 w 21600"/>
                <a:gd name="T91" fmla="*/ 4 h 21600"/>
                <a:gd name="T92" fmla="*/ 3 w 21600"/>
                <a:gd name="T93" fmla="*/ 4 h 21600"/>
                <a:gd name="T94" fmla="*/ 3 w 21600"/>
                <a:gd name="T95" fmla="*/ 4 h 21600"/>
                <a:gd name="T96" fmla="*/ 4 w 21600"/>
                <a:gd name="T97" fmla="*/ 4 h 21600"/>
                <a:gd name="T98" fmla="*/ 4 w 21600"/>
                <a:gd name="T99" fmla="*/ 4 h 21600"/>
                <a:gd name="T100" fmla="*/ 4 w 21600"/>
                <a:gd name="T101" fmla="*/ 3 h 21600"/>
                <a:gd name="T102" fmla="*/ 4 w 21600"/>
                <a:gd name="T103" fmla="*/ 3 h 2160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1600" h="21600">
                  <a:moveTo>
                    <a:pt x="21329" y="11544"/>
                  </a:moveTo>
                  <a:cubicBezTo>
                    <a:pt x="21493" y="11931"/>
                    <a:pt x="21572" y="12338"/>
                    <a:pt x="21572" y="12758"/>
                  </a:cubicBezTo>
                  <a:cubicBezTo>
                    <a:pt x="21572" y="13464"/>
                    <a:pt x="21388" y="14105"/>
                    <a:pt x="21018" y="14679"/>
                  </a:cubicBezTo>
                  <a:cubicBezTo>
                    <a:pt x="21111" y="15215"/>
                    <a:pt x="21077" y="15746"/>
                    <a:pt x="20925" y="16285"/>
                  </a:cubicBezTo>
                  <a:cubicBezTo>
                    <a:pt x="20769" y="16819"/>
                    <a:pt x="20512" y="17288"/>
                    <a:pt x="20142" y="17697"/>
                  </a:cubicBezTo>
                  <a:cubicBezTo>
                    <a:pt x="20105" y="18451"/>
                    <a:pt x="19902" y="19081"/>
                    <a:pt x="19532" y="19581"/>
                  </a:cubicBezTo>
                  <a:cubicBezTo>
                    <a:pt x="19161" y="20081"/>
                    <a:pt x="18701" y="20482"/>
                    <a:pt x="18147" y="20784"/>
                  </a:cubicBezTo>
                  <a:cubicBezTo>
                    <a:pt x="17593" y="21089"/>
                    <a:pt x="16983" y="21298"/>
                    <a:pt x="16322" y="21419"/>
                  </a:cubicBezTo>
                  <a:cubicBezTo>
                    <a:pt x="15660" y="21541"/>
                    <a:pt x="15010" y="21600"/>
                    <a:pt x="14380" y="21600"/>
                  </a:cubicBezTo>
                  <a:cubicBezTo>
                    <a:pt x="13730" y="21600"/>
                    <a:pt x="13078" y="21555"/>
                    <a:pt x="12425" y="21462"/>
                  </a:cubicBezTo>
                  <a:cubicBezTo>
                    <a:pt x="11772" y="21363"/>
                    <a:pt x="11128" y="21236"/>
                    <a:pt x="10498" y="21075"/>
                  </a:cubicBezTo>
                  <a:cubicBezTo>
                    <a:pt x="9865" y="20894"/>
                    <a:pt x="9237" y="20702"/>
                    <a:pt x="8610" y="20493"/>
                  </a:cubicBezTo>
                  <a:cubicBezTo>
                    <a:pt x="7983" y="20287"/>
                    <a:pt x="7341" y="20182"/>
                    <a:pt x="6680" y="20182"/>
                  </a:cubicBezTo>
                  <a:lnTo>
                    <a:pt x="1608" y="20182"/>
                  </a:lnTo>
                  <a:cubicBezTo>
                    <a:pt x="1167" y="20182"/>
                    <a:pt x="786" y="20030"/>
                    <a:pt x="472" y="19714"/>
                  </a:cubicBezTo>
                  <a:cubicBezTo>
                    <a:pt x="158" y="19406"/>
                    <a:pt x="0" y="19025"/>
                    <a:pt x="0" y="18573"/>
                  </a:cubicBezTo>
                  <a:lnTo>
                    <a:pt x="0" y="9881"/>
                  </a:lnTo>
                  <a:cubicBezTo>
                    <a:pt x="0" y="9440"/>
                    <a:pt x="158" y="9065"/>
                    <a:pt x="472" y="8754"/>
                  </a:cubicBezTo>
                  <a:cubicBezTo>
                    <a:pt x="786" y="8441"/>
                    <a:pt x="1167" y="8285"/>
                    <a:pt x="1608" y="8285"/>
                  </a:cubicBezTo>
                  <a:lnTo>
                    <a:pt x="6316" y="8285"/>
                  </a:lnTo>
                  <a:cubicBezTo>
                    <a:pt x="6559" y="8161"/>
                    <a:pt x="6751" y="8023"/>
                    <a:pt x="6898" y="7873"/>
                  </a:cubicBezTo>
                  <a:cubicBezTo>
                    <a:pt x="7042" y="7723"/>
                    <a:pt x="7197" y="7548"/>
                    <a:pt x="7370" y="7342"/>
                  </a:cubicBezTo>
                  <a:cubicBezTo>
                    <a:pt x="7514" y="7161"/>
                    <a:pt x="7663" y="6986"/>
                    <a:pt x="7810" y="6820"/>
                  </a:cubicBezTo>
                  <a:cubicBezTo>
                    <a:pt x="7957" y="6653"/>
                    <a:pt x="8113" y="6484"/>
                    <a:pt x="8277" y="6311"/>
                  </a:cubicBezTo>
                  <a:cubicBezTo>
                    <a:pt x="8570" y="5998"/>
                    <a:pt x="8918" y="5690"/>
                    <a:pt x="9302" y="5385"/>
                  </a:cubicBezTo>
                  <a:cubicBezTo>
                    <a:pt x="9692" y="5086"/>
                    <a:pt x="9989" y="4750"/>
                    <a:pt x="10195" y="4380"/>
                  </a:cubicBezTo>
                  <a:cubicBezTo>
                    <a:pt x="10339" y="4117"/>
                    <a:pt x="10444" y="3826"/>
                    <a:pt x="10506" y="3507"/>
                  </a:cubicBezTo>
                  <a:cubicBezTo>
                    <a:pt x="10565" y="3188"/>
                    <a:pt x="10628" y="2866"/>
                    <a:pt x="10676" y="2539"/>
                  </a:cubicBezTo>
                  <a:cubicBezTo>
                    <a:pt x="10727" y="2217"/>
                    <a:pt x="10780" y="1900"/>
                    <a:pt x="10845" y="1593"/>
                  </a:cubicBezTo>
                  <a:cubicBezTo>
                    <a:pt x="10907" y="1288"/>
                    <a:pt x="11015" y="1017"/>
                    <a:pt x="11162" y="777"/>
                  </a:cubicBezTo>
                  <a:cubicBezTo>
                    <a:pt x="11311" y="537"/>
                    <a:pt x="11523" y="350"/>
                    <a:pt x="11800" y="209"/>
                  </a:cubicBezTo>
                  <a:cubicBezTo>
                    <a:pt x="12074" y="68"/>
                    <a:pt x="12442" y="0"/>
                    <a:pt x="12902" y="0"/>
                  </a:cubicBezTo>
                  <a:cubicBezTo>
                    <a:pt x="13451" y="0"/>
                    <a:pt x="13956" y="113"/>
                    <a:pt x="14411" y="345"/>
                  </a:cubicBezTo>
                  <a:cubicBezTo>
                    <a:pt x="14869" y="573"/>
                    <a:pt x="15251" y="881"/>
                    <a:pt x="15567" y="1271"/>
                  </a:cubicBezTo>
                  <a:cubicBezTo>
                    <a:pt x="15881" y="1658"/>
                    <a:pt x="16127" y="2101"/>
                    <a:pt x="16305" y="2601"/>
                  </a:cubicBezTo>
                  <a:cubicBezTo>
                    <a:pt x="16480" y="3104"/>
                    <a:pt x="16570" y="3609"/>
                    <a:pt x="16570" y="4123"/>
                  </a:cubicBezTo>
                  <a:cubicBezTo>
                    <a:pt x="16570" y="4654"/>
                    <a:pt x="16491" y="5162"/>
                    <a:pt x="16333" y="5645"/>
                  </a:cubicBezTo>
                  <a:cubicBezTo>
                    <a:pt x="16175" y="6125"/>
                    <a:pt x="15982" y="6611"/>
                    <a:pt x="15759" y="7097"/>
                  </a:cubicBezTo>
                  <a:cubicBezTo>
                    <a:pt x="16073" y="7080"/>
                    <a:pt x="16389" y="7057"/>
                    <a:pt x="16706" y="7035"/>
                  </a:cubicBezTo>
                  <a:cubicBezTo>
                    <a:pt x="17019" y="7012"/>
                    <a:pt x="17336" y="7001"/>
                    <a:pt x="17652" y="7001"/>
                  </a:cubicBezTo>
                  <a:cubicBezTo>
                    <a:pt x="18150" y="7001"/>
                    <a:pt x="18630" y="7049"/>
                    <a:pt x="19099" y="7145"/>
                  </a:cubicBezTo>
                  <a:cubicBezTo>
                    <a:pt x="19568" y="7238"/>
                    <a:pt x="19986" y="7396"/>
                    <a:pt x="20357" y="7616"/>
                  </a:cubicBezTo>
                  <a:cubicBezTo>
                    <a:pt x="20727" y="7839"/>
                    <a:pt x="21026" y="8144"/>
                    <a:pt x="21255" y="8528"/>
                  </a:cubicBezTo>
                  <a:cubicBezTo>
                    <a:pt x="21487" y="8918"/>
                    <a:pt x="21600" y="9409"/>
                    <a:pt x="21600" y="10002"/>
                  </a:cubicBezTo>
                  <a:cubicBezTo>
                    <a:pt x="21600" y="10265"/>
                    <a:pt x="21580" y="10519"/>
                    <a:pt x="21535" y="10773"/>
                  </a:cubicBezTo>
                  <a:cubicBezTo>
                    <a:pt x="21484" y="11030"/>
                    <a:pt x="21419" y="11284"/>
                    <a:pt x="21329" y="11544"/>
                  </a:cubicBezTo>
                  <a:moveTo>
                    <a:pt x="4258" y="18519"/>
                  </a:moveTo>
                  <a:cubicBezTo>
                    <a:pt x="4555" y="18519"/>
                    <a:pt x="4809" y="18417"/>
                    <a:pt x="5024" y="18214"/>
                  </a:cubicBezTo>
                  <a:cubicBezTo>
                    <a:pt x="5233" y="18014"/>
                    <a:pt x="5341" y="17759"/>
                    <a:pt x="5341" y="17454"/>
                  </a:cubicBezTo>
                  <a:cubicBezTo>
                    <a:pt x="5341" y="17155"/>
                    <a:pt x="5233" y="16901"/>
                    <a:pt x="5024" y="16686"/>
                  </a:cubicBezTo>
                  <a:cubicBezTo>
                    <a:pt x="4812" y="16477"/>
                    <a:pt x="4558" y="16373"/>
                    <a:pt x="4258" y="16373"/>
                  </a:cubicBezTo>
                  <a:cubicBezTo>
                    <a:pt x="3942" y="16373"/>
                    <a:pt x="3685" y="16477"/>
                    <a:pt x="3487" y="16686"/>
                  </a:cubicBezTo>
                  <a:cubicBezTo>
                    <a:pt x="3289" y="16901"/>
                    <a:pt x="3190" y="17155"/>
                    <a:pt x="3190" y="17454"/>
                  </a:cubicBezTo>
                  <a:cubicBezTo>
                    <a:pt x="3190" y="17768"/>
                    <a:pt x="3289" y="18025"/>
                    <a:pt x="3487" y="18223"/>
                  </a:cubicBezTo>
                  <a:cubicBezTo>
                    <a:pt x="3682" y="18420"/>
                    <a:pt x="3939" y="18519"/>
                    <a:pt x="4258" y="18519"/>
                  </a:cubicBezTo>
                  <a:moveTo>
                    <a:pt x="19164" y="14343"/>
                  </a:moveTo>
                  <a:cubicBezTo>
                    <a:pt x="19704" y="13902"/>
                    <a:pt x="19975" y="13346"/>
                    <a:pt x="19975" y="12679"/>
                  </a:cubicBezTo>
                  <a:cubicBezTo>
                    <a:pt x="19975" y="12473"/>
                    <a:pt x="19919" y="12281"/>
                    <a:pt x="19806" y="12098"/>
                  </a:cubicBezTo>
                  <a:cubicBezTo>
                    <a:pt x="19695" y="11920"/>
                    <a:pt x="19577" y="11762"/>
                    <a:pt x="19447" y="11623"/>
                  </a:cubicBezTo>
                  <a:cubicBezTo>
                    <a:pt x="19591" y="11363"/>
                    <a:pt x="19721" y="11106"/>
                    <a:pt x="19834" y="10849"/>
                  </a:cubicBezTo>
                  <a:cubicBezTo>
                    <a:pt x="19944" y="10592"/>
                    <a:pt x="20003" y="10313"/>
                    <a:pt x="20003" y="10002"/>
                  </a:cubicBezTo>
                  <a:cubicBezTo>
                    <a:pt x="20003" y="9689"/>
                    <a:pt x="19924" y="9440"/>
                    <a:pt x="19766" y="9251"/>
                  </a:cubicBezTo>
                  <a:cubicBezTo>
                    <a:pt x="19608" y="9070"/>
                    <a:pt x="19416" y="8929"/>
                    <a:pt x="19184" y="8833"/>
                  </a:cubicBezTo>
                  <a:cubicBezTo>
                    <a:pt x="18955" y="8740"/>
                    <a:pt x="18698" y="8683"/>
                    <a:pt x="18418" y="8664"/>
                  </a:cubicBezTo>
                  <a:cubicBezTo>
                    <a:pt x="18138" y="8644"/>
                    <a:pt x="17884" y="8635"/>
                    <a:pt x="17650" y="8635"/>
                  </a:cubicBezTo>
                  <a:cubicBezTo>
                    <a:pt x="17243" y="8635"/>
                    <a:pt x="16836" y="8650"/>
                    <a:pt x="16423" y="8678"/>
                  </a:cubicBezTo>
                  <a:cubicBezTo>
                    <a:pt x="16011" y="8706"/>
                    <a:pt x="15607" y="8720"/>
                    <a:pt x="15200" y="8720"/>
                  </a:cubicBezTo>
                  <a:cubicBezTo>
                    <a:pt x="14917" y="8720"/>
                    <a:pt x="14643" y="8706"/>
                    <a:pt x="14366" y="8678"/>
                  </a:cubicBezTo>
                  <a:cubicBezTo>
                    <a:pt x="14089" y="8650"/>
                    <a:pt x="13829" y="8585"/>
                    <a:pt x="13575" y="8475"/>
                  </a:cubicBezTo>
                  <a:cubicBezTo>
                    <a:pt x="13575" y="8105"/>
                    <a:pt x="13646" y="7754"/>
                    <a:pt x="13792" y="7421"/>
                  </a:cubicBezTo>
                  <a:cubicBezTo>
                    <a:pt x="13937" y="7088"/>
                    <a:pt x="14095" y="6752"/>
                    <a:pt x="14276" y="6413"/>
                  </a:cubicBezTo>
                  <a:cubicBezTo>
                    <a:pt x="14448" y="6074"/>
                    <a:pt x="14606" y="5721"/>
                    <a:pt x="14748" y="5351"/>
                  </a:cubicBezTo>
                  <a:cubicBezTo>
                    <a:pt x="14886" y="4984"/>
                    <a:pt x="14954" y="4575"/>
                    <a:pt x="14954" y="4123"/>
                  </a:cubicBezTo>
                  <a:cubicBezTo>
                    <a:pt x="14954" y="3824"/>
                    <a:pt x="14906" y="3530"/>
                    <a:pt x="14813" y="3236"/>
                  </a:cubicBezTo>
                  <a:cubicBezTo>
                    <a:pt x="14717" y="2945"/>
                    <a:pt x="14584" y="2677"/>
                    <a:pt x="14411" y="2440"/>
                  </a:cubicBezTo>
                  <a:cubicBezTo>
                    <a:pt x="14239" y="2200"/>
                    <a:pt x="14027" y="2002"/>
                    <a:pt x="13776" y="1844"/>
                  </a:cubicBezTo>
                  <a:cubicBezTo>
                    <a:pt x="13521" y="1689"/>
                    <a:pt x="13230" y="1607"/>
                    <a:pt x="12894" y="1607"/>
                  </a:cubicBezTo>
                  <a:lnTo>
                    <a:pt x="12744" y="1607"/>
                  </a:lnTo>
                  <a:cubicBezTo>
                    <a:pt x="12682" y="1607"/>
                    <a:pt x="12631" y="1618"/>
                    <a:pt x="12594" y="1635"/>
                  </a:cubicBezTo>
                  <a:cubicBezTo>
                    <a:pt x="12524" y="1672"/>
                    <a:pt x="12481" y="1706"/>
                    <a:pt x="12473" y="1742"/>
                  </a:cubicBezTo>
                  <a:cubicBezTo>
                    <a:pt x="12464" y="1779"/>
                    <a:pt x="12450" y="1838"/>
                    <a:pt x="12430" y="1920"/>
                  </a:cubicBezTo>
                  <a:cubicBezTo>
                    <a:pt x="12323" y="2451"/>
                    <a:pt x="12221" y="3007"/>
                    <a:pt x="12128" y="3586"/>
                  </a:cubicBezTo>
                  <a:cubicBezTo>
                    <a:pt x="12035" y="4168"/>
                    <a:pt x="11854" y="4699"/>
                    <a:pt x="11597" y="5176"/>
                  </a:cubicBezTo>
                  <a:cubicBezTo>
                    <a:pt x="11334" y="5636"/>
                    <a:pt x="11001" y="6035"/>
                    <a:pt x="10597" y="6368"/>
                  </a:cubicBezTo>
                  <a:cubicBezTo>
                    <a:pt x="10190" y="6701"/>
                    <a:pt x="9803" y="7051"/>
                    <a:pt x="9432" y="7421"/>
                  </a:cubicBezTo>
                  <a:cubicBezTo>
                    <a:pt x="9170" y="7701"/>
                    <a:pt x="8949" y="7955"/>
                    <a:pt x="8771" y="8183"/>
                  </a:cubicBezTo>
                  <a:cubicBezTo>
                    <a:pt x="8593" y="8412"/>
                    <a:pt x="8404" y="8632"/>
                    <a:pt x="8212" y="8833"/>
                  </a:cubicBezTo>
                  <a:cubicBezTo>
                    <a:pt x="8017" y="9036"/>
                    <a:pt x="7799" y="9223"/>
                    <a:pt x="7556" y="9401"/>
                  </a:cubicBezTo>
                  <a:cubicBezTo>
                    <a:pt x="7313" y="9576"/>
                    <a:pt x="7019" y="9737"/>
                    <a:pt x="6674" y="9881"/>
                  </a:cubicBezTo>
                  <a:lnTo>
                    <a:pt x="6646" y="9881"/>
                  </a:lnTo>
                  <a:lnTo>
                    <a:pt x="6646" y="18573"/>
                  </a:lnTo>
                  <a:cubicBezTo>
                    <a:pt x="7279" y="18573"/>
                    <a:pt x="7889" y="18649"/>
                    <a:pt x="8486" y="18796"/>
                  </a:cubicBezTo>
                  <a:cubicBezTo>
                    <a:pt x="9082" y="18946"/>
                    <a:pt x="9684" y="19104"/>
                    <a:pt x="10294" y="19270"/>
                  </a:cubicBezTo>
                  <a:cubicBezTo>
                    <a:pt x="10902" y="19440"/>
                    <a:pt x="11538" y="19592"/>
                    <a:pt x="12207" y="19742"/>
                  </a:cubicBezTo>
                  <a:cubicBezTo>
                    <a:pt x="12874" y="19892"/>
                    <a:pt x="13595" y="19965"/>
                    <a:pt x="14375" y="19965"/>
                  </a:cubicBezTo>
                  <a:cubicBezTo>
                    <a:pt x="14781" y="19965"/>
                    <a:pt x="15222" y="19940"/>
                    <a:pt x="15700" y="19886"/>
                  </a:cubicBezTo>
                  <a:cubicBezTo>
                    <a:pt x="16177" y="19830"/>
                    <a:pt x="16627" y="19711"/>
                    <a:pt x="17048" y="19527"/>
                  </a:cubicBezTo>
                  <a:cubicBezTo>
                    <a:pt x="17469" y="19344"/>
                    <a:pt x="17816" y="19087"/>
                    <a:pt x="18102" y="18762"/>
                  </a:cubicBezTo>
                  <a:cubicBezTo>
                    <a:pt x="18387" y="18440"/>
                    <a:pt x="18526" y="18011"/>
                    <a:pt x="18526" y="17477"/>
                  </a:cubicBezTo>
                  <a:cubicBezTo>
                    <a:pt x="18526" y="17387"/>
                    <a:pt x="18523" y="17305"/>
                    <a:pt x="18517" y="17226"/>
                  </a:cubicBezTo>
                  <a:cubicBezTo>
                    <a:pt x="18503" y="17152"/>
                    <a:pt x="18489" y="17071"/>
                    <a:pt x="18472" y="16980"/>
                  </a:cubicBezTo>
                  <a:cubicBezTo>
                    <a:pt x="18786" y="16836"/>
                    <a:pt x="19029" y="16596"/>
                    <a:pt x="19195" y="16263"/>
                  </a:cubicBezTo>
                  <a:cubicBezTo>
                    <a:pt x="19365" y="15930"/>
                    <a:pt x="19447" y="15594"/>
                    <a:pt x="19447" y="15263"/>
                  </a:cubicBezTo>
                  <a:cubicBezTo>
                    <a:pt x="19450" y="14913"/>
                    <a:pt x="19351" y="14605"/>
                    <a:pt x="19164" y="14343"/>
                  </a:cubicBezTo>
                </a:path>
              </a:pathLst>
            </a:custGeom>
            <a:solidFill>
              <a:schemeClr val="bg1"/>
            </a:solidFill>
            <a:ln>
              <a:noFill/>
            </a:ln>
            <a:extLst/>
          </p:spPr>
          <p:txBody>
            <a:bodyPr lIns="0" tIns="0" rIns="0" bIns="0"/>
            <a:lstStyle/>
            <a:p>
              <a:endParaRPr lang="zh-CN" altLang="en-US" sz="2400" dirty="0">
                <a:solidFill>
                  <a:schemeClr val="bg1">
                    <a:lumMod val="50000"/>
                  </a:schemeClr>
                </a:solidFill>
                <a:cs typeface="+mn-ea"/>
                <a:sym typeface="+mn-lt"/>
              </a:endParaRPr>
            </a:p>
          </p:txBody>
        </p:sp>
        <p:sp>
          <p:nvSpPr>
            <p:cNvPr id="57" name="文本框 56"/>
            <p:cNvSpPr txBox="1"/>
            <p:nvPr/>
          </p:nvSpPr>
          <p:spPr>
            <a:xfrm>
              <a:off x="5663975" y="3936778"/>
              <a:ext cx="857927" cy="646329"/>
            </a:xfrm>
            <a:prstGeom prst="rect">
              <a:avLst/>
            </a:prstGeom>
            <a:noFill/>
          </p:spPr>
          <p:txBody>
            <a:bodyPr wrap="none" rtlCol="0">
              <a:spAutoFit/>
            </a:bodyPr>
            <a:lstStyle/>
            <a:p>
              <a:r>
                <a:rPr lang="en-US" altLang="zh-CN" sz="3600" dirty="0">
                  <a:solidFill>
                    <a:schemeClr val="bg1">
                      <a:lumMod val="50000"/>
                    </a:schemeClr>
                  </a:solidFill>
                  <a:cs typeface="+mn-ea"/>
                  <a:sym typeface="+mn-lt"/>
                </a:rPr>
                <a:t>04</a:t>
              </a:r>
              <a:endParaRPr lang="zh-CN" altLang="en-US" sz="3600" dirty="0">
                <a:solidFill>
                  <a:schemeClr val="bg1">
                    <a:lumMod val="50000"/>
                  </a:schemeClr>
                </a:solidFill>
                <a:cs typeface="+mn-ea"/>
                <a:sym typeface="+mn-lt"/>
              </a:endParaRPr>
            </a:p>
          </p:txBody>
        </p:sp>
      </p:grpSp>
      <p:grpSp>
        <p:nvGrpSpPr>
          <p:cNvPr id="7" name="组合 57"/>
          <p:cNvGrpSpPr/>
          <p:nvPr/>
        </p:nvGrpSpPr>
        <p:grpSpPr>
          <a:xfrm>
            <a:off x="4571408" y="2785510"/>
            <a:ext cx="1414923" cy="646331"/>
            <a:chOff x="4718853" y="2674485"/>
            <a:chExt cx="1414923" cy="646331"/>
          </a:xfrm>
        </p:grpSpPr>
        <p:sp>
          <p:nvSpPr>
            <p:cNvPr id="59" name="AutoShape 6"/>
            <p:cNvSpPr>
              <a:spLocks/>
            </p:cNvSpPr>
            <p:nvPr/>
          </p:nvSpPr>
          <p:spPr bwMode="auto">
            <a:xfrm>
              <a:off x="4718853" y="2731563"/>
              <a:ext cx="547733" cy="550475"/>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accent3"/>
            </a:solidFill>
            <a:ln w="57150" cap="flat" cmpd="sng" algn="ctr">
              <a:noFill/>
              <a:prstDash val="solid"/>
            </a:ln>
            <a:effectLst/>
          </p:spPr>
          <p:txBody>
            <a:bodyPr spcFirstLastPara="0" vert="horz" wrap="square" lIns="0" tIns="0" rIns="0" bIns="0" numCol="1" spcCol="1270" anchor="ctr" anchorCtr="0">
              <a:noAutofit/>
            </a:bodyPr>
            <a:lstStyle/>
            <a:p>
              <a:pPr algn="ctr" defTabSz="1185512">
                <a:lnSpc>
                  <a:spcPct val="90000"/>
                </a:lnSpc>
                <a:spcAft>
                  <a:spcPct val="35000"/>
                </a:spcAft>
              </a:pPr>
              <a:endParaRPr lang="zh-CN" altLang="en-US" sz="3600" b="1" kern="0" dirty="0">
                <a:solidFill>
                  <a:schemeClr val="bg1">
                    <a:lumMod val="50000"/>
                  </a:schemeClr>
                </a:solidFill>
                <a:cs typeface="+mn-ea"/>
                <a:sym typeface="+mn-lt"/>
              </a:endParaRPr>
            </a:p>
          </p:txBody>
        </p:sp>
        <p:sp>
          <p:nvSpPr>
            <p:cNvPr id="60" name="AutoShape 18"/>
            <p:cNvSpPr>
              <a:spLocks/>
            </p:cNvSpPr>
            <p:nvPr/>
          </p:nvSpPr>
          <p:spPr bwMode="auto">
            <a:xfrm>
              <a:off x="4827826" y="2859625"/>
              <a:ext cx="297286" cy="297219"/>
            </a:xfrm>
            <a:custGeom>
              <a:avLst/>
              <a:gdLst>
                <a:gd name="T0" fmla="*/ 4 w 21564"/>
                <a:gd name="T1" fmla="*/ 1 h 21600"/>
                <a:gd name="T2" fmla="*/ 4 w 21564"/>
                <a:gd name="T3" fmla="*/ 1 h 21600"/>
                <a:gd name="T4" fmla="*/ 4 w 21564"/>
                <a:gd name="T5" fmla="*/ 1 h 21600"/>
                <a:gd name="T6" fmla="*/ 4 w 21564"/>
                <a:gd name="T7" fmla="*/ 3 h 21600"/>
                <a:gd name="T8" fmla="*/ 4 w 21564"/>
                <a:gd name="T9" fmla="*/ 3 h 21600"/>
                <a:gd name="T10" fmla="*/ 4 w 21564"/>
                <a:gd name="T11" fmla="*/ 3 h 21600"/>
                <a:gd name="T12" fmla="*/ 1 w 21564"/>
                <a:gd name="T13" fmla="*/ 3 h 21600"/>
                <a:gd name="T14" fmla="*/ 1 w 21564"/>
                <a:gd name="T15" fmla="*/ 3 h 21600"/>
                <a:gd name="T16" fmla="*/ 2 w 21564"/>
                <a:gd name="T17" fmla="*/ 3 h 21600"/>
                <a:gd name="T18" fmla="*/ 2 w 21564"/>
                <a:gd name="T19" fmla="*/ 3 h 21600"/>
                <a:gd name="T20" fmla="*/ 4 w 21564"/>
                <a:gd name="T21" fmla="*/ 3 h 21600"/>
                <a:gd name="T22" fmla="*/ 4 w 21564"/>
                <a:gd name="T23" fmla="*/ 3 h 21600"/>
                <a:gd name="T24" fmla="*/ 4 w 21564"/>
                <a:gd name="T25" fmla="*/ 3 h 21600"/>
                <a:gd name="T26" fmla="*/ 4 w 21564"/>
                <a:gd name="T27" fmla="*/ 4 h 21600"/>
                <a:gd name="T28" fmla="*/ 4 w 21564"/>
                <a:gd name="T29" fmla="*/ 4 h 21600"/>
                <a:gd name="T30" fmla="*/ 4 w 21564"/>
                <a:gd name="T31" fmla="*/ 4 h 21600"/>
                <a:gd name="T32" fmla="*/ 3 w 21564"/>
                <a:gd name="T33" fmla="*/ 4 h 21600"/>
                <a:gd name="T34" fmla="*/ 2 w 21564"/>
                <a:gd name="T35" fmla="*/ 4 h 21600"/>
                <a:gd name="T36" fmla="*/ 1 w 21564"/>
                <a:gd name="T37" fmla="*/ 4 h 21600"/>
                <a:gd name="T38" fmla="*/ 1 w 21564"/>
                <a:gd name="T39" fmla="*/ 4 h 21600"/>
                <a:gd name="T40" fmla="*/ 1 w 21564"/>
                <a:gd name="T41" fmla="*/ 4 h 21600"/>
                <a:gd name="T42" fmla="*/ 1 w 21564"/>
                <a:gd name="T43" fmla="*/ 4 h 21600"/>
                <a:gd name="T44" fmla="*/ 1 w 21564"/>
                <a:gd name="T45" fmla="*/ 4 h 21600"/>
                <a:gd name="T46" fmla="*/ 1 w 21564"/>
                <a:gd name="T47" fmla="*/ 4 h 21600"/>
                <a:gd name="T48" fmla="*/ 1 w 21564"/>
                <a:gd name="T49" fmla="*/ 4 h 21600"/>
                <a:gd name="T50" fmla="*/ 1 w 21564"/>
                <a:gd name="T51" fmla="*/ 1 h 21600"/>
                <a:gd name="T52" fmla="*/ 1 w 21564"/>
                <a:gd name="T53" fmla="*/ 0 h 21600"/>
                <a:gd name="T54" fmla="*/ 1 w 21564"/>
                <a:gd name="T55" fmla="*/ 0 h 21600"/>
                <a:gd name="T56" fmla="*/ 0 w 21564"/>
                <a:gd name="T57" fmla="*/ 0 h 21600"/>
                <a:gd name="T58" fmla="*/ 0 w 21564"/>
                <a:gd name="T59" fmla="*/ 0 h 21600"/>
                <a:gd name="T60" fmla="*/ 0 w 21564"/>
                <a:gd name="T61" fmla="*/ 0 h 21600"/>
                <a:gd name="T62" fmla="*/ 0 w 21564"/>
                <a:gd name="T63" fmla="*/ 0 h 21600"/>
                <a:gd name="T64" fmla="*/ 1 w 21564"/>
                <a:gd name="T65" fmla="*/ 0 h 21600"/>
                <a:gd name="T66" fmla="*/ 1 w 21564"/>
                <a:gd name="T67" fmla="*/ 0 h 21600"/>
                <a:gd name="T68" fmla="*/ 1 w 21564"/>
                <a:gd name="T69" fmla="*/ 0 h 21600"/>
                <a:gd name="T70" fmla="*/ 1 w 21564"/>
                <a:gd name="T71" fmla="*/ 0 h 21600"/>
                <a:gd name="T72" fmla="*/ 1 w 21564"/>
                <a:gd name="T73" fmla="*/ 0 h 21600"/>
                <a:gd name="T74" fmla="*/ 1 w 21564"/>
                <a:gd name="T75" fmla="*/ 0 h 21600"/>
                <a:gd name="T76" fmla="*/ 1 w 21564"/>
                <a:gd name="T77" fmla="*/ 0 h 21600"/>
                <a:gd name="T78" fmla="*/ 1 w 21564"/>
                <a:gd name="T79" fmla="*/ 1 h 21600"/>
                <a:gd name="T80" fmla="*/ 4 w 21564"/>
                <a:gd name="T81" fmla="*/ 1 h 21600"/>
                <a:gd name="T82" fmla="*/ 4 w 21564"/>
                <a:gd name="T83" fmla="*/ 1 h 21600"/>
                <a:gd name="T84" fmla="*/ 1 w 21564"/>
                <a:gd name="T85" fmla="*/ 4 h 21600"/>
                <a:gd name="T86" fmla="*/ 1 w 21564"/>
                <a:gd name="T87" fmla="*/ 4 h 21600"/>
                <a:gd name="T88" fmla="*/ 2 w 21564"/>
                <a:gd name="T89" fmla="*/ 4 h 21600"/>
                <a:gd name="T90" fmla="*/ 2 w 21564"/>
                <a:gd name="T91" fmla="*/ 4 h 21600"/>
                <a:gd name="T92" fmla="*/ 2 w 21564"/>
                <a:gd name="T93" fmla="*/ 4 h 21600"/>
                <a:gd name="T94" fmla="*/ 2 w 21564"/>
                <a:gd name="T95" fmla="*/ 4 h 21600"/>
                <a:gd name="T96" fmla="*/ 2 w 21564"/>
                <a:gd name="T97" fmla="*/ 4 h 21600"/>
                <a:gd name="T98" fmla="*/ 1 w 21564"/>
                <a:gd name="T99" fmla="*/ 4 h 21600"/>
                <a:gd name="T100" fmla="*/ 1 w 21564"/>
                <a:gd name="T101" fmla="*/ 4 h 21600"/>
                <a:gd name="T102" fmla="*/ 3 w 21564"/>
                <a:gd name="T103" fmla="*/ 4 h 21600"/>
                <a:gd name="T104" fmla="*/ 3 w 21564"/>
                <a:gd name="T105" fmla="*/ 4 h 21600"/>
                <a:gd name="T106" fmla="*/ 3 w 21564"/>
                <a:gd name="T107" fmla="*/ 4 h 21600"/>
                <a:gd name="T108" fmla="*/ 3 w 21564"/>
                <a:gd name="T109" fmla="*/ 4 h 21600"/>
                <a:gd name="T110" fmla="*/ 4 w 21564"/>
                <a:gd name="T111" fmla="*/ 4 h 21600"/>
                <a:gd name="T112" fmla="*/ 3 w 21564"/>
                <a:gd name="T113" fmla="*/ 4 h 21600"/>
                <a:gd name="T114" fmla="*/ 3 w 21564"/>
                <a:gd name="T115" fmla="*/ 4 h 21600"/>
                <a:gd name="T116" fmla="*/ 3 w 21564"/>
                <a:gd name="T117" fmla="*/ 4 h 21600"/>
                <a:gd name="T118" fmla="*/ 3 w 21564"/>
                <a:gd name="T119" fmla="*/ 4 h 216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1564" h="21600">
                  <a:moveTo>
                    <a:pt x="20681" y="3131"/>
                  </a:moveTo>
                  <a:cubicBezTo>
                    <a:pt x="20952" y="3131"/>
                    <a:pt x="21180" y="3257"/>
                    <a:pt x="21358" y="3515"/>
                  </a:cubicBezTo>
                  <a:cubicBezTo>
                    <a:pt x="21536" y="3768"/>
                    <a:pt x="21600" y="4044"/>
                    <a:pt x="21544" y="4341"/>
                  </a:cubicBezTo>
                  <a:lnTo>
                    <a:pt x="20280" y="12471"/>
                  </a:lnTo>
                  <a:cubicBezTo>
                    <a:pt x="20231" y="12706"/>
                    <a:pt x="20128" y="12900"/>
                    <a:pt x="19969" y="13061"/>
                  </a:cubicBezTo>
                  <a:cubicBezTo>
                    <a:pt x="19810" y="13223"/>
                    <a:pt x="19615" y="13296"/>
                    <a:pt x="19390" y="13296"/>
                  </a:cubicBezTo>
                  <a:lnTo>
                    <a:pt x="6706" y="13296"/>
                  </a:lnTo>
                  <a:lnTo>
                    <a:pt x="7114" y="15661"/>
                  </a:lnTo>
                  <a:cubicBezTo>
                    <a:pt x="7146" y="15811"/>
                    <a:pt x="7215" y="15937"/>
                    <a:pt x="7320" y="16034"/>
                  </a:cubicBezTo>
                  <a:cubicBezTo>
                    <a:pt x="7425" y="16131"/>
                    <a:pt x="7540" y="16184"/>
                    <a:pt x="7667" y="16184"/>
                  </a:cubicBezTo>
                  <a:lnTo>
                    <a:pt x="17686" y="16184"/>
                  </a:lnTo>
                  <a:cubicBezTo>
                    <a:pt x="17811" y="16184"/>
                    <a:pt x="17918" y="16237"/>
                    <a:pt x="18009" y="16345"/>
                  </a:cubicBezTo>
                  <a:cubicBezTo>
                    <a:pt x="18097" y="16454"/>
                    <a:pt x="18143" y="16580"/>
                    <a:pt x="18143" y="16736"/>
                  </a:cubicBezTo>
                  <a:lnTo>
                    <a:pt x="18143" y="17831"/>
                  </a:lnTo>
                  <a:cubicBezTo>
                    <a:pt x="18143" y="17981"/>
                    <a:pt x="18099" y="18108"/>
                    <a:pt x="18013" y="18205"/>
                  </a:cubicBezTo>
                  <a:cubicBezTo>
                    <a:pt x="17928" y="18302"/>
                    <a:pt x="17818" y="18348"/>
                    <a:pt x="17686" y="18348"/>
                  </a:cubicBezTo>
                  <a:lnTo>
                    <a:pt x="15776" y="18348"/>
                  </a:lnTo>
                  <a:lnTo>
                    <a:pt x="8146" y="18348"/>
                  </a:lnTo>
                  <a:lnTo>
                    <a:pt x="6929" y="18348"/>
                  </a:lnTo>
                  <a:cubicBezTo>
                    <a:pt x="6801" y="18348"/>
                    <a:pt x="6662" y="18337"/>
                    <a:pt x="6501" y="18302"/>
                  </a:cubicBezTo>
                  <a:cubicBezTo>
                    <a:pt x="6339" y="18266"/>
                    <a:pt x="6202" y="18222"/>
                    <a:pt x="6085" y="18169"/>
                  </a:cubicBezTo>
                  <a:cubicBezTo>
                    <a:pt x="6036" y="18146"/>
                    <a:pt x="5982" y="18090"/>
                    <a:pt x="5921" y="17987"/>
                  </a:cubicBezTo>
                  <a:cubicBezTo>
                    <a:pt x="5860" y="17884"/>
                    <a:pt x="5799" y="17770"/>
                    <a:pt x="5740" y="17644"/>
                  </a:cubicBezTo>
                  <a:cubicBezTo>
                    <a:pt x="5684" y="17517"/>
                    <a:pt x="5633" y="17391"/>
                    <a:pt x="5594" y="17259"/>
                  </a:cubicBezTo>
                  <a:cubicBezTo>
                    <a:pt x="5552" y="17133"/>
                    <a:pt x="5528" y="17036"/>
                    <a:pt x="5513" y="16959"/>
                  </a:cubicBezTo>
                  <a:lnTo>
                    <a:pt x="2997" y="2670"/>
                  </a:lnTo>
                  <a:cubicBezTo>
                    <a:pt x="2966" y="2520"/>
                    <a:pt x="2897" y="2400"/>
                    <a:pt x="2792" y="2309"/>
                  </a:cubicBezTo>
                  <a:cubicBezTo>
                    <a:pt x="2687" y="2212"/>
                    <a:pt x="2569" y="2165"/>
                    <a:pt x="2445" y="2165"/>
                  </a:cubicBezTo>
                  <a:lnTo>
                    <a:pt x="457" y="2165"/>
                  </a:lnTo>
                  <a:cubicBezTo>
                    <a:pt x="152" y="2165"/>
                    <a:pt x="0" y="1982"/>
                    <a:pt x="0" y="1618"/>
                  </a:cubicBezTo>
                  <a:lnTo>
                    <a:pt x="0" y="546"/>
                  </a:lnTo>
                  <a:cubicBezTo>
                    <a:pt x="0" y="185"/>
                    <a:pt x="152" y="0"/>
                    <a:pt x="457" y="0"/>
                  </a:cubicBezTo>
                  <a:lnTo>
                    <a:pt x="3159" y="0"/>
                  </a:lnTo>
                  <a:cubicBezTo>
                    <a:pt x="3286" y="0"/>
                    <a:pt x="3433" y="18"/>
                    <a:pt x="3606" y="59"/>
                  </a:cubicBezTo>
                  <a:cubicBezTo>
                    <a:pt x="3775" y="94"/>
                    <a:pt x="3917" y="132"/>
                    <a:pt x="4027" y="167"/>
                  </a:cubicBezTo>
                  <a:cubicBezTo>
                    <a:pt x="4075" y="208"/>
                    <a:pt x="4129" y="276"/>
                    <a:pt x="4193" y="373"/>
                  </a:cubicBezTo>
                  <a:cubicBezTo>
                    <a:pt x="4261" y="470"/>
                    <a:pt x="4322" y="585"/>
                    <a:pt x="4376" y="705"/>
                  </a:cubicBezTo>
                  <a:cubicBezTo>
                    <a:pt x="4430" y="825"/>
                    <a:pt x="4479" y="952"/>
                    <a:pt x="4518" y="1072"/>
                  </a:cubicBezTo>
                  <a:cubicBezTo>
                    <a:pt x="4557" y="1198"/>
                    <a:pt x="4584" y="1301"/>
                    <a:pt x="4599" y="1378"/>
                  </a:cubicBezTo>
                  <a:lnTo>
                    <a:pt x="4917" y="3134"/>
                  </a:lnTo>
                  <a:lnTo>
                    <a:pt x="20681" y="3134"/>
                  </a:lnTo>
                  <a:lnTo>
                    <a:pt x="20681" y="3131"/>
                  </a:lnTo>
                  <a:close/>
                  <a:moveTo>
                    <a:pt x="6811" y="19982"/>
                  </a:moveTo>
                  <a:cubicBezTo>
                    <a:pt x="6811" y="19541"/>
                    <a:pt x="6941" y="19156"/>
                    <a:pt x="7202" y="18833"/>
                  </a:cubicBezTo>
                  <a:cubicBezTo>
                    <a:pt x="7462" y="18513"/>
                    <a:pt x="7777" y="18345"/>
                    <a:pt x="8146" y="18345"/>
                  </a:cubicBezTo>
                  <a:cubicBezTo>
                    <a:pt x="8528" y="18345"/>
                    <a:pt x="8850" y="18513"/>
                    <a:pt x="9114" y="18833"/>
                  </a:cubicBezTo>
                  <a:cubicBezTo>
                    <a:pt x="9381" y="19153"/>
                    <a:pt x="9513" y="19538"/>
                    <a:pt x="9513" y="19982"/>
                  </a:cubicBezTo>
                  <a:cubicBezTo>
                    <a:pt x="9513" y="20425"/>
                    <a:pt x="9381" y="20801"/>
                    <a:pt x="9114" y="21118"/>
                  </a:cubicBezTo>
                  <a:cubicBezTo>
                    <a:pt x="8850" y="21438"/>
                    <a:pt x="8528" y="21600"/>
                    <a:pt x="8146" y="21600"/>
                  </a:cubicBezTo>
                  <a:cubicBezTo>
                    <a:pt x="7779" y="21600"/>
                    <a:pt x="7464" y="21438"/>
                    <a:pt x="7202" y="21118"/>
                  </a:cubicBezTo>
                  <a:cubicBezTo>
                    <a:pt x="6941" y="20801"/>
                    <a:pt x="6811" y="20422"/>
                    <a:pt x="6811" y="19982"/>
                  </a:cubicBezTo>
                  <a:moveTo>
                    <a:pt x="14432" y="19982"/>
                  </a:moveTo>
                  <a:cubicBezTo>
                    <a:pt x="14432" y="19541"/>
                    <a:pt x="14564" y="19156"/>
                    <a:pt x="14823" y="18833"/>
                  </a:cubicBezTo>
                  <a:cubicBezTo>
                    <a:pt x="15085" y="18513"/>
                    <a:pt x="15400" y="18345"/>
                    <a:pt x="15779" y="18345"/>
                  </a:cubicBezTo>
                  <a:cubicBezTo>
                    <a:pt x="16143" y="18345"/>
                    <a:pt x="16459" y="18513"/>
                    <a:pt x="16720" y="18833"/>
                  </a:cubicBezTo>
                  <a:cubicBezTo>
                    <a:pt x="16982" y="19153"/>
                    <a:pt x="17114" y="19538"/>
                    <a:pt x="17114" y="19982"/>
                  </a:cubicBezTo>
                  <a:cubicBezTo>
                    <a:pt x="17114" y="20425"/>
                    <a:pt x="16982" y="20801"/>
                    <a:pt x="16720" y="21118"/>
                  </a:cubicBezTo>
                  <a:cubicBezTo>
                    <a:pt x="16461" y="21438"/>
                    <a:pt x="16146" y="21600"/>
                    <a:pt x="15779" y="21600"/>
                  </a:cubicBezTo>
                  <a:cubicBezTo>
                    <a:pt x="15412" y="21600"/>
                    <a:pt x="15094" y="21438"/>
                    <a:pt x="14830" y="21118"/>
                  </a:cubicBezTo>
                  <a:cubicBezTo>
                    <a:pt x="14564" y="20801"/>
                    <a:pt x="14432" y="20422"/>
                    <a:pt x="14432" y="19982"/>
                  </a:cubicBezTo>
                </a:path>
              </a:pathLst>
            </a:custGeom>
            <a:solidFill>
              <a:schemeClr val="bg1"/>
            </a:solidFill>
            <a:ln>
              <a:noFill/>
            </a:ln>
            <a:extLst/>
          </p:spPr>
          <p:txBody>
            <a:bodyPr lIns="0" tIns="0" rIns="0" bIns="0"/>
            <a:lstStyle/>
            <a:p>
              <a:endParaRPr lang="zh-CN" altLang="en-US" sz="2400" dirty="0">
                <a:solidFill>
                  <a:schemeClr val="bg1">
                    <a:lumMod val="50000"/>
                  </a:schemeClr>
                </a:solidFill>
                <a:cs typeface="+mn-ea"/>
                <a:sym typeface="+mn-lt"/>
              </a:endParaRPr>
            </a:p>
          </p:txBody>
        </p:sp>
        <p:sp>
          <p:nvSpPr>
            <p:cNvPr id="61" name="文本框 60"/>
            <p:cNvSpPr txBox="1"/>
            <p:nvPr/>
          </p:nvSpPr>
          <p:spPr>
            <a:xfrm>
              <a:off x="5275849" y="2674485"/>
              <a:ext cx="857927" cy="646331"/>
            </a:xfrm>
            <a:prstGeom prst="rect">
              <a:avLst/>
            </a:prstGeom>
            <a:noFill/>
          </p:spPr>
          <p:txBody>
            <a:bodyPr wrap="none" rtlCol="0">
              <a:spAutoFit/>
            </a:bodyPr>
            <a:lstStyle/>
            <a:p>
              <a:r>
                <a:rPr lang="en-US" altLang="zh-CN" sz="3600" dirty="0">
                  <a:solidFill>
                    <a:schemeClr val="bg1">
                      <a:lumMod val="50000"/>
                    </a:schemeClr>
                  </a:solidFill>
                  <a:cs typeface="+mn-ea"/>
                  <a:sym typeface="+mn-lt"/>
                </a:rPr>
                <a:t>03</a:t>
              </a:r>
              <a:endParaRPr lang="zh-CN" altLang="en-US" sz="3600" dirty="0">
                <a:solidFill>
                  <a:schemeClr val="bg1">
                    <a:lumMod val="50000"/>
                  </a:schemeClr>
                </a:solidFill>
                <a:cs typeface="+mn-ea"/>
                <a:sym typeface="+mn-lt"/>
              </a:endParaRPr>
            </a:p>
          </p:txBody>
        </p:sp>
      </p:grpSp>
      <p:sp>
        <p:nvSpPr>
          <p:cNvPr id="66" name="文本框 65"/>
          <p:cNvSpPr txBox="1"/>
          <p:nvPr/>
        </p:nvSpPr>
        <p:spPr>
          <a:xfrm>
            <a:off x="7746682" y="1972189"/>
            <a:ext cx="3601189" cy="560300"/>
          </a:xfrm>
          <a:prstGeom prst="rect">
            <a:avLst/>
          </a:prstGeom>
          <a:noFill/>
        </p:spPr>
        <p:txBody>
          <a:bodyPr wrap="square" lIns="91459" tIns="45729" rIns="91459" bIns="45729" rtlCol="0">
            <a:spAutoFit/>
          </a:bodyPr>
          <a:lstStyle/>
          <a:p>
            <a:pPr algn="just">
              <a:lnSpc>
                <a:spcPct val="120000"/>
              </a:lnSpc>
            </a:pPr>
            <a:r>
              <a:rPr lang="zh-CN" altLang="en-US" sz="1467" dirty="0">
                <a:solidFill>
                  <a:schemeClr val="bg1">
                    <a:lumMod val="50000"/>
                  </a:schemeClr>
                </a:solidFill>
                <a:cs typeface="+mn-ea"/>
                <a:sym typeface="+mn-lt"/>
              </a:rPr>
              <a:t>输入岗位职责</a:t>
            </a:r>
            <a:endParaRPr lang="en-US" altLang="zh-CN" sz="1467" dirty="0">
              <a:solidFill>
                <a:schemeClr val="bg1">
                  <a:lumMod val="50000"/>
                </a:schemeClr>
              </a:solidFill>
              <a:cs typeface="+mn-ea"/>
              <a:sym typeface="+mn-lt"/>
            </a:endParaRPr>
          </a:p>
          <a:p>
            <a:pPr algn="just">
              <a:lnSpc>
                <a:spcPct val="120000"/>
              </a:lnSpc>
            </a:pPr>
            <a:r>
              <a:rPr lang="zh-CN" altLang="en-US" sz="1067" dirty="0">
                <a:solidFill>
                  <a:schemeClr val="bg1">
                    <a:lumMod val="50000"/>
                  </a:schemeClr>
                </a:solidFill>
                <a:cs typeface="+mn-ea"/>
                <a:sym typeface="+mn-lt"/>
              </a:rPr>
              <a:t>单击添加文字内容，言简意赅不罗嗦。</a:t>
            </a:r>
          </a:p>
        </p:txBody>
      </p:sp>
      <p:sp>
        <p:nvSpPr>
          <p:cNvPr id="68" name="文本框 67"/>
          <p:cNvSpPr txBox="1"/>
          <p:nvPr/>
        </p:nvSpPr>
        <p:spPr>
          <a:xfrm>
            <a:off x="7746682" y="4682644"/>
            <a:ext cx="3601189" cy="560300"/>
          </a:xfrm>
          <a:prstGeom prst="rect">
            <a:avLst/>
          </a:prstGeom>
          <a:noFill/>
        </p:spPr>
        <p:txBody>
          <a:bodyPr wrap="square" lIns="91459" tIns="45729" rIns="91459" bIns="45729" rtlCol="0">
            <a:spAutoFit/>
          </a:bodyPr>
          <a:lstStyle/>
          <a:p>
            <a:pPr algn="just">
              <a:lnSpc>
                <a:spcPct val="120000"/>
              </a:lnSpc>
            </a:pPr>
            <a:r>
              <a:rPr lang="zh-CN" altLang="en-US" sz="1467" dirty="0">
                <a:solidFill>
                  <a:schemeClr val="bg1">
                    <a:lumMod val="50000"/>
                  </a:schemeClr>
                </a:solidFill>
                <a:cs typeface="+mn-ea"/>
                <a:sym typeface="+mn-lt"/>
              </a:rPr>
              <a:t>输入岗位职责</a:t>
            </a:r>
            <a:endParaRPr lang="en-US" altLang="zh-CN" sz="1467" dirty="0">
              <a:solidFill>
                <a:schemeClr val="bg1">
                  <a:lumMod val="50000"/>
                </a:schemeClr>
              </a:solidFill>
              <a:cs typeface="+mn-ea"/>
              <a:sym typeface="+mn-lt"/>
            </a:endParaRPr>
          </a:p>
          <a:p>
            <a:pPr algn="just">
              <a:lnSpc>
                <a:spcPct val="120000"/>
              </a:lnSpc>
            </a:pPr>
            <a:r>
              <a:rPr lang="zh-CN" altLang="en-US" sz="1067" dirty="0">
                <a:solidFill>
                  <a:schemeClr val="bg1">
                    <a:lumMod val="50000"/>
                  </a:schemeClr>
                </a:solidFill>
                <a:cs typeface="+mn-ea"/>
                <a:sym typeface="+mn-lt"/>
              </a:rPr>
              <a:t>单击添加文字内容，言简意赅不罗嗦。</a:t>
            </a:r>
          </a:p>
        </p:txBody>
      </p:sp>
      <p:sp>
        <p:nvSpPr>
          <p:cNvPr id="69" name="文本框 68"/>
          <p:cNvSpPr txBox="1"/>
          <p:nvPr/>
        </p:nvSpPr>
        <p:spPr>
          <a:xfrm>
            <a:off x="7746682" y="3779160"/>
            <a:ext cx="3601189" cy="560300"/>
          </a:xfrm>
          <a:prstGeom prst="rect">
            <a:avLst/>
          </a:prstGeom>
          <a:noFill/>
        </p:spPr>
        <p:txBody>
          <a:bodyPr wrap="square" lIns="91459" tIns="45729" rIns="91459" bIns="45729" rtlCol="0">
            <a:spAutoFit/>
          </a:bodyPr>
          <a:lstStyle/>
          <a:p>
            <a:pPr algn="just">
              <a:lnSpc>
                <a:spcPct val="120000"/>
              </a:lnSpc>
            </a:pPr>
            <a:r>
              <a:rPr lang="zh-CN" altLang="en-US" sz="1467" dirty="0">
                <a:solidFill>
                  <a:schemeClr val="bg1">
                    <a:lumMod val="50000"/>
                  </a:schemeClr>
                </a:solidFill>
                <a:cs typeface="+mn-ea"/>
                <a:sym typeface="+mn-lt"/>
              </a:rPr>
              <a:t>输入岗位职责</a:t>
            </a:r>
            <a:endParaRPr lang="en-US" altLang="zh-CN" sz="1467" dirty="0">
              <a:solidFill>
                <a:schemeClr val="bg1">
                  <a:lumMod val="50000"/>
                </a:schemeClr>
              </a:solidFill>
              <a:cs typeface="+mn-ea"/>
              <a:sym typeface="+mn-lt"/>
            </a:endParaRPr>
          </a:p>
          <a:p>
            <a:pPr algn="just">
              <a:lnSpc>
                <a:spcPct val="120000"/>
              </a:lnSpc>
            </a:pPr>
            <a:r>
              <a:rPr lang="zh-CN" altLang="en-US" sz="1067" dirty="0">
                <a:solidFill>
                  <a:schemeClr val="bg1">
                    <a:lumMod val="50000"/>
                  </a:schemeClr>
                </a:solidFill>
                <a:cs typeface="+mn-ea"/>
                <a:sym typeface="+mn-lt"/>
              </a:rPr>
              <a:t>单击添加文字内容，言简意赅不罗嗦。</a:t>
            </a:r>
          </a:p>
        </p:txBody>
      </p:sp>
      <p:sp>
        <p:nvSpPr>
          <p:cNvPr id="70" name="文本框 69"/>
          <p:cNvSpPr txBox="1"/>
          <p:nvPr/>
        </p:nvSpPr>
        <p:spPr>
          <a:xfrm>
            <a:off x="7746682" y="2875673"/>
            <a:ext cx="3601189" cy="560300"/>
          </a:xfrm>
          <a:prstGeom prst="rect">
            <a:avLst/>
          </a:prstGeom>
          <a:noFill/>
        </p:spPr>
        <p:txBody>
          <a:bodyPr wrap="square" lIns="91459" tIns="45729" rIns="91459" bIns="45729" rtlCol="0">
            <a:spAutoFit/>
          </a:bodyPr>
          <a:lstStyle/>
          <a:p>
            <a:pPr algn="just">
              <a:lnSpc>
                <a:spcPct val="120000"/>
              </a:lnSpc>
            </a:pPr>
            <a:r>
              <a:rPr lang="zh-CN" altLang="en-US" sz="1467" dirty="0">
                <a:solidFill>
                  <a:schemeClr val="bg1">
                    <a:lumMod val="50000"/>
                  </a:schemeClr>
                </a:solidFill>
                <a:cs typeface="+mn-ea"/>
                <a:sym typeface="+mn-lt"/>
              </a:rPr>
              <a:t>输入岗位职责</a:t>
            </a:r>
            <a:endParaRPr lang="en-US" altLang="zh-CN" sz="1467" dirty="0">
              <a:solidFill>
                <a:schemeClr val="bg1">
                  <a:lumMod val="50000"/>
                </a:schemeClr>
              </a:solidFill>
              <a:cs typeface="+mn-ea"/>
              <a:sym typeface="+mn-lt"/>
            </a:endParaRPr>
          </a:p>
          <a:p>
            <a:pPr algn="just">
              <a:lnSpc>
                <a:spcPct val="120000"/>
              </a:lnSpc>
            </a:pPr>
            <a:r>
              <a:rPr lang="zh-CN" altLang="en-US" sz="1067" dirty="0">
                <a:solidFill>
                  <a:schemeClr val="bg1">
                    <a:lumMod val="50000"/>
                  </a:schemeClr>
                </a:solidFill>
                <a:cs typeface="+mn-ea"/>
                <a:sym typeface="+mn-lt"/>
              </a:rPr>
              <a:t>单击添加文字内容，言简意赅不罗嗦。</a:t>
            </a:r>
          </a:p>
        </p:txBody>
      </p:sp>
    </p:spTree>
    <p:extLst>
      <p:ext uri="{BB962C8B-B14F-4D97-AF65-F5344CB8AC3E}">
        <p14:creationId xmlns:p14="http://schemas.microsoft.com/office/powerpoint/2010/main" val="504522241"/>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wipe(left)">
                                      <p:cBhvr>
                                        <p:cTn id="13" dur="500"/>
                                        <p:tgtEl>
                                          <p:spTgt spid="33"/>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par>
                                <p:cTn id="18" presetID="10" presetClass="entr" presetSubtype="0" fill="hold" nodeType="withEffect">
                                  <p:stCondLst>
                                    <p:cond delay="25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par>
                                <p:cTn id="21" presetID="10" presetClass="entr" presetSubtype="0" fill="hold" nodeType="withEffect">
                                  <p:stCondLst>
                                    <p:cond delay="75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nodeType="withEffect">
                                  <p:stCondLst>
                                    <p:cond delay="100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500"/>
                                        <p:tgtEl>
                                          <p:spTgt spid="44"/>
                                        </p:tgtEl>
                                      </p:cBhvr>
                                    </p:animEffect>
                                  </p:childTnLst>
                                </p:cTn>
                              </p:par>
                            </p:childTnLst>
                          </p:cTn>
                        </p:par>
                        <p:par>
                          <p:cTn id="31" fill="hold">
                            <p:stCondLst>
                              <p:cond delay="3500"/>
                            </p:stCondLst>
                            <p:childTnLst>
                              <p:par>
                                <p:cTn id="32" presetID="2" presetClass="entr" presetSubtype="2" fill="hold" grpId="0" nodeType="afterEffect">
                                  <p:stCondLst>
                                    <p:cond delay="0"/>
                                  </p:stCondLst>
                                  <p:childTnLst>
                                    <p:set>
                                      <p:cBhvr>
                                        <p:cTn id="33" dur="1" fill="hold">
                                          <p:stCondLst>
                                            <p:cond delay="0"/>
                                          </p:stCondLst>
                                        </p:cTn>
                                        <p:tgtEl>
                                          <p:spTgt spid="66"/>
                                        </p:tgtEl>
                                        <p:attrNameLst>
                                          <p:attrName>style.visibility</p:attrName>
                                        </p:attrNameLst>
                                      </p:cBhvr>
                                      <p:to>
                                        <p:strVal val="visible"/>
                                      </p:to>
                                    </p:set>
                                    <p:anim calcmode="lin" valueType="num">
                                      <p:cBhvr additive="base">
                                        <p:cTn id="34" dur="500" fill="hold"/>
                                        <p:tgtEl>
                                          <p:spTgt spid="66"/>
                                        </p:tgtEl>
                                        <p:attrNameLst>
                                          <p:attrName>ppt_x</p:attrName>
                                        </p:attrNameLst>
                                      </p:cBhvr>
                                      <p:tavLst>
                                        <p:tav tm="0">
                                          <p:val>
                                            <p:strVal val="1+#ppt_w/2"/>
                                          </p:val>
                                        </p:tav>
                                        <p:tav tm="100000">
                                          <p:val>
                                            <p:strVal val="#ppt_x"/>
                                          </p:val>
                                        </p:tav>
                                      </p:tavLst>
                                    </p:anim>
                                    <p:anim calcmode="lin" valueType="num">
                                      <p:cBhvr additive="base">
                                        <p:cTn id="35" dur="500" fill="hold"/>
                                        <p:tgtEl>
                                          <p:spTgt spid="66"/>
                                        </p:tgtEl>
                                        <p:attrNameLst>
                                          <p:attrName>ppt_y</p:attrName>
                                        </p:attrNameLst>
                                      </p:cBhvr>
                                      <p:tavLst>
                                        <p:tav tm="0">
                                          <p:val>
                                            <p:strVal val="#ppt_y"/>
                                          </p:val>
                                        </p:tav>
                                        <p:tav tm="100000">
                                          <p:val>
                                            <p:strVal val="#ppt_y"/>
                                          </p:val>
                                        </p:tav>
                                      </p:tavLst>
                                    </p:anim>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childTnLst>
                                </p:cTn>
                              </p:par>
                            </p:childTnLst>
                          </p:cTn>
                        </p:par>
                        <p:par>
                          <p:cTn id="40" fill="hold">
                            <p:stCondLst>
                              <p:cond delay="4500"/>
                            </p:stCondLst>
                            <p:childTnLst>
                              <p:par>
                                <p:cTn id="41" presetID="2" presetClass="entr" presetSubtype="2"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 calcmode="lin" valueType="num">
                                      <p:cBhvr additive="base">
                                        <p:cTn id="43" dur="500" fill="hold"/>
                                        <p:tgtEl>
                                          <p:spTgt spid="70"/>
                                        </p:tgtEl>
                                        <p:attrNameLst>
                                          <p:attrName>ppt_x</p:attrName>
                                        </p:attrNameLst>
                                      </p:cBhvr>
                                      <p:tavLst>
                                        <p:tav tm="0">
                                          <p:val>
                                            <p:strVal val="1+#ppt_w/2"/>
                                          </p:val>
                                        </p:tav>
                                        <p:tav tm="100000">
                                          <p:val>
                                            <p:strVal val="#ppt_x"/>
                                          </p:val>
                                        </p:tav>
                                      </p:tavLst>
                                    </p:anim>
                                    <p:anim calcmode="lin" valueType="num">
                                      <p:cBhvr additive="base">
                                        <p:cTn id="44" dur="500" fill="hold"/>
                                        <p:tgtEl>
                                          <p:spTgt spid="70"/>
                                        </p:tgtEl>
                                        <p:attrNameLst>
                                          <p:attrName>ppt_y</p:attrName>
                                        </p:attrNameLst>
                                      </p:cBhvr>
                                      <p:tavLst>
                                        <p:tav tm="0">
                                          <p:val>
                                            <p:strVal val="#ppt_y"/>
                                          </p:val>
                                        </p:tav>
                                        <p:tav tm="100000">
                                          <p:val>
                                            <p:strVal val="#ppt_y"/>
                                          </p:val>
                                        </p:tav>
                                      </p:tavLst>
                                    </p:anim>
                                  </p:childTnLst>
                                </p:cTn>
                              </p:par>
                            </p:childTnLst>
                          </p:cTn>
                        </p:par>
                        <p:par>
                          <p:cTn id="45" fill="hold">
                            <p:stCondLst>
                              <p:cond delay="5000"/>
                            </p:stCondLst>
                            <p:childTnLst>
                              <p:par>
                                <p:cTn id="46" presetID="10" presetClass="entr" presetSubtype="0" fill="hold" grpId="0" nodeType="after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fade">
                                      <p:cBhvr>
                                        <p:cTn id="48" dur="500"/>
                                        <p:tgtEl>
                                          <p:spTgt spid="41"/>
                                        </p:tgtEl>
                                      </p:cBhvr>
                                    </p:animEffect>
                                  </p:childTnLst>
                                </p:cTn>
                              </p:par>
                            </p:childTnLst>
                          </p:cTn>
                        </p:par>
                        <p:par>
                          <p:cTn id="49" fill="hold">
                            <p:stCondLst>
                              <p:cond delay="5500"/>
                            </p:stCondLst>
                            <p:childTnLst>
                              <p:par>
                                <p:cTn id="50" presetID="2" presetClass="entr" presetSubtype="2" fill="hold" grpId="0" nodeType="afterEffect">
                                  <p:stCondLst>
                                    <p:cond delay="0"/>
                                  </p:stCondLst>
                                  <p:childTnLst>
                                    <p:set>
                                      <p:cBhvr>
                                        <p:cTn id="51" dur="1" fill="hold">
                                          <p:stCondLst>
                                            <p:cond delay="0"/>
                                          </p:stCondLst>
                                        </p:cTn>
                                        <p:tgtEl>
                                          <p:spTgt spid="69"/>
                                        </p:tgtEl>
                                        <p:attrNameLst>
                                          <p:attrName>style.visibility</p:attrName>
                                        </p:attrNameLst>
                                      </p:cBhvr>
                                      <p:to>
                                        <p:strVal val="visible"/>
                                      </p:to>
                                    </p:set>
                                    <p:anim calcmode="lin" valueType="num">
                                      <p:cBhvr additive="base">
                                        <p:cTn id="52" dur="500" fill="hold"/>
                                        <p:tgtEl>
                                          <p:spTgt spid="69"/>
                                        </p:tgtEl>
                                        <p:attrNameLst>
                                          <p:attrName>ppt_x</p:attrName>
                                        </p:attrNameLst>
                                      </p:cBhvr>
                                      <p:tavLst>
                                        <p:tav tm="0">
                                          <p:val>
                                            <p:strVal val="1+#ppt_w/2"/>
                                          </p:val>
                                        </p:tav>
                                        <p:tav tm="100000">
                                          <p:val>
                                            <p:strVal val="#ppt_x"/>
                                          </p:val>
                                        </p:tav>
                                      </p:tavLst>
                                    </p:anim>
                                    <p:anim calcmode="lin" valueType="num">
                                      <p:cBhvr additive="base">
                                        <p:cTn id="53" dur="500" fill="hold"/>
                                        <p:tgtEl>
                                          <p:spTgt spid="69"/>
                                        </p:tgtEl>
                                        <p:attrNameLst>
                                          <p:attrName>ppt_y</p:attrName>
                                        </p:attrNameLst>
                                      </p:cBhvr>
                                      <p:tavLst>
                                        <p:tav tm="0">
                                          <p:val>
                                            <p:strVal val="#ppt_y"/>
                                          </p:val>
                                        </p:tav>
                                        <p:tav tm="100000">
                                          <p:val>
                                            <p:strVal val="#ppt_y"/>
                                          </p:val>
                                        </p:tav>
                                      </p:tavLst>
                                    </p:anim>
                                  </p:childTnLst>
                                </p:cTn>
                              </p:par>
                            </p:childTnLst>
                          </p:cTn>
                        </p:par>
                        <p:par>
                          <p:cTn id="54" fill="hold">
                            <p:stCondLst>
                              <p:cond delay="6000"/>
                            </p:stCondLst>
                            <p:childTnLst>
                              <p:par>
                                <p:cTn id="55" presetID="10" presetClass="entr" presetSubtype="0"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fade">
                                      <p:cBhvr>
                                        <p:cTn id="57" dur="500"/>
                                        <p:tgtEl>
                                          <p:spTgt spid="42"/>
                                        </p:tgtEl>
                                      </p:cBhvr>
                                    </p:animEffect>
                                  </p:childTnLst>
                                </p:cTn>
                              </p:par>
                            </p:childTnLst>
                          </p:cTn>
                        </p:par>
                        <p:par>
                          <p:cTn id="58" fill="hold">
                            <p:stCondLst>
                              <p:cond delay="6500"/>
                            </p:stCondLst>
                            <p:childTnLst>
                              <p:par>
                                <p:cTn id="59" presetID="2" presetClass="entr" presetSubtype="2" fill="hold" grpId="0" nodeType="afterEffect">
                                  <p:stCondLst>
                                    <p:cond delay="0"/>
                                  </p:stCondLst>
                                  <p:childTnLst>
                                    <p:set>
                                      <p:cBhvr>
                                        <p:cTn id="60" dur="1" fill="hold">
                                          <p:stCondLst>
                                            <p:cond delay="0"/>
                                          </p:stCondLst>
                                        </p:cTn>
                                        <p:tgtEl>
                                          <p:spTgt spid="68"/>
                                        </p:tgtEl>
                                        <p:attrNameLst>
                                          <p:attrName>style.visibility</p:attrName>
                                        </p:attrNameLst>
                                      </p:cBhvr>
                                      <p:to>
                                        <p:strVal val="visible"/>
                                      </p:to>
                                    </p:set>
                                    <p:anim calcmode="lin" valueType="num">
                                      <p:cBhvr additive="base">
                                        <p:cTn id="61" dur="500" fill="hold"/>
                                        <p:tgtEl>
                                          <p:spTgt spid="68"/>
                                        </p:tgtEl>
                                        <p:attrNameLst>
                                          <p:attrName>ppt_x</p:attrName>
                                        </p:attrNameLst>
                                      </p:cBhvr>
                                      <p:tavLst>
                                        <p:tav tm="0">
                                          <p:val>
                                            <p:strVal val="1+#ppt_w/2"/>
                                          </p:val>
                                        </p:tav>
                                        <p:tav tm="100000">
                                          <p:val>
                                            <p:strVal val="#ppt_x"/>
                                          </p:val>
                                        </p:tav>
                                      </p:tavLst>
                                    </p:anim>
                                    <p:anim calcmode="lin" valueType="num">
                                      <p:cBhvr additive="base">
                                        <p:cTn id="62"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41" grpId="0" animBg="1"/>
      <p:bldP spid="42" grpId="0" animBg="1"/>
      <p:bldP spid="44" grpId="0" animBg="1"/>
      <p:bldP spid="45" grpId="0" animBg="1"/>
      <p:bldP spid="66" grpId="0"/>
      <p:bldP spid="68" grpId="0"/>
      <p:bldP spid="69" grpId="0"/>
      <p:bldP spid="7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直接连接符 24"/>
          <p:cNvSpPr>
            <a:spLocks noChangeShapeType="1"/>
          </p:cNvSpPr>
          <p:nvPr/>
        </p:nvSpPr>
        <p:spPr bwMode="auto">
          <a:xfrm>
            <a:off x="1135214" y="3266321"/>
            <a:ext cx="10118455" cy="1588"/>
          </a:xfrm>
          <a:prstGeom prst="line">
            <a:avLst/>
          </a:prstGeom>
          <a:noFill/>
          <a:ln w="28575">
            <a:solidFill>
              <a:schemeClr val="bg1">
                <a:lumMod val="75000"/>
              </a:schemeClr>
            </a:solidFill>
            <a:prstDash val="sysDash"/>
            <a:miter lim="800000"/>
            <a:headEnd/>
            <a:tailEnd/>
          </a:ln>
          <a:extLst>
            <a:ext uri="{909E8E84-426E-40DD-AFC4-6F175D3DCCD1}">
              <a14:hiddenFill xmlns:a14="http://schemas.microsoft.com/office/drawing/2010/main">
                <a:noFill/>
              </a14:hiddenFill>
            </a:ext>
          </a:extLst>
        </p:spPr>
        <p:txBody>
          <a:bodyPr lIns="91447" tIns="45723" rIns="91447" bIns="45723"/>
          <a:lstStyle/>
          <a:p>
            <a:endParaRPr lang="zh-CN" altLang="en-US" sz="2400" dirty="0">
              <a:cs typeface="+mn-ea"/>
              <a:sym typeface="+mn-lt"/>
            </a:endParaRPr>
          </a:p>
        </p:txBody>
      </p:sp>
      <p:sp>
        <p:nvSpPr>
          <p:cNvPr id="6" name="椭圆 2"/>
          <p:cNvSpPr>
            <a:spLocks noChangeArrowheads="1"/>
          </p:cNvSpPr>
          <p:nvPr/>
        </p:nvSpPr>
        <p:spPr bwMode="auto">
          <a:xfrm>
            <a:off x="5072725" y="2196593"/>
            <a:ext cx="2052904" cy="2052163"/>
          </a:xfrm>
          <a:prstGeom prst="ellipse">
            <a:avLst/>
          </a:prstGeom>
          <a:solidFill>
            <a:schemeClr val="accent3"/>
          </a:solidFill>
          <a:ln>
            <a:noFill/>
          </a:ln>
        </p:spPr>
        <p:txBody>
          <a:bodyPr lIns="91447" tIns="45723" rIns="91447" bIns="45723" anchor="ctr"/>
          <a:lstStyle/>
          <a:p>
            <a:pPr algn="ctr" eaLnBrk="1" hangingPunct="1">
              <a:buFont typeface="Arial" charset="0"/>
              <a:buNone/>
            </a:pPr>
            <a:endParaRPr lang="zh-CN" altLang="en-US" sz="2400" dirty="0">
              <a:solidFill>
                <a:srgbClr val="FFFFFF"/>
              </a:solidFill>
              <a:cs typeface="+mn-ea"/>
              <a:sym typeface="+mn-lt"/>
            </a:endParaRPr>
          </a:p>
        </p:txBody>
      </p:sp>
      <p:sp>
        <p:nvSpPr>
          <p:cNvPr id="7" name="椭圆 3"/>
          <p:cNvSpPr>
            <a:spLocks noChangeArrowheads="1"/>
          </p:cNvSpPr>
          <p:nvPr/>
        </p:nvSpPr>
        <p:spPr bwMode="auto">
          <a:xfrm>
            <a:off x="2918209" y="2558458"/>
            <a:ext cx="1308271" cy="1307799"/>
          </a:xfrm>
          <a:prstGeom prst="ellipse">
            <a:avLst/>
          </a:prstGeom>
          <a:solidFill>
            <a:schemeClr val="accent2"/>
          </a:solidFill>
          <a:ln>
            <a:noFill/>
          </a:ln>
        </p:spPr>
        <p:txBody>
          <a:bodyPr lIns="91447" tIns="45723" rIns="91447" bIns="45723" anchor="ctr"/>
          <a:lstStyle/>
          <a:p>
            <a:pPr algn="ctr" eaLnBrk="1" hangingPunct="1">
              <a:buFont typeface="Arial" charset="0"/>
              <a:buNone/>
            </a:pPr>
            <a:endParaRPr lang="zh-CN" altLang="en-US" sz="2400" dirty="0">
              <a:solidFill>
                <a:srgbClr val="FFFFFF"/>
              </a:solidFill>
              <a:cs typeface="+mn-ea"/>
              <a:sym typeface="+mn-lt"/>
            </a:endParaRPr>
          </a:p>
        </p:txBody>
      </p:sp>
      <p:sp>
        <p:nvSpPr>
          <p:cNvPr id="9" name="椭圆 4"/>
          <p:cNvSpPr>
            <a:spLocks noChangeArrowheads="1"/>
          </p:cNvSpPr>
          <p:nvPr/>
        </p:nvSpPr>
        <p:spPr bwMode="auto">
          <a:xfrm>
            <a:off x="770042" y="2569569"/>
            <a:ext cx="1308271" cy="1307799"/>
          </a:xfrm>
          <a:prstGeom prst="ellipse">
            <a:avLst/>
          </a:prstGeom>
          <a:solidFill>
            <a:schemeClr val="accent1"/>
          </a:solidFill>
          <a:ln>
            <a:noFill/>
          </a:ln>
        </p:spPr>
        <p:txBody>
          <a:bodyPr lIns="91447" tIns="45723" rIns="91447" bIns="45723" anchor="ctr"/>
          <a:lstStyle/>
          <a:p>
            <a:pPr algn="ctr" eaLnBrk="1" hangingPunct="1">
              <a:buFont typeface="Arial" charset="0"/>
              <a:buNone/>
            </a:pPr>
            <a:endParaRPr lang="zh-CN" altLang="en-US" sz="2400" dirty="0">
              <a:solidFill>
                <a:srgbClr val="FFFFFF"/>
              </a:solidFill>
              <a:cs typeface="+mn-ea"/>
              <a:sym typeface="+mn-lt"/>
            </a:endParaRPr>
          </a:p>
        </p:txBody>
      </p:sp>
      <p:sp>
        <p:nvSpPr>
          <p:cNvPr id="10" name="椭圆 5"/>
          <p:cNvSpPr>
            <a:spLocks noChangeArrowheads="1"/>
          </p:cNvSpPr>
          <p:nvPr/>
        </p:nvSpPr>
        <p:spPr bwMode="auto">
          <a:xfrm>
            <a:off x="7968703" y="2567982"/>
            <a:ext cx="1308271" cy="1307799"/>
          </a:xfrm>
          <a:prstGeom prst="ellipse">
            <a:avLst/>
          </a:prstGeom>
          <a:solidFill>
            <a:schemeClr val="accent4"/>
          </a:solidFill>
          <a:ln>
            <a:noFill/>
          </a:ln>
        </p:spPr>
        <p:txBody>
          <a:bodyPr lIns="91447" tIns="45723" rIns="91447" bIns="45723" anchor="ctr"/>
          <a:lstStyle/>
          <a:p>
            <a:pPr algn="ctr" eaLnBrk="1" hangingPunct="1">
              <a:buFont typeface="Arial" charset="0"/>
              <a:buNone/>
            </a:pPr>
            <a:endParaRPr lang="zh-CN" altLang="en-US" sz="2400" dirty="0">
              <a:solidFill>
                <a:srgbClr val="FFFFFF"/>
              </a:solidFill>
              <a:cs typeface="+mn-ea"/>
              <a:sym typeface="+mn-lt"/>
            </a:endParaRPr>
          </a:p>
        </p:txBody>
      </p:sp>
      <p:sp>
        <p:nvSpPr>
          <p:cNvPr id="11" name="椭圆 6"/>
          <p:cNvSpPr>
            <a:spLocks noChangeArrowheads="1"/>
          </p:cNvSpPr>
          <p:nvPr/>
        </p:nvSpPr>
        <p:spPr bwMode="auto">
          <a:xfrm>
            <a:off x="10118458" y="2569569"/>
            <a:ext cx="1308271" cy="1307799"/>
          </a:xfrm>
          <a:prstGeom prst="ellipse">
            <a:avLst/>
          </a:prstGeom>
          <a:solidFill>
            <a:schemeClr val="accent1"/>
          </a:solidFill>
          <a:ln>
            <a:noFill/>
          </a:ln>
        </p:spPr>
        <p:txBody>
          <a:bodyPr lIns="91447" tIns="45723" rIns="91447" bIns="45723" anchor="ctr"/>
          <a:lstStyle/>
          <a:p>
            <a:pPr algn="ctr" eaLnBrk="1" hangingPunct="1">
              <a:buFont typeface="Arial" charset="0"/>
              <a:buNone/>
            </a:pPr>
            <a:endParaRPr lang="zh-CN" altLang="en-US" sz="2400" dirty="0">
              <a:solidFill>
                <a:srgbClr val="FFFFFF"/>
              </a:solidFill>
              <a:cs typeface="+mn-ea"/>
              <a:sym typeface="+mn-lt"/>
            </a:endParaRPr>
          </a:p>
        </p:txBody>
      </p:sp>
      <p:sp>
        <p:nvSpPr>
          <p:cNvPr id="12" name="文本框 13"/>
          <p:cNvSpPr>
            <a:spLocks noChangeArrowheads="1"/>
          </p:cNvSpPr>
          <p:nvPr/>
        </p:nvSpPr>
        <p:spPr bwMode="auto">
          <a:xfrm>
            <a:off x="431856" y="4570942"/>
            <a:ext cx="2510638" cy="1200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7" tIns="45723" rIns="91447" bIns="45723">
            <a:spAutoFit/>
          </a:bodyPr>
          <a:lstStyle/>
          <a:p>
            <a:pPr eaLnBrk="1" hangingPunct="1">
              <a:buFont typeface="Arial" charset="0"/>
              <a:buNone/>
            </a:pPr>
            <a:r>
              <a:rPr lang="en-US" altLang="zh-CN" sz="2400" dirty="0">
                <a:solidFill>
                  <a:schemeClr val="bg1">
                    <a:lumMod val="50000"/>
                  </a:schemeClr>
                </a:solidFill>
                <a:cs typeface="+mn-ea"/>
                <a:sym typeface="+mn-lt"/>
              </a:rPr>
              <a:t>  YOUR  TITLE</a:t>
            </a:r>
          </a:p>
          <a:p>
            <a:pPr eaLnBrk="1" hangingPunct="1">
              <a:buFont typeface="Arial" charset="0"/>
              <a:buNone/>
            </a:pPr>
            <a:r>
              <a:rPr lang="en-US" altLang="zh-CN" sz="1600" dirty="0">
                <a:solidFill>
                  <a:schemeClr val="bg1">
                    <a:lumMod val="50000"/>
                  </a:schemeClr>
                </a:solidFill>
                <a:cs typeface="+mn-ea"/>
                <a:sym typeface="+mn-lt"/>
              </a:rPr>
              <a:t>Click here to add you</a:t>
            </a:r>
            <a:endParaRPr lang="zh-CN" altLang="en-US" sz="1600" dirty="0">
              <a:solidFill>
                <a:schemeClr val="bg1">
                  <a:lumMod val="50000"/>
                </a:schemeClr>
              </a:solidFill>
              <a:cs typeface="+mn-ea"/>
              <a:sym typeface="+mn-lt"/>
            </a:endParaRPr>
          </a:p>
          <a:p>
            <a:pPr eaLnBrk="1" hangingPunct="1">
              <a:buFont typeface="Arial" charset="0"/>
              <a:buNone/>
            </a:pPr>
            <a:r>
              <a:rPr lang="en-US" altLang="zh-CN" sz="1600" dirty="0">
                <a:solidFill>
                  <a:schemeClr val="bg1">
                    <a:lumMod val="50000"/>
                  </a:schemeClr>
                </a:solidFill>
                <a:cs typeface="+mn-ea"/>
                <a:sym typeface="+mn-lt"/>
              </a:rPr>
              <a:t> to the  center of the</a:t>
            </a:r>
            <a:endParaRPr lang="zh-CN" altLang="en-US" sz="1600" dirty="0">
              <a:solidFill>
                <a:schemeClr val="bg1">
                  <a:lumMod val="50000"/>
                </a:schemeClr>
              </a:solidFill>
              <a:cs typeface="+mn-ea"/>
              <a:sym typeface="+mn-lt"/>
            </a:endParaRPr>
          </a:p>
          <a:p>
            <a:pPr eaLnBrk="1" hangingPunct="1">
              <a:buFont typeface="Arial" charset="0"/>
              <a:buNone/>
            </a:pPr>
            <a:r>
              <a:rPr lang="en-US" altLang="zh-CN" sz="1600" dirty="0">
                <a:solidFill>
                  <a:schemeClr val="bg1">
                    <a:lumMod val="50000"/>
                  </a:schemeClr>
                </a:solidFill>
                <a:cs typeface="+mn-ea"/>
                <a:sym typeface="+mn-lt"/>
              </a:rPr>
              <a:t> narrative thought</a:t>
            </a:r>
            <a:endParaRPr lang="zh-CN" altLang="en-US" sz="1600" dirty="0">
              <a:solidFill>
                <a:schemeClr val="bg1">
                  <a:lumMod val="50000"/>
                </a:schemeClr>
              </a:solidFill>
              <a:cs typeface="+mn-ea"/>
              <a:sym typeface="+mn-lt"/>
            </a:endParaRPr>
          </a:p>
        </p:txBody>
      </p:sp>
      <p:sp>
        <p:nvSpPr>
          <p:cNvPr id="13" name="文本框 14"/>
          <p:cNvSpPr>
            <a:spLocks noChangeArrowheads="1"/>
          </p:cNvSpPr>
          <p:nvPr/>
        </p:nvSpPr>
        <p:spPr bwMode="auto">
          <a:xfrm>
            <a:off x="2600665" y="4553484"/>
            <a:ext cx="2510638" cy="1200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7" tIns="45723" rIns="91447" bIns="45723">
            <a:spAutoFit/>
          </a:bodyPr>
          <a:lstStyle/>
          <a:p>
            <a:pPr eaLnBrk="1" hangingPunct="1">
              <a:buFont typeface="Arial" charset="0"/>
              <a:buNone/>
            </a:pPr>
            <a:r>
              <a:rPr lang="en-US" altLang="zh-CN" sz="2400" dirty="0">
                <a:solidFill>
                  <a:schemeClr val="bg1">
                    <a:lumMod val="50000"/>
                  </a:schemeClr>
                </a:solidFill>
                <a:cs typeface="+mn-ea"/>
                <a:sym typeface="+mn-lt"/>
              </a:rPr>
              <a:t>  YOUR  TITLE</a:t>
            </a:r>
          </a:p>
          <a:p>
            <a:pPr eaLnBrk="1" hangingPunct="1">
              <a:buFont typeface="Arial" charset="0"/>
              <a:buNone/>
            </a:pPr>
            <a:r>
              <a:rPr lang="en-US" altLang="zh-CN" sz="1600" dirty="0">
                <a:solidFill>
                  <a:schemeClr val="bg1">
                    <a:lumMod val="50000"/>
                  </a:schemeClr>
                </a:solidFill>
                <a:cs typeface="+mn-ea"/>
                <a:sym typeface="+mn-lt"/>
              </a:rPr>
              <a:t>Click here to add you</a:t>
            </a:r>
            <a:endParaRPr lang="zh-CN" altLang="en-US" sz="1600" dirty="0">
              <a:solidFill>
                <a:schemeClr val="bg1">
                  <a:lumMod val="50000"/>
                </a:schemeClr>
              </a:solidFill>
              <a:cs typeface="+mn-ea"/>
              <a:sym typeface="+mn-lt"/>
            </a:endParaRPr>
          </a:p>
          <a:p>
            <a:pPr eaLnBrk="1" hangingPunct="1">
              <a:buFont typeface="Arial" charset="0"/>
              <a:buNone/>
            </a:pPr>
            <a:r>
              <a:rPr lang="en-US" altLang="zh-CN" sz="1600" dirty="0">
                <a:solidFill>
                  <a:schemeClr val="bg1">
                    <a:lumMod val="50000"/>
                  </a:schemeClr>
                </a:solidFill>
                <a:cs typeface="+mn-ea"/>
                <a:sym typeface="+mn-lt"/>
              </a:rPr>
              <a:t> to the  center of the</a:t>
            </a:r>
            <a:endParaRPr lang="zh-CN" altLang="en-US" sz="1600" dirty="0">
              <a:solidFill>
                <a:schemeClr val="bg1">
                  <a:lumMod val="50000"/>
                </a:schemeClr>
              </a:solidFill>
              <a:cs typeface="+mn-ea"/>
              <a:sym typeface="+mn-lt"/>
            </a:endParaRPr>
          </a:p>
          <a:p>
            <a:pPr eaLnBrk="1" hangingPunct="1">
              <a:buFont typeface="Arial" charset="0"/>
              <a:buNone/>
            </a:pPr>
            <a:r>
              <a:rPr lang="en-US" altLang="zh-CN" sz="1600" dirty="0">
                <a:solidFill>
                  <a:schemeClr val="bg1">
                    <a:lumMod val="50000"/>
                  </a:schemeClr>
                </a:solidFill>
                <a:cs typeface="+mn-ea"/>
                <a:sym typeface="+mn-lt"/>
              </a:rPr>
              <a:t> narrative thought</a:t>
            </a:r>
            <a:endParaRPr lang="zh-CN" altLang="en-US" sz="1600" dirty="0">
              <a:solidFill>
                <a:schemeClr val="bg1">
                  <a:lumMod val="50000"/>
                </a:schemeClr>
              </a:solidFill>
              <a:cs typeface="+mn-ea"/>
              <a:sym typeface="+mn-lt"/>
            </a:endParaRPr>
          </a:p>
        </p:txBody>
      </p:sp>
      <p:sp>
        <p:nvSpPr>
          <p:cNvPr id="14" name="文本框 15"/>
          <p:cNvSpPr>
            <a:spLocks noChangeArrowheads="1"/>
          </p:cNvSpPr>
          <p:nvPr/>
        </p:nvSpPr>
        <p:spPr bwMode="auto">
          <a:xfrm>
            <a:off x="7660685" y="4539198"/>
            <a:ext cx="2510638" cy="1200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7" tIns="45723" rIns="91447" bIns="45723">
            <a:spAutoFit/>
          </a:bodyPr>
          <a:lstStyle/>
          <a:p>
            <a:pPr eaLnBrk="1" hangingPunct="1">
              <a:buFont typeface="Arial" charset="0"/>
              <a:buNone/>
            </a:pPr>
            <a:r>
              <a:rPr lang="en-US" altLang="zh-CN" sz="2400" dirty="0">
                <a:solidFill>
                  <a:schemeClr val="bg1">
                    <a:lumMod val="50000"/>
                  </a:schemeClr>
                </a:solidFill>
                <a:cs typeface="+mn-ea"/>
                <a:sym typeface="+mn-lt"/>
              </a:rPr>
              <a:t>  YOUR  TITLE</a:t>
            </a:r>
          </a:p>
          <a:p>
            <a:pPr eaLnBrk="1" hangingPunct="1">
              <a:buFont typeface="Arial" charset="0"/>
              <a:buNone/>
            </a:pPr>
            <a:r>
              <a:rPr lang="en-US" altLang="zh-CN" sz="1600" dirty="0">
                <a:solidFill>
                  <a:schemeClr val="bg1">
                    <a:lumMod val="50000"/>
                  </a:schemeClr>
                </a:solidFill>
                <a:cs typeface="+mn-ea"/>
                <a:sym typeface="+mn-lt"/>
              </a:rPr>
              <a:t>Click here to add you</a:t>
            </a:r>
            <a:endParaRPr lang="zh-CN" altLang="en-US" sz="1600" dirty="0">
              <a:solidFill>
                <a:schemeClr val="bg1">
                  <a:lumMod val="50000"/>
                </a:schemeClr>
              </a:solidFill>
              <a:cs typeface="+mn-ea"/>
              <a:sym typeface="+mn-lt"/>
            </a:endParaRPr>
          </a:p>
          <a:p>
            <a:pPr eaLnBrk="1" hangingPunct="1">
              <a:buFont typeface="Arial" charset="0"/>
              <a:buNone/>
            </a:pPr>
            <a:r>
              <a:rPr lang="en-US" altLang="zh-CN" sz="1600" dirty="0">
                <a:solidFill>
                  <a:schemeClr val="bg1">
                    <a:lumMod val="50000"/>
                  </a:schemeClr>
                </a:solidFill>
                <a:cs typeface="+mn-ea"/>
                <a:sym typeface="+mn-lt"/>
              </a:rPr>
              <a:t> to the  center of the</a:t>
            </a:r>
            <a:endParaRPr lang="zh-CN" altLang="en-US" sz="1600" dirty="0">
              <a:solidFill>
                <a:schemeClr val="bg1">
                  <a:lumMod val="50000"/>
                </a:schemeClr>
              </a:solidFill>
              <a:cs typeface="+mn-ea"/>
              <a:sym typeface="+mn-lt"/>
            </a:endParaRPr>
          </a:p>
          <a:p>
            <a:pPr eaLnBrk="1" hangingPunct="1">
              <a:buFont typeface="Arial" charset="0"/>
              <a:buNone/>
            </a:pPr>
            <a:r>
              <a:rPr lang="en-US" altLang="zh-CN" sz="1600" dirty="0">
                <a:solidFill>
                  <a:schemeClr val="bg1">
                    <a:lumMod val="50000"/>
                  </a:schemeClr>
                </a:solidFill>
                <a:cs typeface="+mn-ea"/>
                <a:sym typeface="+mn-lt"/>
              </a:rPr>
              <a:t> narrative thought</a:t>
            </a:r>
            <a:endParaRPr lang="zh-CN" altLang="en-US" sz="1600" dirty="0">
              <a:solidFill>
                <a:schemeClr val="bg1">
                  <a:lumMod val="50000"/>
                </a:schemeClr>
              </a:solidFill>
              <a:cs typeface="+mn-ea"/>
              <a:sym typeface="+mn-lt"/>
            </a:endParaRPr>
          </a:p>
        </p:txBody>
      </p:sp>
      <p:sp>
        <p:nvSpPr>
          <p:cNvPr id="15" name="文本框 16"/>
          <p:cNvSpPr>
            <a:spLocks noChangeArrowheads="1"/>
          </p:cNvSpPr>
          <p:nvPr/>
        </p:nvSpPr>
        <p:spPr bwMode="auto">
          <a:xfrm>
            <a:off x="9785039" y="4553484"/>
            <a:ext cx="2510638" cy="1200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7" tIns="45723" rIns="91447" bIns="45723">
            <a:spAutoFit/>
          </a:bodyPr>
          <a:lstStyle/>
          <a:p>
            <a:pPr eaLnBrk="1" hangingPunct="1">
              <a:buFont typeface="Arial" charset="0"/>
              <a:buNone/>
            </a:pPr>
            <a:r>
              <a:rPr lang="en-US" altLang="zh-CN" sz="2400" dirty="0">
                <a:solidFill>
                  <a:schemeClr val="bg1">
                    <a:lumMod val="50000"/>
                  </a:schemeClr>
                </a:solidFill>
                <a:cs typeface="+mn-ea"/>
                <a:sym typeface="+mn-lt"/>
              </a:rPr>
              <a:t>  YOUR  TITLE</a:t>
            </a:r>
          </a:p>
          <a:p>
            <a:pPr eaLnBrk="1" hangingPunct="1">
              <a:buFont typeface="Arial" charset="0"/>
              <a:buNone/>
            </a:pPr>
            <a:r>
              <a:rPr lang="en-US" altLang="zh-CN" sz="1600" dirty="0">
                <a:solidFill>
                  <a:schemeClr val="bg1">
                    <a:lumMod val="50000"/>
                  </a:schemeClr>
                </a:solidFill>
                <a:cs typeface="+mn-ea"/>
                <a:sym typeface="+mn-lt"/>
              </a:rPr>
              <a:t>Click here to add you</a:t>
            </a:r>
            <a:endParaRPr lang="zh-CN" altLang="en-US" sz="1600" dirty="0">
              <a:solidFill>
                <a:schemeClr val="bg1">
                  <a:lumMod val="50000"/>
                </a:schemeClr>
              </a:solidFill>
              <a:cs typeface="+mn-ea"/>
              <a:sym typeface="+mn-lt"/>
            </a:endParaRPr>
          </a:p>
          <a:p>
            <a:pPr eaLnBrk="1" hangingPunct="1">
              <a:buFont typeface="Arial" charset="0"/>
              <a:buNone/>
            </a:pPr>
            <a:r>
              <a:rPr lang="en-US" altLang="zh-CN" sz="1600" dirty="0">
                <a:solidFill>
                  <a:schemeClr val="bg1">
                    <a:lumMod val="50000"/>
                  </a:schemeClr>
                </a:solidFill>
                <a:cs typeface="+mn-ea"/>
                <a:sym typeface="+mn-lt"/>
              </a:rPr>
              <a:t> to the  center of the</a:t>
            </a:r>
            <a:endParaRPr lang="zh-CN" altLang="en-US" sz="1600" dirty="0">
              <a:solidFill>
                <a:schemeClr val="bg1">
                  <a:lumMod val="50000"/>
                </a:schemeClr>
              </a:solidFill>
              <a:cs typeface="+mn-ea"/>
              <a:sym typeface="+mn-lt"/>
            </a:endParaRPr>
          </a:p>
          <a:p>
            <a:pPr eaLnBrk="1" hangingPunct="1">
              <a:buFont typeface="Arial" charset="0"/>
              <a:buNone/>
            </a:pPr>
            <a:r>
              <a:rPr lang="en-US" altLang="zh-CN" sz="1600" dirty="0">
                <a:solidFill>
                  <a:schemeClr val="bg1">
                    <a:lumMod val="50000"/>
                  </a:schemeClr>
                </a:solidFill>
                <a:cs typeface="+mn-ea"/>
                <a:sym typeface="+mn-lt"/>
              </a:rPr>
              <a:t> narrative thought</a:t>
            </a:r>
            <a:endParaRPr lang="zh-CN" altLang="en-US" sz="1600" dirty="0">
              <a:solidFill>
                <a:schemeClr val="bg1">
                  <a:lumMod val="50000"/>
                </a:schemeClr>
              </a:solidFill>
              <a:cs typeface="+mn-ea"/>
              <a:sym typeface="+mn-lt"/>
            </a:endParaRPr>
          </a:p>
        </p:txBody>
      </p:sp>
      <p:sp>
        <p:nvSpPr>
          <p:cNvPr id="16" name="文本框 17"/>
          <p:cNvSpPr>
            <a:spLocks noChangeArrowheads="1"/>
          </p:cNvSpPr>
          <p:nvPr/>
        </p:nvSpPr>
        <p:spPr bwMode="auto">
          <a:xfrm>
            <a:off x="5069549" y="4550313"/>
            <a:ext cx="2414458" cy="1159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7" tIns="45723" rIns="91447" bIns="45723">
            <a:spAutoFit/>
          </a:bodyPr>
          <a:lstStyle/>
          <a:p>
            <a:pPr eaLnBrk="1" hangingPunct="1">
              <a:buFont typeface="Arial" charset="0"/>
              <a:buNone/>
            </a:pPr>
            <a:r>
              <a:rPr lang="en-US" altLang="zh-CN" sz="1600" dirty="0">
                <a:solidFill>
                  <a:schemeClr val="bg1">
                    <a:lumMod val="50000"/>
                  </a:schemeClr>
                </a:solidFill>
                <a:cs typeface="+mn-ea"/>
                <a:sym typeface="+mn-lt"/>
              </a:rPr>
              <a:t>  </a:t>
            </a:r>
            <a:r>
              <a:rPr lang="en-US" altLang="zh-CN" sz="2133" b="1" dirty="0">
                <a:solidFill>
                  <a:schemeClr val="bg1">
                    <a:lumMod val="50000"/>
                  </a:schemeClr>
                </a:solidFill>
                <a:cs typeface="+mn-ea"/>
                <a:sym typeface="+mn-lt"/>
              </a:rPr>
              <a:t>YOUR  TITLE</a:t>
            </a:r>
            <a:endParaRPr lang="en-US" altLang="zh-CN" sz="1467" b="1" dirty="0">
              <a:solidFill>
                <a:schemeClr val="bg1">
                  <a:lumMod val="50000"/>
                </a:schemeClr>
              </a:solidFill>
              <a:cs typeface="+mn-ea"/>
              <a:sym typeface="+mn-lt"/>
            </a:endParaRPr>
          </a:p>
          <a:p>
            <a:pPr eaLnBrk="1" hangingPunct="1">
              <a:buFont typeface="Arial" charset="0"/>
              <a:buNone/>
            </a:pPr>
            <a:r>
              <a:rPr lang="en-US" altLang="zh-CN" sz="1600" dirty="0">
                <a:solidFill>
                  <a:schemeClr val="bg1">
                    <a:lumMod val="50000"/>
                  </a:schemeClr>
                </a:solidFill>
                <a:cs typeface="+mn-ea"/>
                <a:sym typeface="+mn-lt"/>
              </a:rPr>
              <a:t>Click here to add you</a:t>
            </a:r>
            <a:endParaRPr lang="zh-CN" altLang="en-US" sz="1600" dirty="0">
              <a:solidFill>
                <a:schemeClr val="bg1">
                  <a:lumMod val="50000"/>
                </a:schemeClr>
              </a:solidFill>
              <a:cs typeface="+mn-ea"/>
              <a:sym typeface="+mn-lt"/>
            </a:endParaRPr>
          </a:p>
          <a:p>
            <a:pPr eaLnBrk="1" hangingPunct="1">
              <a:buFont typeface="Arial" charset="0"/>
              <a:buNone/>
            </a:pPr>
            <a:r>
              <a:rPr lang="en-US" altLang="zh-CN" sz="1600" dirty="0">
                <a:solidFill>
                  <a:schemeClr val="bg1">
                    <a:lumMod val="50000"/>
                  </a:schemeClr>
                </a:solidFill>
                <a:cs typeface="+mn-ea"/>
                <a:sym typeface="+mn-lt"/>
              </a:rPr>
              <a:t> to the  center of the</a:t>
            </a:r>
            <a:endParaRPr lang="zh-CN" altLang="en-US" sz="1600" dirty="0">
              <a:solidFill>
                <a:schemeClr val="bg1">
                  <a:lumMod val="50000"/>
                </a:schemeClr>
              </a:solidFill>
              <a:cs typeface="+mn-ea"/>
              <a:sym typeface="+mn-lt"/>
            </a:endParaRPr>
          </a:p>
          <a:p>
            <a:pPr eaLnBrk="1" hangingPunct="1">
              <a:buFont typeface="Arial" charset="0"/>
              <a:buNone/>
            </a:pPr>
            <a:r>
              <a:rPr lang="en-US" altLang="zh-CN" sz="1600" dirty="0">
                <a:solidFill>
                  <a:schemeClr val="bg1">
                    <a:lumMod val="50000"/>
                  </a:schemeClr>
                </a:solidFill>
                <a:cs typeface="+mn-ea"/>
                <a:sym typeface="+mn-lt"/>
              </a:rPr>
              <a:t> narrative thought</a:t>
            </a:r>
            <a:endParaRPr lang="zh-CN" altLang="en-US" sz="1333" dirty="0">
              <a:solidFill>
                <a:schemeClr val="bg1">
                  <a:lumMod val="50000"/>
                </a:schemeClr>
              </a:solidFill>
              <a:cs typeface="+mn-ea"/>
              <a:sym typeface="+mn-lt"/>
            </a:endParaRPr>
          </a:p>
        </p:txBody>
      </p:sp>
      <p:pic>
        <p:nvPicPr>
          <p:cNvPr id="17" name="图片 2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364043" y="2952069"/>
            <a:ext cx="568399" cy="53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图片 26"/>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269093" y="2898107"/>
            <a:ext cx="662073" cy="64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27"/>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0470930" y="2925089"/>
            <a:ext cx="600153" cy="604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28"/>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572852" y="2788595"/>
            <a:ext cx="1052651" cy="757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图片 29"/>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108220" y="2925088"/>
            <a:ext cx="574749" cy="574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3942733"/>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50"/>
                                        <p:tgtEl>
                                          <p:spTgt spid="6"/>
                                        </p:tgtEl>
                                      </p:cBhvr>
                                    </p:animEffect>
                                    <p:anim calcmode="lin" valueType="num">
                                      <p:cBhvr>
                                        <p:cTn id="14" dur="250" fill="hold"/>
                                        <p:tgtEl>
                                          <p:spTgt spid="6"/>
                                        </p:tgtEl>
                                        <p:attrNameLst>
                                          <p:attrName>ppt_x</p:attrName>
                                        </p:attrNameLst>
                                      </p:cBhvr>
                                      <p:tavLst>
                                        <p:tav tm="0">
                                          <p:val>
                                            <p:strVal val="#ppt_x"/>
                                          </p:val>
                                        </p:tav>
                                        <p:tav tm="100000">
                                          <p:val>
                                            <p:strVal val="#ppt_x"/>
                                          </p:val>
                                        </p:tav>
                                      </p:tavLst>
                                    </p:anim>
                                    <p:anim calcmode="lin" valueType="num">
                                      <p:cBhvr>
                                        <p:cTn id="15" dur="25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50"/>
                                        <p:tgtEl>
                                          <p:spTgt spid="7"/>
                                        </p:tgtEl>
                                      </p:cBhvr>
                                    </p:animEffect>
                                    <p:anim calcmode="lin" valueType="num">
                                      <p:cBhvr>
                                        <p:cTn id="20" dur="250" fill="hold"/>
                                        <p:tgtEl>
                                          <p:spTgt spid="7"/>
                                        </p:tgtEl>
                                        <p:attrNameLst>
                                          <p:attrName>ppt_x</p:attrName>
                                        </p:attrNameLst>
                                      </p:cBhvr>
                                      <p:tavLst>
                                        <p:tav tm="0">
                                          <p:val>
                                            <p:strVal val="#ppt_x"/>
                                          </p:val>
                                        </p:tav>
                                        <p:tav tm="100000">
                                          <p:val>
                                            <p:strVal val="#ppt_x"/>
                                          </p:val>
                                        </p:tav>
                                      </p:tavLst>
                                    </p:anim>
                                    <p:anim calcmode="lin" valueType="num">
                                      <p:cBhvr>
                                        <p:cTn id="21" dur="25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750"/>
                            </p:stCondLst>
                            <p:childTnLst>
                              <p:par>
                                <p:cTn id="23" presetID="42"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250"/>
                                        <p:tgtEl>
                                          <p:spTgt spid="9"/>
                                        </p:tgtEl>
                                      </p:cBhvr>
                                    </p:animEffect>
                                    <p:anim calcmode="lin" valueType="num">
                                      <p:cBhvr>
                                        <p:cTn id="26" dur="250" fill="hold"/>
                                        <p:tgtEl>
                                          <p:spTgt spid="9"/>
                                        </p:tgtEl>
                                        <p:attrNameLst>
                                          <p:attrName>ppt_x</p:attrName>
                                        </p:attrNameLst>
                                      </p:cBhvr>
                                      <p:tavLst>
                                        <p:tav tm="0">
                                          <p:val>
                                            <p:strVal val="#ppt_x"/>
                                          </p:val>
                                        </p:tav>
                                        <p:tav tm="100000">
                                          <p:val>
                                            <p:strVal val="#ppt_x"/>
                                          </p:val>
                                        </p:tav>
                                      </p:tavLst>
                                    </p:anim>
                                    <p:anim calcmode="lin" valueType="num">
                                      <p:cBhvr>
                                        <p:cTn id="27" dur="25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42"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250"/>
                                        <p:tgtEl>
                                          <p:spTgt spid="10"/>
                                        </p:tgtEl>
                                      </p:cBhvr>
                                    </p:animEffect>
                                    <p:anim calcmode="lin" valueType="num">
                                      <p:cBhvr>
                                        <p:cTn id="32" dur="250" fill="hold"/>
                                        <p:tgtEl>
                                          <p:spTgt spid="10"/>
                                        </p:tgtEl>
                                        <p:attrNameLst>
                                          <p:attrName>ppt_x</p:attrName>
                                        </p:attrNameLst>
                                      </p:cBhvr>
                                      <p:tavLst>
                                        <p:tav tm="0">
                                          <p:val>
                                            <p:strVal val="#ppt_x"/>
                                          </p:val>
                                        </p:tav>
                                        <p:tav tm="100000">
                                          <p:val>
                                            <p:strVal val="#ppt_x"/>
                                          </p:val>
                                        </p:tav>
                                      </p:tavLst>
                                    </p:anim>
                                    <p:anim calcmode="lin" valueType="num">
                                      <p:cBhvr>
                                        <p:cTn id="33" dur="250" fill="hold"/>
                                        <p:tgtEl>
                                          <p:spTgt spid="10"/>
                                        </p:tgtEl>
                                        <p:attrNameLst>
                                          <p:attrName>ppt_y</p:attrName>
                                        </p:attrNameLst>
                                      </p:cBhvr>
                                      <p:tavLst>
                                        <p:tav tm="0">
                                          <p:val>
                                            <p:strVal val="#ppt_y+.1"/>
                                          </p:val>
                                        </p:tav>
                                        <p:tav tm="100000">
                                          <p:val>
                                            <p:strVal val="#ppt_y"/>
                                          </p:val>
                                        </p:tav>
                                      </p:tavLst>
                                    </p:anim>
                                  </p:childTnLst>
                                </p:cTn>
                              </p:par>
                            </p:childTnLst>
                          </p:cTn>
                        </p:par>
                        <p:par>
                          <p:cTn id="34" fill="hold">
                            <p:stCondLst>
                              <p:cond delay="1250"/>
                            </p:stCondLst>
                            <p:childTnLst>
                              <p:par>
                                <p:cTn id="35" presetID="42"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250"/>
                                        <p:tgtEl>
                                          <p:spTgt spid="11"/>
                                        </p:tgtEl>
                                      </p:cBhvr>
                                    </p:animEffect>
                                    <p:anim calcmode="lin" valueType="num">
                                      <p:cBhvr>
                                        <p:cTn id="38" dur="250" fill="hold"/>
                                        <p:tgtEl>
                                          <p:spTgt spid="11"/>
                                        </p:tgtEl>
                                        <p:attrNameLst>
                                          <p:attrName>ppt_x</p:attrName>
                                        </p:attrNameLst>
                                      </p:cBhvr>
                                      <p:tavLst>
                                        <p:tav tm="0">
                                          <p:val>
                                            <p:strVal val="#ppt_x"/>
                                          </p:val>
                                        </p:tav>
                                        <p:tav tm="100000">
                                          <p:val>
                                            <p:strVal val="#ppt_x"/>
                                          </p:val>
                                        </p:tav>
                                      </p:tavLst>
                                    </p:anim>
                                    <p:anim calcmode="lin" valueType="num">
                                      <p:cBhvr>
                                        <p:cTn id="39" dur="250" fill="hold"/>
                                        <p:tgtEl>
                                          <p:spTgt spid="11"/>
                                        </p:tgtEl>
                                        <p:attrNameLst>
                                          <p:attrName>ppt_y</p:attrName>
                                        </p:attrNameLst>
                                      </p:cBhvr>
                                      <p:tavLst>
                                        <p:tav tm="0">
                                          <p:val>
                                            <p:strVal val="#ppt_y+.1"/>
                                          </p:val>
                                        </p:tav>
                                        <p:tav tm="100000">
                                          <p:val>
                                            <p:strVal val="#ppt_y"/>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250"/>
                                        <p:tgtEl>
                                          <p:spTgt spid="12"/>
                                        </p:tgtEl>
                                      </p:cBhvr>
                                    </p:animEffect>
                                    <p:anim calcmode="lin" valueType="num">
                                      <p:cBhvr>
                                        <p:cTn id="44" dur="250" fill="hold"/>
                                        <p:tgtEl>
                                          <p:spTgt spid="12"/>
                                        </p:tgtEl>
                                        <p:attrNameLst>
                                          <p:attrName>ppt_x</p:attrName>
                                        </p:attrNameLst>
                                      </p:cBhvr>
                                      <p:tavLst>
                                        <p:tav tm="0">
                                          <p:val>
                                            <p:strVal val="#ppt_x"/>
                                          </p:val>
                                        </p:tav>
                                        <p:tav tm="100000">
                                          <p:val>
                                            <p:strVal val="#ppt_x"/>
                                          </p:val>
                                        </p:tav>
                                      </p:tavLst>
                                    </p:anim>
                                    <p:anim calcmode="lin" valueType="num">
                                      <p:cBhvr>
                                        <p:cTn id="45" dur="250" fill="hold"/>
                                        <p:tgtEl>
                                          <p:spTgt spid="12"/>
                                        </p:tgtEl>
                                        <p:attrNameLst>
                                          <p:attrName>ppt_y</p:attrName>
                                        </p:attrNameLst>
                                      </p:cBhvr>
                                      <p:tavLst>
                                        <p:tav tm="0">
                                          <p:val>
                                            <p:strVal val="#ppt_y+.1"/>
                                          </p:val>
                                        </p:tav>
                                        <p:tav tm="100000">
                                          <p:val>
                                            <p:strVal val="#ppt_y"/>
                                          </p:val>
                                        </p:tav>
                                      </p:tavLst>
                                    </p:anim>
                                  </p:childTnLst>
                                </p:cTn>
                              </p:par>
                            </p:childTnLst>
                          </p:cTn>
                        </p:par>
                        <p:par>
                          <p:cTn id="46" fill="hold">
                            <p:stCondLst>
                              <p:cond delay="1750"/>
                            </p:stCondLst>
                            <p:childTnLst>
                              <p:par>
                                <p:cTn id="47" presetID="42"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250"/>
                                        <p:tgtEl>
                                          <p:spTgt spid="13"/>
                                        </p:tgtEl>
                                      </p:cBhvr>
                                    </p:animEffect>
                                    <p:anim calcmode="lin" valueType="num">
                                      <p:cBhvr>
                                        <p:cTn id="50" dur="250" fill="hold"/>
                                        <p:tgtEl>
                                          <p:spTgt spid="13"/>
                                        </p:tgtEl>
                                        <p:attrNameLst>
                                          <p:attrName>ppt_x</p:attrName>
                                        </p:attrNameLst>
                                      </p:cBhvr>
                                      <p:tavLst>
                                        <p:tav tm="0">
                                          <p:val>
                                            <p:strVal val="#ppt_x"/>
                                          </p:val>
                                        </p:tav>
                                        <p:tav tm="100000">
                                          <p:val>
                                            <p:strVal val="#ppt_x"/>
                                          </p:val>
                                        </p:tav>
                                      </p:tavLst>
                                    </p:anim>
                                    <p:anim calcmode="lin" valueType="num">
                                      <p:cBhvr>
                                        <p:cTn id="51" dur="250" fill="hold"/>
                                        <p:tgtEl>
                                          <p:spTgt spid="13"/>
                                        </p:tgtEl>
                                        <p:attrNameLst>
                                          <p:attrName>ppt_y</p:attrName>
                                        </p:attrNameLst>
                                      </p:cBhvr>
                                      <p:tavLst>
                                        <p:tav tm="0">
                                          <p:val>
                                            <p:strVal val="#ppt_y+.1"/>
                                          </p:val>
                                        </p:tav>
                                        <p:tav tm="100000">
                                          <p:val>
                                            <p:strVal val="#ppt_y"/>
                                          </p:val>
                                        </p:tav>
                                      </p:tavLst>
                                    </p:anim>
                                  </p:childTnLst>
                                </p:cTn>
                              </p:par>
                            </p:childTnLst>
                          </p:cTn>
                        </p:par>
                        <p:par>
                          <p:cTn id="52" fill="hold">
                            <p:stCondLst>
                              <p:cond delay="2000"/>
                            </p:stCondLst>
                            <p:childTnLst>
                              <p:par>
                                <p:cTn id="53" presetID="42"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250"/>
                                        <p:tgtEl>
                                          <p:spTgt spid="14"/>
                                        </p:tgtEl>
                                      </p:cBhvr>
                                    </p:animEffect>
                                    <p:anim calcmode="lin" valueType="num">
                                      <p:cBhvr>
                                        <p:cTn id="56" dur="250" fill="hold"/>
                                        <p:tgtEl>
                                          <p:spTgt spid="14"/>
                                        </p:tgtEl>
                                        <p:attrNameLst>
                                          <p:attrName>ppt_x</p:attrName>
                                        </p:attrNameLst>
                                      </p:cBhvr>
                                      <p:tavLst>
                                        <p:tav tm="0">
                                          <p:val>
                                            <p:strVal val="#ppt_x"/>
                                          </p:val>
                                        </p:tav>
                                        <p:tav tm="100000">
                                          <p:val>
                                            <p:strVal val="#ppt_x"/>
                                          </p:val>
                                        </p:tav>
                                      </p:tavLst>
                                    </p:anim>
                                    <p:anim calcmode="lin" valueType="num">
                                      <p:cBhvr>
                                        <p:cTn id="57" dur="250" fill="hold"/>
                                        <p:tgtEl>
                                          <p:spTgt spid="14"/>
                                        </p:tgtEl>
                                        <p:attrNameLst>
                                          <p:attrName>ppt_y</p:attrName>
                                        </p:attrNameLst>
                                      </p:cBhvr>
                                      <p:tavLst>
                                        <p:tav tm="0">
                                          <p:val>
                                            <p:strVal val="#ppt_y+.1"/>
                                          </p:val>
                                        </p:tav>
                                        <p:tav tm="100000">
                                          <p:val>
                                            <p:strVal val="#ppt_y"/>
                                          </p:val>
                                        </p:tav>
                                      </p:tavLst>
                                    </p:anim>
                                  </p:childTnLst>
                                </p:cTn>
                              </p:par>
                            </p:childTnLst>
                          </p:cTn>
                        </p:par>
                        <p:par>
                          <p:cTn id="58" fill="hold">
                            <p:stCondLst>
                              <p:cond delay="2250"/>
                            </p:stCondLst>
                            <p:childTnLst>
                              <p:par>
                                <p:cTn id="59" presetID="42" presetClass="entr" presetSubtype="0"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250"/>
                                        <p:tgtEl>
                                          <p:spTgt spid="15"/>
                                        </p:tgtEl>
                                      </p:cBhvr>
                                    </p:animEffect>
                                    <p:anim calcmode="lin" valueType="num">
                                      <p:cBhvr>
                                        <p:cTn id="62" dur="250" fill="hold"/>
                                        <p:tgtEl>
                                          <p:spTgt spid="15"/>
                                        </p:tgtEl>
                                        <p:attrNameLst>
                                          <p:attrName>ppt_x</p:attrName>
                                        </p:attrNameLst>
                                      </p:cBhvr>
                                      <p:tavLst>
                                        <p:tav tm="0">
                                          <p:val>
                                            <p:strVal val="#ppt_x"/>
                                          </p:val>
                                        </p:tav>
                                        <p:tav tm="100000">
                                          <p:val>
                                            <p:strVal val="#ppt_x"/>
                                          </p:val>
                                        </p:tav>
                                      </p:tavLst>
                                    </p:anim>
                                    <p:anim calcmode="lin" valueType="num">
                                      <p:cBhvr>
                                        <p:cTn id="63" dur="250" fill="hold"/>
                                        <p:tgtEl>
                                          <p:spTgt spid="15"/>
                                        </p:tgtEl>
                                        <p:attrNameLst>
                                          <p:attrName>ppt_y</p:attrName>
                                        </p:attrNameLst>
                                      </p:cBhvr>
                                      <p:tavLst>
                                        <p:tav tm="0">
                                          <p:val>
                                            <p:strVal val="#ppt_y+.1"/>
                                          </p:val>
                                        </p:tav>
                                        <p:tav tm="100000">
                                          <p:val>
                                            <p:strVal val="#ppt_y"/>
                                          </p:val>
                                        </p:tav>
                                      </p:tavLst>
                                    </p:anim>
                                  </p:childTnLst>
                                </p:cTn>
                              </p:par>
                            </p:childTnLst>
                          </p:cTn>
                        </p:par>
                        <p:par>
                          <p:cTn id="64" fill="hold">
                            <p:stCondLst>
                              <p:cond delay="2500"/>
                            </p:stCondLst>
                            <p:childTnLst>
                              <p:par>
                                <p:cTn id="65" presetID="42"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250"/>
                                        <p:tgtEl>
                                          <p:spTgt spid="16"/>
                                        </p:tgtEl>
                                      </p:cBhvr>
                                    </p:animEffect>
                                    <p:anim calcmode="lin" valueType="num">
                                      <p:cBhvr>
                                        <p:cTn id="68" dur="250" fill="hold"/>
                                        <p:tgtEl>
                                          <p:spTgt spid="16"/>
                                        </p:tgtEl>
                                        <p:attrNameLst>
                                          <p:attrName>ppt_x</p:attrName>
                                        </p:attrNameLst>
                                      </p:cBhvr>
                                      <p:tavLst>
                                        <p:tav tm="0">
                                          <p:val>
                                            <p:strVal val="#ppt_x"/>
                                          </p:val>
                                        </p:tav>
                                        <p:tav tm="100000">
                                          <p:val>
                                            <p:strVal val="#ppt_x"/>
                                          </p:val>
                                        </p:tav>
                                      </p:tavLst>
                                    </p:anim>
                                    <p:anim calcmode="lin" valueType="num">
                                      <p:cBhvr>
                                        <p:cTn id="69" dur="250" fill="hold"/>
                                        <p:tgtEl>
                                          <p:spTgt spid="16"/>
                                        </p:tgtEl>
                                        <p:attrNameLst>
                                          <p:attrName>ppt_y</p:attrName>
                                        </p:attrNameLst>
                                      </p:cBhvr>
                                      <p:tavLst>
                                        <p:tav tm="0">
                                          <p:val>
                                            <p:strVal val="#ppt_y+.1"/>
                                          </p:val>
                                        </p:tav>
                                        <p:tav tm="100000">
                                          <p:val>
                                            <p:strVal val="#ppt_y"/>
                                          </p:val>
                                        </p:tav>
                                      </p:tavLst>
                                    </p:anim>
                                  </p:childTnLst>
                                </p:cTn>
                              </p:par>
                            </p:childTnLst>
                          </p:cTn>
                        </p:par>
                        <p:par>
                          <p:cTn id="70" fill="hold">
                            <p:stCondLst>
                              <p:cond delay="2750"/>
                            </p:stCondLst>
                            <p:childTnLst>
                              <p:par>
                                <p:cTn id="71" presetID="42" presetClass="entr" presetSubtype="0" fill="hold"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250"/>
                                        <p:tgtEl>
                                          <p:spTgt spid="17"/>
                                        </p:tgtEl>
                                      </p:cBhvr>
                                    </p:animEffect>
                                    <p:anim calcmode="lin" valueType="num">
                                      <p:cBhvr>
                                        <p:cTn id="74" dur="250" fill="hold"/>
                                        <p:tgtEl>
                                          <p:spTgt spid="17"/>
                                        </p:tgtEl>
                                        <p:attrNameLst>
                                          <p:attrName>ppt_x</p:attrName>
                                        </p:attrNameLst>
                                      </p:cBhvr>
                                      <p:tavLst>
                                        <p:tav tm="0">
                                          <p:val>
                                            <p:strVal val="#ppt_x"/>
                                          </p:val>
                                        </p:tav>
                                        <p:tav tm="100000">
                                          <p:val>
                                            <p:strVal val="#ppt_x"/>
                                          </p:val>
                                        </p:tav>
                                      </p:tavLst>
                                    </p:anim>
                                    <p:anim calcmode="lin" valueType="num">
                                      <p:cBhvr>
                                        <p:cTn id="75" dur="250" fill="hold"/>
                                        <p:tgtEl>
                                          <p:spTgt spid="17"/>
                                        </p:tgtEl>
                                        <p:attrNameLst>
                                          <p:attrName>ppt_y</p:attrName>
                                        </p:attrNameLst>
                                      </p:cBhvr>
                                      <p:tavLst>
                                        <p:tav tm="0">
                                          <p:val>
                                            <p:strVal val="#ppt_y+.1"/>
                                          </p:val>
                                        </p:tav>
                                        <p:tav tm="100000">
                                          <p:val>
                                            <p:strVal val="#ppt_y"/>
                                          </p:val>
                                        </p:tav>
                                      </p:tavLst>
                                    </p:anim>
                                  </p:childTnLst>
                                </p:cTn>
                              </p:par>
                            </p:childTnLst>
                          </p:cTn>
                        </p:par>
                        <p:par>
                          <p:cTn id="76" fill="hold">
                            <p:stCondLst>
                              <p:cond delay="3000"/>
                            </p:stCondLst>
                            <p:childTnLst>
                              <p:par>
                                <p:cTn id="77" presetID="42" presetClass="entr" presetSubtype="0" fill="hold"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fade">
                                      <p:cBhvr>
                                        <p:cTn id="79" dur="250"/>
                                        <p:tgtEl>
                                          <p:spTgt spid="18"/>
                                        </p:tgtEl>
                                      </p:cBhvr>
                                    </p:animEffect>
                                    <p:anim calcmode="lin" valueType="num">
                                      <p:cBhvr>
                                        <p:cTn id="80" dur="250" fill="hold"/>
                                        <p:tgtEl>
                                          <p:spTgt spid="18"/>
                                        </p:tgtEl>
                                        <p:attrNameLst>
                                          <p:attrName>ppt_x</p:attrName>
                                        </p:attrNameLst>
                                      </p:cBhvr>
                                      <p:tavLst>
                                        <p:tav tm="0">
                                          <p:val>
                                            <p:strVal val="#ppt_x"/>
                                          </p:val>
                                        </p:tav>
                                        <p:tav tm="100000">
                                          <p:val>
                                            <p:strVal val="#ppt_x"/>
                                          </p:val>
                                        </p:tav>
                                      </p:tavLst>
                                    </p:anim>
                                    <p:anim calcmode="lin" valueType="num">
                                      <p:cBhvr>
                                        <p:cTn id="81" dur="250" fill="hold"/>
                                        <p:tgtEl>
                                          <p:spTgt spid="18"/>
                                        </p:tgtEl>
                                        <p:attrNameLst>
                                          <p:attrName>ppt_y</p:attrName>
                                        </p:attrNameLst>
                                      </p:cBhvr>
                                      <p:tavLst>
                                        <p:tav tm="0">
                                          <p:val>
                                            <p:strVal val="#ppt_y+.1"/>
                                          </p:val>
                                        </p:tav>
                                        <p:tav tm="100000">
                                          <p:val>
                                            <p:strVal val="#ppt_y"/>
                                          </p:val>
                                        </p:tav>
                                      </p:tavLst>
                                    </p:anim>
                                  </p:childTnLst>
                                </p:cTn>
                              </p:par>
                            </p:childTnLst>
                          </p:cTn>
                        </p:par>
                        <p:par>
                          <p:cTn id="82" fill="hold">
                            <p:stCondLst>
                              <p:cond delay="3250"/>
                            </p:stCondLst>
                            <p:childTnLst>
                              <p:par>
                                <p:cTn id="83" presetID="42" presetClass="entr" presetSubtype="0" fill="hold" nodeType="afterEffect">
                                  <p:stCondLst>
                                    <p:cond delay="0"/>
                                  </p:stCondLst>
                                  <p:childTnLst>
                                    <p:set>
                                      <p:cBhvr>
                                        <p:cTn id="84" dur="1" fill="hold">
                                          <p:stCondLst>
                                            <p:cond delay="0"/>
                                          </p:stCondLst>
                                        </p:cTn>
                                        <p:tgtEl>
                                          <p:spTgt spid="19"/>
                                        </p:tgtEl>
                                        <p:attrNameLst>
                                          <p:attrName>style.visibility</p:attrName>
                                        </p:attrNameLst>
                                      </p:cBhvr>
                                      <p:to>
                                        <p:strVal val="visible"/>
                                      </p:to>
                                    </p:set>
                                    <p:animEffect transition="in" filter="fade">
                                      <p:cBhvr>
                                        <p:cTn id="85" dur="250"/>
                                        <p:tgtEl>
                                          <p:spTgt spid="19"/>
                                        </p:tgtEl>
                                      </p:cBhvr>
                                    </p:animEffect>
                                    <p:anim calcmode="lin" valueType="num">
                                      <p:cBhvr>
                                        <p:cTn id="86" dur="250" fill="hold"/>
                                        <p:tgtEl>
                                          <p:spTgt spid="19"/>
                                        </p:tgtEl>
                                        <p:attrNameLst>
                                          <p:attrName>ppt_x</p:attrName>
                                        </p:attrNameLst>
                                      </p:cBhvr>
                                      <p:tavLst>
                                        <p:tav tm="0">
                                          <p:val>
                                            <p:strVal val="#ppt_x"/>
                                          </p:val>
                                        </p:tav>
                                        <p:tav tm="100000">
                                          <p:val>
                                            <p:strVal val="#ppt_x"/>
                                          </p:val>
                                        </p:tav>
                                      </p:tavLst>
                                    </p:anim>
                                    <p:anim calcmode="lin" valueType="num">
                                      <p:cBhvr>
                                        <p:cTn id="87" dur="250" fill="hold"/>
                                        <p:tgtEl>
                                          <p:spTgt spid="19"/>
                                        </p:tgtEl>
                                        <p:attrNameLst>
                                          <p:attrName>ppt_y</p:attrName>
                                        </p:attrNameLst>
                                      </p:cBhvr>
                                      <p:tavLst>
                                        <p:tav tm="0">
                                          <p:val>
                                            <p:strVal val="#ppt_y+.1"/>
                                          </p:val>
                                        </p:tav>
                                        <p:tav tm="100000">
                                          <p:val>
                                            <p:strVal val="#ppt_y"/>
                                          </p:val>
                                        </p:tav>
                                      </p:tavLst>
                                    </p:anim>
                                  </p:childTnLst>
                                </p:cTn>
                              </p:par>
                            </p:childTnLst>
                          </p:cTn>
                        </p:par>
                        <p:par>
                          <p:cTn id="88" fill="hold">
                            <p:stCondLst>
                              <p:cond delay="3500"/>
                            </p:stCondLst>
                            <p:childTnLst>
                              <p:par>
                                <p:cTn id="89" presetID="42" presetClass="entr" presetSubtype="0" fill="hold" nodeType="after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fade">
                                      <p:cBhvr>
                                        <p:cTn id="91" dur="250"/>
                                        <p:tgtEl>
                                          <p:spTgt spid="20"/>
                                        </p:tgtEl>
                                      </p:cBhvr>
                                    </p:animEffect>
                                    <p:anim calcmode="lin" valueType="num">
                                      <p:cBhvr>
                                        <p:cTn id="92" dur="250" fill="hold"/>
                                        <p:tgtEl>
                                          <p:spTgt spid="20"/>
                                        </p:tgtEl>
                                        <p:attrNameLst>
                                          <p:attrName>ppt_x</p:attrName>
                                        </p:attrNameLst>
                                      </p:cBhvr>
                                      <p:tavLst>
                                        <p:tav tm="0">
                                          <p:val>
                                            <p:strVal val="#ppt_x"/>
                                          </p:val>
                                        </p:tav>
                                        <p:tav tm="100000">
                                          <p:val>
                                            <p:strVal val="#ppt_x"/>
                                          </p:val>
                                        </p:tav>
                                      </p:tavLst>
                                    </p:anim>
                                    <p:anim calcmode="lin" valueType="num">
                                      <p:cBhvr>
                                        <p:cTn id="93" dur="250" fill="hold"/>
                                        <p:tgtEl>
                                          <p:spTgt spid="20"/>
                                        </p:tgtEl>
                                        <p:attrNameLst>
                                          <p:attrName>ppt_y</p:attrName>
                                        </p:attrNameLst>
                                      </p:cBhvr>
                                      <p:tavLst>
                                        <p:tav tm="0">
                                          <p:val>
                                            <p:strVal val="#ppt_y+.1"/>
                                          </p:val>
                                        </p:tav>
                                        <p:tav tm="100000">
                                          <p:val>
                                            <p:strVal val="#ppt_y"/>
                                          </p:val>
                                        </p:tav>
                                      </p:tavLst>
                                    </p:anim>
                                  </p:childTnLst>
                                </p:cTn>
                              </p:par>
                            </p:childTnLst>
                          </p:cTn>
                        </p:par>
                        <p:par>
                          <p:cTn id="94" fill="hold">
                            <p:stCondLst>
                              <p:cond delay="3750"/>
                            </p:stCondLst>
                            <p:childTnLst>
                              <p:par>
                                <p:cTn id="95" presetID="42" presetClass="entr" presetSubtype="0" fill="hold"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250"/>
                                        <p:tgtEl>
                                          <p:spTgt spid="21"/>
                                        </p:tgtEl>
                                      </p:cBhvr>
                                    </p:animEffect>
                                    <p:anim calcmode="lin" valueType="num">
                                      <p:cBhvr>
                                        <p:cTn id="98" dur="250" fill="hold"/>
                                        <p:tgtEl>
                                          <p:spTgt spid="21"/>
                                        </p:tgtEl>
                                        <p:attrNameLst>
                                          <p:attrName>ppt_x</p:attrName>
                                        </p:attrNameLst>
                                      </p:cBhvr>
                                      <p:tavLst>
                                        <p:tav tm="0">
                                          <p:val>
                                            <p:strVal val="#ppt_x"/>
                                          </p:val>
                                        </p:tav>
                                        <p:tav tm="100000">
                                          <p:val>
                                            <p:strVal val="#ppt_x"/>
                                          </p:val>
                                        </p:tav>
                                      </p:tavLst>
                                    </p:anim>
                                    <p:anim calcmode="lin" valueType="num">
                                      <p:cBhvr>
                                        <p:cTn id="99" dur="25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animBg="1"/>
      <p:bldP spid="11" grpId="0" animBg="1"/>
      <p:bldP spid="12" grpId="0"/>
      <p:bldP spid="13" grpId="0"/>
      <p:bldP spid="14" grpId="0"/>
      <p:bldP spid="15" grpId="0"/>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1"/>
          <p:cNvGrpSpPr/>
          <p:nvPr/>
        </p:nvGrpSpPr>
        <p:grpSpPr>
          <a:xfrm>
            <a:off x="1952845" y="2146751"/>
            <a:ext cx="1513866" cy="1513317"/>
            <a:chOff x="2019765" y="1757191"/>
            <a:chExt cx="1513668" cy="1513668"/>
          </a:xfrm>
          <a:solidFill>
            <a:schemeClr val="accent1"/>
          </a:solidFill>
        </p:grpSpPr>
        <p:grpSp>
          <p:nvGrpSpPr>
            <p:cNvPr id="3" name="Group 20"/>
            <p:cNvGrpSpPr/>
            <p:nvPr/>
          </p:nvGrpSpPr>
          <p:grpSpPr>
            <a:xfrm>
              <a:off x="2019765" y="1757191"/>
              <a:ext cx="1513668" cy="1513668"/>
              <a:chOff x="2019765" y="1694131"/>
              <a:chExt cx="1513668" cy="1513668"/>
            </a:xfrm>
            <a:grpFill/>
          </p:grpSpPr>
          <p:sp>
            <p:nvSpPr>
              <p:cNvPr id="13" name="Teardrop 9"/>
              <p:cNvSpPr/>
              <p:nvPr/>
            </p:nvSpPr>
            <p:spPr>
              <a:xfrm rot="8028697">
                <a:off x="2019765" y="1694131"/>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600" b="1" dirty="0">
                  <a:solidFill>
                    <a:schemeClr val="bg1"/>
                  </a:solidFill>
                  <a:cs typeface="+mn-ea"/>
                  <a:sym typeface="+mn-lt"/>
                </a:endParaRPr>
              </a:p>
            </p:txBody>
          </p:sp>
          <p:sp>
            <p:nvSpPr>
              <p:cNvPr id="14" name="Teardrop 3"/>
              <p:cNvSpPr/>
              <p:nvPr/>
            </p:nvSpPr>
            <p:spPr>
              <a:xfrm rot="8028697">
                <a:off x="2084879" y="1759244"/>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600" b="1" dirty="0">
                  <a:solidFill>
                    <a:schemeClr val="bg1"/>
                  </a:solidFill>
                  <a:cs typeface="+mn-ea"/>
                  <a:sym typeface="+mn-lt"/>
                </a:endParaRPr>
              </a:p>
            </p:txBody>
          </p:sp>
        </p:grpSp>
        <p:sp>
          <p:nvSpPr>
            <p:cNvPr id="12" name="Rectangle 60"/>
            <p:cNvSpPr/>
            <p:nvPr/>
          </p:nvSpPr>
          <p:spPr>
            <a:xfrm>
              <a:off x="2192126" y="2294437"/>
              <a:ext cx="1218443" cy="338633"/>
            </a:xfrm>
            <a:prstGeom prst="rect">
              <a:avLst/>
            </a:prstGeom>
            <a:grpFill/>
            <a:ln>
              <a:noFill/>
            </a:ln>
          </p:spPr>
          <p:txBody>
            <a:bodyPr wrap="none">
              <a:spAutoFit/>
            </a:bodyPr>
            <a:lstStyle/>
            <a:p>
              <a:pPr algn="ctr"/>
              <a:r>
                <a:rPr lang="zh-CN" altLang="en-US" sz="1600" b="1" dirty="0">
                  <a:solidFill>
                    <a:schemeClr val="bg1"/>
                  </a:solidFill>
                  <a:cs typeface="+mn-ea"/>
                  <a:sym typeface="+mn-lt"/>
                </a:rPr>
                <a:t>请输入标题</a:t>
              </a:r>
              <a:endParaRPr lang="en-US" sz="1600" b="1" dirty="0">
                <a:solidFill>
                  <a:schemeClr val="bg1"/>
                </a:solidFill>
                <a:cs typeface="+mn-ea"/>
                <a:sym typeface="+mn-lt"/>
              </a:endParaRPr>
            </a:p>
          </p:txBody>
        </p:sp>
      </p:grpSp>
      <p:grpSp>
        <p:nvGrpSpPr>
          <p:cNvPr id="4" name="Group 23"/>
          <p:cNvGrpSpPr/>
          <p:nvPr/>
        </p:nvGrpSpPr>
        <p:grpSpPr>
          <a:xfrm>
            <a:off x="5296561" y="2115642"/>
            <a:ext cx="1513865" cy="1513317"/>
            <a:chOff x="5339165" y="1757191"/>
            <a:chExt cx="1513668" cy="1513668"/>
          </a:xfrm>
          <a:solidFill>
            <a:schemeClr val="accent2"/>
          </a:solidFill>
        </p:grpSpPr>
        <p:grpSp>
          <p:nvGrpSpPr>
            <p:cNvPr id="5" name="Group 19"/>
            <p:cNvGrpSpPr/>
            <p:nvPr/>
          </p:nvGrpSpPr>
          <p:grpSpPr>
            <a:xfrm>
              <a:off x="5339165" y="1757191"/>
              <a:ext cx="1513668" cy="1513668"/>
              <a:chOff x="5339165" y="1694131"/>
              <a:chExt cx="1513668" cy="1513668"/>
            </a:xfrm>
            <a:grpFill/>
          </p:grpSpPr>
          <p:sp>
            <p:nvSpPr>
              <p:cNvPr id="18" name="Teardrop 10"/>
              <p:cNvSpPr/>
              <p:nvPr/>
            </p:nvSpPr>
            <p:spPr>
              <a:xfrm rot="8028697">
                <a:off x="5339165" y="1694131"/>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2400" b="1">
                  <a:solidFill>
                    <a:schemeClr val="bg1"/>
                  </a:solidFill>
                  <a:cs typeface="+mn-ea"/>
                  <a:sym typeface="+mn-lt"/>
                </a:endParaRPr>
              </a:p>
            </p:txBody>
          </p:sp>
          <p:sp>
            <p:nvSpPr>
              <p:cNvPr id="19" name="Teardrop 4"/>
              <p:cNvSpPr/>
              <p:nvPr/>
            </p:nvSpPr>
            <p:spPr>
              <a:xfrm rot="8028697">
                <a:off x="5404278" y="1759242"/>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2400" b="1">
                  <a:solidFill>
                    <a:schemeClr val="bg1"/>
                  </a:solidFill>
                  <a:cs typeface="+mn-ea"/>
                  <a:sym typeface="+mn-lt"/>
                </a:endParaRPr>
              </a:p>
            </p:txBody>
          </p:sp>
        </p:grpSp>
        <p:sp>
          <p:nvSpPr>
            <p:cNvPr id="17" name="Rectangle 61"/>
            <p:cNvSpPr/>
            <p:nvPr/>
          </p:nvSpPr>
          <p:spPr>
            <a:xfrm>
              <a:off x="5422645" y="2252752"/>
              <a:ext cx="1291848" cy="318174"/>
            </a:xfrm>
            <a:prstGeom prst="rect">
              <a:avLst/>
            </a:prstGeom>
            <a:grpFill/>
          </p:spPr>
          <p:txBody>
            <a:bodyPr wrap="square">
              <a:spAutoFit/>
            </a:bodyPr>
            <a:lstStyle/>
            <a:p>
              <a:pPr algn="ctr"/>
              <a:r>
                <a:rPr lang="zh-CN" altLang="en-US" sz="1467" b="1" dirty="0">
                  <a:solidFill>
                    <a:schemeClr val="bg1"/>
                  </a:solidFill>
                  <a:cs typeface="+mn-ea"/>
                  <a:sym typeface="+mn-lt"/>
                </a:rPr>
                <a:t>请输入标题</a:t>
              </a:r>
              <a:endParaRPr lang="en-US" altLang="zh-CN" sz="1467" b="1" dirty="0">
                <a:solidFill>
                  <a:schemeClr val="bg1"/>
                </a:solidFill>
                <a:cs typeface="+mn-ea"/>
                <a:sym typeface="+mn-lt"/>
              </a:endParaRPr>
            </a:p>
          </p:txBody>
        </p:sp>
      </p:grpSp>
      <p:grpSp>
        <p:nvGrpSpPr>
          <p:cNvPr id="8" name="Group 25"/>
          <p:cNvGrpSpPr/>
          <p:nvPr/>
        </p:nvGrpSpPr>
        <p:grpSpPr>
          <a:xfrm>
            <a:off x="8592501" y="2146751"/>
            <a:ext cx="1513865" cy="1513317"/>
            <a:chOff x="8658562" y="1757191"/>
            <a:chExt cx="1513668" cy="1513668"/>
          </a:xfrm>
          <a:solidFill>
            <a:schemeClr val="accent3"/>
          </a:solidFill>
        </p:grpSpPr>
        <p:grpSp>
          <p:nvGrpSpPr>
            <p:cNvPr id="9" name="Group 18"/>
            <p:cNvGrpSpPr/>
            <p:nvPr/>
          </p:nvGrpSpPr>
          <p:grpSpPr>
            <a:xfrm>
              <a:off x="8658562" y="1757191"/>
              <a:ext cx="1513668" cy="1513668"/>
              <a:chOff x="8658562" y="1694131"/>
              <a:chExt cx="1513668" cy="1513668"/>
            </a:xfrm>
            <a:grpFill/>
          </p:grpSpPr>
          <p:sp>
            <p:nvSpPr>
              <p:cNvPr id="23" name="Teardrop 11"/>
              <p:cNvSpPr/>
              <p:nvPr/>
            </p:nvSpPr>
            <p:spPr>
              <a:xfrm rot="8028697">
                <a:off x="8658562" y="1694131"/>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600" b="1" dirty="0">
                  <a:solidFill>
                    <a:schemeClr val="bg1"/>
                  </a:solidFill>
                  <a:cs typeface="+mn-ea"/>
                  <a:sym typeface="+mn-lt"/>
                </a:endParaRPr>
              </a:p>
            </p:txBody>
          </p:sp>
          <p:sp>
            <p:nvSpPr>
              <p:cNvPr id="24" name="Teardrop 5"/>
              <p:cNvSpPr/>
              <p:nvPr/>
            </p:nvSpPr>
            <p:spPr>
              <a:xfrm rot="8028697">
                <a:off x="8723676" y="1759244"/>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600" b="1" dirty="0">
                  <a:solidFill>
                    <a:schemeClr val="bg1"/>
                  </a:solidFill>
                  <a:cs typeface="+mn-ea"/>
                  <a:sym typeface="+mn-lt"/>
                </a:endParaRPr>
              </a:p>
            </p:txBody>
          </p:sp>
        </p:grpSp>
        <p:sp>
          <p:nvSpPr>
            <p:cNvPr id="22" name="Rectangle 62"/>
            <p:cNvSpPr/>
            <p:nvPr/>
          </p:nvSpPr>
          <p:spPr>
            <a:xfrm>
              <a:off x="8869722" y="2225007"/>
              <a:ext cx="1218443" cy="338633"/>
            </a:xfrm>
            <a:prstGeom prst="rect">
              <a:avLst/>
            </a:prstGeom>
            <a:grpFill/>
          </p:spPr>
          <p:txBody>
            <a:bodyPr wrap="none">
              <a:spAutoFit/>
            </a:bodyPr>
            <a:lstStyle/>
            <a:p>
              <a:pPr algn="ctr"/>
              <a:r>
                <a:rPr lang="zh-CN" altLang="en-US" sz="1600" b="1" dirty="0">
                  <a:solidFill>
                    <a:schemeClr val="bg1"/>
                  </a:solidFill>
                  <a:cs typeface="+mn-ea"/>
                  <a:sym typeface="+mn-lt"/>
                </a:rPr>
                <a:t>请输入标题</a:t>
              </a:r>
              <a:endParaRPr lang="en-US" altLang="zh-CN" sz="1600" b="1" dirty="0">
                <a:solidFill>
                  <a:schemeClr val="bg1"/>
                </a:solidFill>
                <a:cs typeface="+mn-ea"/>
                <a:sym typeface="+mn-lt"/>
              </a:endParaRPr>
            </a:p>
          </p:txBody>
        </p:sp>
      </p:grpSp>
      <p:grpSp>
        <p:nvGrpSpPr>
          <p:cNvPr id="10" name="组合 24"/>
          <p:cNvGrpSpPr/>
          <p:nvPr/>
        </p:nvGrpSpPr>
        <p:grpSpPr>
          <a:xfrm>
            <a:off x="1256238" y="4004363"/>
            <a:ext cx="3026393" cy="465011"/>
            <a:chOff x="3002037" y="1465798"/>
            <a:chExt cx="7067433" cy="369332"/>
          </a:xfrm>
          <a:solidFill>
            <a:schemeClr val="accent1"/>
          </a:solidFill>
          <a:effectLst/>
        </p:grpSpPr>
        <p:sp>
          <p:nvSpPr>
            <p:cNvPr id="26" name="矩形 25"/>
            <p:cNvSpPr/>
            <p:nvPr/>
          </p:nvSpPr>
          <p:spPr bwMode="auto">
            <a:xfrm>
              <a:off x="3002037" y="1465798"/>
              <a:ext cx="7067433" cy="369332"/>
            </a:xfrm>
            <a:prstGeom prst="rect">
              <a:avLst/>
            </a:prstGeom>
            <a:grpFill/>
            <a:ln w="38100" cap="flat" cmpd="sng" algn="ctr">
              <a:noFill/>
              <a:prstDash val="solid"/>
              <a:round/>
              <a:headEnd type="none" w="med" len="med"/>
              <a:tailEnd type="none" w="med" len="med"/>
            </a:ln>
            <a:effectLst/>
          </p:spPr>
          <p:txBody>
            <a:bodyPr vert="horz" wrap="square" lIns="162560" tIns="81280" rIns="162560" bIns="81280" numCol="1" rtlCol="0" anchor="t" anchorCtr="0" compatLnSpc="1"/>
            <a:lstStyle/>
            <a:p>
              <a:pPr algn="ctr" fontAlgn="base">
                <a:spcBef>
                  <a:spcPct val="0"/>
                </a:spcBef>
                <a:spcAft>
                  <a:spcPct val="0"/>
                </a:spcAft>
              </a:pPr>
              <a:endParaRPr lang="zh-CN" altLang="en-US" sz="1333" dirty="0">
                <a:cs typeface="+mn-ea"/>
                <a:sym typeface="+mn-lt"/>
              </a:endParaRPr>
            </a:p>
          </p:txBody>
        </p:sp>
        <p:sp>
          <p:nvSpPr>
            <p:cNvPr id="27" name="TextBox 4"/>
            <p:cNvSpPr txBox="1"/>
            <p:nvPr/>
          </p:nvSpPr>
          <p:spPr>
            <a:xfrm>
              <a:off x="3691436" y="1500686"/>
              <a:ext cx="5688629" cy="301540"/>
            </a:xfrm>
            <a:prstGeom prst="rect">
              <a:avLst/>
            </a:prstGeom>
            <a:grpFill/>
            <a:ln>
              <a:noFill/>
            </a:ln>
          </p:spPr>
          <p:txBody>
            <a:bodyPr wrap="square" rtlCol="0">
              <a:spAutoFit/>
            </a:bodyPr>
            <a:lstStyle/>
            <a:p>
              <a:pPr algn="ctr"/>
              <a:r>
                <a:rPr lang="zh-CN" altLang="en-US" sz="1867" dirty="0">
                  <a:solidFill>
                    <a:srgbClr val="F8F8F8"/>
                  </a:solidFill>
                  <a:cs typeface="+mn-ea"/>
                  <a:sym typeface="+mn-lt"/>
                </a:rPr>
                <a:t>单击此处添加标题</a:t>
              </a:r>
            </a:p>
          </p:txBody>
        </p:sp>
      </p:grpSp>
      <p:sp>
        <p:nvSpPr>
          <p:cNvPr id="28" name="TextBox 9"/>
          <p:cNvSpPr txBox="1"/>
          <p:nvPr/>
        </p:nvSpPr>
        <p:spPr>
          <a:xfrm>
            <a:off x="1256238" y="4568281"/>
            <a:ext cx="3026393" cy="1373074"/>
          </a:xfrm>
          <a:prstGeom prst="rect">
            <a:avLst/>
          </a:prstGeom>
          <a:noFill/>
        </p:spPr>
        <p:txBody>
          <a:bodyPr wrap="square" lIns="91447" tIns="45723" rIns="91447" bIns="45723" rtlCol="0">
            <a:spAutoFit/>
          </a:bodyPr>
          <a:lstStyle/>
          <a:p>
            <a:pPr algn="ctr">
              <a:lnSpc>
                <a:spcPct val="130000"/>
              </a:lnSpc>
            </a:pPr>
            <a:r>
              <a:rPr lang="zh-CN" altLang="en-US" sz="1067" dirty="0">
                <a:solidFill>
                  <a:schemeClr val="bg1">
                    <a:lumMod val="50000"/>
                  </a:schemeClr>
                </a:solidFill>
                <a:cs typeface="+mn-ea"/>
                <a:sym typeface="+mn-lt"/>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grpSp>
        <p:nvGrpSpPr>
          <p:cNvPr id="11" name="组合 28"/>
          <p:cNvGrpSpPr/>
          <p:nvPr/>
        </p:nvGrpSpPr>
        <p:grpSpPr>
          <a:xfrm>
            <a:off x="4568581" y="4004363"/>
            <a:ext cx="3026393" cy="465011"/>
            <a:chOff x="3002037" y="1465798"/>
            <a:chExt cx="7067433" cy="369332"/>
          </a:xfrm>
          <a:solidFill>
            <a:schemeClr val="accent1">
              <a:lumMod val="75000"/>
            </a:schemeClr>
          </a:solidFill>
          <a:effectLst/>
        </p:grpSpPr>
        <p:sp>
          <p:nvSpPr>
            <p:cNvPr id="30" name="矩形 29"/>
            <p:cNvSpPr/>
            <p:nvPr/>
          </p:nvSpPr>
          <p:spPr bwMode="auto">
            <a:xfrm>
              <a:off x="3002037" y="1465798"/>
              <a:ext cx="7067433" cy="369332"/>
            </a:xfrm>
            <a:prstGeom prst="rect">
              <a:avLst/>
            </a:prstGeom>
            <a:grpFill/>
            <a:ln w="38100" cap="flat" cmpd="sng" algn="ctr">
              <a:noFill/>
              <a:prstDash val="solid"/>
              <a:round/>
              <a:headEnd type="none" w="med" len="med"/>
              <a:tailEnd type="none" w="med" len="med"/>
            </a:ln>
            <a:effectLst/>
          </p:spPr>
          <p:txBody>
            <a:bodyPr vert="horz" wrap="square" lIns="162560" tIns="81280" rIns="162560" bIns="81280" numCol="1" rtlCol="0" anchor="t" anchorCtr="0" compatLnSpc="1"/>
            <a:lstStyle/>
            <a:p>
              <a:pPr algn="ctr" fontAlgn="base">
                <a:spcBef>
                  <a:spcPct val="0"/>
                </a:spcBef>
                <a:spcAft>
                  <a:spcPct val="0"/>
                </a:spcAft>
              </a:pPr>
              <a:endParaRPr lang="zh-CN" altLang="en-US" sz="1333" dirty="0">
                <a:cs typeface="+mn-ea"/>
                <a:sym typeface="+mn-lt"/>
              </a:endParaRPr>
            </a:p>
          </p:txBody>
        </p:sp>
        <p:sp>
          <p:nvSpPr>
            <p:cNvPr id="31" name="TextBox 4"/>
            <p:cNvSpPr txBox="1"/>
            <p:nvPr/>
          </p:nvSpPr>
          <p:spPr>
            <a:xfrm>
              <a:off x="3691436" y="1500686"/>
              <a:ext cx="5688629" cy="301540"/>
            </a:xfrm>
            <a:prstGeom prst="rect">
              <a:avLst/>
            </a:prstGeom>
            <a:grpFill/>
            <a:ln>
              <a:noFill/>
            </a:ln>
          </p:spPr>
          <p:txBody>
            <a:bodyPr wrap="square" rtlCol="0">
              <a:spAutoFit/>
            </a:bodyPr>
            <a:lstStyle/>
            <a:p>
              <a:pPr algn="ctr"/>
              <a:r>
                <a:rPr lang="zh-CN" altLang="en-US" sz="1867" dirty="0">
                  <a:solidFill>
                    <a:srgbClr val="F8F8F8"/>
                  </a:solidFill>
                  <a:cs typeface="+mn-ea"/>
                  <a:sym typeface="+mn-lt"/>
                </a:rPr>
                <a:t>单击此处添加标题</a:t>
              </a:r>
            </a:p>
          </p:txBody>
        </p:sp>
      </p:grpSp>
      <p:sp>
        <p:nvSpPr>
          <p:cNvPr id="32" name="TextBox 9"/>
          <p:cNvSpPr txBox="1"/>
          <p:nvPr/>
        </p:nvSpPr>
        <p:spPr>
          <a:xfrm>
            <a:off x="4568581" y="4568281"/>
            <a:ext cx="3026393" cy="1373074"/>
          </a:xfrm>
          <a:prstGeom prst="rect">
            <a:avLst/>
          </a:prstGeom>
          <a:noFill/>
        </p:spPr>
        <p:txBody>
          <a:bodyPr wrap="square" lIns="91447" tIns="45723" rIns="91447" bIns="45723" rtlCol="0">
            <a:spAutoFit/>
          </a:bodyPr>
          <a:lstStyle/>
          <a:p>
            <a:pPr algn="ctr">
              <a:lnSpc>
                <a:spcPct val="130000"/>
              </a:lnSpc>
            </a:pPr>
            <a:r>
              <a:rPr lang="zh-CN" altLang="en-US" sz="1067" dirty="0">
                <a:solidFill>
                  <a:schemeClr val="bg1">
                    <a:lumMod val="50000"/>
                  </a:schemeClr>
                </a:solidFill>
                <a:cs typeface="+mn-ea"/>
                <a:sym typeface="+mn-lt"/>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grpSp>
        <p:nvGrpSpPr>
          <p:cNvPr id="15" name="组合 32"/>
          <p:cNvGrpSpPr/>
          <p:nvPr/>
        </p:nvGrpSpPr>
        <p:grpSpPr>
          <a:xfrm>
            <a:off x="7847465" y="4004363"/>
            <a:ext cx="3026393" cy="465011"/>
            <a:chOff x="3002037" y="1465798"/>
            <a:chExt cx="7067433" cy="369332"/>
          </a:xfrm>
          <a:solidFill>
            <a:schemeClr val="accent3"/>
          </a:solidFill>
          <a:effectLst/>
        </p:grpSpPr>
        <p:sp>
          <p:nvSpPr>
            <p:cNvPr id="34" name="矩形 33"/>
            <p:cNvSpPr/>
            <p:nvPr/>
          </p:nvSpPr>
          <p:spPr bwMode="auto">
            <a:xfrm>
              <a:off x="3002037" y="1465798"/>
              <a:ext cx="7067433" cy="369332"/>
            </a:xfrm>
            <a:prstGeom prst="rect">
              <a:avLst/>
            </a:prstGeom>
            <a:grpFill/>
            <a:ln w="38100" cap="flat" cmpd="sng" algn="ctr">
              <a:noFill/>
              <a:prstDash val="solid"/>
              <a:round/>
              <a:headEnd type="none" w="med" len="med"/>
              <a:tailEnd type="none" w="med" len="med"/>
            </a:ln>
            <a:effectLst/>
          </p:spPr>
          <p:txBody>
            <a:bodyPr vert="horz" wrap="square" lIns="162560" tIns="81280" rIns="162560" bIns="81280" numCol="1" rtlCol="0" anchor="t" anchorCtr="0" compatLnSpc="1"/>
            <a:lstStyle/>
            <a:p>
              <a:pPr algn="ctr" fontAlgn="base">
                <a:spcBef>
                  <a:spcPct val="0"/>
                </a:spcBef>
                <a:spcAft>
                  <a:spcPct val="0"/>
                </a:spcAft>
              </a:pPr>
              <a:endParaRPr lang="zh-CN" altLang="en-US" sz="1333" dirty="0">
                <a:cs typeface="+mn-ea"/>
                <a:sym typeface="+mn-lt"/>
              </a:endParaRPr>
            </a:p>
          </p:txBody>
        </p:sp>
        <p:sp>
          <p:nvSpPr>
            <p:cNvPr id="35" name="TextBox 4"/>
            <p:cNvSpPr txBox="1"/>
            <p:nvPr/>
          </p:nvSpPr>
          <p:spPr>
            <a:xfrm>
              <a:off x="3691436" y="1500686"/>
              <a:ext cx="5688629" cy="301540"/>
            </a:xfrm>
            <a:prstGeom prst="rect">
              <a:avLst/>
            </a:prstGeom>
            <a:grpFill/>
            <a:ln>
              <a:noFill/>
            </a:ln>
          </p:spPr>
          <p:txBody>
            <a:bodyPr wrap="square" rtlCol="0">
              <a:spAutoFit/>
            </a:bodyPr>
            <a:lstStyle/>
            <a:p>
              <a:pPr algn="ctr"/>
              <a:r>
                <a:rPr lang="zh-CN" altLang="en-US" sz="1867" dirty="0">
                  <a:solidFill>
                    <a:srgbClr val="F8F8F8"/>
                  </a:solidFill>
                  <a:cs typeface="+mn-ea"/>
                  <a:sym typeface="+mn-lt"/>
                </a:rPr>
                <a:t>单击此处添加标题</a:t>
              </a:r>
            </a:p>
          </p:txBody>
        </p:sp>
      </p:grpSp>
      <p:sp>
        <p:nvSpPr>
          <p:cNvPr id="36" name="TextBox 9"/>
          <p:cNvSpPr txBox="1"/>
          <p:nvPr/>
        </p:nvSpPr>
        <p:spPr>
          <a:xfrm>
            <a:off x="7847465" y="4568281"/>
            <a:ext cx="3026393" cy="1373074"/>
          </a:xfrm>
          <a:prstGeom prst="rect">
            <a:avLst/>
          </a:prstGeom>
          <a:noFill/>
        </p:spPr>
        <p:txBody>
          <a:bodyPr wrap="square" lIns="91447" tIns="45723" rIns="91447" bIns="45723" rtlCol="0">
            <a:spAutoFit/>
          </a:bodyPr>
          <a:lstStyle/>
          <a:p>
            <a:pPr algn="ctr">
              <a:lnSpc>
                <a:spcPct val="130000"/>
              </a:lnSpc>
            </a:pPr>
            <a:r>
              <a:rPr lang="zh-CN" altLang="en-US" sz="1067" dirty="0">
                <a:solidFill>
                  <a:schemeClr val="bg1">
                    <a:lumMod val="50000"/>
                  </a:schemeClr>
                </a:solidFill>
                <a:cs typeface="+mn-ea"/>
                <a:sym typeface="+mn-lt"/>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spTree>
    <p:extLst>
      <p:ext uri="{BB962C8B-B14F-4D97-AF65-F5344CB8AC3E}">
        <p14:creationId xmlns:p14="http://schemas.microsoft.com/office/powerpoint/2010/main" val="1308035104"/>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anim calcmode="lin" valueType="num">
                                      <p:cBhvr>
                                        <p:cTn id="14" dur="500" fill="hold"/>
                                        <p:tgtEl>
                                          <p:spTgt spid="4"/>
                                        </p:tgtEl>
                                        <p:attrNameLst>
                                          <p:attrName>ppt_x</p:attrName>
                                        </p:attrNameLst>
                                      </p:cBhvr>
                                      <p:tavLst>
                                        <p:tav tm="0">
                                          <p:val>
                                            <p:strVal val="#ppt_x"/>
                                          </p:val>
                                        </p:tav>
                                        <p:tav tm="100000">
                                          <p:val>
                                            <p:strVal val="#ppt_x"/>
                                          </p:val>
                                        </p:tav>
                                      </p:tavLst>
                                    </p:anim>
                                    <p:anim calcmode="lin" valueType="num">
                                      <p:cBhvr>
                                        <p:cTn id="15" dur="5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anim calcmode="lin" valueType="num">
                                      <p:cBhvr>
                                        <p:cTn id="20" dur="500" fill="hold"/>
                                        <p:tgtEl>
                                          <p:spTgt spid="8"/>
                                        </p:tgtEl>
                                        <p:attrNameLst>
                                          <p:attrName>ppt_x</p:attrName>
                                        </p:attrNameLst>
                                      </p:cBhvr>
                                      <p:tavLst>
                                        <p:tav tm="0">
                                          <p:val>
                                            <p:strVal val="#ppt_x"/>
                                          </p:val>
                                        </p:tav>
                                        <p:tav tm="100000">
                                          <p:val>
                                            <p:strVal val="#ppt_x"/>
                                          </p:val>
                                        </p:tav>
                                      </p:tavLst>
                                    </p:anim>
                                    <p:anim calcmode="lin" valueType="num">
                                      <p:cBhvr>
                                        <p:cTn id="21" dur="500" fill="hold"/>
                                        <p:tgtEl>
                                          <p:spTgt spid="8"/>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750"/>
                                        <p:tgtEl>
                                          <p:spTgt spid="10"/>
                                        </p:tgtEl>
                                      </p:cBhvr>
                                    </p:animEffect>
                                  </p:childTnLst>
                                </p:cTn>
                              </p:par>
                            </p:childTnLst>
                          </p:cTn>
                        </p:par>
                        <p:par>
                          <p:cTn id="26" fill="hold">
                            <p:stCondLst>
                              <p:cond delay="2250"/>
                            </p:stCondLst>
                            <p:childTnLst>
                              <p:par>
                                <p:cTn id="27" presetID="12" presetClass="entr" presetSubtype="4" fill="hold" grpId="0" nodeType="afterEffect">
                                  <p:stCondLst>
                                    <p:cond delay="0"/>
                                  </p:stCondLst>
                                  <p:iterate type="lt">
                                    <p:tmPct val="5983"/>
                                  </p:iterate>
                                  <p:childTnLst>
                                    <p:set>
                                      <p:cBhvr>
                                        <p:cTn id="28" dur="1" fill="hold">
                                          <p:stCondLst>
                                            <p:cond delay="0"/>
                                          </p:stCondLst>
                                        </p:cTn>
                                        <p:tgtEl>
                                          <p:spTgt spid="28"/>
                                        </p:tgtEl>
                                        <p:attrNameLst>
                                          <p:attrName>style.visibility</p:attrName>
                                        </p:attrNameLst>
                                      </p:cBhvr>
                                      <p:to>
                                        <p:strVal val="visible"/>
                                      </p:to>
                                    </p:set>
                                    <p:anim calcmode="lin" valueType="num">
                                      <p:cBhvr additive="base">
                                        <p:cTn id="29" dur="250"/>
                                        <p:tgtEl>
                                          <p:spTgt spid="28"/>
                                        </p:tgtEl>
                                        <p:attrNameLst>
                                          <p:attrName>ppt_y</p:attrName>
                                        </p:attrNameLst>
                                      </p:cBhvr>
                                      <p:tavLst>
                                        <p:tav tm="0">
                                          <p:val>
                                            <p:strVal val="#ppt_y+#ppt_h*1.125000"/>
                                          </p:val>
                                        </p:tav>
                                        <p:tav tm="100000">
                                          <p:val>
                                            <p:strVal val="#ppt_y"/>
                                          </p:val>
                                        </p:tav>
                                      </p:tavLst>
                                    </p:anim>
                                    <p:animEffect transition="in" filter="wipe(up)">
                                      <p:cBhvr>
                                        <p:cTn id="30" dur="250"/>
                                        <p:tgtEl>
                                          <p:spTgt spid="28"/>
                                        </p:tgtEl>
                                      </p:cBhvr>
                                    </p:animEffect>
                                  </p:childTnLst>
                                </p:cTn>
                              </p:par>
                            </p:childTnLst>
                          </p:cTn>
                        </p:par>
                        <p:par>
                          <p:cTn id="31" fill="hold">
                            <p:stCondLst>
                              <p:cond delay="4115"/>
                            </p:stCondLst>
                            <p:childTnLst>
                              <p:par>
                                <p:cTn id="32" presetID="22" presetClass="entr" presetSubtype="8"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left)">
                                      <p:cBhvr>
                                        <p:cTn id="34" dur="750"/>
                                        <p:tgtEl>
                                          <p:spTgt spid="11"/>
                                        </p:tgtEl>
                                      </p:cBhvr>
                                    </p:animEffect>
                                  </p:childTnLst>
                                </p:cTn>
                              </p:par>
                            </p:childTnLst>
                          </p:cTn>
                        </p:par>
                        <p:par>
                          <p:cTn id="35" fill="hold">
                            <p:stCondLst>
                              <p:cond delay="4865"/>
                            </p:stCondLst>
                            <p:childTnLst>
                              <p:par>
                                <p:cTn id="36" presetID="12" presetClass="entr" presetSubtype="4" fill="hold" grpId="0" nodeType="afterEffect">
                                  <p:stCondLst>
                                    <p:cond delay="0"/>
                                  </p:stCondLst>
                                  <p:iterate type="lt">
                                    <p:tmPct val="5983"/>
                                  </p:iterate>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250"/>
                                        <p:tgtEl>
                                          <p:spTgt spid="32"/>
                                        </p:tgtEl>
                                        <p:attrNameLst>
                                          <p:attrName>ppt_y</p:attrName>
                                        </p:attrNameLst>
                                      </p:cBhvr>
                                      <p:tavLst>
                                        <p:tav tm="0">
                                          <p:val>
                                            <p:strVal val="#ppt_y+#ppt_h*1.125000"/>
                                          </p:val>
                                        </p:tav>
                                        <p:tav tm="100000">
                                          <p:val>
                                            <p:strVal val="#ppt_y"/>
                                          </p:val>
                                        </p:tav>
                                      </p:tavLst>
                                    </p:anim>
                                    <p:animEffect transition="in" filter="wipe(up)">
                                      <p:cBhvr>
                                        <p:cTn id="39" dur="250"/>
                                        <p:tgtEl>
                                          <p:spTgt spid="32"/>
                                        </p:tgtEl>
                                      </p:cBhvr>
                                    </p:animEffect>
                                  </p:childTnLst>
                                </p:cTn>
                              </p:par>
                            </p:childTnLst>
                          </p:cTn>
                        </p:par>
                        <p:par>
                          <p:cTn id="40" fill="hold">
                            <p:stCondLst>
                              <p:cond delay="6731"/>
                            </p:stCondLst>
                            <p:childTnLst>
                              <p:par>
                                <p:cTn id="41" presetID="22" presetClass="entr" presetSubtype="8" fill="hold"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750"/>
                                        <p:tgtEl>
                                          <p:spTgt spid="15"/>
                                        </p:tgtEl>
                                      </p:cBhvr>
                                    </p:animEffect>
                                  </p:childTnLst>
                                </p:cTn>
                              </p:par>
                            </p:childTnLst>
                          </p:cTn>
                        </p:par>
                        <p:par>
                          <p:cTn id="44" fill="hold">
                            <p:stCondLst>
                              <p:cond delay="7481"/>
                            </p:stCondLst>
                            <p:childTnLst>
                              <p:par>
                                <p:cTn id="45" presetID="12" presetClass="entr" presetSubtype="4" fill="hold" grpId="0" nodeType="afterEffect">
                                  <p:stCondLst>
                                    <p:cond delay="0"/>
                                  </p:stCondLst>
                                  <p:iterate type="lt">
                                    <p:tmPct val="5983"/>
                                  </p:iterate>
                                  <p:childTnLst>
                                    <p:set>
                                      <p:cBhvr>
                                        <p:cTn id="46" dur="1" fill="hold">
                                          <p:stCondLst>
                                            <p:cond delay="0"/>
                                          </p:stCondLst>
                                        </p:cTn>
                                        <p:tgtEl>
                                          <p:spTgt spid="36"/>
                                        </p:tgtEl>
                                        <p:attrNameLst>
                                          <p:attrName>style.visibility</p:attrName>
                                        </p:attrNameLst>
                                      </p:cBhvr>
                                      <p:to>
                                        <p:strVal val="visible"/>
                                      </p:to>
                                    </p:set>
                                    <p:anim calcmode="lin" valueType="num">
                                      <p:cBhvr additive="base">
                                        <p:cTn id="47" dur="250"/>
                                        <p:tgtEl>
                                          <p:spTgt spid="36"/>
                                        </p:tgtEl>
                                        <p:attrNameLst>
                                          <p:attrName>ppt_y</p:attrName>
                                        </p:attrNameLst>
                                      </p:cBhvr>
                                      <p:tavLst>
                                        <p:tav tm="0">
                                          <p:val>
                                            <p:strVal val="#ppt_y+#ppt_h*1.125000"/>
                                          </p:val>
                                        </p:tav>
                                        <p:tav tm="100000">
                                          <p:val>
                                            <p:strVal val="#ppt_y"/>
                                          </p:val>
                                        </p:tav>
                                      </p:tavLst>
                                    </p:anim>
                                    <p:animEffect transition="in" filter="wipe(up)">
                                      <p:cBhvr>
                                        <p:cTn id="48" dur="25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2" grpId="0"/>
      <p:bldP spid="3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资源 11@4x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310" y="-27940"/>
            <a:ext cx="12270740" cy="6913245"/>
          </a:xfrm>
          <a:prstGeom prst="rect">
            <a:avLst/>
          </a:prstGeom>
        </p:spPr>
      </p:pic>
      <p:pic>
        <p:nvPicPr>
          <p:cNvPr id="2" name="图片 1" descr="资源 10@4x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497320" y="-8890"/>
            <a:ext cx="5694045" cy="6907530"/>
          </a:xfrm>
          <a:prstGeom prst="rect">
            <a:avLst/>
          </a:prstGeom>
        </p:spPr>
      </p:pic>
      <p:pic>
        <p:nvPicPr>
          <p:cNvPr id="6" name="图片 5" descr="资源 10@4x3"/>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584835" y="-8890"/>
            <a:ext cx="6265545" cy="6907530"/>
          </a:xfrm>
          <a:prstGeom prst="rect">
            <a:avLst/>
          </a:prstGeom>
        </p:spPr>
      </p:pic>
      <p:pic>
        <p:nvPicPr>
          <p:cNvPr id="15" name="图片 14" descr="资源 3@4x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7310" y="882650"/>
            <a:ext cx="10194925" cy="5125085"/>
          </a:xfrm>
          <a:prstGeom prst="rect">
            <a:avLst/>
          </a:prstGeom>
        </p:spPr>
      </p:pic>
      <p:pic>
        <p:nvPicPr>
          <p:cNvPr id="17" name="图片 16" descr="资源 3@4x3"/>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10092690" y="1296670"/>
            <a:ext cx="2101850" cy="4897120"/>
          </a:xfrm>
          <a:prstGeom prst="rect">
            <a:avLst/>
          </a:prstGeom>
        </p:spPr>
      </p:pic>
      <p:pic>
        <p:nvPicPr>
          <p:cNvPr id="7" name="图片 6" descr="资源 9@4x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22885" y="5786755"/>
            <a:ext cx="6539865" cy="1117600"/>
          </a:xfrm>
          <a:prstGeom prst="rect">
            <a:avLst/>
          </a:prstGeom>
        </p:spPr>
      </p:pic>
      <p:pic>
        <p:nvPicPr>
          <p:cNvPr id="13" name="图片 12" descr="资源 9@4x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727700" y="5786755"/>
            <a:ext cx="6539865" cy="1117600"/>
          </a:xfrm>
          <a:prstGeom prst="rect">
            <a:avLst/>
          </a:prstGeom>
        </p:spPr>
      </p:pic>
      <p:pic>
        <p:nvPicPr>
          <p:cNvPr id="14" name="图片 13" descr="资源 4@4x3"/>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883275" y="5876290"/>
            <a:ext cx="5950585" cy="1028700"/>
          </a:xfrm>
          <a:prstGeom prst="rect">
            <a:avLst/>
          </a:prstGeom>
        </p:spPr>
      </p:pic>
      <p:pic>
        <p:nvPicPr>
          <p:cNvPr id="11" name="图片 10" descr="资源 4@4x3"/>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7310" y="5876290"/>
            <a:ext cx="5950585" cy="1028700"/>
          </a:xfrm>
          <a:prstGeom prst="rect">
            <a:avLst/>
          </a:prstGeom>
        </p:spPr>
      </p:pic>
      <p:pic>
        <p:nvPicPr>
          <p:cNvPr id="8" name="图片 7" descr="资源 1@4x3"/>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55345" y="444500"/>
            <a:ext cx="5253990" cy="5563235"/>
          </a:xfrm>
          <a:prstGeom prst="rect">
            <a:avLst/>
          </a:prstGeom>
        </p:spPr>
      </p:pic>
      <p:pic>
        <p:nvPicPr>
          <p:cNvPr id="10" name="图片 9" descr="资源 14@4x3"/>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131185" y="4792345"/>
            <a:ext cx="1267460" cy="1215390"/>
          </a:xfrm>
          <a:prstGeom prst="rect">
            <a:avLst/>
          </a:prstGeom>
        </p:spPr>
      </p:pic>
      <p:sp>
        <p:nvSpPr>
          <p:cNvPr id="3" name="TextBox 11"/>
          <p:cNvSpPr txBox="1"/>
          <p:nvPr/>
        </p:nvSpPr>
        <p:spPr>
          <a:xfrm>
            <a:off x="7596983" y="3425761"/>
            <a:ext cx="3106620" cy="854080"/>
          </a:xfrm>
          <a:prstGeom prst="rect">
            <a:avLst/>
          </a:prstGeom>
          <a:noFill/>
        </p:spPr>
        <p:txBody>
          <a:bodyPr wrap="none" rtlCol="0">
            <a:spAutoFit/>
          </a:bodyPr>
          <a:lstStyle/>
          <a:p>
            <a:pPr>
              <a:lnSpc>
                <a:spcPct val="150000"/>
              </a:lnSpc>
            </a:pPr>
            <a:r>
              <a:rPr lang="zh-CN" altLang="en-US" sz="3600" spc="160" dirty="0">
                <a:solidFill>
                  <a:srgbClr val="7AC6FF"/>
                </a:solidFill>
                <a:ea typeface="新蒂下午茶基本版" panose="03000600000000000000" charset="-122"/>
                <a:cs typeface="+mn-ea"/>
                <a:sym typeface="+mn-lt"/>
              </a:rPr>
              <a:t>输入您的标题</a:t>
            </a:r>
          </a:p>
        </p:txBody>
      </p:sp>
      <p:sp>
        <p:nvSpPr>
          <p:cNvPr id="4" name="Rectangle 13"/>
          <p:cNvSpPr/>
          <p:nvPr/>
        </p:nvSpPr>
        <p:spPr>
          <a:xfrm>
            <a:off x="6992620" y="4347845"/>
            <a:ext cx="3732530" cy="1569660"/>
          </a:xfrm>
          <a:prstGeom prst="rect">
            <a:avLst/>
          </a:prstGeom>
        </p:spPr>
        <p:txBody>
          <a:bodyPr wrap="square">
            <a:spAutoFit/>
          </a:bodyPr>
          <a:lstStyle/>
          <a:p>
            <a:pPr algn="ctr">
              <a:lnSpc>
                <a:spcPct val="150000"/>
              </a:lnSpc>
            </a:pPr>
            <a:r>
              <a:rPr lang="en-US" sz="1600" dirty="0">
                <a:solidFill>
                  <a:srgbClr val="7AC6FF"/>
                </a:solidFill>
                <a:ea typeface="新蒂下午茶基本版" panose="03000600000000000000" charset="-122"/>
                <a:cs typeface="+mn-ea"/>
                <a:sym typeface="+mn-lt"/>
              </a:rPr>
              <a:t>Quickly repurpose top-line innovation before global communities. Efficiently benchmark</a:t>
            </a:r>
          </a:p>
        </p:txBody>
      </p:sp>
      <p:sp>
        <p:nvSpPr>
          <p:cNvPr id="9" name="TextBox 12"/>
          <p:cNvSpPr txBox="1"/>
          <p:nvPr/>
        </p:nvSpPr>
        <p:spPr>
          <a:xfrm>
            <a:off x="8378189" y="1636395"/>
            <a:ext cx="1749425" cy="1649682"/>
          </a:xfrm>
          <a:prstGeom prst="rect">
            <a:avLst/>
          </a:prstGeom>
          <a:noFill/>
        </p:spPr>
        <p:txBody>
          <a:bodyPr wrap="square" rtlCol="0">
            <a:spAutoFit/>
          </a:bodyPr>
          <a:lstStyle/>
          <a:p>
            <a:pPr>
              <a:lnSpc>
                <a:spcPct val="150000"/>
              </a:lnSpc>
            </a:pPr>
            <a:r>
              <a:rPr lang="en-US" altLang="zh-CN" sz="7360" spc="160" dirty="0">
                <a:solidFill>
                  <a:srgbClr val="7AC6FF"/>
                </a:solidFill>
                <a:ea typeface="KarakusaAA" panose="02000600000000000000" charset="-128"/>
                <a:cs typeface="+mn-ea"/>
                <a:sym typeface="+mn-lt"/>
              </a:rPr>
              <a:t>03</a:t>
            </a:r>
          </a:p>
        </p:txBody>
      </p:sp>
    </p:spTree>
    <p:extLst>
      <p:ext uri="{BB962C8B-B14F-4D97-AF65-F5344CB8AC3E}">
        <p14:creationId xmlns:p14="http://schemas.microsoft.com/office/powerpoint/2010/main" val="1441175293"/>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25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strVal val="#ppt_h"/>
                                          </p:val>
                                        </p:tav>
                                        <p:tav tm="100000">
                                          <p:val>
                                            <p:strVal val="#ppt_h"/>
                                          </p:val>
                                        </p:tav>
                                      </p:tavLst>
                                    </p:anim>
                                  </p:childTnLst>
                                </p:cTn>
                              </p:par>
                            </p:childTnLst>
                          </p:cTn>
                        </p:par>
                        <p:par>
                          <p:cTn id="9" fill="hold">
                            <p:stCondLst>
                              <p:cond delay="800"/>
                            </p:stCondLst>
                            <p:childTnLst>
                              <p:par>
                                <p:cTn id="10" presetID="17" presetClass="entr" presetSubtype="10" fill="hold" grpId="0" nodeType="after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strVal val="#ppt_h"/>
                                          </p:val>
                                        </p:tav>
                                        <p:tav tm="100000">
                                          <p:val>
                                            <p:strVal val="#ppt_h"/>
                                          </p:val>
                                        </p:tav>
                                      </p:tavLst>
                                    </p:anim>
                                  </p:childTnLst>
                                </p:cTn>
                              </p:par>
                            </p:childTnLst>
                          </p:cTn>
                        </p:par>
                        <p:par>
                          <p:cTn id="14" fill="hold">
                            <p:stCondLst>
                              <p:cond delay="1550"/>
                            </p:stCondLst>
                            <p:childTnLst>
                              <p:par>
                                <p:cTn id="15" presetID="42"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805"/>
          <p:cNvSpPr>
            <a:spLocks noChangeArrowheads="1"/>
          </p:cNvSpPr>
          <p:nvPr/>
        </p:nvSpPr>
        <p:spPr bwMode="auto">
          <a:xfrm>
            <a:off x="4733191" y="2315781"/>
            <a:ext cx="2539076" cy="531559"/>
          </a:xfrm>
          <a:prstGeom prst="rect">
            <a:avLst/>
          </a:prstGeom>
          <a:solidFill>
            <a:schemeClr val="accent1"/>
          </a:solidFill>
          <a:ln>
            <a:noFill/>
          </a:ln>
          <a:extLst/>
        </p:spPr>
        <p:txBody>
          <a:bodyPr wrap="none" lIns="91407" tIns="45703" rIns="91407" bIns="45703" anchor="ctr"/>
          <a:lstStyle/>
          <a:p>
            <a:pPr algn="ctr" fontAlgn="base">
              <a:spcBef>
                <a:spcPct val="0"/>
              </a:spcBef>
              <a:spcAft>
                <a:spcPct val="0"/>
              </a:spcAft>
            </a:pPr>
            <a:r>
              <a:rPr lang="zh-CN" altLang="en-US" sz="1600" dirty="0">
                <a:solidFill>
                  <a:schemeClr val="bg1"/>
                </a:solidFill>
                <a:ea typeface="微软雅黑" pitchFamily="34" charset="-122"/>
                <a:sym typeface="+mn-lt"/>
              </a:rPr>
              <a:t>添加标题</a:t>
            </a:r>
            <a:endParaRPr lang="en-US" altLang="zh-CN" sz="1600" dirty="0">
              <a:solidFill>
                <a:schemeClr val="bg1"/>
              </a:solidFill>
              <a:ea typeface="微软雅黑" pitchFamily="34" charset="-122"/>
              <a:sym typeface="+mn-lt"/>
            </a:endParaRPr>
          </a:p>
        </p:txBody>
      </p:sp>
      <p:sp>
        <p:nvSpPr>
          <p:cNvPr id="7" name="Freeform 825"/>
          <p:cNvSpPr>
            <a:spLocks/>
          </p:cNvSpPr>
          <p:nvPr/>
        </p:nvSpPr>
        <p:spPr bwMode="auto">
          <a:xfrm>
            <a:off x="873008" y="2375103"/>
            <a:ext cx="3008149" cy="799051"/>
          </a:xfrm>
          <a:custGeom>
            <a:avLst/>
            <a:gdLst>
              <a:gd name="T0" fmla="*/ 0 w 1315"/>
              <a:gd name="T1" fmla="*/ 2147483647 h 544"/>
              <a:gd name="T2" fmla="*/ 0 w 1315"/>
              <a:gd name="T3" fmla="*/ 0 h 544"/>
              <a:gd name="T4" fmla="*/ 1424020518 w 1315"/>
              <a:gd name="T5" fmla="*/ 0 h 544"/>
              <a:gd name="T6" fmla="*/ 0 60000 65536"/>
              <a:gd name="T7" fmla="*/ 0 60000 65536"/>
              <a:gd name="T8" fmla="*/ 0 60000 65536"/>
              <a:gd name="T9" fmla="*/ 0 w 1315"/>
              <a:gd name="T10" fmla="*/ 0 h 544"/>
              <a:gd name="T11" fmla="*/ 1315 w 1315"/>
              <a:gd name="T12" fmla="*/ 544 h 544"/>
            </a:gdLst>
            <a:ahLst/>
            <a:cxnLst>
              <a:cxn ang="T6">
                <a:pos x="T0" y="T1"/>
              </a:cxn>
              <a:cxn ang="T7">
                <a:pos x="T2" y="T3"/>
              </a:cxn>
              <a:cxn ang="T8">
                <a:pos x="T4" y="T5"/>
              </a:cxn>
            </a:cxnLst>
            <a:rect l="T9" t="T10" r="T11" b="T12"/>
            <a:pathLst>
              <a:path w="1315" h="544">
                <a:moveTo>
                  <a:pt x="0" y="544"/>
                </a:moveTo>
                <a:lnTo>
                  <a:pt x="0" y="0"/>
                </a:lnTo>
                <a:lnTo>
                  <a:pt x="1315" y="0"/>
                </a:lnTo>
              </a:path>
            </a:pathLst>
          </a:custGeom>
          <a:noFill/>
          <a:ln w="9525" cap="rnd">
            <a:solidFill>
              <a:schemeClr val="tx1"/>
            </a:solidFill>
            <a:prstDash val="sysDot"/>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91407" tIns="45703" rIns="91407" bIns="45703"/>
          <a:lstStyle/>
          <a:p>
            <a:endParaRPr lang="zh-CN" altLang="en-US" sz="2399">
              <a:ea typeface="微软雅黑" panose="020B0503020204020204" pitchFamily="34" charset="-122"/>
              <a:sym typeface="+mn-lt"/>
            </a:endParaRPr>
          </a:p>
        </p:txBody>
      </p:sp>
      <p:sp>
        <p:nvSpPr>
          <p:cNvPr id="8" name="Freeform 832"/>
          <p:cNvSpPr>
            <a:spLocks/>
          </p:cNvSpPr>
          <p:nvPr/>
        </p:nvSpPr>
        <p:spPr bwMode="auto">
          <a:xfrm flipH="1">
            <a:off x="8273030" y="2375103"/>
            <a:ext cx="3093961" cy="799051"/>
          </a:xfrm>
          <a:custGeom>
            <a:avLst/>
            <a:gdLst>
              <a:gd name="T0" fmla="*/ 0 w 1315"/>
              <a:gd name="T1" fmla="*/ 2147483647 h 544"/>
              <a:gd name="T2" fmla="*/ 0 w 1315"/>
              <a:gd name="T3" fmla="*/ 0 h 544"/>
              <a:gd name="T4" fmla="*/ 1657553719 w 1315"/>
              <a:gd name="T5" fmla="*/ 0 h 544"/>
              <a:gd name="T6" fmla="*/ 0 60000 65536"/>
              <a:gd name="T7" fmla="*/ 0 60000 65536"/>
              <a:gd name="T8" fmla="*/ 0 60000 65536"/>
              <a:gd name="T9" fmla="*/ 0 w 1315"/>
              <a:gd name="T10" fmla="*/ 0 h 544"/>
              <a:gd name="T11" fmla="*/ 1315 w 1315"/>
              <a:gd name="T12" fmla="*/ 544 h 544"/>
            </a:gdLst>
            <a:ahLst/>
            <a:cxnLst>
              <a:cxn ang="T6">
                <a:pos x="T0" y="T1"/>
              </a:cxn>
              <a:cxn ang="T7">
                <a:pos x="T2" y="T3"/>
              </a:cxn>
              <a:cxn ang="T8">
                <a:pos x="T4" y="T5"/>
              </a:cxn>
            </a:cxnLst>
            <a:rect l="T9" t="T10" r="T11" b="T12"/>
            <a:pathLst>
              <a:path w="1315" h="544">
                <a:moveTo>
                  <a:pt x="0" y="544"/>
                </a:moveTo>
                <a:lnTo>
                  <a:pt x="0" y="0"/>
                </a:lnTo>
                <a:lnTo>
                  <a:pt x="1315" y="0"/>
                </a:lnTo>
              </a:path>
            </a:pathLst>
          </a:custGeom>
          <a:noFill/>
          <a:ln w="9525" cap="rnd">
            <a:solidFill>
              <a:schemeClr val="tx1"/>
            </a:solidFill>
            <a:prstDash val="sysDot"/>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91407" tIns="45703" rIns="91407" bIns="45703"/>
          <a:lstStyle/>
          <a:p>
            <a:endParaRPr lang="zh-CN" altLang="en-US" sz="2399">
              <a:ea typeface="微软雅黑" panose="020B0503020204020204" pitchFamily="34" charset="-122"/>
              <a:sym typeface="+mn-lt"/>
            </a:endParaRPr>
          </a:p>
        </p:txBody>
      </p:sp>
      <p:sp>
        <p:nvSpPr>
          <p:cNvPr id="9" name="Line 6"/>
          <p:cNvSpPr>
            <a:spLocks noChangeShapeType="1"/>
          </p:cNvSpPr>
          <p:nvPr/>
        </p:nvSpPr>
        <p:spPr bwMode="auto">
          <a:xfrm>
            <a:off x="6965341" y="4038428"/>
            <a:ext cx="1152107" cy="0"/>
          </a:xfrm>
          <a:prstGeom prst="line">
            <a:avLst/>
          </a:prstGeom>
          <a:noFill/>
          <a:ln w="9525">
            <a:solidFill>
              <a:schemeClr val="accent1"/>
            </a:solidFill>
            <a:round/>
            <a:headEnd type="triangle" w="lg" len="lg"/>
            <a:tailEnd type="none" w="sm" len="sm"/>
          </a:ln>
          <a:extLst>
            <a:ext uri="{909E8E84-426E-40DD-AFC4-6F175D3DCCD1}">
              <a14:hiddenFill xmlns:a14="http://schemas.microsoft.com/office/drawing/2010/main">
                <a:noFill/>
              </a14:hiddenFill>
            </a:ext>
          </a:extLst>
        </p:spPr>
        <p:txBody>
          <a:bodyPr lIns="91407" tIns="45703" rIns="91407" bIns="45703"/>
          <a:lstStyle/>
          <a:p>
            <a:endParaRPr lang="zh-CN" altLang="en-US" sz="2399">
              <a:ea typeface="微软雅黑" panose="020B0503020204020204" pitchFamily="34" charset="-122"/>
              <a:sym typeface="+mn-lt"/>
            </a:endParaRPr>
          </a:p>
        </p:txBody>
      </p:sp>
      <p:sp>
        <p:nvSpPr>
          <p:cNvPr id="10" name="Line 7"/>
          <p:cNvSpPr>
            <a:spLocks noChangeShapeType="1"/>
          </p:cNvSpPr>
          <p:nvPr/>
        </p:nvSpPr>
        <p:spPr bwMode="auto">
          <a:xfrm>
            <a:off x="3903036" y="4038851"/>
            <a:ext cx="1187019" cy="0"/>
          </a:xfrm>
          <a:prstGeom prst="line">
            <a:avLst/>
          </a:prstGeom>
          <a:noFill/>
          <a:ln w="9525">
            <a:solidFill>
              <a:schemeClr val="accent1"/>
            </a:solidFill>
            <a:round/>
            <a:headEnd/>
            <a:tailEnd type="triangle" w="lg" len="lg"/>
          </a:ln>
          <a:extLst>
            <a:ext uri="{909E8E84-426E-40DD-AFC4-6F175D3DCCD1}">
              <a14:hiddenFill xmlns:a14="http://schemas.microsoft.com/office/drawing/2010/main">
                <a:noFill/>
              </a14:hiddenFill>
            </a:ext>
          </a:extLst>
        </p:spPr>
        <p:txBody>
          <a:bodyPr lIns="91407" tIns="45703" rIns="91407" bIns="45703"/>
          <a:lstStyle/>
          <a:p>
            <a:endParaRPr lang="zh-CN" altLang="en-US" sz="2399">
              <a:ea typeface="微软雅黑" panose="020B0503020204020204" pitchFamily="34" charset="-122"/>
              <a:sym typeface="+mn-lt"/>
            </a:endParaRPr>
          </a:p>
        </p:txBody>
      </p:sp>
      <p:sp>
        <p:nvSpPr>
          <p:cNvPr id="11" name="AutoShape 15"/>
          <p:cNvSpPr>
            <a:spLocks noChangeArrowheads="1"/>
          </p:cNvSpPr>
          <p:nvPr/>
        </p:nvSpPr>
        <p:spPr bwMode="auto">
          <a:xfrm>
            <a:off x="873007" y="3286789"/>
            <a:ext cx="3030028" cy="1503280"/>
          </a:xfrm>
          <a:prstGeom prst="rect">
            <a:avLst/>
          </a:prstGeom>
          <a:solidFill>
            <a:schemeClr val="accent2"/>
          </a:solidFill>
          <a:ln w="15875" algn="ctr">
            <a:noFill/>
            <a:round/>
            <a:headEnd/>
            <a:tailEnd/>
          </a:ln>
        </p:spPr>
        <p:txBody>
          <a:bodyPr wrap="square" lIns="341333" tIns="45703" rIns="341333" bIns="45703" anchor="ctr"/>
          <a:lstStyle/>
          <a:p>
            <a:pPr>
              <a:lnSpc>
                <a:spcPct val="150000"/>
              </a:lnSpc>
            </a:pPr>
            <a:r>
              <a:rPr lang="zh-CN" altLang="en-US" sz="1200">
                <a:solidFill>
                  <a:schemeClr val="bg1"/>
                </a:solidFill>
                <a:ea typeface="微软雅黑" pitchFamily="34" charset="-122"/>
                <a:sym typeface="+mn-lt"/>
              </a:rPr>
              <a:t>请替换文字内容，点击添加相关标题文字，修改文字内容，也可以直接复制你的内容到此。</a:t>
            </a:r>
            <a:endParaRPr lang="en-GB" altLang="zh-CN" sz="1200" dirty="0">
              <a:solidFill>
                <a:schemeClr val="bg1"/>
              </a:solidFill>
              <a:ea typeface="微软雅黑" pitchFamily="34" charset="-122"/>
              <a:sym typeface="+mn-lt"/>
            </a:endParaRPr>
          </a:p>
        </p:txBody>
      </p:sp>
      <p:sp>
        <p:nvSpPr>
          <p:cNvPr id="12" name="AutoShape 15"/>
          <p:cNvSpPr>
            <a:spLocks noChangeArrowheads="1"/>
          </p:cNvSpPr>
          <p:nvPr/>
        </p:nvSpPr>
        <p:spPr bwMode="auto">
          <a:xfrm>
            <a:off x="8312515" y="3277265"/>
            <a:ext cx="3054477" cy="1503280"/>
          </a:xfrm>
          <a:prstGeom prst="rect">
            <a:avLst/>
          </a:prstGeom>
          <a:solidFill>
            <a:schemeClr val="accent3"/>
          </a:solidFill>
          <a:ln w="15875" algn="ctr">
            <a:noFill/>
            <a:round/>
            <a:headEnd/>
            <a:tailEnd/>
          </a:ln>
        </p:spPr>
        <p:txBody>
          <a:bodyPr wrap="square" lIns="341333" tIns="45703" rIns="341333" bIns="45703" anchor="ctr"/>
          <a:lstStyle/>
          <a:p>
            <a:pPr>
              <a:lnSpc>
                <a:spcPct val="150000"/>
              </a:lnSpc>
            </a:pPr>
            <a:r>
              <a:rPr lang="zh-CN" altLang="en-US" sz="1200">
                <a:solidFill>
                  <a:schemeClr val="bg1"/>
                </a:solidFill>
                <a:ea typeface="微软雅黑" pitchFamily="34" charset="-122"/>
                <a:sym typeface="+mn-lt"/>
              </a:rPr>
              <a:t>请替换文字内容，点击添加相关标题文字，修改文字内容，也可以直接复制你的内容到此。</a:t>
            </a:r>
            <a:endParaRPr lang="en-GB" altLang="zh-CN" sz="1200" dirty="0">
              <a:solidFill>
                <a:schemeClr val="bg1"/>
              </a:solidFill>
              <a:ea typeface="微软雅黑" pitchFamily="34" charset="-122"/>
              <a:sym typeface="+mn-lt"/>
            </a:endParaRPr>
          </a:p>
        </p:txBody>
      </p:sp>
      <p:sp>
        <p:nvSpPr>
          <p:cNvPr id="13" name="Oval 20"/>
          <p:cNvSpPr>
            <a:spLocks noChangeArrowheads="1"/>
          </p:cNvSpPr>
          <p:nvPr/>
        </p:nvSpPr>
        <p:spPr bwMode="auto">
          <a:xfrm>
            <a:off x="5254916" y="3286792"/>
            <a:ext cx="1495627" cy="1503281"/>
          </a:xfrm>
          <a:prstGeom prst="ellipse">
            <a:avLst/>
          </a:prstGeom>
          <a:solidFill>
            <a:schemeClr val="accent1"/>
          </a:solidFill>
          <a:ln w="28575">
            <a:solidFill>
              <a:schemeClr val="bg1">
                <a:lumMod val="95000"/>
              </a:schemeClr>
            </a:solidFill>
          </a:ln>
          <a:extLst/>
        </p:spPr>
        <p:txBody>
          <a:bodyPr wrap="square" lIns="91407" tIns="45703" rIns="91407" bIns="45703" anchor="ctr"/>
          <a:lstStyle/>
          <a:p>
            <a:pPr algn="ctr" fontAlgn="base">
              <a:spcBef>
                <a:spcPct val="0"/>
              </a:spcBef>
              <a:spcAft>
                <a:spcPct val="0"/>
              </a:spcAft>
            </a:pPr>
            <a:r>
              <a:rPr lang="zh-CN" altLang="en-US" sz="1600" dirty="0">
                <a:solidFill>
                  <a:schemeClr val="bg1"/>
                </a:solidFill>
                <a:ea typeface="微软雅黑" pitchFamily="34" charset="-122"/>
                <a:sym typeface="+mn-lt"/>
              </a:rPr>
              <a:t>添加标题</a:t>
            </a:r>
            <a:endParaRPr lang="en-US" altLang="zh-CN" sz="1600" dirty="0">
              <a:solidFill>
                <a:schemeClr val="bg1"/>
              </a:solidFill>
              <a:ea typeface="微软雅黑" pitchFamily="34" charset="-122"/>
              <a:sym typeface="+mn-lt"/>
            </a:endParaRPr>
          </a:p>
        </p:txBody>
      </p:sp>
      <p:sp>
        <p:nvSpPr>
          <p:cNvPr id="14" name="Text Box 40"/>
          <p:cNvSpPr txBox="1">
            <a:spLocks noChangeArrowheads="1"/>
          </p:cNvSpPr>
          <p:nvPr/>
        </p:nvSpPr>
        <p:spPr bwMode="auto">
          <a:xfrm>
            <a:off x="873009" y="2470444"/>
            <a:ext cx="3030028" cy="646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07" tIns="45703" rIns="91407" bIns="45703">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50000"/>
              </a:lnSpc>
            </a:pPr>
            <a:r>
              <a:rPr lang="zh-CN" altLang="en-US" sz="1200">
                <a:solidFill>
                  <a:schemeClr val="tx1">
                    <a:lumMod val="75000"/>
                    <a:lumOff val="25000"/>
                  </a:schemeClr>
                </a:solidFill>
                <a:latin typeface="+mn-lt"/>
                <a:ea typeface="微软雅黑" panose="020B0503020204020204" pitchFamily="34" charset="-122"/>
                <a:sym typeface="+mn-lt"/>
              </a:rPr>
              <a:t>请替换文字内容，修改文字内容，也可以直接复制你的内容到此。</a:t>
            </a:r>
            <a:endParaRPr lang="zh-CN" altLang="en-US" sz="1200" dirty="0">
              <a:solidFill>
                <a:schemeClr val="tx1">
                  <a:lumMod val="75000"/>
                  <a:lumOff val="25000"/>
                </a:schemeClr>
              </a:solidFill>
              <a:latin typeface="+mn-lt"/>
              <a:ea typeface="微软雅黑" panose="020B0503020204020204" pitchFamily="34" charset="-122"/>
              <a:sym typeface="+mn-lt"/>
            </a:endParaRPr>
          </a:p>
        </p:txBody>
      </p:sp>
      <p:sp>
        <p:nvSpPr>
          <p:cNvPr id="15" name="Text Box 41"/>
          <p:cNvSpPr txBox="1">
            <a:spLocks noChangeArrowheads="1"/>
          </p:cNvSpPr>
          <p:nvPr/>
        </p:nvSpPr>
        <p:spPr bwMode="auto">
          <a:xfrm>
            <a:off x="8312514" y="2470444"/>
            <a:ext cx="3054477" cy="646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07" tIns="45703" rIns="91407" bIns="45703">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50000"/>
              </a:lnSpc>
            </a:pPr>
            <a:r>
              <a:rPr lang="zh-CN" altLang="en-US" sz="1200">
                <a:solidFill>
                  <a:schemeClr val="tx1">
                    <a:lumMod val="75000"/>
                    <a:lumOff val="25000"/>
                  </a:schemeClr>
                </a:solidFill>
                <a:latin typeface="+mn-lt"/>
                <a:ea typeface="微软雅黑" pitchFamily="34" charset="-122"/>
                <a:sym typeface="+mn-lt"/>
              </a:rPr>
              <a:t>请替换文字内容，修改文字内容，也可以直接复制你的内容到此。</a:t>
            </a:r>
            <a:endParaRPr lang="zh-CN" altLang="en-US" sz="1200" dirty="0">
              <a:solidFill>
                <a:schemeClr val="tx1">
                  <a:lumMod val="75000"/>
                  <a:lumOff val="25000"/>
                </a:schemeClr>
              </a:solidFill>
              <a:latin typeface="+mn-lt"/>
              <a:ea typeface="微软雅黑" panose="020B0503020204020204" pitchFamily="34" charset="-122"/>
              <a:sym typeface="+mn-lt"/>
            </a:endParaRPr>
          </a:p>
        </p:txBody>
      </p:sp>
      <p:sp>
        <p:nvSpPr>
          <p:cNvPr id="16" name="TextBox 16"/>
          <p:cNvSpPr txBox="1"/>
          <p:nvPr/>
        </p:nvSpPr>
        <p:spPr>
          <a:xfrm>
            <a:off x="1318993" y="5627403"/>
            <a:ext cx="9511460" cy="561688"/>
          </a:xfrm>
          <a:prstGeom prst="rect">
            <a:avLst/>
          </a:prstGeom>
          <a:noFill/>
        </p:spPr>
        <p:txBody>
          <a:bodyPr wrap="square" lIns="0" tIns="0" rIns="0" bIns="0">
            <a:noAutofit/>
          </a:bodyPr>
          <a:lstStyle/>
          <a:p>
            <a:pPr algn="just">
              <a:lnSpc>
                <a:spcPct val="120000"/>
              </a:lnSpc>
            </a:pPr>
            <a:r>
              <a:rPr lang="zh-CN" altLang="en-US" sz="1467">
                <a:solidFill>
                  <a:schemeClr val="tx1">
                    <a:lumMod val="75000"/>
                    <a:lumOff val="25000"/>
                  </a:schemeClr>
                </a:solidFill>
                <a:ea typeface="微软雅黑" panose="020B0503020204020204" pitchFamily="34" charset="-122"/>
                <a:sym typeface="+mn-lt"/>
              </a:rPr>
              <a:t>请替换文字内容，修改文字内容，也可以直接复制你的内容到此。请替换文字内容，修改文字内容，也可以直接复制你的内容到此。请替换文字内容，修改文字内容，也可以直接复制你的内容到此。</a:t>
            </a:r>
            <a:endParaRPr lang="zh-CN" altLang="en-US" sz="1467" dirty="0">
              <a:solidFill>
                <a:schemeClr val="tx1">
                  <a:lumMod val="75000"/>
                  <a:lumOff val="25000"/>
                </a:schemeClr>
              </a:solidFill>
              <a:ea typeface="微软雅黑" panose="020B0503020204020204" pitchFamily="34" charset="-122"/>
              <a:sym typeface="+mn-lt"/>
            </a:endParaRPr>
          </a:p>
        </p:txBody>
      </p:sp>
    </p:spTree>
    <p:extLst>
      <p:ext uri="{BB962C8B-B14F-4D97-AF65-F5344CB8AC3E}">
        <p14:creationId xmlns:p14="http://schemas.microsoft.com/office/powerpoint/2010/main" val="3248930809"/>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up)">
                                      <p:cBhvr>
                                        <p:cTn id="13" dur="500"/>
                                        <p:tgtEl>
                                          <p:spTgt spid="7"/>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up)">
                                      <p:cBhvr>
                                        <p:cTn id="17" dur="500"/>
                                        <p:tgtEl>
                                          <p:spTgt spid="11"/>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2000"/>
                                        <p:tgtEl>
                                          <p:spTgt spid="14"/>
                                        </p:tgtEl>
                                      </p:cBhvr>
                                    </p:animEffect>
                                  </p:childTnLst>
                                </p:cTn>
                              </p:par>
                            </p:childTnLst>
                          </p:cTn>
                        </p:par>
                        <p:par>
                          <p:cTn id="22" fill="hold">
                            <p:stCondLst>
                              <p:cond delay="4000"/>
                            </p:stCondLst>
                            <p:childTnLst>
                              <p:par>
                                <p:cTn id="23" presetID="22" presetClass="entr" presetSubtype="1"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up)">
                                      <p:cBhvr>
                                        <p:cTn id="25" dur="500"/>
                                        <p:tgtEl>
                                          <p:spTgt spid="8"/>
                                        </p:tgtEl>
                                      </p:cBhvr>
                                    </p:animEffect>
                                  </p:childTnLst>
                                </p:cTn>
                              </p:par>
                            </p:childTnLst>
                          </p:cTn>
                        </p:par>
                        <p:par>
                          <p:cTn id="26" fill="hold">
                            <p:stCondLst>
                              <p:cond delay="4500"/>
                            </p:stCondLst>
                            <p:childTnLst>
                              <p:par>
                                <p:cTn id="27" presetID="22" presetClass="entr" presetSubtype="1"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up)">
                                      <p:cBhvr>
                                        <p:cTn id="29" dur="500"/>
                                        <p:tgtEl>
                                          <p:spTgt spid="12"/>
                                        </p:tgtEl>
                                      </p:cBhvr>
                                    </p:animEffect>
                                  </p:childTnLst>
                                </p:cTn>
                              </p:par>
                            </p:childTnLst>
                          </p:cTn>
                        </p:par>
                        <p:par>
                          <p:cTn id="30" fill="hold">
                            <p:stCondLst>
                              <p:cond delay="5000"/>
                            </p:stCondLst>
                            <p:childTnLst>
                              <p:par>
                                <p:cTn id="31" presetID="10"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2000"/>
                                        <p:tgtEl>
                                          <p:spTgt spid="15"/>
                                        </p:tgtEl>
                                      </p:cBhvr>
                                    </p:animEffect>
                                  </p:childTnLst>
                                </p:cTn>
                              </p:par>
                            </p:childTnLst>
                          </p:cTn>
                        </p:par>
                        <p:par>
                          <p:cTn id="34" fill="hold">
                            <p:stCondLst>
                              <p:cond delay="7000"/>
                            </p:stCondLst>
                            <p:childTnLst>
                              <p:par>
                                <p:cTn id="35" presetID="12" presetClass="entr" presetSubtype="8"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slide(fromLeft)">
                                      <p:cBhvr>
                                        <p:cTn id="37" dur="500"/>
                                        <p:tgtEl>
                                          <p:spTgt spid="10"/>
                                        </p:tgtEl>
                                      </p:cBhvr>
                                    </p:animEffect>
                                  </p:childTnLst>
                                </p:cTn>
                              </p:par>
                              <p:par>
                                <p:cTn id="38" presetID="12" presetClass="entr" presetSubtype="2"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slide(fromRight)">
                                      <p:cBhvr>
                                        <p:cTn id="40" dur="500"/>
                                        <p:tgtEl>
                                          <p:spTgt spid="9"/>
                                        </p:tgtEl>
                                      </p:cBhvr>
                                    </p:animEffect>
                                  </p:childTnLst>
                                </p:cTn>
                              </p:par>
                            </p:childTnLst>
                          </p:cTn>
                        </p:par>
                        <p:par>
                          <p:cTn id="41" fill="hold">
                            <p:stCondLst>
                              <p:cond delay="7500"/>
                            </p:stCondLst>
                            <p:childTnLst>
                              <p:par>
                                <p:cTn id="42" presetID="10" presetClass="entr" presetSubtype="0"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1000"/>
                                        <p:tgtEl>
                                          <p:spTgt spid="1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5" grpId="0"/>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1054572" y="4290839"/>
            <a:ext cx="2485625" cy="1400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pPr>
            <a:r>
              <a:rPr lang="zh-CN" altLang="en-US" sz="2655" dirty="0">
                <a:solidFill>
                  <a:schemeClr val="tx1">
                    <a:lumMod val="75000"/>
                    <a:lumOff val="25000"/>
                  </a:schemeClr>
                </a:solidFill>
                <a:ea typeface="微软雅黑" panose="020B0503020204020204" pitchFamily="34" charset="-122"/>
                <a:sym typeface="+mn-lt"/>
              </a:rPr>
              <a:t>请替换文字内容</a:t>
            </a:r>
            <a:endParaRPr lang="en-US" altLang="zh-CN" sz="2655" dirty="0">
              <a:solidFill>
                <a:schemeClr val="tx1">
                  <a:lumMod val="75000"/>
                  <a:lumOff val="25000"/>
                </a:schemeClr>
              </a:solidFill>
              <a:ea typeface="微软雅黑" panose="020B0503020204020204" pitchFamily="34" charset="-122"/>
              <a:sym typeface="+mn-lt"/>
            </a:endParaRPr>
          </a:p>
          <a:p>
            <a:pPr>
              <a:lnSpc>
                <a:spcPct val="150000"/>
              </a:lnSpc>
            </a:pPr>
            <a:r>
              <a:rPr lang="zh-CN" altLang="en-US" sz="1137">
                <a:solidFill>
                  <a:schemeClr val="tx1">
                    <a:lumMod val="75000"/>
                    <a:lumOff val="25000"/>
                  </a:schemeClr>
                </a:solidFill>
                <a:ea typeface="微软雅黑" panose="020B0503020204020204" pitchFamily="34" charset="-122"/>
                <a:cs typeface="+mn-ea"/>
                <a:sym typeface="+mn-lt"/>
              </a:rPr>
              <a:t>请替换文字内容，点击添加相关标题文字，修改文字内容，也可以直接复制你的内容到此。</a:t>
            </a:r>
            <a:endParaRPr lang="en-GB" altLang="zh-CN" sz="1137" dirty="0">
              <a:solidFill>
                <a:schemeClr val="tx1">
                  <a:lumMod val="75000"/>
                  <a:lumOff val="25000"/>
                </a:schemeClr>
              </a:solidFill>
              <a:ea typeface="微软雅黑" panose="020B0503020204020204" pitchFamily="34" charset="-122"/>
              <a:cs typeface="+mn-ea"/>
              <a:sym typeface="+mn-lt"/>
            </a:endParaRPr>
          </a:p>
        </p:txBody>
      </p:sp>
      <p:sp>
        <p:nvSpPr>
          <p:cNvPr id="8195" name="Rectangle 3"/>
          <p:cNvSpPr>
            <a:spLocks noChangeArrowheads="1"/>
          </p:cNvSpPr>
          <p:nvPr/>
        </p:nvSpPr>
        <p:spPr bwMode="auto">
          <a:xfrm>
            <a:off x="1054572" y="1697923"/>
            <a:ext cx="2485625" cy="1400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pPr>
            <a:r>
              <a:rPr lang="zh-CN" altLang="en-US" sz="2655" dirty="0">
                <a:solidFill>
                  <a:schemeClr val="tx1">
                    <a:lumMod val="75000"/>
                    <a:lumOff val="25000"/>
                  </a:schemeClr>
                </a:solidFill>
                <a:ea typeface="微软雅黑" panose="020B0503020204020204" pitchFamily="34" charset="-122"/>
                <a:sym typeface="+mn-lt"/>
              </a:rPr>
              <a:t>请替换文字内容</a:t>
            </a:r>
            <a:endParaRPr lang="en-US" altLang="zh-CN" sz="2655" dirty="0">
              <a:solidFill>
                <a:schemeClr val="tx1">
                  <a:lumMod val="75000"/>
                  <a:lumOff val="25000"/>
                </a:schemeClr>
              </a:solidFill>
              <a:ea typeface="微软雅黑" panose="020B0503020204020204" pitchFamily="34" charset="-122"/>
              <a:sym typeface="+mn-lt"/>
            </a:endParaRPr>
          </a:p>
          <a:p>
            <a:pPr>
              <a:lnSpc>
                <a:spcPct val="150000"/>
              </a:lnSpc>
            </a:pPr>
            <a:r>
              <a:rPr lang="zh-CN" altLang="en-US" sz="1137">
                <a:solidFill>
                  <a:schemeClr val="tx1">
                    <a:lumMod val="75000"/>
                    <a:lumOff val="25000"/>
                  </a:schemeClr>
                </a:solidFill>
                <a:ea typeface="微软雅黑" panose="020B0503020204020204" pitchFamily="34" charset="-122"/>
                <a:cs typeface="+mn-ea"/>
                <a:sym typeface="+mn-lt"/>
              </a:rPr>
              <a:t>请替换文字内容，点击添加相关标题文字，修改文字内容，也可以直接复制你的内容到此。</a:t>
            </a:r>
            <a:endParaRPr lang="en-GB" altLang="zh-CN" sz="1137" dirty="0">
              <a:solidFill>
                <a:schemeClr val="tx1">
                  <a:lumMod val="75000"/>
                  <a:lumOff val="25000"/>
                </a:schemeClr>
              </a:solidFill>
              <a:ea typeface="微软雅黑" panose="020B0503020204020204" pitchFamily="34" charset="-122"/>
              <a:cs typeface="+mn-ea"/>
              <a:sym typeface="+mn-lt"/>
            </a:endParaRPr>
          </a:p>
        </p:txBody>
      </p:sp>
      <p:sp>
        <p:nvSpPr>
          <p:cNvPr id="8196" name="Rectangle 4"/>
          <p:cNvSpPr>
            <a:spLocks noChangeArrowheads="1"/>
          </p:cNvSpPr>
          <p:nvPr/>
        </p:nvSpPr>
        <p:spPr bwMode="auto">
          <a:xfrm>
            <a:off x="8319909" y="3258706"/>
            <a:ext cx="2485624" cy="1400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pPr>
            <a:r>
              <a:rPr lang="zh-CN" altLang="en-US" sz="2655" dirty="0">
                <a:solidFill>
                  <a:schemeClr val="tx1">
                    <a:lumMod val="75000"/>
                    <a:lumOff val="25000"/>
                  </a:schemeClr>
                </a:solidFill>
                <a:ea typeface="微软雅黑" panose="020B0503020204020204" pitchFamily="34" charset="-122"/>
                <a:sym typeface="+mn-lt"/>
              </a:rPr>
              <a:t>请替换文字内容</a:t>
            </a:r>
            <a:endParaRPr lang="en-US" altLang="zh-CN" sz="2655" dirty="0">
              <a:solidFill>
                <a:schemeClr val="tx1">
                  <a:lumMod val="75000"/>
                  <a:lumOff val="25000"/>
                </a:schemeClr>
              </a:solidFill>
              <a:ea typeface="微软雅黑" panose="020B0503020204020204" pitchFamily="34" charset="-122"/>
              <a:sym typeface="+mn-lt"/>
            </a:endParaRPr>
          </a:p>
          <a:p>
            <a:pPr>
              <a:lnSpc>
                <a:spcPct val="150000"/>
              </a:lnSpc>
            </a:pPr>
            <a:r>
              <a:rPr lang="zh-CN" altLang="en-US" sz="1137">
                <a:solidFill>
                  <a:schemeClr val="tx1">
                    <a:lumMod val="75000"/>
                    <a:lumOff val="25000"/>
                  </a:schemeClr>
                </a:solidFill>
                <a:ea typeface="微软雅黑" panose="020B0503020204020204" pitchFamily="34" charset="-122"/>
                <a:cs typeface="+mn-ea"/>
                <a:sym typeface="+mn-lt"/>
              </a:rPr>
              <a:t>请替换文字内容，点击添加相关标题文字，修改文字内容，也可以直接复制你的内容到此。</a:t>
            </a:r>
            <a:endParaRPr lang="en-GB" altLang="zh-CN" sz="1137" dirty="0">
              <a:solidFill>
                <a:schemeClr val="tx1">
                  <a:lumMod val="75000"/>
                  <a:lumOff val="25000"/>
                </a:schemeClr>
              </a:solidFill>
              <a:ea typeface="微软雅黑" panose="020B0503020204020204" pitchFamily="34" charset="-122"/>
              <a:cs typeface="+mn-ea"/>
              <a:sym typeface="+mn-lt"/>
            </a:endParaRPr>
          </a:p>
        </p:txBody>
      </p:sp>
      <p:sp>
        <p:nvSpPr>
          <p:cNvPr id="8197" name="Freeform 5"/>
          <p:cNvSpPr>
            <a:spLocks/>
          </p:cNvSpPr>
          <p:nvPr/>
        </p:nvSpPr>
        <p:spPr bwMode="auto">
          <a:xfrm>
            <a:off x="3359623" y="2287529"/>
            <a:ext cx="1915583" cy="366184"/>
          </a:xfrm>
          <a:custGeom>
            <a:avLst/>
            <a:gdLst>
              <a:gd name="T0" fmla="*/ 905 w 905"/>
              <a:gd name="T1" fmla="*/ 173 h 173"/>
              <a:gd name="T2" fmla="*/ 732 w 905"/>
              <a:gd name="T3" fmla="*/ 0 h 173"/>
              <a:gd name="T4" fmla="*/ 0 w 905"/>
              <a:gd name="T5" fmla="*/ 0 h 173"/>
            </a:gdLst>
            <a:ahLst/>
            <a:cxnLst>
              <a:cxn ang="0">
                <a:pos x="T0" y="T1"/>
              </a:cxn>
              <a:cxn ang="0">
                <a:pos x="T2" y="T3"/>
              </a:cxn>
              <a:cxn ang="0">
                <a:pos x="T4" y="T5"/>
              </a:cxn>
            </a:cxnLst>
            <a:rect l="0" t="0" r="r" b="b"/>
            <a:pathLst>
              <a:path w="905" h="173">
                <a:moveTo>
                  <a:pt x="905" y="173"/>
                </a:moveTo>
                <a:lnTo>
                  <a:pt x="732" y="0"/>
                </a:lnTo>
                <a:lnTo>
                  <a:pt x="0" y="0"/>
                </a:lnTo>
              </a:path>
            </a:pathLst>
          </a:custGeom>
          <a:noFill/>
          <a:ln w="9525" cap="flat" cmpd="sng">
            <a:solidFill>
              <a:schemeClr val="bg2">
                <a:lumMod val="50000"/>
              </a:schemeClr>
            </a:solidFill>
            <a:round/>
            <a:headEnd/>
            <a:tailEnd type="oval" w="sm" len="sm"/>
          </a:ln>
          <a:extLst>
            <a:ext uri="{909E8E84-426E-40DD-AFC4-6F175D3DCCD1}">
              <a14:hiddenFill xmlns:a14="http://schemas.microsoft.com/office/drawing/2010/main">
                <a:solidFill>
                  <a:srgbClr val="FFFFFF"/>
                </a:solidFill>
              </a14:hiddenFill>
            </a:ext>
          </a:extLst>
        </p:spPr>
        <p:txBody>
          <a:bodyPr/>
          <a:lstStyle/>
          <a:p>
            <a:endParaRPr lang="zh-CN" altLang="en-US" sz="1707">
              <a:ea typeface="微软雅黑" panose="020B0503020204020204" pitchFamily="34" charset="-122"/>
              <a:sym typeface="+mn-lt"/>
            </a:endParaRPr>
          </a:p>
        </p:txBody>
      </p:sp>
      <p:sp>
        <p:nvSpPr>
          <p:cNvPr id="8198" name="Freeform 6"/>
          <p:cNvSpPr>
            <a:spLocks/>
          </p:cNvSpPr>
          <p:nvPr/>
        </p:nvSpPr>
        <p:spPr bwMode="auto">
          <a:xfrm>
            <a:off x="3359622" y="4548129"/>
            <a:ext cx="1587500" cy="340784"/>
          </a:xfrm>
          <a:custGeom>
            <a:avLst/>
            <a:gdLst>
              <a:gd name="T0" fmla="*/ 750 w 750"/>
              <a:gd name="T1" fmla="*/ 0 h 161"/>
              <a:gd name="T2" fmla="*/ 591 w 750"/>
              <a:gd name="T3" fmla="*/ 161 h 161"/>
              <a:gd name="T4" fmla="*/ 0 w 750"/>
              <a:gd name="T5" fmla="*/ 161 h 161"/>
            </a:gdLst>
            <a:ahLst/>
            <a:cxnLst>
              <a:cxn ang="0">
                <a:pos x="T0" y="T1"/>
              </a:cxn>
              <a:cxn ang="0">
                <a:pos x="T2" y="T3"/>
              </a:cxn>
              <a:cxn ang="0">
                <a:pos x="T4" y="T5"/>
              </a:cxn>
            </a:cxnLst>
            <a:rect l="0" t="0" r="r" b="b"/>
            <a:pathLst>
              <a:path w="750" h="161">
                <a:moveTo>
                  <a:pt x="750" y="0"/>
                </a:moveTo>
                <a:lnTo>
                  <a:pt x="591" y="161"/>
                </a:lnTo>
                <a:lnTo>
                  <a:pt x="0" y="161"/>
                </a:lnTo>
              </a:path>
            </a:pathLst>
          </a:custGeom>
          <a:noFill/>
          <a:ln w="9525" cap="flat" cmpd="sng">
            <a:solidFill>
              <a:schemeClr val="bg2">
                <a:lumMod val="50000"/>
              </a:schemeClr>
            </a:solidFill>
            <a:round/>
            <a:headEnd/>
            <a:tailEnd type="oval" w="sm" len="sm"/>
          </a:ln>
          <a:extLst>
            <a:ext uri="{909E8E84-426E-40DD-AFC4-6F175D3DCCD1}">
              <a14:hiddenFill xmlns:a14="http://schemas.microsoft.com/office/drawing/2010/main">
                <a:solidFill>
                  <a:srgbClr val="FFFFFF"/>
                </a:solidFill>
              </a14:hiddenFill>
            </a:ext>
          </a:extLst>
        </p:spPr>
        <p:txBody>
          <a:bodyPr/>
          <a:lstStyle/>
          <a:p>
            <a:endParaRPr lang="zh-CN" altLang="en-US" sz="1707">
              <a:ea typeface="微软雅黑" panose="020B0503020204020204" pitchFamily="34" charset="-122"/>
              <a:sym typeface="+mn-lt"/>
            </a:endParaRPr>
          </a:p>
        </p:txBody>
      </p:sp>
      <p:sp>
        <p:nvSpPr>
          <p:cNvPr id="8199" name="Line 7"/>
          <p:cNvSpPr>
            <a:spLocks noChangeShapeType="1"/>
          </p:cNvSpPr>
          <p:nvPr/>
        </p:nvSpPr>
        <p:spPr bwMode="auto">
          <a:xfrm>
            <a:off x="7492295" y="3811529"/>
            <a:ext cx="726016" cy="0"/>
          </a:xfrm>
          <a:prstGeom prst="line">
            <a:avLst/>
          </a:prstGeom>
          <a:noFill/>
          <a:ln w="9525" cmpd="sng">
            <a:solidFill>
              <a:schemeClr val="bg2">
                <a:lumMod val="50000"/>
              </a:schemeClr>
            </a:solidFill>
            <a:round/>
            <a:headEnd/>
            <a:tailEnd type="oval" w="sm" len="sm"/>
          </a:ln>
          <a:extLst>
            <a:ext uri="{909E8E84-426E-40DD-AFC4-6F175D3DCCD1}">
              <a14:hiddenFill xmlns:a14="http://schemas.microsoft.com/office/drawing/2010/main">
                <a:noFill/>
              </a14:hiddenFill>
            </a:ext>
          </a:extLst>
        </p:spPr>
        <p:txBody>
          <a:bodyPr/>
          <a:lstStyle/>
          <a:p>
            <a:endParaRPr lang="zh-CN" altLang="en-US" sz="1707">
              <a:ea typeface="微软雅黑" panose="020B0503020204020204" pitchFamily="34" charset="-122"/>
              <a:sym typeface="+mn-lt"/>
            </a:endParaRPr>
          </a:p>
        </p:txBody>
      </p:sp>
      <p:sp>
        <p:nvSpPr>
          <p:cNvPr id="8200" name="Freeform 8"/>
          <p:cNvSpPr>
            <a:spLocks/>
          </p:cNvSpPr>
          <p:nvPr/>
        </p:nvSpPr>
        <p:spPr bwMode="auto">
          <a:xfrm>
            <a:off x="5450888" y="2848448"/>
            <a:ext cx="1413933" cy="3292897"/>
          </a:xfrm>
          <a:custGeom>
            <a:avLst/>
            <a:gdLst>
              <a:gd name="T0" fmla="*/ 232 w 668"/>
              <a:gd name="T1" fmla="*/ 1571 h 1571"/>
              <a:gd name="T2" fmla="*/ 437 w 668"/>
              <a:gd name="T3" fmla="*/ 1571 h 1571"/>
              <a:gd name="T4" fmla="*/ 384 w 668"/>
              <a:gd name="T5" fmla="*/ 806 h 1571"/>
              <a:gd name="T6" fmla="*/ 668 w 668"/>
              <a:gd name="T7" fmla="*/ 434 h 1571"/>
              <a:gd name="T8" fmla="*/ 366 w 668"/>
              <a:gd name="T9" fmla="*/ 705 h 1571"/>
              <a:gd name="T10" fmla="*/ 327 w 668"/>
              <a:gd name="T11" fmla="*/ 0 h 1571"/>
              <a:gd name="T12" fmla="*/ 276 w 668"/>
              <a:gd name="T13" fmla="*/ 848 h 1571"/>
              <a:gd name="T14" fmla="*/ 0 w 668"/>
              <a:gd name="T15" fmla="*/ 582 h 1571"/>
              <a:gd name="T16" fmla="*/ 269 w 668"/>
              <a:gd name="T17" fmla="*/ 956 h 1571"/>
              <a:gd name="T18" fmla="*/ 232 w 668"/>
              <a:gd name="T19" fmla="*/ 1571 h 1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8" h="1571">
                <a:moveTo>
                  <a:pt x="232" y="1571"/>
                </a:moveTo>
                <a:lnTo>
                  <a:pt x="437" y="1571"/>
                </a:lnTo>
                <a:lnTo>
                  <a:pt x="384" y="806"/>
                </a:lnTo>
                <a:lnTo>
                  <a:pt x="668" y="434"/>
                </a:lnTo>
                <a:lnTo>
                  <a:pt x="366" y="705"/>
                </a:lnTo>
                <a:lnTo>
                  <a:pt x="327" y="0"/>
                </a:lnTo>
                <a:lnTo>
                  <a:pt x="276" y="848"/>
                </a:lnTo>
                <a:lnTo>
                  <a:pt x="0" y="582"/>
                </a:lnTo>
                <a:lnTo>
                  <a:pt x="269" y="956"/>
                </a:lnTo>
                <a:lnTo>
                  <a:pt x="232" y="1571"/>
                </a:lnTo>
                <a:close/>
              </a:path>
            </a:pathLst>
          </a:custGeom>
          <a:solidFill>
            <a:schemeClr val="accent4"/>
          </a:solidFill>
          <a:ln w="9525" cmpd="sng">
            <a:noFill/>
            <a:round/>
            <a:headEnd/>
            <a:tailEnd/>
          </a:ln>
        </p:spPr>
        <p:txBody>
          <a:bodyPr/>
          <a:lstStyle/>
          <a:p>
            <a:endParaRPr lang="zh-CN" altLang="en-US" sz="1707">
              <a:ea typeface="微软雅黑" panose="020B0503020204020204" pitchFamily="34" charset="-122"/>
              <a:sym typeface="+mn-lt"/>
            </a:endParaRPr>
          </a:p>
        </p:txBody>
      </p:sp>
      <p:sp>
        <p:nvSpPr>
          <p:cNvPr id="8201" name="Oval 9"/>
          <p:cNvSpPr>
            <a:spLocks noChangeArrowheads="1"/>
          </p:cNvSpPr>
          <p:nvPr/>
        </p:nvSpPr>
        <p:spPr bwMode="auto">
          <a:xfrm>
            <a:off x="6392804" y="3259080"/>
            <a:ext cx="1109133" cy="1107016"/>
          </a:xfrm>
          <a:prstGeom prst="ellipse">
            <a:avLst/>
          </a:prstGeom>
          <a:solidFill>
            <a:schemeClr val="accent3"/>
          </a:solidFill>
          <a:ln w="9525" cmpd="sng">
            <a:noFill/>
            <a:round/>
            <a:headEnd/>
            <a:tailEnd/>
          </a:ln>
        </p:spPr>
        <p:txBody>
          <a:bodyPr/>
          <a:lstStyle/>
          <a:p>
            <a:endParaRPr lang="zh-CN" altLang="en-US" sz="1707">
              <a:ea typeface="微软雅黑" panose="020B0503020204020204" pitchFamily="34" charset="-122"/>
              <a:sym typeface="+mn-lt"/>
            </a:endParaRPr>
          </a:p>
        </p:txBody>
      </p:sp>
      <p:sp>
        <p:nvSpPr>
          <p:cNvPr id="8202" name="Oval 10"/>
          <p:cNvSpPr>
            <a:spLocks noChangeArrowheads="1"/>
          </p:cNvSpPr>
          <p:nvPr/>
        </p:nvSpPr>
        <p:spPr bwMode="auto">
          <a:xfrm>
            <a:off x="6564257" y="3428414"/>
            <a:ext cx="766233" cy="768349"/>
          </a:xfrm>
          <a:prstGeom prst="ellipse">
            <a:avLst/>
          </a:prstGeom>
          <a:solidFill>
            <a:schemeClr val="bg1"/>
          </a:solidFill>
          <a:ln>
            <a:noFill/>
          </a:ln>
        </p:spPr>
        <p:txBody>
          <a:bodyPr/>
          <a:lstStyle/>
          <a:p>
            <a:endParaRPr lang="zh-CN" altLang="en-US" sz="1707">
              <a:ea typeface="微软雅黑" panose="020B0503020204020204" pitchFamily="34" charset="-122"/>
              <a:sym typeface="+mn-lt"/>
            </a:endParaRPr>
          </a:p>
        </p:txBody>
      </p:sp>
      <p:sp>
        <p:nvSpPr>
          <p:cNvPr id="8203" name="Oval 11"/>
          <p:cNvSpPr>
            <a:spLocks noChangeArrowheads="1"/>
          </p:cNvSpPr>
          <p:nvPr/>
        </p:nvSpPr>
        <p:spPr bwMode="auto">
          <a:xfrm>
            <a:off x="4583055" y="3328932"/>
            <a:ext cx="1388533" cy="1386417"/>
          </a:xfrm>
          <a:prstGeom prst="ellipse">
            <a:avLst/>
          </a:prstGeom>
          <a:solidFill>
            <a:schemeClr val="accent1"/>
          </a:solidFill>
          <a:ln w="9525" cmpd="sng">
            <a:noFill/>
            <a:round/>
            <a:headEnd/>
            <a:tailEnd/>
          </a:ln>
        </p:spPr>
        <p:txBody>
          <a:bodyPr/>
          <a:lstStyle/>
          <a:p>
            <a:endParaRPr lang="zh-CN" altLang="en-US" sz="1707">
              <a:ea typeface="微软雅黑" panose="020B0503020204020204" pitchFamily="34" charset="-122"/>
              <a:sym typeface="+mn-lt"/>
            </a:endParaRPr>
          </a:p>
        </p:txBody>
      </p:sp>
      <p:sp>
        <p:nvSpPr>
          <p:cNvPr id="8204" name="Oval 12"/>
          <p:cNvSpPr>
            <a:spLocks noChangeArrowheads="1"/>
          </p:cNvSpPr>
          <p:nvPr/>
        </p:nvSpPr>
        <p:spPr bwMode="auto">
          <a:xfrm>
            <a:off x="4796839" y="3542716"/>
            <a:ext cx="960967" cy="958849"/>
          </a:xfrm>
          <a:prstGeom prst="ellipse">
            <a:avLst/>
          </a:prstGeom>
          <a:solidFill>
            <a:schemeClr val="bg1"/>
          </a:solidFill>
          <a:ln>
            <a:noFill/>
          </a:ln>
        </p:spPr>
        <p:txBody>
          <a:bodyPr/>
          <a:lstStyle/>
          <a:p>
            <a:endParaRPr lang="zh-CN" altLang="en-US" sz="1707">
              <a:ea typeface="微软雅黑" panose="020B0503020204020204" pitchFamily="34" charset="-122"/>
              <a:sym typeface="+mn-lt"/>
            </a:endParaRPr>
          </a:p>
        </p:txBody>
      </p:sp>
      <p:sp>
        <p:nvSpPr>
          <p:cNvPr id="8205" name="Oval 13"/>
          <p:cNvSpPr>
            <a:spLocks noChangeArrowheads="1"/>
          </p:cNvSpPr>
          <p:nvPr/>
        </p:nvSpPr>
        <p:spPr bwMode="auto">
          <a:xfrm>
            <a:off x="5160905" y="1978498"/>
            <a:ext cx="1900767" cy="1900767"/>
          </a:xfrm>
          <a:prstGeom prst="ellipse">
            <a:avLst/>
          </a:prstGeom>
          <a:solidFill>
            <a:schemeClr val="accent2"/>
          </a:solidFill>
          <a:ln w="9525" cmpd="sng">
            <a:noFill/>
            <a:round/>
            <a:headEnd/>
            <a:tailEnd/>
          </a:ln>
        </p:spPr>
        <p:txBody>
          <a:bodyPr/>
          <a:lstStyle/>
          <a:p>
            <a:endParaRPr lang="zh-CN" altLang="en-US" sz="1707">
              <a:ea typeface="微软雅黑" panose="020B0503020204020204" pitchFamily="34" charset="-122"/>
              <a:sym typeface="+mn-lt"/>
            </a:endParaRPr>
          </a:p>
        </p:txBody>
      </p:sp>
      <p:sp>
        <p:nvSpPr>
          <p:cNvPr id="8206" name="Oval 14"/>
          <p:cNvSpPr>
            <a:spLocks noChangeArrowheads="1"/>
          </p:cNvSpPr>
          <p:nvPr/>
        </p:nvSpPr>
        <p:spPr bwMode="auto">
          <a:xfrm>
            <a:off x="5453005" y="2270597"/>
            <a:ext cx="1316567" cy="1316567"/>
          </a:xfrm>
          <a:prstGeom prst="ellipse">
            <a:avLst/>
          </a:prstGeom>
          <a:solidFill>
            <a:schemeClr val="bg1"/>
          </a:solidFill>
          <a:ln>
            <a:noFill/>
          </a:ln>
        </p:spPr>
        <p:txBody>
          <a:bodyPr/>
          <a:lstStyle/>
          <a:p>
            <a:endParaRPr lang="zh-CN" altLang="en-US" sz="1707">
              <a:ea typeface="微软雅黑" panose="020B0503020204020204" pitchFamily="34" charset="-122"/>
              <a:sym typeface="+mn-lt"/>
            </a:endParaRPr>
          </a:p>
        </p:txBody>
      </p:sp>
      <p:sp>
        <p:nvSpPr>
          <p:cNvPr id="8207" name="Freeform 15"/>
          <p:cNvSpPr>
            <a:spLocks noEditPoints="1"/>
          </p:cNvSpPr>
          <p:nvPr/>
        </p:nvSpPr>
        <p:spPr bwMode="auto">
          <a:xfrm>
            <a:off x="6833071" y="3699347"/>
            <a:ext cx="228600" cy="226483"/>
          </a:xfrm>
          <a:custGeom>
            <a:avLst/>
            <a:gdLst>
              <a:gd name="T0" fmla="*/ 96 w 96"/>
              <a:gd name="T1" fmla="*/ 53 h 96"/>
              <a:gd name="T2" fmla="*/ 43 w 96"/>
              <a:gd name="T3" fmla="*/ 0 h 96"/>
              <a:gd name="T4" fmla="*/ 39 w 96"/>
              <a:gd name="T5" fmla="*/ 0 h 96"/>
              <a:gd name="T6" fmla="*/ 39 w 96"/>
              <a:gd name="T7" fmla="*/ 11 h 96"/>
              <a:gd name="T8" fmla="*/ 0 w 96"/>
              <a:gd name="T9" fmla="*/ 53 h 96"/>
              <a:gd name="T10" fmla="*/ 43 w 96"/>
              <a:gd name="T11" fmla="*/ 96 h 96"/>
              <a:gd name="T12" fmla="*/ 67 w 96"/>
              <a:gd name="T13" fmla="*/ 89 h 96"/>
              <a:gd name="T14" fmla="*/ 85 w 96"/>
              <a:gd name="T15" fmla="*/ 57 h 96"/>
              <a:gd name="T16" fmla="*/ 96 w 96"/>
              <a:gd name="T17" fmla="*/ 57 h 96"/>
              <a:gd name="T18" fmla="*/ 96 w 96"/>
              <a:gd name="T19" fmla="*/ 53 h 96"/>
              <a:gd name="T20" fmla="*/ 62 w 96"/>
              <a:gd name="T21" fmla="*/ 82 h 96"/>
              <a:gd name="T22" fmla="*/ 43 w 96"/>
              <a:gd name="T23" fmla="*/ 88 h 96"/>
              <a:gd name="T24" fmla="*/ 8 w 96"/>
              <a:gd name="T25" fmla="*/ 53 h 96"/>
              <a:gd name="T26" fmla="*/ 39 w 96"/>
              <a:gd name="T27" fmla="*/ 19 h 96"/>
              <a:gd name="T28" fmla="*/ 39 w 96"/>
              <a:gd name="T29" fmla="*/ 57 h 96"/>
              <a:gd name="T30" fmla="*/ 77 w 96"/>
              <a:gd name="T31" fmla="*/ 57 h 96"/>
              <a:gd name="T32" fmla="*/ 62 w 96"/>
              <a:gd name="T33" fmla="*/ 82 h 96"/>
              <a:gd name="T34" fmla="*/ 47 w 96"/>
              <a:gd name="T35" fmla="*/ 49 h 96"/>
              <a:gd name="T36" fmla="*/ 47 w 96"/>
              <a:gd name="T37" fmla="*/ 8 h 96"/>
              <a:gd name="T38" fmla="*/ 88 w 96"/>
              <a:gd name="T39" fmla="*/ 49 h 96"/>
              <a:gd name="T40" fmla="*/ 47 w 96"/>
              <a:gd name="T41" fmla="*/ 4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96">
                <a:moveTo>
                  <a:pt x="96" y="53"/>
                </a:moveTo>
                <a:cubicBezTo>
                  <a:pt x="96" y="24"/>
                  <a:pt x="72" y="0"/>
                  <a:pt x="43" y="0"/>
                </a:cubicBezTo>
                <a:cubicBezTo>
                  <a:pt x="39" y="0"/>
                  <a:pt x="39" y="0"/>
                  <a:pt x="39" y="0"/>
                </a:cubicBezTo>
                <a:cubicBezTo>
                  <a:pt x="39" y="11"/>
                  <a:pt x="39" y="11"/>
                  <a:pt x="39" y="11"/>
                </a:cubicBezTo>
                <a:cubicBezTo>
                  <a:pt x="17" y="13"/>
                  <a:pt x="0" y="31"/>
                  <a:pt x="0" y="53"/>
                </a:cubicBezTo>
                <a:cubicBezTo>
                  <a:pt x="0" y="77"/>
                  <a:pt x="19" y="96"/>
                  <a:pt x="43" y="96"/>
                </a:cubicBezTo>
                <a:cubicBezTo>
                  <a:pt x="51" y="96"/>
                  <a:pt x="60" y="93"/>
                  <a:pt x="67" y="89"/>
                </a:cubicBezTo>
                <a:cubicBezTo>
                  <a:pt x="77" y="82"/>
                  <a:pt x="84" y="70"/>
                  <a:pt x="85" y="57"/>
                </a:cubicBezTo>
                <a:cubicBezTo>
                  <a:pt x="96" y="57"/>
                  <a:pt x="96" y="57"/>
                  <a:pt x="96" y="57"/>
                </a:cubicBezTo>
                <a:lnTo>
                  <a:pt x="96" y="53"/>
                </a:lnTo>
                <a:close/>
                <a:moveTo>
                  <a:pt x="62" y="82"/>
                </a:moveTo>
                <a:cubicBezTo>
                  <a:pt x="56" y="86"/>
                  <a:pt x="50" y="88"/>
                  <a:pt x="43" y="88"/>
                </a:cubicBezTo>
                <a:cubicBezTo>
                  <a:pt x="24" y="88"/>
                  <a:pt x="8" y="72"/>
                  <a:pt x="8" y="53"/>
                </a:cubicBezTo>
                <a:cubicBezTo>
                  <a:pt x="8" y="36"/>
                  <a:pt x="22" y="21"/>
                  <a:pt x="39" y="19"/>
                </a:cubicBezTo>
                <a:cubicBezTo>
                  <a:pt x="39" y="57"/>
                  <a:pt x="39" y="57"/>
                  <a:pt x="39" y="57"/>
                </a:cubicBezTo>
                <a:cubicBezTo>
                  <a:pt x="77" y="57"/>
                  <a:pt x="77" y="57"/>
                  <a:pt x="77" y="57"/>
                </a:cubicBezTo>
                <a:cubicBezTo>
                  <a:pt x="76" y="67"/>
                  <a:pt x="71" y="76"/>
                  <a:pt x="62" y="82"/>
                </a:cubicBezTo>
                <a:moveTo>
                  <a:pt x="47" y="49"/>
                </a:moveTo>
                <a:cubicBezTo>
                  <a:pt x="47" y="8"/>
                  <a:pt x="47" y="8"/>
                  <a:pt x="47" y="8"/>
                </a:cubicBezTo>
                <a:cubicBezTo>
                  <a:pt x="69" y="10"/>
                  <a:pt x="86" y="28"/>
                  <a:pt x="88" y="49"/>
                </a:cubicBezTo>
                <a:lnTo>
                  <a:pt x="47" y="49"/>
                </a:lnTo>
                <a:close/>
              </a:path>
            </a:pathLst>
          </a:custGeom>
          <a:solidFill>
            <a:schemeClr val="accent3"/>
          </a:solidFill>
          <a:ln>
            <a:noFill/>
          </a:ln>
        </p:spPr>
        <p:txBody>
          <a:bodyPr/>
          <a:lstStyle/>
          <a:p>
            <a:endParaRPr lang="zh-CN" altLang="en-US" sz="1707">
              <a:ea typeface="微软雅黑" panose="020B0503020204020204" pitchFamily="34" charset="-122"/>
              <a:sym typeface="+mn-lt"/>
            </a:endParaRPr>
          </a:p>
        </p:txBody>
      </p:sp>
      <p:sp>
        <p:nvSpPr>
          <p:cNvPr id="8208" name="Freeform 16"/>
          <p:cNvSpPr>
            <a:spLocks noEditPoints="1"/>
          </p:cNvSpPr>
          <p:nvPr/>
        </p:nvSpPr>
        <p:spPr bwMode="auto">
          <a:xfrm>
            <a:off x="5857290" y="2653713"/>
            <a:ext cx="510116" cy="548216"/>
          </a:xfrm>
          <a:custGeom>
            <a:avLst/>
            <a:gdLst>
              <a:gd name="T0" fmla="*/ 209 w 215"/>
              <a:gd name="T1" fmla="*/ 183 h 231"/>
              <a:gd name="T2" fmla="*/ 177 w 215"/>
              <a:gd name="T3" fmla="*/ 94 h 231"/>
              <a:gd name="T4" fmla="*/ 128 w 215"/>
              <a:gd name="T5" fmla="*/ 26 h 231"/>
              <a:gd name="T6" fmla="*/ 128 w 215"/>
              <a:gd name="T7" fmla="*/ 20 h 231"/>
              <a:gd name="T8" fmla="*/ 107 w 215"/>
              <a:gd name="T9" fmla="*/ 0 h 231"/>
              <a:gd name="T10" fmla="*/ 87 w 215"/>
              <a:gd name="T11" fmla="*/ 20 h 231"/>
              <a:gd name="T12" fmla="*/ 87 w 215"/>
              <a:gd name="T13" fmla="*/ 26 h 231"/>
              <a:gd name="T14" fmla="*/ 37 w 215"/>
              <a:gd name="T15" fmla="*/ 94 h 231"/>
              <a:gd name="T16" fmla="*/ 5 w 215"/>
              <a:gd name="T17" fmla="*/ 183 h 231"/>
              <a:gd name="T18" fmla="*/ 1 w 215"/>
              <a:gd name="T19" fmla="*/ 194 h 231"/>
              <a:gd name="T20" fmla="*/ 10 w 215"/>
              <a:gd name="T21" fmla="*/ 201 h 231"/>
              <a:gd name="T22" fmla="*/ 70 w 215"/>
              <a:gd name="T23" fmla="*/ 201 h 231"/>
              <a:gd name="T24" fmla="*/ 107 w 215"/>
              <a:gd name="T25" fmla="*/ 231 h 231"/>
              <a:gd name="T26" fmla="*/ 145 w 215"/>
              <a:gd name="T27" fmla="*/ 201 h 231"/>
              <a:gd name="T28" fmla="*/ 204 w 215"/>
              <a:gd name="T29" fmla="*/ 201 h 231"/>
              <a:gd name="T30" fmla="*/ 214 w 215"/>
              <a:gd name="T31" fmla="*/ 194 h 231"/>
              <a:gd name="T32" fmla="*/ 209 w 215"/>
              <a:gd name="T33" fmla="*/ 183 h 231"/>
              <a:gd name="T34" fmla="*/ 98 w 215"/>
              <a:gd name="T35" fmla="*/ 181 h 231"/>
              <a:gd name="T36" fmla="*/ 35 w 215"/>
              <a:gd name="T37" fmla="*/ 181 h 231"/>
              <a:gd name="T38" fmla="*/ 57 w 215"/>
              <a:gd name="T39" fmla="*/ 94 h 231"/>
              <a:gd name="T40" fmla="*/ 107 w 215"/>
              <a:gd name="T41" fmla="*/ 43 h 231"/>
              <a:gd name="T42" fmla="*/ 158 w 215"/>
              <a:gd name="T43" fmla="*/ 93 h 231"/>
              <a:gd name="T44" fmla="*/ 180 w 215"/>
              <a:gd name="T45" fmla="*/ 181 h 231"/>
              <a:gd name="T46" fmla="*/ 98 w 215"/>
              <a:gd name="T47" fmla="*/ 181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15" h="231">
                <a:moveTo>
                  <a:pt x="209" y="183"/>
                </a:moveTo>
                <a:cubicBezTo>
                  <a:pt x="176" y="162"/>
                  <a:pt x="177" y="95"/>
                  <a:pt x="177" y="94"/>
                </a:cubicBezTo>
                <a:cubicBezTo>
                  <a:pt x="177" y="62"/>
                  <a:pt x="156" y="35"/>
                  <a:pt x="128" y="26"/>
                </a:cubicBezTo>
                <a:cubicBezTo>
                  <a:pt x="128" y="20"/>
                  <a:pt x="128" y="20"/>
                  <a:pt x="128" y="20"/>
                </a:cubicBezTo>
                <a:cubicBezTo>
                  <a:pt x="128" y="9"/>
                  <a:pt x="119" y="0"/>
                  <a:pt x="107" y="0"/>
                </a:cubicBezTo>
                <a:cubicBezTo>
                  <a:pt x="96" y="0"/>
                  <a:pt x="87" y="9"/>
                  <a:pt x="87" y="20"/>
                </a:cubicBezTo>
                <a:cubicBezTo>
                  <a:pt x="87" y="26"/>
                  <a:pt x="87" y="26"/>
                  <a:pt x="87" y="26"/>
                </a:cubicBezTo>
                <a:cubicBezTo>
                  <a:pt x="58" y="35"/>
                  <a:pt x="37" y="62"/>
                  <a:pt x="37" y="94"/>
                </a:cubicBezTo>
                <a:cubicBezTo>
                  <a:pt x="38" y="113"/>
                  <a:pt x="33" y="166"/>
                  <a:pt x="5" y="183"/>
                </a:cubicBezTo>
                <a:cubicBezTo>
                  <a:pt x="1" y="185"/>
                  <a:pt x="0" y="190"/>
                  <a:pt x="1" y="194"/>
                </a:cubicBezTo>
                <a:cubicBezTo>
                  <a:pt x="2" y="198"/>
                  <a:pt x="6" y="201"/>
                  <a:pt x="10" y="201"/>
                </a:cubicBezTo>
                <a:cubicBezTo>
                  <a:pt x="70" y="201"/>
                  <a:pt x="70" y="201"/>
                  <a:pt x="70" y="201"/>
                </a:cubicBezTo>
                <a:cubicBezTo>
                  <a:pt x="74" y="218"/>
                  <a:pt x="89" y="231"/>
                  <a:pt x="107" y="231"/>
                </a:cubicBezTo>
                <a:cubicBezTo>
                  <a:pt x="126" y="231"/>
                  <a:pt x="141" y="218"/>
                  <a:pt x="145" y="201"/>
                </a:cubicBezTo>
                <a:cubicBezTo>
                  <a:pt x="204" y="201"/>
                  <a:pt x="204" y="201"/>
                  <a:pt x="204" y="201"/>
                </a:cubicBezTo>
                <a:cubicBezTo>
                  <a:pt x="209" y="201"/>
                  <a:pt x="212" y="198"/>
                  <a:pt x="214" y="194"/>
                </a:cubicBezTo>
                <a:cubicBezTo>
                  <a:pt x="215" y="190"/>
                  <a:pt x="213" y="185"/>
                  <a:pt x="209" y="183"/>
                </a:cubicBezTo>
                <a:moveTo>
                  <a:pt x="98" y="181"/>
                </a:moveTo>
                <a:cubicBezTo>
                  <a:pt x="35" y="181"/>
                  <a:pt x="35" y="181"/>
                  <a:pt x="35" y="181"/>
                </a:cubicBezTo>
                <a:cubicBezTo>
                  <a:pt x="58" y="148"/>
                  <a:pt x="57" y="96"/>
                  <a:pt x="57" y="94"/>
                </a:cubicBezTo>
                <a:cubicBezTo>
                  <a:pt x="57" y="66"/>
                  <a:pt x="80" y="43"/>
                  <a:pt x="107" y="43"/>
                </a:cubicBezTo>
                <a:cubicBezTo>
                  <a:pt x="135" y="43"/>
                  <a:pt x="158" y="66"/>
                  <a:pt x="158" y="93"/>
                </a:cubicBezTo>
                <a:cubicBezTo>
                  <a:pt x="158" y="96"/>
                  <a:pt x="156" y="148"/>
                  <a:pt x="180" y="181"/>
                </a:cubicBezTo>
                <a:lnTo>
                  <a:pt x="98" y="181"/>
                </a:lnTo>
                <a:close/>
              </a:path>
            </a:pathLst>
          </a:custGeom>
          <a:solidFill>
            <a:schemeClr val="accent2"/>
          </a:solidFill>
          <a:ln>
            <a:noFill/>
          </a:ln>
        </p:spPr>
        <p:txBody>
          <a:bodyPr/>
          <a:lstStyle/>
          <a:p>
            <a:endParaRPr lang="zh-CN" altLang="en-US" sz="1707">
              <a:ea typeface="微软雅黑" panose="020B0503020204020204" pitchFamily="34" charset="-122"/>
              <a:sym typeface="+mn-lt"/>
            </a:endParaRPr>
          </a:p>
        </p:txBody>
      </p:sp>
      <p:grpSp>
        <p:nvGrpSpPr>
          <p:cNvPr id="2" name="组合 1"/>
          <p:cNvGrpSpPr/>
          <p:nvPr/>
        </p:nvGrpSpPr>
        <p:grpSpPr>
          <a:xfrm>
            <a:off x="5078355" y="3824230"/>
            <a:ext cx="395816" cy="393700"/>
            <a:chOff x="3989388" y="3048000"/>
            <a:chExt cx="296862" cy="295275"/>
          </a:xfrm>
          <a:solidFill>
            <a:schemeClr val="accent1"/>
          </a:solidFill>
        </p:grpSpPr>
        <p:sp>
          <p:nvSpPr>
            <p:cNvPr id="8209" name="Freeform 17"/>
            <p:cNvSpPr>
              <a:spLocks noEditPoints="1"/>
            </p:cNvSpPr>
            <p:nvPr/>
          </p:nvSpPr>
          <p:spPr bwMode="auto">
            <a:xfrm>
              <a:off x="3989388" y="3048000"/>
              <a:ext cx="296862" cy="295275"/>
            </a:xfrm>
            <a:custGeom>
              <a:avLst/>
              <a:gdLst>
                <a:gd name="T0" fmla="*/ 83 w 167"/>
                <a:gd name="T1" fmla="*/ 166 h 166"/>
                <a:gd name="T2" fmla="*/ 0 w 167"/>
                <a:gd name="T3" fmla="*/ 83 h 166"/>
                <a:gd name="T4" fmla="*/ 83 w 167"/>
                <a:gd name="T5" fmla="*/ 0 h 166"/>
                <a:gd name="T6" fmla="*/ 167 w 167"/>
                <a:gd name="T7" fmla="*/ 83 h 166"/>
                <a:gd name="T8" fmla="*/ 83 w 167"/>
                <a:gd name="T9" fmla="*/ 166 h 166"/>
                <a:gd name="T10" fmla="*/ 83 w 167"/>
                <a:gd name="T11" fmla="*/ 14 h 166"/>
                <a:gd name="T12" fmla="*/ 14 w 167"/>
                <a:gd name="T13" fmla="*/ 83 h 166"/>
                <a:gd name="T14" fmla="*/ 83 w 167"/>
                <a:gd name="T15" fmla="*/ 152 h 166"/>
                <a:gd name="T16" fmla="*/ 152 w 167"/>
                <a:gd name="T17" fmla="*/ 83 h 166"/>
                <a:gd name="T18" fmla="*/ 83 w 167"/>
                <a:gd name="T19" fmla="*/ 14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166">
                  <a:moveTo>
                    <a:pt x="83" y="166"/>
                  </a:moveTo>
                  <a:cubicBezTo>
                    <a:pt x="37" y="166"/>
                    <a:pt x="0" y="129"/>
                    <a:pt x="0" y="83"/>
                  </a:cubicBezTo>
                  <a:cubicBezTo>
                    <a:pt x="0" y="37"/>
                    <a:pt x="37" y="0"/>
                    <a:pt x="83" y="0"/>
                  </a:cubicBezTo>
                  <a:cubicBezTo>
                    <a:pt x="129" y="0"/>
                    <a:pt x="167" y="37"/>
                    <a:pt x="167" y="83"/>
                  </a:cubicBezTo>
                  <a:cubicBezTo>
                    <a:pt x="167" y="129"/>
                    <a:pt x="129" y="166"/>
                    <a:pt x="83" y="166"/>
                  </a:cubicBezTo>
                  <a:moveTo>
                    <a:pt x="83" y="14"/>
                  </a:moveTo>
                  <a:cubicBezTo>
                    <a:pt x="45" y="14"/>
                    <a:pt x="14" y="45"/>
                    <a:pt x="14" y="83"/>
                  </a:cubicBezTo>
                  <a:cubicBezTo>
                    <a:pt x="14" y="121"/>
                    <a:pt x="45" y="152"/>
                    <a:pt x="83" y="152"/>
                  </a:cubicBezTo>
                  <a:cubicBezTo>
                    <a:pt x="121" y="152"/>
                    <a:pt x="152" y="121"/>
                    <a:pt x="152" y="83"/>
                  </a:cubicBezTo>
                  <a:cubicBezTo>
                    <a:pt x="152" y="45"/>
                    <a:pt x="121" y="14"/>
                    <a:pt x="83" y="14"/>
                  </a:cubicBezTo>
                </a:path>
              </a:pathLst>
            </a:custGeom>
            <a:grpFill/>
            <a:ln>
              <a:noFill/>
            </a:ln>
          </p:spPr>
          <p:txBody>
            <a:bodyPr/>
            <a:lstStyle/>
            <a:p>
              <a:endParaRPr lang="zh-CN" altLang="en-US" sz="1707">
                <a:ea typeface="微软雅黑" panose="020B0503020204020204" pitchFamily="34" charset="-122"/>
                <a:sym typeface="+mn-lt"/>
              </a:endParaRPr>
            </a:p>
          </p:txBody>
        </p:sp>
        <p:sp>
          <p:nvSpPr>
            <p:cNvPr id="8210" name="Freeform 18"/>
            <p:cNvSpPr>
              <a:spLocks/>
            </p:cNvSpPr>
            <p:nvPr/>
          </p:nvSpPr>
          <p:spPr bwMode="auto">
            <a:xfrm>
              <a:off x="4124325" y="3105150"/>
              <a:ext cx="90488" cy="103188"/>
            </a:xfrm>
            <a:custGeom>
              <a:avLst/>
              <a:gdLst>
                <a:gd name="T0" fmla="*/ 44 w 51"/>
                <a:gd name="T1" fmla="*/ 58 h 58"/>
                <a:gd name="T2" fmla="*/ 7 w 51"/>
                <a:gd name="T3" fmla="*/ 58 h 58"/>
                <a:gd name="T4" fmla="*/ 0 w 51"/>
                <a:gd name="T5" fmla="*/ 51 h 58"/>
                <a:gd name="T6" fmla="*/ 0 w 51"/>
                <a:gd name="T7" fmla="*/ 7 h 58"/>
                <a:gd name="T8" fmla="*/ 7 w 51"/>
                <a:gd name="T9" fmla="*/ 0 h 58"/>
                <a:gd name="T10" fmla="*/ 14 w 51"/>
                <a:gd name="T11" fmla="*/ 7 h 58"/>
                <a:gd name="T12" fmla="*/ 14 w 51"/>
                <a:gd name="T13" fmla="*/ 44 h 58"/>
                <a:gd name="T14" fmla="*/ 44 w 51"/>
                <a:gd name="T15" fmla="*/ 44 h 58"/>
                <a:gd name="T16" fmla="*/ 51 w 51"/>
                <a:gd name="T17" fmla="*/ 51 h 58"/>
                <a:gd name="T18" fmla="*/ 44 w 51"/>
                <a:gd name="T1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44" y="58"/>
                  </a:moveTo>
                  <a:cubicBezTo>
                    <a:pt x="7" y="58"/>
                    <a:pt x="7" y="58"/>
                    <a:pt x="7" y="58"/>
                  </a:cubicBezTo>
                  <a:cubicBezTo>
                    <a:pt x="3" y="58"/>
                    <a:pt x="0" y="55"/>
                    <a:pt x="0" y="51"/>
                  </a:cubicBezTo>
                  <a:cubicBezTo>
                    <a:pt x="0" y="7"/>
                    <a:pt x="0" y="7"/>
                    <a:pt x="0" y="7"/>
                  </a:cubicBezTo>
                  <a:cubicBezTo>
                    <a:pt x="0" y="3"/>
                    <a:pt x="3" y="0"/>
                    <a:pt x="7" y="0"/>
                  </a:cubicBezTo>
                  <a:cubicBezTo>
                    <a:pt x="11" y="0"/>
                    <a:pt x="14" y="3"/>
                    <a:pt x="14" y="7"/>
                  </a:cubicBezTo>
                  <a:cubicBezTo>
                    <a:pt x="14" y="44"/>
                    <a:pt x="14" y="44"/>
                    <a:pt x="14" y="44"/>
                  </a:cubicBezTo>
                  <a:cubicBezTo>
                    <a:pt x="44" y="44"/>
                    <a:pt x="44" y="44"/>
                    <a:pt x="44" y="44"/>
                  </a:cubicBezTo>
                  <a:cubicBezTo>
                    <a:pt x="48" y="44"/>
                    <a:pt x="51" y="47"/>
                    <a:pt x="51" y="51"/>
                  </a:cubicBezTo>
                  <a:cubicBezTo>
                    <a:pt x="51" y="55"/>
                    <a:pt x="48" y="58"/>
                    <a:pt x="44" y="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707">
                <a:ea typeface="微软雅黑" panose="020B0503020204020204" pitchFamily="34" charset="-122"/>
                <a:sym typeface="+mn-lt"/>
              </a:endParaRPr>
            </a:p>
          </p:txBody>
        </p:sp>
      </p:grpSp>
    </p:spTree>
    <p:extLst>
      <p:ext uri="{BB962C8B-B14F-4D97-AF65-F5344CB8AC3E}">
        <p14:creationId xmlns:p14="http://schemas.microsoft.com/office/powerpoint/2010/main" val="2949062823"/>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60000">
                                      <p:stCondLst>
                                        <p:cond delay="0"/>
                                      </p:stCondLst>
                                      <p:childTnLst>
                                        <p:set>
                                          <p:cBhvr>
                                            <p:cTn id="6" dur="1" fill="hold">
                                              <p:stCondLst>
                                                <p:cond delay="0"/>
                                              </p:stCondLst>
                                            </p:cTn>
                                            <p:tgtEl>
                                              <p:spTgt spid="8200"/>
                                            </p:tgtEl>
                                            <p:attrNameLst>
                                              <p:attrName>style.visibility</p:attrName>
                                            </p:attrNameLst>
                                          </p:cBhvr>
                                          <p:to>
                                            <p:strVal val="visible"/>
                                          </p:to>
                                        </p:set>
                                        <p:anim calcmode="lin" valueType="num" p14:bounceEnd="60000">
                                          <p:cBhvr additive="base">
                                            <p:cTn id="7" dur="750" fill="hold"/>
                                            <p:tgtEl>
                                              <p:spTgt spid="8200"/>
                                            </p:tgtEl>
                                            <p:attrNameLst>
                                              <p:attrName>ppt_x</p:attrName>
                                            </p:attrNameLst>
                                          </p:cBhvr>
                                          <p:tavLst>
                                            <p:tav tm="0">
                                              <p:val>
                                                <p:strVal val="#ppt_x"/>
                                              </p:val>
                                            </p:tav>
                                            <p:tav tm="100000">
                                              <p:val>
                                                <p:strVal val="#ppt_x"/>
                                              </p:val>
                                            </p:tav>
                                          </p:tavLst>
                                        </p:anim>
                                        <p:anim calcmode="lin" valueType="num" p14:bounceEnd="60000">
                                          <p:cBhvr additive="base">
                                            <p:cTn id="8" dur="750" fill="hold"/>
                                            <p:tgtEl>
                                              <p:spTgt spid="8200"/>
                                            </p:tgtEl>
                                            <p:attrNameLst>
                                              <p:attrName>ppt_y</p:attrName>
                                            </p:attrNameLst>
                                          </p:cBhvr>
                                          <p:tavLst>
                                            <p:tav tm="0">
                                              <p:val>
                                                <p:strVal val="1+#ppt_h/2"/>
                                              </p:val>
                                            </p:tav>
                                            <p:tav tm="100000">
                                              <p:val>
                                                <p:strVal val="#ppt_y"/>
                                              </p:val>
                                            </p:tav>
                                          </p:tavLst>
                                        </p:anim>
                                      </p:childTnLst>
                                    </p:cTn>
                                  </p:par>
                                  <p:par>
                                    <p:cTn id="9" presetID="53" presetClass="entr" presetSubtype="16" fill="hold" grpId="0" nodeType="withEffect">
                                      <p:stCondLst>
                                        <p:cond delay="400"/>
                                      </p:stCondLst>
                                      <p:childTnLst>
                                        <p:set>
                                          <p:cBhvr>
                                            <p:cTn id="10" dur="1" fill="hold">
                                              <p:stCondLst>
                                                <p:cond delay="0"/>
                                              </p:stCondLst>
                                            </p:cTn>
                                            <p:tgtEl>
                                              <p:spTgt spid="8205"/>
                                            </p:tgtEl>
                                            <p:attrNameLst>
                                              <p:attrName>style.visibility</p:attrName>
                                            </p:attrNameLst>
                                          </p:cBhvr>
                                          <p:to>
                                            <p:strVal val="visible"/>
                                          </p:to>
                                        </p:set>
                                        <p:anim calcmode="lin" valueType="num">
                                          <p:cBhvr>
                                            <p:cTn id="11" dur="300" fill="hold"/>
                                            <p:tgtEl>
                                              <p:spTgt spid="8205"/>
                                            </p:tgtEl>
                                            <p:attrNameLst>
                                              <p:attrName>ppt_w</p:attrName>
                                            </p:attrNameLst>
                                          </p:cBhvr>
                                          <p:tavLst>
                                            <p:tav tm="0">
                                              <p:val>
                                                <p:fltVal val="0"/>
                                              </p:val>
                                            </p:tav>
                                            <p:tav tm="100000">
                                              <p:val>
                                                <p:strVal val="#ppt_w"/>
                                              </p:val>
                                            </p:tav>
                                          </p:tavLst>
                                        </p:anim>
                                        <p:anim calcmode="lin" valueType="num">
                                          <p:cBhvr>
                                            <p:cTn id="12" dur="300" fill="hold"/>
                                            <p:tgtEl>
                                              <p:spTgt spid="8205"/>
                                            </p:tgtEl>
                                            <p:attrNameLst>
                                              <p:attrName>ppt_h</p:attrName>
                                            </p:attrNameLst>
                                          </p:cBhvr>
                                          <p:tavLst>
                                            <p:tav tm="0">
                                              <p:val>
                                                <p:fltVal val="0"/>
                                              </p:val>
                                            </p:tav>
                                            <p:tav tm="100000">
                                              <p:val>
                                                <p:strVal val="#ppt_h"/>
                                              </p:val>
                                            </p:tav>
                                          </p:tavLst>
                                        </p:anim>
                                        <p:animEffect transition="in" filter="fade">
                                          <p:cBhvr>
                                            <p:cTn id="13" dur="300"/>
                                            <p:tgtEl>
                                              <p:spTgt spid="8205"/>
                                            </p:tgtEl>
                                          </p:cBhvr>
                                        </p:animEffect>
                                      </p:childTnLst>
                                    </p:cTn>
                                  </p:par>
                                  <p:par>
                                    <p:cTn id="14" presetID="6" presetClass="emph" presetSubtype="0" autoRev="1" fill="hold" grpId="1" nodeType="withEffect">
                                      <p:stCondLst>
                                        <p:cond delay="700"/>
                                      </p:stCondLst>
                                      <p:childTnLst>
                                        <p:animScale>
                                          <p:cBhvr>
                                            <p:cTn id="15" dur="150" fill="hold"/>
                                            <p:tgtEl>
                                              <p:spTgt spid="8205"/>
                                            </p:tgtEl>
                                          </p:cBhvr>
                                          <p:by x="110000" y="110000"/>
                                        </p:animScale>
                                      </p:childTnLst>
                                    </p:cTn>
                                  </p:par>
                                  <p:par>
                                    <p:cTn id="16" presetID="53" presetClass="entr" presetSubtype="16" fill="hold" grpId="0" nodeType="withEffect">
                                      <p:stCondLst>
                                        <p:cond delay="500"/>
                                      </p:stCondLst>
                                      <p:childTnLst>
                                        <p:set>
                                          <p:cBhvr>
                                            <p:cTn id="17" dur="1" fill="hold">
                                              <p:stCondLst>
                                                <p:cond delay="0"/>
                                              </p:stCondLst>
                                            </p:cTn>
                                            <p:tgtEl>
                                              <p:spTgt spid="8206"/>
                                            </p:tgtEl>
                                            <p:attrNameLst>
                                              <p:attrName>style.visibility</p:attrName>
                                            </p:attrNameLst>
                                          </p:cBhvr>
                                          <p:to>
                                            <p:strVal val="visible"/>
                                          </p:to>
                                        </p:set>
                                        <p:anim calcmode="lin" valueType="num">
                                          <p:cBhvr>
                                            <p:cTn id="18" dur="300" fill="hold"/>
                                            <p:tgtEl>
                                              <p:spTgt spid="8206"/>
                                            </p:tgtEl>
                                            <p:attrNameLst>
                                              <p:attrName>ppt_w</p:attrName>
                                            </p:attrNameLst>
                                          </p:cBhvr>
                                          <p:tavLst>
                                            <p:tav tm="0">
                                              <p:val>
                                                <p:fltVal val="0"/>
                                              </p:val>
                                            </p:tav>
                                            <p:tav tm="100000">
                                              <p:val>
                                                <p:strVal val="#ppt_w"/>
                                              </p:val>
                                            </p:tav>
                                          </p:tavLst>
                                        </p:anim>
                                        <p:anim calcmode="lin" valueType="num">
                                          <p:cBhvr>
                                            <p:cTn id="19" dur="300" fill="hold"/>
                                            <p:tgtEl>
                                              <p:spTgt spid="8206"/>
                                            </p:tgtEl>
                                            <p:attrNameLst>
                                              <p:attrName>ppt_h</p:attrName>
                                            </p:attrNameLst>
                                          </p:cBhvr>
                                          <p:tavLst>
                                            <p:tav tm="0">
                                              <p:val>
                                                <p:fltVal val="0"/>
                                              </p:val>
                                            </p:tav>
                                            <p:tav tm="100000">
                                              <p:val>
                                                <p:strVal val="#ppt_h"/>
                                              </p:val>
                                            </p:tav>
                                          </p:tavLst>
                                        </p:anim>
                                        <p:animEffect transition="in" filter="fade">
                                          <p:cBhvr>
                                            <p:cTn id="20" dur="300"/>
                                            <p:tgtEl>
                                              <p:spTgt spid="8206"/>
                                            </p:tgtEl>
                                          </p:cBhvr>
                                        </p:animEffect>
                                      </p:childTnLst>
                                    </p:cTn>
                                  </p:par>
                                  <p:par>
                                    <p:cTn id="21" presetID="6" presetClass="emph" presetSubtype="0" autoRev="1" fill="hold" grpId="1" nodeType="withEffect">
                                      <p:stCondLst>
                                        <p:cond delay="800"/>
                                      </p:stCondLst>
                                      <p:childTnLst>
                                        <p:animScale>
                                          <p:cBhvr>
                                            <p:cTn id="22" dur="150" fill="hold"/>
                                            <p:tgtEl>
                                              <p:spTgt spid="8206"/>
                                            </p:tgtEl>
                                          </p:cBhvr>
                                          <p:by x="110000" y="110000"/>
                                        </p:animScale>
                                      </p:childTnLst>
                                    </p:cTn>
                                  </p:par>
                                  <p:par>
                                    <p:cTn id="23" presetID="53" presetClass="entr" presetSubtype="16" fill="hold" grpId="0" nodeType="withEffect">
                                      <p:stCondLst>
                                        <p:cond delay="600"/>
                                      </p:stCondLst>
                                      <p:childTnLst>
                                        <p:set>
                                          <p:cBhvr>
                                            <p:cTn id="24" dur="1" fill="hold">
                                              <p:stCondLst>
                                                <p:cond delay="0"/>
                                              </p:stCondLst>
                                            </p:cTn>
                                            <p:tgtEl>
                                              <p:spTgt spid="8208"/>
                                            </p:tgtEl>
                                            <p:attrNameLst>
                                              <p:attrName>style.visibility</p:attrName>
                                            </p:attrNameLst>
                                          </p:cBhvr>
                                          <p:to>
                                            <p:strVal val="visible"/>
                                          </p:to>
                                        </p:set>
                                        <p:anim calcmode="lin" valueType="num">
                                          <p:cBhvr>
                                            <p:cTn id="25" dur="300" fill="hold"/>
                                            <p:tgtEl>
                                              <p:spTgt spid="8208"/>
                                            </p:tgtEl>
                                            <p:attrNameLst>
                                              <p:attrName>ppt_w</p:attrName>
                                            </p:attrNameLst>
                                          </p:cBhvr>
                                          <p:tavLst>
                                            <p:tav tm="0">
                                              <p:val>
                                                <p:fltVal val="0"/>
                                              </p:val>
                                            </p:tav>
                                            <p:tav tm="100000">
                                              <p:val>
                                                <p:strVal val="#ppt_w"/>
                                              </p:val>
                                            </p:tav>
                                          </p:tavLst>
                                        </p:anim>
                                        <p:anim calcmode="lin" valueType="num">
                                          <p:cBhvr>
                                            <p:cTn id="26" dur="300" fill="hold"/>
                                            <p:tgtEl>
                                              <p:spTgt spid="8208"/>
                                            </p:tgtEl>
                                            <p:attrNameLst>
                                              <p:attrName>ppt_h</p:attrName>
                                            </p:attrNameLst>
                                          </p:cBhvr>
                                          <p:tavLst>
                                            <p:tav tm="0">
                                              <p:val>
                                                <p:fltVal val="0"/>
                                              </p:val>
                                            </p:tav>
                                            <p:tav tm="100000">
                                              <p:val>
                                                <p:strVal val="#ppt_h"/>
                                              </p:val>
                                            </p:tav>
                                          </p:tavLst>
                                        </p:anim>
                                        <p:animEffect transition="in" filter="fade">
                                          <p:cBhvr>
                                            <p:cTn id="27" dur="300"/>
                                            <p:tgtEl>
                                              <p:spTgt spid="8208"/>
                                            </p:tgtEl>
                                          </p:cBhvr>
                                        </p:animEffect>
                                      </p:childTnLst>
                                    </p:cTn>
                                  </p:par>
                                  <p:par>
                                    <p:cTn id="28" presetID="6" presetClass="emph" presetSubtype="0" autoRev="1" fill="hold" grpId="1" nodeType="withEffect">
                                      <p:stCondLst>
                                        <p:cond delay="900"/>
                                      </p:stCondLst>
                                      <p:childTnLst>
                                        <p:animScale>
                                          <p:cBhvr>
                                            <p:cTn id="29" dur="150" fill="hold"/>
                                            <p:tgtEl>
                                              <p:spTgt spid="8208"/>
                                            </p:tgtEl>
                                          </p:cBhvr>
                                          <p:by x="110000" y="110000"/>
                                        </p:animScale>
                                      </p:childTnLst>
                                    </p:cTn>
                                  </p:par>
                                  <p:par>
                                    <p:cTn id="30" presetID="22" presetClass="entr" presetSubtype="2" fill="hold" grpId="0" nodeType="withEffect">
                                      <p:stCondLst>
                                        <p:cond delay="900"/>
                                      </p:stCondLst>
                                      <p:childTnLst>
                                        <p:set>
                                          <p:cBhvr>
                                            <p:cTn id="31" dur="1" fill="hold">
                                              <p:stCondLst>
                                                <p:cond delay="0"/>
                                              </p:stCondLst>
                                            </p:cTn>
                                            <p:tgtEl>
                                              <p:spTgt spid="8197"/>
                                            </p:tgtEl>
                                            <p:attrNameLst>
                                              <p:attrName>style.visibility</p:attrName>
                                            </p:attrNameLst>
                                          </p:cBhvr>
                                          <p:to>
                                            <p:strVal val="visible"/>
                                          </p:to>
                                        </p:set>
                                        <p:animEffect transition="in" filter="wipe(right)">
                                          <p:cBhvr>
                                            <p:cTn id="32" dur="500"/>
                                            <p:tgtEl>
                                              <p:spTgt spid="8197"/>
                                            </p:tgtEl>
                                          </p:cBhvr>
                                        </p:animEffect>
                                      </p:childTnLst>
                                    </p:cTn>
                                  </p:par>
                                  <p:par>
                                    <p:cTn id="33" presetID="2" presetClass="entr" presetSubtype="8" fill="hold" grpId="0" nodeType="withEffect" p14:presetBounceEnd="60000">
                                      <p:stCondLst>
                                        <p:cond delay="1000"/>
                                      </p:stCondLst>
                                      <p:childTnLst>
                                        <p:set>
                                          <p:cBhvr>
                                            <p:cTn id="34" dur="1" fill="hold">
                                              <p:stCondLst>
                                                <p:cond delay="0"/>
                                              </p:stCondLst>
                                            </p:cTn>
                                            <p:tgtEl>
                                              <p:spTgt spid="8195"/>
                                            </p:tgtEl>
                                            <p:attrNameLst>
                                              <p:attrName>style.visibility</p:attrName>
                                            </p:attrNameLst>
                                          </p:cBhvr>
                                          <p:to>
                                            <p:strVal val="visible"/>
                                          </p:to>
                                        </p:set>
                                        <p:anim calcmode="lin" valueType="num" p14:bounceEnd="60000">
                                          <p:cBhvr additive="base">
                                            <p:cTn id="35" dur="750" fill="hold"/>
                                            <p:tgtEl>
                                              <p:spTgt spid="8195"/>
                                            </p:tgtEl>
                                            <p:attrNameLst>
                                              <p:attrName>ppt_x</p:attrName>
                                            </p:attrNameLst>
                                          </p:cBhvr>
                                          <p:tavLst>
                                            <p:tav tm="0">
                                              <p:val>
                                                <p:strVal val="0-#ppt_w/2"/>
                                              </p:val>
                                            </p:tav>
                                            <p:tav tm="100000">
                                              <p:val>
                                                <p:strVal val="#ppt_x"/>
                                              </p:val>
                                            </p:tav>
                                          </p:tavLst>
                                        </p:anim>
                                        <p:anim calcmode="lin" valueType="num" p14:bounceEnd="60000">
                                          <p:cBhvr additive="base">
                                            <p:cTn id="36" dur="750" fill="hold"/>
                                            <p:tgtEl>
                                              <p:spTgt spid="8195"/>
                                            </p:tgtEl>
                                            <p:attrNameLst>
                                              <p:attrName>ppt_y</p:attrName>
                                            </p:attrNameLst>
                                          </p:cBhvr>
                                          <p:tavLst>
                                            <p:tav tm="0">
                                              <p:val>
                                                <p:strVal val="#ppt_y"/>
                                              </p:val>
                                            </p:tav>
                                            <p:tav tm="100000">
                                              <p:val>
                                                <p:strVal val="#ppt_y"/>
                                              </p:val>
                                            </p:tav>
                                          </p:tavLst>
                                        </p:anim>
                                      </p:childTnLst>
                                    </p:cTn>
                                  </p:par>
                                  <p:par>
                                    <p:cTn id="37" presetID="53" presetClass="entr" presetSubtype="16" fill="hold" grpId="0" nodeType="withEffect">
                                      <p:stCondLst>
                                        <p:cond delay="900"/>
                                      </p:stCondLst>
                                      <p:childTnLst>
                                        <p:set>
                                          <p:cBhvr>
                                            <p:cTn id="38" dur="1" fill="hold">
                                              <p:stCondLst>
                                                <p:cond delay="0"/>
                                              </p:stCondLst>
                                            </p:cTn>
                                            <p:tgtEl>
                                              <p:spTgt spid="8203"/>
                                            </p:tgtEl>
                                            <p:attrNameLst>
                                              <p:attrName>style.visibility</p:attrName>
                                            </p:attrNameLst>
                                          </p:cBhvr>
                                          <p:to>
                                            <p:strVal val="visible"/>
                                          </p:to>
                                        </p:set>
                                        <p:anim calcmode="lin" valueType="num">
                                          <p:cBhvr>
                                            <p:cTn id="39" dur="300" fill="hold"/>
                                            <p:tgtEl>
                                              <p:spTgt spid="8203"/>
                                            </p:tgtEl>
                                            <p:attrNameLst>
                                              <p:attrName>ppt_w</p:attrName>
                                            </p:attrNameLst>
                                          </p:cBhvr>
                                          <p:tavLst>
                                            <p:tav tm="0">
                                              <p:val>
                                                <p:fltVal val="0"/>
                                              </p:val>
                                            </p:tav>
                                            <p:tav tm="100000">
                                              <p:val>
                                                <p:strVal val="#ppt_w"/>
                                              </p:val>
                                            </p:tav>
                                          </p:tavLst>
                                        </p:anim>
                                        <p:anim calcmode="lin" valueType="num">
                                          <p:cBhvr>
                                            <p:cTn id="40" dur="300" fill="hold"/>
                                            <p:tgtEl>
                                              <p:spTgt spid="8203"/>
                                            </p:tgtEl>
                                            <p:attrNameLst>
                                              <p:attrName>ppt_h</p:attrName>
                                            </p:attrNameLst>
                                          </p:cBhvr>
                                          <p:tavLst>
                                            <p:tav tm="0">
                                              <p:val>
                                                <p:fltVal val="0"/>
                                              </p:val>
                                            </p:tav>
                                            <p:tav tm="100000">
                                              <p:val>
                                                <p:strVal val="#ppt_h"/>
                                              </p:val>
                                            </p:tav>
                                          </p:tavLst>
                                        </p:anim>
                                        <p:animEffect transition="in" filter="fade">
                                          <p:cBhvr>
                                            <p:cTn id="41" dur="300"/>
                                            <p:tgtEl>
                                              <p:spTgt spid="8203"/>
                                            </p:tgtEl>
                                          </p:cBhvr>
                                        </p:animEffect>
                                      </p:childTnLst>
                                    </p:cTn>
                                  </p:par>
                                  <p:par>
                                    <p:cTn id="42" presetID="6" presetClass="emph" presetSubtype="0" autoRev="1" fill="hold" grpId="1" nodeType="withEffect">
                                      <p:stCondLst>
                                        <p:cond delay="1200"/>
                                      </p:stCondLst>
                                      <p:childTnLst>
                                        <p:animScale>
                                          <p:cBhvr>
                                            <p:cTn id="43" dur="150" fill="hold"/>
                                            <p:tgtEl>
                                              <p:spTgt spid="8203"/>
                                            </p:tgtEl>
                                          </p:cBhvr>
                                          <p:by x="110000" y="110000"/>
                                        </p:animScale>
                                      </p:childTnLst>
                                    </p:cTn>
                                  </p:par>
                                  <p:par>
                                    <p:cTn id="44" presetID="53" presetClass="entr" presetSubtype="16" fill="hold" grpId="0" nodeType="withEffect">
                                      <p:stCondLst>
                                        <p:cond delay="1000"/>
                                      </p:stCondLst>
                                      <p:childTnLst>
                                        <p:set>
                                          <p:cBhvr>
                                            <p:cTn id="45" dur="1" fill="hold">
                                              <p:stCondLst>
                                                <p:cond delay="0"/>
                                              </p:stCondLst>
                                            </p:cTn>
                                            <p:tgtEl>
                                              <p:spTgt spid="8204"/>
                                            </p:tgtEl>
                                            <p:attrNameLst>
                                              <p:attrName>style.visibility</p:attrName>
                                            </p:attrNameLst>
                                          </p:cBhvr>
                                          <p:to>
                                            <p:strVal val="visible"/>
                                          </p:to>
                                        </p:set>
                                        <p:anim calcmode="lin" valueType="num">
                                          <p:cBhvr>
                                            <p:cTn id="46" dur="300" fill="hold"/>
                                            <p:tgtEl>
                                              <p:spTgt spid="8204"/>
                                            </p:tgtEl>
                                            <p:attrNameLst>
                                              <p:attrName>ppt_w</p:attrName>
                                            </p:attrNameLst>
                                          </p:cBhvr>
                                          <p:tavLst>
                                            <p:tav tm="0">
                                              <p:val>
                                                <p:fltVal val="0"/>
                                              </p:val>
                                            </p:tav>
                                            <p:tav tm="100000">
                                              <p:val>
                                                <p:strVal val="#ppt_w"/>
                                              </p:val>
                                            </p:tav>
                                          </p:tavLst>
                                        </p:anim>
                                        <p:anim calcmode="lin" valueType="num">
                                          <p:cBhvr>
                                            <p:cTn id="47" dur="300" fill="hold"/>
                                            <p:tgtEl>
                                              <p:spTgt spid="8204"/>
                                            </p:tgtEl>
                                            <p:attrNameLst>
                                              <p:attrName>ppt_h</p:attrName>
                                            </p:attrNameLst>
                                          </p:cBhvr>
                                          <p:tavLst>
                                            <p:tav tm="0">
                                              <p:val>
                                                <p:fltVal val="0"/>
                                              </p:val>
                                            </p:tav>
                                            <p:tav tm="100000">
                                              <p:val>
                                                <p:strVal val="#ppt_h"/>
                                              </p:val>
                                            </p:tav>
                                          </p:tavLst>
                                        </p:anim>
                                        <p:animEffect transition="in" filter="fade">
                                          <p:cBhvr>
                                            <p:cTn id="48" dur="300"/>
                                            <p:tgtEl>
                                              <p:spTgt spid="8204"/>
                                            </p:tgtEl>
                                          </p:cBhvr>
                                        </p:animEffect>
                                      </p:childTnLst>
                                    </p:cTn>
                                  </p:par>
                                  <p:par>
                                    <p:cTn id="49" presetID="6" presetClass="emph" presetSubtype="0" autoRev="1" fill="hold" grpId="1" nodeType="withEffect">
                                      <p:stCondLst>
                                        <p:cond delay="1300"/>
                                      </p:stCondLst>
                                      <p:childTnLst>
                                        <p:animScale>
                                          <p:cBhvr>
                                            <p:cTn id="50" dur="150" fill="hold"/>
                                            <p:tgtEl>
                                              <p:spTgt spid="8204"/>
                                            </p:tgtEl>
                                          </p:cBhvr>
                                          <p:by x="110000" y="110000"/>
                                        </p:animScale>
                                      </p:childTnLst>
                                    </p:cTn>
                                  </p:par>
                                  <p:par>
                                    <p:cTn id="51" presetID="53" presetClass="entr" presetSubtype="16" fill="hold" nodeType="withEffect">
                                      <p:stCondLst>
                                        <p:cond delay="1100"/>
                                      </p:stCondLst>
                                      <p:childTnLst>
                                        <p:set>
                                          <p:cBhvr>
                                            <p:cTn id="52" dur="1" fill="hold">
                                              <p:stCondLst>
                                                <p:cond delay="0"/>
                                              </p:stCondLst>
                                            </p:cTn>
                                            <p:tgtEl>
                                              <p:spTgt spid="2"/>
                                            </p:tgtEl>
                                            <p:attrNameLst>
                                              <p:attrName>style.visibility</p:attrName>
                                            </p:attrNameLst>
                                          </p:cBhvr>
                                          <p:to>
                                            <p:strVal val="visible"/>
                                          </p:to>
                                        </p:set>
                                        <p:anim calcmode="lin" valueType="num">
                                          <p:cBhvr>
                                            <p:cTn id="53" dur="300" fill="hold"/>
                                            <p:tgtEl>
                                              <p:spTgt spid="2"/>
                                            </p:tgtEl>
                                            <p:attrNameLst>
                                              <p:attrName>ppt_w</p:attrName>
                                            </p:attrNameLst>
                                          </p:cBhvr>
                                          <p:tavLst>
                                            <p:tav tm="0">
                                              <p:val>
                                                <p:fltVal val="0"/>
                                              </p:val>
                                            </p:tav>
                                            <p:tav tm="100000">
                                              <p:val>
                                                <p:strVal val="#ppt_w"/>
                                              </p:val>
                                            </p:tav>
                                          </p:tavLst>
                                        </p:anim>
                                        <p:anim calcmode="lin" valueType="num">
                                          <p:cBhvr>
                                            <p:cTn id="54" dur="300" fill="hold"/>
                                            <p:tgtEl>
                                              <p:spTgt spid="2"/>
                                            </p:tgtEl>
                                            <p:attrNameLst>
                                              <p:attrName>ppt_h</p:attrName>
                                            </p:attrNameLst>
                                          </p:cBhvr>
                                          <p:tavLst>
                                            <p:tav tm="0">
                                              <p:val>
                                                <p:fltVal val="0"/>
                                              </p:val>
                                            </p:tav>
                                            <p:tav tm="100000">
                                              <p:val>
                                                <p:strVal val="#ppt_h"/>
                                              </p:val>
                                            </p:tav>
                                          </p:tavLst>
                                        </p:anim>
                                        <p:animEffect transition="in" filter="fade">
                                          <p:cBhvr>
                                            <p:cTn id="55" dur="300"/>
                                            <p:tgtEl>
                                              <p:spTgt spid="2"/>
                                            </p:tgtEl>
                                          </p:cBhvr>
                                        </p:animEffect>
                                      </p:childTnLst>
                                    </p:cTn>
                                  </p:par>
                                  <p:par>
                                    <p:cTn id="56" presetID="6" presetClass="emph" presetSubtype="0" autoRev="1" fill="hold" nodeType="withEffect">
                                      <p:stCondLst>
                                        <p:cond delay="1400"/>
                                      </p:stCondLst>
                                      <p:childTnLst>
                                        <p:animScale>
                                          <p:cBhvr>
                                            <p:cTn id="57" dur="150" fill="hold"/>
                                            <p:tgtEl>
                                              <p:spTgt spid="2"/>
                                            </p:tgtEl>
                                          </p:cBhvr>
                                          <p:by x="110000" y="110000"/>
                                        </p:animScale>
                                      </p:childTnLst>
                                    </p:cTn>
                                  </p:par>
                                  <p:par>
                                    <p:cTn id="58" presetID="22" presetClass="entr" presetSubtype="2" fill="hold" grpId="0" nodeType="withEffect">
                                      <p:stCondLst>
                                        <p:cond delay="1400"/>
                                      </p:stCondLst>
                                      <p:childTnLst>
                                        <p:set>
                                          <p:cBhvr>
                                            <p:cTn id="59" dur="1" fill="hold">
                                              <p:stCondLst>
                                                <p:cond delay="0"/>
                                              </p:stCondLst>
                                            </p:cTn>
                                            <p:tgtEl>
                                              <p:spTgt spid="8198"/>
                                            </p:tgtEl>
                                            <p:attrNameLst>
                                              <p:attrName>style.visibility</p:attrName>
                                            </p:attrNameLst>
                                          </p:cBhvr>
                                          <p:to>
                                            <p:strVal val="visible"/>
                                          </p:to>
                                        </p:set>
                                        <p:animEffect transition="in" filter="wipe(right)">
                                          <p:cBhvr>
                                            <p:cTn id="60" dur="500"/>
                                            <p:tgtEl>
                                              <p:spTgt spid="8198"/>
                                            </p:tgtEl>
                                          </p:cBhvr>
                                        </p:animEffect>
                                      </p:childTnLst>
                                    </p:cTn>
                                  </p:par>
                                  <p:par>
                                    <p:cTn id="61" presetID="2" presetClass="entr" presetSubtype="8" fill="hold" grpId="0" nodeType="withEffect" p14:presetBounceEnd="60000">
                                      <p:stCondLst>
                                        <p:cond delay="1500"/>
                                      </p:stCondLst>
                                      <p:childTnLst>
                                        <p:set>
                                          <p:cBhvr>
                                            <p:cTn id="62" dur="1" fill="hold">
                                              <p:stCondLst>
                                                <p:cond delay="0"/>
                                              </p:stCondLst>
                                            </p:cTn>
                                            <p:tgtEl>
                                              <p:spTgt spid="8194"/>
                                            </p:tgtEl>
                                            <p:attrNameLst>
                                              <p:attrName>style.visibility</p:attrName>
                                            </p:attrNameLst>
                                          </p:cBhvr>
                                          <p:to>
                                            <p:strVal val="visible"/>
                                          </p:to>
                                        </p:set>
                                        <p:anim calcmode="lin" valueType="num" p14:bounceEnd="60000">
                                          <p:cBhvr additive="base">
                                            <p:cTn id="63" dur="750" fill="hold"/>
                                            <p:tgtEl>
                                              <p:spTgt spid="8194"/>
                                            </p:tgtEl>
                                            <p:attrNameLst>
                                              <p:attrName>ppt_x</p:attrName>
                                            </p:attrNameLst>
                                          </p:cBhvr>
                                          <p:tavLst>
                                            <p:tav tm="0">
                                              <p:val>
                                                <p:strVal val="0-#ppt_w/2"/>
                                              </p:val>
                                            </p:tav>
                                            <p:tav tm="100000">
                                              <p:val>
                                                <p:strVal val="#ppt_x"/>
                                              </p:val>
                                            </p:tav>
                                          </p:tavLst>
                                        </p:anim>
                                        <p:anim calcmode="lin" valueType="num" p14:bounceEnd="60000">
                                          <p:cBhvr additive="base">
                                            <p:cTn id="64" dur="750" fill="hold"/>
                                            <p:tgtEl>
                                              <p:spTgt spid="8194"/>
                                            </p:tgtEl>
                                            <p:attrNameLst>
                                              <p:attrName>ppt_y</p:attrName>
                                            </p:attrNameLst>
                                          </p:cBhvr>
                                          <p:tavLst>
                                            <p:tav tm="0">
                                              <p:val>
                                                <p:strVal val="#ppt_y"/>
                                              </p:val>
                                            </p:tav>
                                            <p:tav tm="100000">
                                              <p:val>
                                                <p:strVal val="#ppt_y"/>
                                              </p:val>
                                            </p:tav>
                                          </p:tavLst>
                                        </p:anim>
                                      </p:childTnLst>
                                    </p:cTn>
                                  </p:par>
                                  <p:par>
                                    <p:cTn id="65" presetID="53" presetClass="entr" presetSubtype="16" fill="hold" grpId="0" nodeType="withEffect">
                                      <p:stCondLst>
                                        <p:cond delay="1400"/>
                                      </p:stCondLst>
                                      <p:childTnLst>
                                        <p:set>
                                          <p:cBhvr>
                                            <p:cTn id="66" dur="1" fill="hold">
                                              <p:stCondLst>
                                                <p:cond delay="0"/>
                                              </p:stCondLst>
                                            </p:cTn>
                                            <p:tgtEl>
                                              <p:spTgt spid="8201"/>
                                            </p:tgtEl>
                                            <p:attrNameLst>
                                              <p:attrName>style.visibility</p:attrName>
                                            </p:attrNameLst>
                                          </p:cBhvr>
                                          <p:to>
                                            <p:strVal val="visible"/>
                                          </p:to>
                                        </p:set>
                                        <p:anim calcmode="lin" valueType="num">
                                          <p:cBhvr>
                                            <p:cTn id="67" dur="300" fill="hold"/>
                                            <p:tgtEl>
                                              <p:spTgt spid="8201"/>
                                            </p:tgtEl>
                                            <p:attrNameLst>
                                              <p:attrName>ppt_w</p:attrName>
                                            </p:attrNameLst>
                                          </p:cBhvr>
                                          <p:tavLst>
                                            <p:tav tm="0">
                                              <p:val>
                                                <p:fltVal val="0"/>
                                              </p:val>
                                            </p:tav>
                                            <p:tav tm="100000">
                                              <p:val>
                                                <p:strVal val="#ppt_w"/>
                                              </p:val>
                                            </p:tav>
                                          </p:tavLst>
                                        </p:anim>
                                        <p:anim calcmode="lin" valueType="num">
                                          <p:cBhvr>
                                            <p:cTn id="68" dur="300" fill="hold"/>
                                            <p:tgtEl>
                                              <p:spTgt spid="8201"/>
                                            </p:tgtEl>
                                            <p:attrNameLst>
                                              <p:attrName>ppt_h</p:attrName>
                                            </p:attrNameLst>
                                          </p:cBhvr>
                                          <p:tavLst>
                                            <p:tav tm="0">
                                              <p:val>
                                                <p:fltVal val="0"/>
                                              </p:val>
                                            </p:tav>
                                            <p:tav tm="100000">
                                              <p:val>
                                                <p:strVal val="#ppt_h"/>
                                              </p:val>
                                            </p:tav>
                                          </p:tavLst>
                                        </p:anim>
                                        <p:animEffect transition="in" filter="fade">
                                          <p:cBhvr>
                                            <p:cTn id="69" dur="300"/>
                                            <p:tgtEl>
                                              <p:spTgt spid="8201"/>
                                            </p:tgtEl>
                                          </p:cBhvr>
                                        </p:animEffect>
                                      </p:childTnLst>
                                    </p:cTn>
                                  </p:par>
                                  <p:par>
                                    <p:cTn id="70" presetID="6" presetClass="emph" presetSubtype="0" autoRev="1" fill="hold" grpId="1" nodeType="withEffect">
                                      <p:stCondLst>
                                        <p:cond delay="1700"/>
                                      </p:stCondLst>
                                      <p:childTnLst>
                                        <p:animScale>
                                          <p:cBhvr>
                                            <p:cTn id="71" dur="150" fill="hold"/>
                                            <p:tgtEl>
                                              <p:spTgt spid="8201"/>
                                            </p:tgtEl>
                                          </p:cBhvr>
                                          <p:by x="110000" y="110000"/>
                                        </p:animScale>
                                      </p:childTnLst>
                                    </p:cTn>
                                  </p:par>
                                  <p:par>
                                    <p:cTn id="72" presetID="53" presetClass="entr" presetSubtype="16" fill="hold" grpId="0" nodeType="withEffect">
                                      <p:stCondLst>
                                        <p:cond delay="1500"/>
                                      </p:stCondLst>
                                      <p:childTnLst>
                                        <p:set>
                                          <p:cBhvr>
                                            <p:cTn id="73" dur="1" fill="hold">
                                              <p:stCondLst>
                                                <p:cond delay="0"/>
                                              </p:stCondLst>
                                            </p:cTn>
                                            <p:tgtEl>
                                              <p:spTgt spid="8202"/>
                                            </p:tgtEl>
                                            <p:attrNameLst>
                                              <p:attrName>style.visibility</p:attrName>
                                            </p:attrNameLst>
                                          </p:cBhvr>
                                          <p:to>
                                            <p:strVal val="visible"/>
                                          </p:to>
                                        </p:set>
                                        <p:anim calcmode="lin" valueType="num">
                                          <p:cBhvr>
                                            <p:cTn id="74" dur="300" fill="hold"/>
                                            <p:tgtEl>
                                              <p:spTgt spid="8202"/>
                                            </p:tgtEl>
                                            <p:attrNameLst>
                                              <p:attrName>ppt_w</p:attrName>
                                            </p:attrNameLst>
                                          </p:cBhvr>
                                          <p:tavLst>
                                            <p:tav tm="0">
                                              <p:val>
                                                <p:fltVal val="0"/>
                                              </p:val>
                                            </p:tav>
                                            <p:tav tm="100000">
                                              <p:val>
                                                <p:strVal val="#ppt_w"/>
                                              </p:val>
                                            </p:tav>
                                          </p:tavLst>
                                        </p:anim>
                                        <p:anim calcmode="lin" valueType="num">
                                          <p:cBhvr>
                                            <p:cTn id="75" dur="300" fill="hold"/>
                                            <p:tgtEl>
                                              <p:spTgt spid="8202"/>
                                            </p:tgtEl>
                                            <p:attrNameLst>
                                              <p:attrName>ppt_h</p:attrName>
                                            </p:attrNameLst>
                                          </p:cBhvr>
                                          <p:tavLst>
                                            <p:tav tm="0">
                                              <p:val>
                                                <p:fltVal val="0"/>
                                              </p:val>
                                            </p:tav>
                                            <p:tav tm="100000">
                                              <p:val>
                                                <p:strVal val="#ppt_h"/>
                                              </p:val>
                                            </p:tav>
                                          </p:tavLst>
                                        </p:anim>
                                        <p:animEffect transition="in" filter="fade">
                                          <p:cBhvr>
                                            <p:cTn id="76" dur="300"/>
                                            <p:tgtEl>
                                              <p:spTgt spid="8202"/>
                                            </p:tgtEl>
                                          </p:cBhvr>
                                        </p:animEffect>
                                      </p:childTnLst>
                                    </p:cTn>
                                  </p:par>
                                  <p:par>
                                    <p:cTn id="77" presetID="6" presetClass="emph" presetSubtype="0" autoRev="1" fill="hold" grpId="1" nodeType="withEffect">
                                      <p:stCondLst>
                                        <p:cond delay="1800"/>
                                      </p:stCondLst>
                                      <p:childTnLst>
                                        <p:animScale>
                                          <p:cBhvr>
                                            <p:cTn id="78" dur="150" fill="hold"/>
                                            <p:tgtEl>
                                              <p:spTgt spid="8202"/>
                                            </p:tgtEl>
                                          </p:cBhvr>
                                          <p:by x="110000" y="110000"/>
                                        </p:animScale>
                                      </p:childTnLst>
                                    </p:cTn>
                                  </p:par>
                                  <p:par>
                                    <p:cTn id="79" presetID="53" presetClass="entr" presetSubtype="16" fill="hold" grpId="0" nodeType="withEffect">
                                      <p:stCondLst>
                                        <p:cond delay="1600"/>
                                      </p:stCondLst>
                                      <p:childTnLst>
                                        <p:set>
                                          <p:cBhvr>
                                            <p:cTn id="80" dur="1" fill="hold">
                                              <p:stCondLst>
                                                <p:cond delay="0"/>
                                              </p:stCondLst>
                                            </p:cTn>
                                            <p:tgtEl>
                                              <p:spTgt spid="8207"/>
                                            </p:tgtEl>
                                            <p:attrNameLst>
                                              <p:attrName>style.visibility</p:attrName>
                                            </p:attrNameLst>
                                          </p:cBhvr>
                                          <p:to>
                                            <p:strVal val="visible"/>
                                          </p:to>
                                        </p:set>
                                        <p:anim calcmode="lin" valueType="num">
                                          <p:cBhvr>
                                            <p:cTn id="81" dur="300" fill="hold"/>
                                            <p:tgtEl>
                                              <p:spTgt spid="8207"/>
                                            </p:tgtEl>
                                            <p:attrNameLst>
                                              <p:attrName>ppt_w</p:attrName>
                                            </p:attrNameLst>
                                          </p:cBhvr>
                                          <p:tavLst>
                                            <p:tav tm="0">
                                              <p:val>
                                                <p:fltVal val="0"/>
                                              </p:val>
                                            </p:tav>
                                            <p:tav tm="100000">
                                              <p:val>
                                                <p:strVal val="#ppt_w"/>
                                              </p:val>
                                            </p:tav>
                                          </p:tavLst>
                                        </p:anim>
                                        <p:anim calcmode="lin" valueType="num">
                                          <p:cBhvr>
                                            <p:cTn id="82" dur="300" fill="hold"/>
                                            <p:tgtEl>
                                              <p:spTgt spid="8207"/>
                                            </p:tgtEl>
                                            <p:attrNameLst>
                                              <p:attrName>ppt_h</p:attrName>
                                            </p:attrNameLst>
                                          </p:cBhvr>
                                          <p:tavLst>
                                            <p:tav tm="0">
                                              <p:val>
                                                <p:fltVal val="0"/>
                                              </p:val>
                                            </p:tav>
                                            <p:tav tm="100000">
                                              <p:val>
                                                <p:strVal val="#ppt_h"/>
                                              </p:val>
                                            </p:tav>
                                          </p:tavLst>
                                        </p:anim>
                                        <p:animEffect transition="in" filter="fade">
                                          <p:cBhvr>
                                            <p:cTn id="83" dur="300"/>
                                            <p:tgtEl>
                                              <p:spTgt spid="8207"/>
                                            </p:tgtEl>
                                          </p:cBhvr>
                                        </p:animEffect>
                                      </p:childTnLst>
                                    </p:cTn>
                                  </p:par>
                                  <p:par>
                                    <p:cTn id="84" presetID="6" presetClass="emph" presetSubtype="0" autoRev="1" fill="hold" grpId="1" nodeType="withEffect">
                                      <p:stCondLst>
                                        <p:cond delay="1900"/>
                                      </p:stCondLst>
                                      <p:childTnLst>
                                        <p:animScale>
                                          <p:cBhvr>
                                            <p:cTn id="85" dur="150" fill="hold"/>
                                            <p:tgtEl>
                                              <p:spTgt spid="8207"/>
                                            </p:tgtEl>
                                          </p:cBhvr>
                                          <p:by x="110000" y="110000"/>
                                        </p:animScale>
                                      </p:childTnLst>
                                    </p:cTn>
                                  </p:par>
                                  <p:par>
                                    <p:cTn id="86" presetID="22" presetClass="entr" presetSubtype="8" fill="hold" grpId="0" nodeType="withEffect">
                                      <p:stCondLst>
                                        <p:cond delay="1900"/>
                                      </p:stCondLst>
                                      <p:childTnLst>
                                        <p:set>
                                          <p:cBhvr>
                                            <p:cTn id="87" dur="1" fill="hold">
                                              <p:stCondLst>
                                                <p:cond delay="0"/>
                                              </p:stCondLst>
                                            </p:cTn>
                                            <p:tgtEl>
                                              <p:spTgt spid="8199"/>
                                            </p:tgtEl>
                                            <p:attrNameLst>
                                              <p:attrName>style.visibility</p:attrName>
                                            </p:attrNameLst>
                                          </p:cBhvr>
                                          <p:to>
                                            <p:strVal val="visible"/>
                                          </p:to>
                                        </p:set>
                                        <p:animEffect transition="in" filter="wipe(left)">
                                          <p:cBhvr>
                                            <p:cTn id="88" dur="500"/>
                                            <p:tgtEl>
                                              <p:spTgt spid="8199"/>
                                            </p:tgtEl>
                                          </p:cBhvr>
                                        </p:animEffect>
                                      </p:childTnLst>
                                    </p:cTn>
                                  </p:par>
                                  <p:par>
                                    <p:cTn id="89" presetID="2" presetClass="entr" presetSubtype="2" fill="hold" grpId="0" nodeType="withEffect" p14:presetBounceEnd="60000">
                                      <p:stCondLst>
                                        <p:cond delay="2000"/>
                                      </p:stCondLst>
                                      <p:childTnLst>
                                        <p:set>
                                          <p:cBhvr>
                                            <p:cTn id="90" dur="1" fill="hold">
                                              <p:stCondLst>
                                                <p:cond delay="0"/>
                                              </p:stCondLst>
                                            </p:cTn>
                                            <p:tgtEl>
                                              <p:spTgt spid="8196"/>
                                            </p:tgtEl>
                                            <p:attrNameLst>
                                              <p:attrName>style.visibility</p:attrName>
                                            </p:attrNameLst>
                                          </p:cBhvr>
                                          <p:to>
                                            <p:strVal val="visible"/>
                                          </p:to>
                                        </p:set>
                                        <p:anim calcmode="lin" valueType="num" p14:bounceEnd="60000">
                                          <p:cBhvr additive="base">
                                            <p:cTn id="91" dur="750" fill="hold"/>
                                            <p:tgtEl>
                                              <p:spTgt spid="8196"/>
                                            </p:tgtEl>
                                            <p:attrNameLst>
                                              <p:attrName>ppt_x</p:attrName>
                                            </p:attrNameLst>
                                          </p:cBhvr>
                                          <p:tavLst>
                                            <p:tav tm="0">
                                              <p:val>
                                                <p:strVal val="1+#ppt_w/2"/>
                                              </p:val>
                                            </p:tav>
                                            <p:tav tm="100000">
                                              <p:val>
                                                <p:strVal val="#ppt_x"/>
                                              </p:val>
                                            </p:tav>
                                          </p:tavLst>
                                        </p:anim>
                                        <p:anim calcmode="lin" valueType="num" p14:bounceEnd="60000">
                                          <p:cBhvr additive="base">
                                            <p:cTn id="92" dur="750" fill="hold"/>
                                            <p:tgtEl>
                                              <p:spTgt spid="81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8195" grpId="0"/>
          <p:bldP spid="8196" grpId="0"/>
          <p:bldP spid="8197" grpId="0" animBg="1"/>
          <p:bldP spid="8198" grpId="0" animBg="1"/>
          <p:bldP spid="8199" grpId="0" animBg="1"/>
          <p:bldP spid="8200" grpId="0" animBg="1"/>
          <p:bldP spid="8201" grpId="0" animBg="1"/>
          <p:bldP spid="8201" grpId="1" animBg="1"/>
          <p:bldP spid="8202" grpId="0" animBg="1"/>
          <p:bldP spid="8202" grpId="1" animBg="1"/>
          <p:bldP spid="8203" grpId="0" animBg="1"/>
          <p:bldP spid="8203" grpId="1" animBg="1"/>
          <p:bldP spid="8204" grpId="0" animBg="1"/>
          <p:bldP spid="8204" grpId="1" animBg="1"/>
          <p:bldP spid="8205" grpId="0" animBg="1"/>
          <p:bldP spid="8205" grpId="1" animBg="1"/>
          <p:bldP spid="8206" grpId="0" animBg="1"/>
          <p:bldP spid="8206" grpId="1" animBg="1"/>
          <p:bldP spid="8207" grpId="0" animBg="1"/>
          <p:bldP spid="8207" grpId="1" animBg="1"/>
          <p:bldP spid="8208" grpId="0" animBg="1"/>
          <p:bldP spid="8208"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200"/>
                                            </p:tgtEl>
                                            <p:attrNameLst>
                                              <p:attrName>style.visibility</p:attrName>
                                            </p:attrNameLst>
                                          </p:cBhvr>
                                          <p:to>
                                            <p:strVal val="visible"/>
                                          </p:to>
                                        </p:set>
                                        <p:anim calcmode="lin" valueType="num">
                                          <p:cBhvr additive="base">
                                            <p:cTn id="7" dur="750" fill="hold"/>
                                            <p:tgtEl>
                                              <p:spTgt spid="8200"/>
                                            </p:tgtEl>
                                            <p:attrNameLst>
                                              <p:attrName>ppt_x</p:attrName>
                                            </p:attrNameLst>
                                          </p:cBhvr>
                                          <p:tavLst>
                                            <p:tav tm="0">
                                              <p:val>
                                                <p:strVal val="#ppt_x"/>
                                              </p:val>
                                            </p:tav>
                                            <p:tav tm="100000">
                                              <p:val>
                                                <p:strVal val="#ppt_x"/>
                                              </p:val>
                                            </p:tav>
                                          </p:tavLst>
                                        </p:anim>
                                        <p:anim calcmode="lin" valueType="num">
                                          <p:cBhvr additive="base">
                                            <p:cTn id="8" dur="750" fill="hold"/>
                                            <p:tgtEl>
                                              <p:spTgt spid="8200"/>
                                            </p:tgtEl>
                                            <p:attrNameLst>
                                              <p:attrName>ppt_y</p:attrName>
                                            </p:attrNameLst>
                                          </p:cBhvr>
                                          <p:tavLst>
                                            <p:tav tm="0">
                                              <p:val>
                                                <p:strVal val="1+#ppt_h/2"/>
                                              </p:val>
                                            </p:tav>
                                            <p:tav tm="100000">
                                              <p:val>
                                                <p:strVal val="#ppt_y"/>
                                              </p:val>
                                            </p:tav>
                                          </p:tavLst>
                                        </p:anim>
                                      </p:childTnLst>
                                    </p:cTn>
                                  </p:par>
                                  <p:par>
                                    <p:cTn id="9" presetID="53" presetClass="entr" presetSubtype="16" fill="hold" grpId="0" nodeType="withEffect">
                                      <p:stCondLst>
                                        <p:cond delay="400"/>
                                      </p:stCondLst>
                                      <p:childTnLst>
                                        <p:set>
                                          <p:cBhvr>
                                            <p:cTn id="10" dur="1" fill="hold">
                                              <p:stCondLst>
                                                <p:cond delay="0"/>
                                              </p:stCondLst>
                                            </p:cTn>
                                            <p:tgtEl>
                                              <p:spTgt spid="8205"/>
                                            </p:tgtEl>
                                            <p:attrNameLst>
                                              <p:attrName>style.visibility</p:attrName>
                                            </p:attrNameLst>
                                          </p:cBhvr>
                                          <p:to>
                                            <p:strVal val="visible"/>
                                          </p:to>
                                        </p:set>
                                        <p:anim calcmode="lin" valueType="num">
                                          <p:cBhvr>
                                            <p:cTn id="11" dur="300" fill="hold"/>
                                            <p:tgtEl>
                                              <p:spTgt spid="8205"/>
                                            </p:tgtEl>
                                            <p:attrNameLst>
                                              <p:attrName>ppt_w</p:attrName>
                                            </p:attrNameLst>
                                          </p:cBhvr>
                                          <p:tavLst>
                                            <p:tav tm="0">
                                              <p:val>
                                                <p:fltVal val="0"/>
                                              </p:val>
                                            </p:tav>
                                            <p:tav tm="100000">
                                              <p:val>
                                                <p:strVal val="#ppt_w"/>
                                              </p:val>
                                            </p:tav>
                                          </p:tavLst>
                                        </p:anim>
                                        <p:anim calcmode="lin" valueType="num">
                                          <p:cBhvr>
                                            <p:cTn id="12" dur="300" fill="hold"/>
                                            <p:tgtEl>
                                              <p:spTgt spid="8205"/>
                                            </p:tgtEl>
                                            <p:attrNameLst>
                                              <p:attrName>ppt_h</p:attrName>
                                            </p:attrNameLst>
                                          </p:cBhvr>
                                          <p:tavLst>
                                            <p:tav tm="0">
                                              <p:val>
                                                <p:fltVal val="0"/>
                                              </p:val>
                                            </p:tav>
                                            <p:tav tm="100000">
                                              <p:val>
                                                <p:strVal val="#ppt_h"/>
                                              </p:val>
                                            </p:tav>
                                          </p:tavLst>
                                        </p:anim>
                                        <p:animEffect transition="in" filter="fade">
                                          <p:cBhvr>
                                            <p:cTn id="13" dur="300"/>
                                            <p:tgtEl>
                                              <p:spTgt spid="8205"/>
                                            </p:tgtEl>
                                          </p:cBhvr>
                                        </p:animEffect>
                                      </p:childTnLst>
                                    </p:cTn>
                                  </p:par>
                                  <p:par>
                                    <p:cTn id="14" presetID="6" presetClass="emph" presetSubtype="0" autoRev="1" fill="hold" grpId="1" nodeType="withEffect">
                                      <p:stCondLst>
                                        <p:cond delay="700"/>
                                      </p:stCondLst>
                                      <p:childTnLst>
                                        <p:animScale>
                                          <p:cBhvr>
                                            <p:cTn id="15" dur="150" fill="hold"/>
                                            <p:tgtEl>
                                              <p:spTgt spid="8205"/>
                                            </p:tgtEl>
                                          </p:cBhvr>
                                          <p:by x="110000" y="110000"/>
                                        </p:animScale>
                                      </p:childTnLst>
                                    </p:cTn>
                                  </p:par>
                                  <p:par>
                                    <p:cTn id="16" presetID="53" presetClass="entr" presetSubtype="16" fill="hold" grpId="0" nodeType="withEffect">
                                      <p:stCondLst>
                                        <p:cond delay="500"/>
                                      </p:stCondLst>
                                      <p:childTnLst>
                                        <p:set>
                                          <p:cBhvr>
                                            <p:cTn id="17" dur="1" fill="hold">
                                              <p:stCondLst>
                                                <p:cond delay="0"/>
                                              </p:stCondLst>
                                            </p:cTn>
                                            <p:tgtEl>
                                              <p:spTgt spid="8206"/>
                                            </p:tgtEl>
                                            <p:attrNameLst>
                                              <p:attrName>style.visibility</p:attrName>
                                            </p:attrNameLst>
                                          </p:cBhvr>
                                          <p:to>
                                            <p:strVal val="visible"/>
                                          </p:to>
                                        </p:set>
                                        <p:anim calcmode="lin" valueType="num">
                                          <p:cBhvr>
                                            <p:cTn id="18" dur="300" fill="hold"/>
                                            <p:tgtEl>
                                              <p:spTgt spid="8206"/>
                                            </p:tgtEl>
                                            <p:attrNameLst>
                                              <p:attrName>ppt_w</p:attrName>
                                            </p:attrNameLst>
                                          </p:cBhvr>
                                          <p:tavLst>
                                            <p:tav tm="0">
                                              <p:val>
                                                <p:fltVal val="0"/>
                                              </p:val>
                                            </p:tav>
                                            <p:tav tm="100000">
                                              <p:val>
                                                <p:strVal val="#ppt_w"/>
                                              </p:val>
                                            </p:tav>
                                          </p:tavLst>
                                        </p:anim>
                                        <p:anim calcmode="lin" valueType="num">
                                          <p:cBhvr>
                                            <p:cTn id="19" dur="300" fill="hold"/>
                                            <p:tgtEl>
                                              <p:spTgt spid="8206"/>
                                            </p:tgtEl>
                                            <p:attrNameLst>
                                              <p:attrName>ppt_h</p:attrName>
                                            </p:attrNameLst>
                                          </p:cBhvr>
                                          <p:tavLst>
                                            <p:tav tm="0">
                                              <p:val>
                                                <p:fltVal val="0"/>
                                              </p:val>
                                            </p:tav>
                                            <p:tav tm="100000">
                                              <p:val>
                                                <p:strVal val="#ppt_h"/>
                                              </p:val>
                                            </p:tav>
                                          </p:tavLst>
                                        </p:anim>
                                        <p:animEffect transition="in" filter="fade">
                                          <p:cBhvr>
                                            <p:cTn id="20" dur="300"/>
                                            <p:tgtEl>
                                              <p:spTgt spid="8206"/>
                                            </p:tgtEl>
                                          </p:cBhvr>
                                        </p:animEffect>
                                      </p:childTnLst>
                                    </p:cTn>
                                  </p:par>
                                  <p:par>
                                    <p:cTn id="21" presetID="6" presetClass="emph" presetSubtype="0" autoRev="1" fill="hold" grpId="1" nodeType="withEffect">
                                      <p:stCondLst>
                                        <p:cond delay="800"/>
                                      </p:stCondLst>
                                      <p:childTnLst>
                                        <p:animScale>
                                          <p:cBhvr>
                                            <p:cTn id="22" dur="150" fill="hold"/>
                                            <p:tgtEl>
                                              <p:spTgt spid="8206"/>
                                            </p:tgtEl>
                                          </p:cBhvr>
                                          <p:by x="110000" y="110000"/>
                                        </p:animScale>
                                      </p:childTnLst>
                                    </p:cTn>
                                  </p:par>
                                  <p:par>
                                    <p:cTn id="23" presetID="53" presetClass="entr" presetSubtype="16" fill="hold" grpId="0" nodeType="withEffect">
                                      <p:stCondLst>
                                        <p:cond delay="600"/>
                                      </p:stCondLst>
                                      <p:childTnLst>
                                        <p:set>
                                          <p:cBhvr>
                                            <p:cTn id="24" dur="1" fill="hold">
                                              <p:stCondLst>
                                                <p:cond delay="0"/>
                                              </p:stCondLst>
                                            </p:cTn>
                                            <p:tgtEl>
                                              <p:spTgt spid="8208"/>
                                            </p:tgtEl>
                                            <p:attrNameLst>
                                              <p:attrName>style.visibility</p:attrName>
                                            </p:attrNameLst>
                                          </p:cBhvr>
                                          <p:to>
                                            <p:strVal val="visible"/>
                                          </p:to>
                                        </p:set>
                                        <p:anim calcmode="lin" valueType="num">
                                          <p:cBhvr>
                                            <p:cTn id="25" dur="300" fill="hold"/>
                                            <p:tgtEl>
                                              <p:spTgt spid="8208"/>
                                            </p:tgtEl>
                                            <p:attrNameLst>
                                              <p:attrName>ppt_w</p:attrName>
                                            </p:attrNameLst>
                                          </p:cBhvr>
                                          <p:tavLst>
                                            <p:tav tm="0">
                                              <p:val>
                                                <p:fltVal val="0"/>
                                              </p:val>
                                            </p:tav>
                                            <p:tav tm="100000">
                                              <p:val>
                                                <p:strVal val="#ppt_w"/>
                                              </p:val>
                                            </p:tav>
                                          </p:tavLst>
                                        </p:anim>
                                        <p:anim calcmode="lin" valueType="num">
                                          <p:cBhvr>
                                            <p:cTn id="26" dur="300" fill="hold"/>
                                            <p:tgtEl>
                                              <p:spTgt spid="8208"/>
                                            </p:tgtEl>
                                            <p:attrNameLst>
                                              <p:attrName>ppt_h</p:attrName>
                                            </p:attrNameLst>
                                          </p:cBhvr>
                                          <p:tavLst>
                                            <p:tav tm="0">
                                              <p:val>
                                                <p:fltVal val="0"/>
                                              </p:val>
                                            </p:tav>
                                            <p:tav tm="100000">
                                              <p:val>
                                                <p:strVal val="#ppt_h"/>
                                              </p:val>
                                            </p:tav>
                                          </p:tavLst>
                                        </p:anim>
                                        <p:animEffect transition="in" filter="fade">
                                          <p:cBhvr>
                                            <p:cTn id="27" dur="300"/>
                                            <p:tgtEl>
                                              <p:spTgt spid="8208"/>
                                            </p:tgtEl>
                                          </p:cBhvr>
                                        </p:animEffect>
                                      </p:childTnLst>
                                    </p:cTn>
                                  </p:par>
                                  <p:par>
                                    <p:cTn id="28" presetID="6" presetClass="emph" presetSubtype="0" autoRev="1" fill="hold" grpId="1" nodeType="withEffect">
                                      <p:stCondLst>
                                        <p:cond delay="900"/>
                                      </p:stCondLst>
                                      <p:childTnLst>
                                        <p:animScale>
                                          <p:cBhvr>
                                            <p:cTn id="29" dur="150" fill="hold"/>
                                            <p:tgtEl>
                                              <p:spTgt spid="8208"/>
                                            </p:tgtEl>
                                          </p:cBhvr>
                                          <p:by x="110000" y="110000"/>
                                        </p:animScale>
                                      </p:childTnLst>
                                    </p:cTn>
                                  </p:par>
                                  <p:par>
                                    <p:cTn id="30" presetID="22" presetClass="entr" presetSubtype="2" fill="hold" grpId="0" nodeType="withEffect">
                                      <p:stCondLst>
                                        <p:cond delay="900"/>
                                      </p:stCondLst>
                                      <p:childTnLst>
                                        <p:set>
                                          <p:cBhvr>
                                            <p:cTn id="31" dur="1" fill="hold">
                                              <p:stCondLst>
                                                <p:cond delay="0"/>
                                              </p:stCondLst>
                                            </p:cTn>
                                            <p:tgtEl>
                                              <p:spTgt spid="8197"/>
                                            </p:tgtEl>
                                            <p:attrNameLst>
                                              <p:attrName>style.visibility</p:attrName>
                                            </p:attrNameLst>
                                          </p:cBhvr>
                                          <p:to>
                                            <p:strVal val="visible"/>
                                          </p:to>
                                        </p:set>
                                        <p:animEffect transition="in" filter="wipe(right)">
                                          <p:cBhvr>
                                            <p:cTn id="32" dur="500"/>
                                            <p:tgtEl>
                                              <p:spTgt spid="8197"/>
                                            </p:tgtEl>
                                          </p:cBhvr>
                                        </p:animEffect>
                                      </p:childTnLst>
                                    </p:cTn>
                                  </p:par>
                                  <p:par>
                                    <p:cTn id="33" presetID="2" presetClass="entr" presetSubtype="8" fill="hold" grpId="0" nodeType="withEffect">
                                      <p:stCondLst>
                                        <p:cond delay="1000"/>
                                      </p:stCondLst>
                                      <p:childTnLst>
                                        <p:set>
                                          <p:cBhvr>
                                            <p:cTn id="34" dur="1" fill="hold">
                                              <p:stCondLst>
                                                <p:cond delay="0"/>
                                              </p:stCondLst>
                                            </p:cTn>
                                            <p:tgtEl>
                                              <p:spTgt spid="8195"/>
                                            </p:tgtEl>
                                            <p:attrNameLst>
                                              <p:attrName>style.visibility</p:attrName>
                                            </p:attrNameLst>
                                          </p:cBhvr>
                                          <p:to>
                                            <p:strVal val="visible"/>
                                          </p:to>
                                        </p:set>
                                        <p:anim calcmode="lin" valueType="num">
                                          <p:cBhvr additive="base">
                                            <p:cTn id="35" dur="750" fill="hold"/>
                                            <p:tgtEl>
                                              <p:spTgt spid="8195"/>
                                            </p:tgtEl>
                                            <p:attrNameLst>
                                              <p:attrName>ppt_x</p:attrName>
                                            </p:attrNameLst>
                                          </p:cBhvr>
                                          <p:tavLst>
                                            <p:tav tm="0">
                                              <p:val>
                                                <p:strVal val="0-#ppt_w/2"/>
                                              </p:val>
                                            </p:tav>
                                            <p:tav tm="100000">
                                              <p:val>
                                                <p:strVal val="#ppt_x"/>
                                              </p:val>
                                            </p:tav>
                                          </p:tavLst>
                                        </p:anim>
                                        <p:anim calcmode="lin" valueType="num">
                                          <p:cBhvr additive="base">
                                            <p:cTn id="36" dur="750" fill="hold"/>
                                            <p:tgtEl>
                                              <p:spTgt spid="8195"/>
                                            </p:tgtEl>
                                            <p:attrNameLst>
                                              <p:attrName>ppt_y</p:attrName>
                                            </p:attrNameLst>
                                          </p:cBhvr>
                                          <p:tavLst>
                                            <p:tav tm="0">
                                              <p:val>
                                                <p:strVal val="#ppt_y"/>
                                              </p:val>
                                            </p:tav>
                                            <p:tav tm="100000">
                                              <p:val>
                                                <p:strVal val="#ppt_y"/>
                                              </p:val>
                                            </p:tav>
                                          </p:tavLst>
                                        </p:anim>
                                      </p:childTnLst>
                                    </p:cTn>
                                  </p:par>
                                  <p:par>
                                    <p:cTn id="37" presetID="53" presetClass="entr" presetSubtype="16" fill="hold" grpId="0" nodeType="withEffect">
                                      <p:stCondLst>
                                        <p:cond delay="900"/>
                                      </p:stCondLst>
                                      <p:childTnLst>
                                        <p:set>
                                          <p:cBhvr>
                                            <p:cTn id="38" dur="1" fill="hold">
                                              <p:stCondLst>
                                                <p:cond delay="0"/>
                                              </p:stCondLst>
                                            </p:cTn>
                                            <p:tgtEl>
                                              <p:spTgt spid="8203"/>
                                            </p:tgtEl>
                                            <p:attrNameLst>
                                              <p:attrName>style.visibility</p:attrName>
                                            </p:attrNameLst>
                                          </p:cBhvr>
                                          <p:to>
                                            <p:strVal val="visible"/>
                                          </p:to>
                                        </p:set>
                                        <p:anim calcmode="lin" valueType="num">
                                          <p:cBhvr>
                                            <p:cTn id="39" dur="300" fill="hold"/>
                                            <p:tgtEl>
                                              <p:spTgt spid="8203"/>
                                            </p:tgtEl>
                                            <p:attrNameLst>
                                              <p:attrName>ppt_w</p:attrName>
                                            </p:attrNameLst>
                                          </p:cBhvr>
                                          <p:tavLst>
                                            <p:tav tm="0">
                                              <p:val>
                                                <p:fltVal val="0"/>
                                              </p:val>
                                            </p:tav>
                                            <p:tav tm="100000">
                                              <p:val>
                                                <p:strVal val="#ppt_w"/>
                                              </p:val>
                                            </p:tav>
                                          </p:tavLst>
                                        </p:anim>
                                        <p:anim calcmode="lin" valueType="num">
                                          <p:cBhvr>
                                            <p:cTn id="40" dur="300" fill="hold"/>
                                            <p:tgtEl>
                                              <p:spTgt spid="8203"/>
                                            </p:tgtEl>
                                            <p:attrNameLst>
                                              <p:attrName>ppt_h</p:attrName>
                                            </p:attrNameLst>
                                          </p:cBhvr>
                                          <p:tavLst>
                                            <p:tav tm="0">
                                              <p:val>
                                                <p:fltVal val="0"/>
                                              </p:val>
                                            </p:tav>
                                            <p:tav tm="100000">
                                              <p:val>
                                                <p:strVal val="#ppt_h"/>
                                              </p:val>
                                            </p:tav>
                                          </p:tavLst>
                                        </p:anim>
                                        <p:animEffect transition="in" filter="fade">
                                          <p:cBhvr>
                                            <p:cTn id="41" dur="300"/>
                                            <p:tgtEl>
                                              <p:spTgt spid="8203"/>
                                            </p:tgtEl>
                                          </p:cBhvr>
                                        </p:animEffect>
                                      </p:childTnLst>
                                    </p:cTn>
                                  </p:par>
                                  <p:par>
                                    <p:cTn id="42" presetID="6" presetClass="emph" presetSubtype="0" autoRev="1" fill="hold" grpId="1" nodeType="withEffect">
                                      <p:stCondLst>
                                        <p:cond delay="1200"/>
                                      </p:stCondLst>
                                      <p:childTnLst>
                                        <p:animScale>
                                          <p:cBhvr>
                                            <p:cTn id="43" dur="150" fill="hold"/>
                                            <p:tgtEl>
                                              <p:spTgt spid="8203"/>
                                            </p:tgtEl>
                                          </p:cBhvr>
                                          <p:by x="110000" y="110000"/>
                                        </p:animScale>
                                      </p:childTnLst>
                                    </p:cTn>
                                  </p:par>
                                  <p:par>
                                    <p:cTn id="44" presetID="53" presetClass="entr" presetSubtype="16" fill="hold" grpId="0" nodeType="withEffect">
                                      <p:stCondLst>
                                        <p:cond delay="1000"/>
                                      </p:stCondLst>
                                      <p:childTnLst>
                                        <p:set>
                                          <p:cBhvr>
                                            <p:cTn id="45" dur="1" fill="hold">
                                              <p:stCondLst>
                                                <p:cond delay="0"/>
                                              </p:stCondLst>
                                            </p:cTn>
                                            <p:tgtEl>
                                              <p:spTgt spid="8204"/>
                                            </p:tgtEl>
                                            <p:attrNameLst>
                                              <p:attrName>style.visibility</p:attrName>
                                            </p:attrNameLst>
                                          </p:cBhvr>
                                          <p:to>
                                            <p:strVal val="visible"/>
                                          </p:to>
                                        </p:set>
                                        <p:anim calcmode="lin" valueType="num">
                                          <p:cBhvr>
                                            <p:cTn id="46" dur="300" fill="hold"/>
                                            <p:tgtEl>
                                              <p:spTgt spid="8204"/>
                                            </p:tgtEl>
                                            <p:attrNameLst>
                                              <p:attrName>ppt_w</p:attrName>
                                            </p:attrNameLst>
                                          </p:cBhvr>
                                          <p:tavLst>
                                            <p:tav tm="0">
                                              <p:val>
                                                <p:fltVal val="0"/>
                                              </p:val>
                                            </p:tav>
                                            <p:tav tm="100000">
                                              <p:val>
                                                <p:strVal val="#ppt_w"/>
                                              </p:val>
                                            </p:tav>
                                          </p:tavLst>
                                        </p:anim>
                                        <p:anim calcmode="lin" valueType="num">
                                          <p:cBhvr>
                                            <p:cTn id="47" dur="300" fill="hold"/>
                                            <p:tgtEl>
                                              <p:spTgt spid="8204"/>
                                            </p:tgtEl>
                                            <p:attrNameLst>
                                              <p:attrName>ppt_h</p:attrName>
                                            </p:attrNameLst>
                                          </p:cBhvr>
                                          <p:tavLst>
                                            <p:tav tm="0">
                                              <p:val>
                                                <p:fltVal val="0"/>
                                              </p:val>
                                            </p:tav>
                                            <p:tav tm="100000">
                                              <p:val>
                                                <p:strVal val="#ppt_h"/>
                                              </p:val>
                                            </p:tav>
                                          </p:tavLst>
                                        </p:anim>
                                        <p:animEffect transition="in" filter="fade">
                                          <p:cBhvr>
                                            <p:cTn id="48" dur="300"/>
                                            <p:tgtEl>
                                              <p:spTgt spid="8204"/>
                                            </p:tgtEl>
                                          </p:cBhvr>
                                        </p:animEffect>
                                      </p:childTnLst>
                                    </p:cTn>
                                  </p:par>
                                  <p:par>
                                    <p:cTn id="49" presetID="6" presetClass="emph" presetSubtype="0" autoRev="1" fill="hold" grpId="1" nodeType="withEffect">
                                      <p:stCondLst>
                                        <p:cond delay="1300"/>
                                      </p:stCondLst>
                                      <p:childTnLst>
                                        <p:animScale>
                                          <p:cBhvr>
                                            <p:cTn id="50" dur="150" fill="hold"/>
                                            <p:tgtEl>
                                              <p:spTgt spid="8204"/>
                                            </p:tgtEl>
                                          </p:cBhvr>
                                          <p:by x="110000" y="110000"/>
                                        </p:animScale>
                                      </p:childTnLst>
                                    </p:cTn>
                                  </p:par>
                                  <p:par>
                                    <p:cTn id="51" presetID="53" presetClass="entr" presetSubtype="16" fill="hold" nodeType="withEffect">
                                      <p:stCondLst>
                                        <p:cond delay="1100"/>
                                      </p:stCondLst>
                                      <p:childTnLst>
                                        <p:set>
                                          <p:cBhvr>
                                            <p:cTn id="52" dur="1" fill="hold">
                                              <p:stCondLst>
                                                <p:cond delay="0"/>
                                              </p:stCondLst>
                                            </p:cTn>
                                            <p:tgtEl>
                                              <p:spTgt spid="2"/>
                                            </p:tgtEl>
                                            <p:attrNameLst>
                                              <p:attrName>style.visibility</p:attrName>
                                            </p:attrNameLst>
                                          </p:cBhvr>
                                          <p:to>
                                            <p:strVal val="visible"/>
                                          </p:to>
                                        </p:set>
                                        <p:anim calcmode="lin" valueType="num">
                                          <p:cBhvr>
                                            <p:cTn id="53" dur="300" fill="hold"/>
                                            <p:tgtEl>
                                              <p:spTgt spid="2"/>
                                            </p:tgtEl>
                                            <p:attrNameLst>
                                              <p:attrName>ppt_w</p:attrName>
                                            </p:attrNameLst>
                                          </p:cBhvr>
                                          <p:tavLst>
                                            <p:tav tm="0">
                                              <p:val>
                                                <p:fltVal val="0"/>
                                              </p:val>
                                            </p:tav>
                                            <p:tav tm="100000">
                                              <p:val>
                                                <p:strVal val="#ppt_w"/>
                                              </p:val>
                                            </p:tav>
                                          </p:tavLst>
                                        </p:anim>
                                        <p:anim calcmode="lin" valueType="num">
                                          <p:cBhvr>
                                            <p:cTn id="54" dur="300" fill="hold"/>
                                            <p:tgtEl>
                                              <p:spTgt spid="2"/>
                                            </p:tgtEl>
                                            <p:attrNameLst>
                                              <p:attrName>ppt_h</p:attrName>
                                            </p:attrNameLst>
                                          </p:cBhvr>
                                          <p:tavLst>
                                            <p:tav tm="0">
                                              <p:val>
                                                <p:fltVal val="0"/>
                                              </p:val>
                                            </p:tav>
                                            <p:tav tm="100000">
                                              <p:val>
                                                <p:strVal val="#ppt_h"/>
                                              </p:val>
                                            </p:tav>
                                          </p:tavLst>
                                        </p:anim>
                                        <p:animEffect transition="in" filter="fade">
                                          <p:cBhvr>
                                            <p:cTn id="55" dur="300"/>
                                            <p:tgtEl>
                                              <p:spTgt spid="2"/>
                                            </p:tgtEl>
                                          </p:cBhvr>
                                        </p:animEffect>
                                      </p:childTnLst>
                                    </p:cTn>
                                  </p:par>
                                  <p:par>
                                    <p:cTn id="56" presetID="6" presetClass="emph" presetSubtype="0" autoRev="1" fill="hold" nodeType="withEffect">
                                      <p:stCondLst>
                                        <p:cond delay="1400"/>
                                      </p:stCondLst>
                                      <p:childTnLst>
                                        <p:animScale>
                                          <p:cBhvr>
                                            <p:cTn id="57" dur="150" fill="hold"/>
                                            <p:tgtEl>
                                              <p:spTgt spid="2"/>
                                            </p:tgtEl>
                                          </p:cBhvr>
                                          <p:by x="110000" y="110000"/>
                                        </p:animScale>
                                      </p:childTnLst>
                                    </p:cTn>
                                  </p:par>
                                  <p:par>
                                    <p:cTn id="58" presetID="22" presetClass="entr" presetSubtype="2" fill="hold" grpId="0" nodeType="withEffect">
                                      <p:stCondLst>
                                        <p:cond delay="1400"/>
                                      </p:stCondLst>
                                      <p:childTnLst>
                                        <p:set>
                                          <p:cBhvr>
                                            <p:cTn id="59" dur="1" fill="hold">
                                              <p:stCondLst>
                                                <p:cond delay="0"/>
                                              </p:stCondLst>
                                            </p:cTn>
                                            <p:tgtEl>
                                              <p:spTgt spid="8198"/>
                                            </p:tgtEl>
                                            <p:attrNameLst>
                                              <p:attrName>style.visibility</p:attrName>
                                            </p:attrNameLst>
                                          </p:cBhvr>
                                          <p:to>
                                            <p:strVal val="visible"/>
                                          </p:to>
                                        </p:set>
                                        <p:animEffect transition="in" filter="wipe(right)">
                                          <p:cBhvr>
                                            <p:cTn id="60" dur="500"/>
                                            <p:tgtEl>
                                              <p:spTgt spid="8198"/>
                                            </p:tgtEl>
                                          </p:cBhvr>
                                        </p:animEffect>
                                      </p:childTnLst>
                                    </p:cTn>
                                  </p:par>
                                  <p:par>
                                    <p:cTn id="61" presetID="2" presetClass="entr" presetSubtype="8" fill="hold" grpId="0" nodeType="withEffect">
                                      <p:stCondLst>
                                        <p:cond delay="1500"/>
                                      </p:stCondLst>
                                      <p:childTnLst>
                                        <p:set>
                                          <p:cBhvr>
                                            <p:cTn id="62" dur="1" fill="hold">
                                              <p:stCondLst>
                                                <p:cond delay="0"/>
                                              </p:stCondLst>
                                            </p:cTn>
                                            <p:tgtEl>
                                              <p:spTgt spid="8194"/>
                                            </p:tgtEl>
                                            <p:attrNameLst>
                                              <p:attrName>style.visibility</p:attrName>
                                            </p:attrNameLst>
                                          </p:cBhvr>
                                          <p:to>
                                            <p:strVal val="visible"/>
                                          </p:to>
                                        </p:set>
                                        <p:anim calcmode="lin" valueType="num">
                                          <p:cBhvr additive="base">
                                            <p:cTn id="63" dur="750" fill="hold"/>
                                            <p:tgtEl>
                                              <p:spTgt spid="8194"/>
                                            </p:tgtEl>
                                            <p:attrNameLst>
                                              <p:attrName>ppt_x</p:attrName>
                                            </p:attrNameLst>
                                          </p:cBhvr>
                                          <p:tavLst>
                                            <p:tav tm="0">
                                              <p:val>
                                                <p:strVal val="0-#ppt_w/2"/>
                                              </p:val>
                                            </p:tav>
                                            <p:tav tm="100000">
                                              <p:val>
                                                <p:strVal val="#ppt_x"/>
                                              </p:val>
                                            </p:tav>
                                          </p:tavLst>
                                        </p:anim>
                                        <p:anim calcmode="lin" valueType="num">
                                          <p:cBhvr additive="base">
                                            <p:cTn id="64" dur="750" fill="hold"/>
                                            <p:tgtEl>
                                              <p:spTgt spid="8194"/>
                                            </p:tgtEl>
                                            <p:attrNameLst>
                                              <p:attrName>ppt_y</p:attrName>
                                            </p:attrNameLst>
                                          </p:cBhvr>
                                          <p:tavLst>
                                            <p:tav tm="0">
                                              <p:val>
                                                <p:strVal val="#ppt_y"/>
                                              </p:val>
                                            </p:tav>
                                            <p:tav tm="100000">
                                              <p:val>
                                                <p:strVal val="#ppt_y"/>
                                              </p:val>
                                            </p:tav>
                                          </p:tavLst>
                                        </p:anim>
                                      </p:childTnLst>
                                    </p:cTn>
                                  </p:par>
                                  <p:par>
                                    <p:cTn id="65" presetID="53" presetClass="entr" presetSubtype="16" fill="hold" grpId="0" nodeType="withEffect">
                                      <p:stCondLst>
                                        <p:cond delay="1400"/>
                                      </p:stCondLst>
                                      <p:childTnLst>
                                        <p:set>
                                          <p:cBhvr>
                                            <p:cTn id="66" dur="1" fill="hold">
                                              <p:stCondLst>
                                                <p:cond delay="0"/>
                                              </p:stCondLst>
                                            </p:cTn>
                                            <p:tgtEl>
                                              <p:spTgt spid="8201"/>
                                            </p:tgtEl>
                                            <p:attrNameLst>
                                              <p:attrName>style.visibility</p:attrName>
                                            </p:attrNameLst>
                                          </p:cBhvr>
                                          <p:to>
                                            <p:strVal val="visible"/>
                                          </p:to>
                                        </p:set>
                                        <p:anim calcmode="lin" valueType="num">
                                          <p:cBhvr>
                                            <p:cTn id="67" dur="300" fill="hold"/>
                                            <p:tgtEl>
                                              <p:spTgt spid="8201"/>
                                            </p:tgtEl>
                                            <p:attrNameLst>
                                              <p:attrName>ppt_w</p:attrName>
                                            </p:attrNameLst>
                                          </p:cBhvr>
                                          <p:tavLst>
                                            <p:tav tm="0">
                                              <p:val>
                                                <p:fltVal val="0"/>
                                              </p:val>
                                            </p:tav>
                                            <p:tav tm="100000">
                                              <p:val>
                                                <p:strVal val="#ppt_w"/>
                                              </p:val>
                                            </p:tav>
                                          </p:tavLst>
                                        </p:anim>
                                        <p:anim calcmode="lin" valueType="num">
                                          <p:cBhvr>
                                            <p:cTn id="68" dur="300" fill="hold"/>
                                            <p:tgtEl>
                                              <p:spTgt spid="8201"/>
                                            </p:tgtEl>
                                            <p:attrNameLst>
                                              <p:attrName>ppt_h</p:attrName>
                                            </p:attrNameLst>
                                          </p:cBhvr>
                                          <p:tavLst>
                                            <p:tav tm="0">
                                              <p:val>
                                                <p:fltVal val="0"/>
                                              </p:val>
                                            </p:tav>
                                            <p:tav tm="100000">
                                              <p:val>
                                                <p:strVal val="#ppt_h"/>
                                              </p:val>
                                            </p:tav>
                                          </p:tavLst>
                                        </p:anim>
                                        <p:animEffect transition="in" filter="fade">
                                          <p:cBhvr>
                                            <p:cTn id="69" dur="300"/>
                                            <p:tgtEl>
                                              <p:spTgt spid="8201"/>
                                            </p:tgtEl>
                                          </p:cBhvr>
                                        </p:animEffect>
                                      </p:childTnLst>
                                    </p:cTn>
                                  </p:par>
                                  <p:par>
                                    <p:cTn id="70" presetID="6" presetClass="emph" presetSubtype="0" autoRev="1" fill="hold" grpId="1" nodeType="withEffect">
                                      <p:stCondLst>
                                        <p:cond delay="1700"/>
                                      </p:stCondLst>
                                      <p:childTnLst>
                                        <p:animScale>
                                          <p:cBhvr>
                                            <p:cTn id="71" dur="150" fill="hold"/>
                                            <p:tgtEl>
                                              <p:spTgt spid="8201"/>
                                            </p:tgtEl>
                                          </p:cBhvr>
                                          <p:by x="110000" y="110000"/>
                                        </p:animScale>
                                      </p:childTnLst>
                                    </p:cTn>
                                  </p:par>
                                  <p:par>
                                    <p:cTn id="72" presetID="53" presetClass="entr" presetSubtype="16" fill="hold" grpId="0" nodeType="withEffect">
                                      <p:stCondLst>
                                        <p:cond delay="1500"/>
                                      </p:stCondLst>
                                      <p:childTnLst>
                                        <p:set>
                                          <p:cBhvr>
                                            <p:cTn id="73" dur="1" fill="hold">
                                              <p:stCondLst>
                                                <p:cond delay="0"/>
                                              </p:stCondLst>
                                            </p:cTn>
                                            <p:tgtEl>
                                              <p:spTgt spid="8202"/>
                                            </p:tgtEl>
                                            <p:attrNameLst>
                                              <p:attrName>style.visibility</p:attrName>
                                            </p:attrNameLst>
                                          </p:cBhvr>
                                          <p:to>
                                            <p:strVal val="visible"/>
                                          </p:to>
                                        </p:set>
                                        <p:anim calcmode="lin" valueType="num">
                                          <p:cBhvr>
                                            <p:cTn id="74" dur="300" fill="hold"/>
                                            <p:tgtEl>
                                              <p:spTgt spid="8202"/>
                                            </p:tgtEl>
                                            <p:attrNameLst>
                                              <p:attrName>ppt_w</p:attrName>
                                            </p:attrNameLst>
                                          </p:cBhvr>
                                          <p:tavLst>
                                            <p:tav tm="0">
                                              <p:val>
                                                <p:fltVal val="0"/>
                                              </p:val>
                                            </p:tav>
                                            <p:tav tm="100000">
                                              <p:val>
                                                <p:strVal val="#ppt_w"/>
                                              </p:val>
                                            </p:tav>
                                          </p:tavLst>
                                        </p:anim>
                                        <p:anim calcmode="lin" valueType="num">
                                          <p:cBhvr>
                                            <p:cTn id="75" dur="300" fill="hold"/>
                                            <p:tgtEl>
                                              <p:spTgt spid="8202"/>
                                            </p:tgtEl>
                                            <p:attrNameLst>
                                              <p:attrName>ppt_h</p:attrName>
                                            </p:attrNameLst>
                                          </p:cBhvr>
                                          <p:tavLst>
                                            <p:tav tm="0">
                                              <p:val>
                                                <p:fltVal val="0"/>
                                              </p:val>
                                            </p:tav>
                                            <p:tav tm="100000">
                                              <p:val>
                                                <p:strVal val="#ppt_h"/>
                                              </p:val>
                                            </p:tav>
                                          </p:tavLst>
                                        </p:anim>
                                        <p:animEffect transition="in" filter="fade">
                                          <p:cBhvr>
                                            <p:cTn id="76" dur="300"/>
                                            <p:tgtEl>
                                              <p:spTgt spid="8202"/>
                                            </p:tgtEl>
                                          </p:cBhvr>
                                        </p:animEffect>
                                      </p:childTnLst>
                                    </p:cTn>
                                  </p:par>
                                  <p:par>
                                    <p:cTn id="77" presetID="6" presetClass="emph" presetSubtype="0" autoRev="1" fill="hold" grpId="1" nodeType="withEffect">
                                      <p:stCondLst>
                                        <p:cond delay="1800"/>
                                      </p:stCondLst>
                                      <p:childTnLst>
                                        <p:animScale>
                                          <p:cBhvr>
                                            <p:cTn id="78" dur="150" fill="hold"/>
                                            <p:tgtEl>
                                              <p:spTgt spid="8202"/>
                                            </p:tgtEl>
                                          </p:cBhvr>
                                          <p:by x="110000" y="110000"/>
                                        </p:animScale>
                                      </p:childTnLst>
                                    </p:cTn>
                                  </p:par>
                                  <p:par>
                                    <p:cTn id="79" presetID="53" presetClass="entr" presetSubtype="16" fill="hold" grpId="0" nodeType="withEffect">
                                      <p:stCondLst>
                                        <p:cond delay="1600"/>
                                      </p:stCondLst>
                                      <p:childTnLst>
                                        <p:set>
                                          <p:cBhvr>
                                            <p:cTn id="80" dur="1" fill="hold">
                                              <p:stCondLst>
                                                <p:cond delay="0"/>
                                              </p:stCondLst>
                                            </p:cTn>
                                            <p:tgtEl>
                                              <p:spTgt spid="8207"/>
                                            </p:tgtEl>
                                            <p:attrNameLst>
                                              <p:attrName>style.visibility</p:attrName>
                                            </p:attrNameLst>
                                          </p:cBhvr>
                                          <p:to>
                                            <p:strVal val="visible"/>
                                          </p:to>
                                        </p:set>
                                        <p:anim calcmode="lin" valueType="num">
                                          <p:cBhvr>
                                            <p:cTn id="81" dur="300" fill="hold"/>
                                            <p:tgtEl>
                                              <p:spTgt spid="8207"/>
                                            </p:tgtEl>
                                            <p:attrNameLst>
                                              <p:attrName>ppt_w</p:attrName>
                                            </p:attrNameLst>
                                          </p:cBhvr>
                                          <p:tavLst>
                                            <p:tav tm="0">
                                              <p:val>
                                                <p:fltVal val="0"/>
                                              </p:val>
                                            </p:tav>
                                            <p:tav tm="100000">
                                              <p:val>
                                                <p:strVal val="#ppt_w"/>
                                              </p:val>
                                            </p:tav>
                                          </p:tavLst>
                                        </p:anim>
                                        <p:anim calcmode="lin" valueType="num">
                                          <p:cBhvr>
                                            <p:cTn id="82" dur="300" fill="hold"/>
                                            <p:tgtEl>
                                              <p:spTgt spid="8207"/>
                                            </p:tgtEl>
                                            <p:attrNameLst>
                                              <p:attrName>ppt_h</p:attrName>
                                            </p:attrNameLst>
                                          </p:cBhvr>
                                          <p:tavLst>
                                            <p:tav tm="0">
                                              <p:val>
                                                <p:fltVal val="0"/>
                                              </p:val>
                                            </p:tav>
                                            <p:tav tm="100000">
                                              <p:val>
                                                <p:strVal val="#ppt_h"/>
                                              </p:val>
                                            </p:tav>
                                          </p:tavLst>
                                        </p:anim>
                                        <p:animEffect transition="in" filter="fade">
                                          <p:cBhvr>
                                            <p:cTn id="83" dur="300"/>
                                            <p:tgtEl>
                                              <p:spTgt spid="8207"/>
                                            </p:tgtEl>
                                          </p:cBhvr>
                                        </p:animEffect>
                                      </p:childTnLst>
                                    </p:cTn>
                                  </p:par>
                                  <p:par>
                                    <p:cTn id="84" presetID="6" presetClass="emph" presetSubtype="0" autoRev="1" fill="hold" grpId="1" nodeType="withEffect">
                                      <p:stCondLst>
                                        <p:cond delay="1900"/>
                                      </p:stCondLst>
                                      <p:childTnLst>
                                        <p:animScale>
                                          <p:cBhvr>
                                            <p:cTn id="85" dur="150" fill="hold"/>
                                            <p:tgtEl>
                                              <p:spTgt spid="8207"/>
                                            </p:tgtEl>
                                          </p:cBhvr>
                                          <p:by x="110000" y="110000"/>
                                        </p:animScale>
                                      </p:childTnLst>
                                    </p:cTn>
                                  </p:par>
                                  <p:par>
                                    <p:cTn id="86" presetID="22" presetClass="entr" presetSubtype="8" fill="hold" grpId="0" nodeType="withEffect">
                                      <p:stCondLst>
                                        <p:cond delay="1900"/>
                                      </p:stCondLst>
                                      <p:childTnLst>
                                        <p:set>
                                          <p:cBhvr>
                                            <p:cTn id="87" dur="1" fill="hold">
                                              <p:stCondLst>
                                                <p:cond delay="0"/>
                                              </p:stCondLst>
                                            </p:cTn>
                                            <p:tgtEl>
                                              <p:spTgt spid="8199"/>
                                            </p:tgtEl>
                                            <p:attrNameLst>
                                              <p:attrName>style.visibility</p:attrName>
                                            </p:attrNameLst>
                                          </p:cBhvr>
                                          <p:to>
                                            <p:strVal val="visible"/>
                                          </p:to>
                                        </p:set>
                                        <p:animEffect transition="in" filter="wipe(left)">
                                          <p:cBhvr>
                                            <p:cTn id="88" dur="500"/>
                                            <p:tgtEl>
                                              <p:spTgt spid="8199"/>
                                            </p:tgtEl>
                                          </p:cBhvr>
                                        </p:animEffect>
                                      </p:childTnLst>
                                    </p:cTn>
                                  </p:par>
                                  <p:par>
                                    <p:cTn id="89" presetID="2" presetClass="entr" presetSubtype="2" fill="hold" grpId="0" nodeType="withEffect">
                                      <p:stCondLst>
                                        <p:cond delay="2000"/>
                                      </p:stCondLst>
                                      <p:childTnLst>
                                        <p:set>
                                          <p:cBhvr>
                                            <p:cTn id="90" dur="1" fill="hold">
                                              <p:stCondLst>
                                                <p:cond delay="0"/>
                                              </p:stCondLst>
                                            </p:cTn>
                                            <p:tgtEl>
                                              <p:spTgt spid="8196"/>
                                            </p:tgtEl>
                                            <p:attrNameLst>
                                              <p:attrName>style.visibility</p:attrName>
                                            </p:attrNameLst>
                                          </p:cBhvr>
                                          <p:to>
                                            <p:strVal val="visible"/>
                                          </p:to>
                                        </p:set>
                                        <p:anim calcmode="lin" valueType="num">
                                          <p:cBhvr additive="base">
                                            <p:cTn id="91" dur="750" fill="hold"/>
                                            <p:tgtEl>
                                              <p:spTgt spid="8196"/>
                                            </p:tgtEl>
                                            <p:attrNameLst>
                                              <p:attrName>ppt_x</p:attrName>
                                            </p:attrNameLst>
                                          </p:cBhvr>
                                          <p:tavLst>
                                            <p:tav tm="0">
                                              <p:val>
                                                <p:strVal val="1+#ppt_w/2"/>
                                              </p:val>
                                            </p:tav>
                                            <p:tav tm="100000">
                                              <p:val>
                                                <p:strVal val="#ppt_x"/>
                                              </p:val>
                                            </p:tav>
                                          </p:tavLst>
                                        </p:anim>
                                        <p:anim calcmode="lin" valueType="num">
                                          <p:cBhvr additive="base">
                                            <p:cTn id="92" dur="750" fill="hold"/>
                                            <p:tgtEl>
                                              <p:spTgt spid="81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8195" grpId="0"/>
          <p:bldP spid="8196" grpId="0"/>
          <p:bldP spid="8197" grpId="0" animBg="1"/>
          <p:bldP spid="8198" grpId="0" animBg="1"/>
          <p:bldP spid="8199" grpId="0" animBg="1"/>
          <p:bldP spid="8200" grpId="0" animBg="1"/>
          <p:bldP spid="8201" grpId="0" animBg="1"/>
          <p:bldP spid="8201" grpId="1" animBg="1"/>
          <p:bldP spid="8202" grpId="0" animBg="1"/>
          <p:bldP spid="8202" grpId="1" animBg="1"/>
          <p:bldP spid="8203" grpId="0" animBg="1"/>
          <p:bldP spid="8203" grpId="1" animBg="1"/>
          <p:bldP spid="8204" grpId="0" animBg="1"/>
          <p:bldP spid="8204" grpId="1" animBg="1"/>
          <p:bldP spid="8205" grpId="0" animBg="1"/>
          <p:bldP spid="8205" grpId="1" animBg="1"/>
          <p:bldP spid="8206" grpId="0" animBg="1"/>
          <p:bldP spid="8206" grpId="1" animBg="1"/>
          <p:bldP spid="8207" grpId="0" animBg="1"/>
          <p:bldP spid="8207" grpId="1" animBg="1"/>
          <p:bldP spid="8208" grpId="0" animBg="1"/>
          <p:bldP spid="8208" grpId="1" animBg="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Group 62"/>
          <p:cNvGrpSpPr/>
          <p:nvPr/>
        </p:nvGrpSpPr>
        <p:grpSpPr>
          <a:xfrm>
            <a:off x="1132028" y="1575323"/>
            <a:ext cx="6730093" cy="3746307"/>
            <a:chOff x="2660660" y="1848907"/>
            <a:chExt cx="6730463" cy="3746512"/>
          </a:xfrm>
        </p:grpSpPr>
        <p:grpSp>
          <p:nvGrpSpPr>
            <p:cNvPr id="6" name="组合 41"/>
            <p:cNvGrpSpPr/>
            <p:nvPr/>
          </p:nvGrpSpPr>
          <p:grpSpPr>
            <a:xfrm>
              <a:off x="2660660" y="1848907"/>
              <a:ext cx="6730463" cy="3746512"/>
              <a:chOff x="755576" y="1233546"/>
              <a:chExt cx="7249079" cy="4035199"/>
            </a:xfrm>
          </p:grpSpPr>
          <p:grpSp>
            <p:nvGrpSpPr>
              <p:cNvPr id="7" name="组合 42"/>
              <p:cNvGrpSpPr/>
              <p:nvPr/>
            </p:nvGrpSpPr>
            <p:grpSpPr>
              <a:xfrm rot="5400000" flipV="1">
                <a:off x="5528690" y="2047331"/>
                <a:ext cx="2967922" cy="1340352"/>
                <a:chOff x="1173140" y="2533624"/>
                <a:chExt cx="4464496" cy="2016224"/>
              </a:xfrm>
            </p:grpSpPr>
            <p:sp>
              <p:nvSpPr>
                <p:cNvPr id="25" name="圆角矩形 60"/>
                <p:cNvSpPr/>
                <p:nvPr/>
              </p:nvSpPr>
              <p:spPr>
                <a:xfrm rot="19219800">
                  <a:off x="1173140" y="2533624"/>
                  <a:ext cx="4464496" cy="2016224"/>
                </a:xfrm>
                <a:prstGeom prst="roundRect">
                  <a:avLst>
                    <a:gd name="adj" fmla="val 50000"/>
                  </a:avLst>
                </a:prstGeom>
                <a:gradFill flip="none" rotWithShape="1">
                  <a:gsLst>
                    <a:gs pos="0">
                      <a:schemeClr val="bg1">
                        <a:shade val="67500"/>
                        <a:satMod val="115000"/>
                      </a:schemeClr>
                    </a:gs>
                    <a:gs pos="100000">
                      <a:schemeClr val="bg1">
                        <a:shade val="100000"/>
                        <a:satMod val="115000"/>
                      </a:schemeClr>
                    </a:gs>
                  </a:gsLst>
                  <a:lin ang="18900000" scaled="1"/>
                  <a:tileRect/>
                </a:gradFill>
                <a:ln w="25400" cap="flat" cmpd="sng" algn="ctr">
                  <a:noFill/>
                  <a:prstDash val="solid"/>
                </a:ln>
                <a:effectLst>
                  <a:outerShdw blurRad="381000" dist="63500" dir="2700000" algn="tl" rotWithShape="0">
                    <a:prstClr val="black">
                      <a:alpha val="40000"/>
                    </a:prstClr>
                  </a:outerShdw>
                </a:effectLst>
              </p:spPr>
              <p:txBody>
                <a:bodyPr rot="0" spcFirstLastPara="0" vertOverflow="overflow" horzOverflow="overflow" vert="horz" wrap="square" lIns="91435" tIns="45717" rIns="91435" bIns="45717" numCol="1" spcCol="0" rtlCol="0" fromWordArt="0" anchor="ctr" anchorCtr="0" forceAA="0" compatLnSpc="1">
                  <a:prstTxWarp prst="textNoShape">
                    <a:avLst/>
                  </a:prstTxWarp>
                  <a:noAutofit/>
                </a:bodyPr>
                <a:lstStyle/>
                <a:p>
                  <a:pPr algn="ctr" defTabSz="914286">
                    <a:lnSpc>
                      <a:spcPct val="130000"/>
                    </a:lnSpc>
                    <a:defRPr/>
                  </a:pPr>
                  <a:endParaRPr lang="en-US" kern="0">
                    <a:solidFill>
                      <a:schemeClr val="tx1">
                        <a:lumMod val="75000"/>
                        <a:lumOff val="25000"/>
                      </a:schemeClr>
                    </a:solidFill>
                    <a:ea typeface="微软雅黑" panose="020B0503020204020204" pitchFamily="34" charset="-122"/>
                    <a:sym typeface="+mn-lt"/>
                  </a:endParaRPr>
                </a:p>
              </p:txBody>
            </p:sp>
            <p:sp>
              <p:nvSpPr>
                <p:cNvPr id="26" name="圆角矩形 61"/>
                <p:cNvSpPr/>
                <p:nvPr/>
              </p:nvSpPr>
              <p:spPr>
                <a:xfrm rot="19219800">
                  <a:off x="1366007" y="2686948"/>
                  <a:ext cx="4084153" cy="1703845"/>
                </a:xfrm>
                <a:prstGeom prst="roundRect">
                  <a:avLst>
                    <a:gd name="adj" fmla="val 50000"/>
                  </a:avLst>
                </a:prstGeom>
                <a:gradFill flip="none" rotWithShape="1">
                  <a:gsLst>
                    <a:gs pos="0">
                      <a:sysClr val="window" lastClr="FFFFFF"/>
                    </a:gs>
                    <a:gs pos="100000">
                      <a:srgbClr val="E4E4E4">
                        <a:shade val="100000"/>
                        <a:satMod val="115000"/>
                      </a:srgbClr>
                    </a:gs>
                  </a:gsLst>
                  <a:path path="circle">
                    <a:fillToRect l="50000" t="50000" r="50000" b="50000"/>
                  </a:path>
                  <a:tileRect/>
                </a:gradFill>
                <a:ln w="25400" cap="flat" cmpd="sng" algn="ctr">
                  <a:noFill/>
                  <a:prstDash val="solid"/>
                </a:ln>
                <a:effectLst/>
              </p:spPr>
              <p:txBody>
                <a:bodyPr rot="0" spcFirstLastPara="0" vertOverflow="overflow" horzOverflow="overflow" vert="horz" wrap="square" lIns="91435" tIns="45717" rIns="91435" bIns="45717" numCol="1" spcCol="0" rtlCol="0" fromWordArt="0" anchor="ctr" anchorCtr="0" forceAA="0" compatLnSpc="1">
                  <a:prstTxWarp prst="textNoShape">
                    <a:avLst/>
                  </a:prstTxWarp>
                  <a:noAutofit/>
                </a:bodyPr>
                <a:lstStyle/>
                <a:p>
                  <a:pPr algn="ctr" defTabSz="914286">
                    <a:lnSpc>
                      <a:spcPct val="130000"/>
                    </a:lnSpc>
                    <a:defRPr/>
                  </a:pPr>
                  <a:endParaRPr lang="en-US" kern="0">
                    <a:solidFill>
                      <a:schemeClr val="tx1">
                        <a:lumMod val="75000"/>
                        <a:lumOff val="25000"/>
                      </a:schemeClr>
                    </a:solidFill>
                    <a:ea typeface="微软雅黑" panose="020B0503020204020204" pitchFamily="34" charset="-122"/>
                    <a:sym typeface="+mn-lt"/>
                  </a:endParaRPr>
                </a:p>
              </p:txBody>
            </p:sp>
          </p:grpSp>
          <p:grpSp>
            <p:nvGrpSpPr>
              <p:cNvPr id="8" name="组合 43"/>
              <p:cNvGrpSpPr/>
              <p:nvPr/>
            </p:nvGrpSpPr>
            <p:grpSpPr>
              <a:xfrm rot="4093703">
                <a:off x="3223943" y="2323339"/>
                <a:ext cx="3719089" cy="1679589"/>
                <a:chOff x="1173140" y="2533624"/>
                <a:chExt cx="4464496" cy="2016224"/>
              </a:xfrm>
            </p:grpSpPr>
            <p:sp>
              <p:nvSpPr>
                <p:cNvPr id="23" name="圆角矩形 58"/>
                <p:cNvSpPr/>
                <p:nvPr/>
              </p:nvSpPr>
              <p:spPr>
                <a:xfrm rot="19219800">
                  <a:off x="1173140" y="2533624"/>
                  <a:ext cx="4464496" cy="2016224"/>
                </a:xfrm>
                <a:prstGeom prst="roundRect">
                  <a:avLst>
                    <a:gd name="adj" fmla="val 50000"/>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w="25400" cap="flat" cmpd="sng" algn="ctr">
                  <a:noFill/>
                  <a:prstDash val="solid"/>
                </a:ln>
                <a:effectLst>
                  <a:outerShdw blurRad="381000" dist="63500" dir="2700000" algn="tl" rotWithShape="0">
                    <a:prstClr val="black">
                      <a:alpha val="40000"/>
                    </a:prstClr>
                  </a:outerShdw>
                </a:effectLst>
              </p:spPr>
              <p:txBody>
                <a:bodyPr rot="0" spcFirstLastPara="0" vertOverflow="overflow" horzOverflow="overflow" vert="horz" wrap="square" lIns="91435" tIns="45717" rIns="91435" bIns="45717" numCol="1" spcCol="0" rtlCol="0" fromWordArt="0" anchor="ctr" anchorCtr="0" forceAA="0" compatLnSpc="1">
                  <a:prstTxWarp prst="textNoShape">
                    <a:avLst/>
                  </a:prstTxWarp>
                  <a:noAutofit/>
                </a:bodyPr>
                <a:lstStyle/>
                <a:p>
                  <a:pPr algn="ctr" defTabSz="914286">
                    <a:lnSpc>
                      <a:spcPct val="130000"/>
                    </a:lnSpc>
                    <a:defRPr/>
                  </a:pPr>
                  <a:endParaRPr lang="en-US" kern="0">
                    <a:solidFill>
                      <a:schemeClr val="tx1">
                        <a:lumMod val="75000"/>
                        <a:lumOff val="25000"/>
                      </a:schemeClr>
                    </a:solidFill>
                    <a:ea typeface="微软雅黑" panose="020B0503020204020204" pitchFamily="34" charset="-122"/>
                    <a:sym typeface="+mn-lt"/>
                  </a:endParaRPr>
                </a:p>
              </p:txBody>
            </p:sp>
            <p:sp>
              <p:nvSpPr>
                <p:cNvPr id="24" name="圆角矩形 59"/>
                <p:cNvSpPr/>
                <p:nvPr/>
              </p:nvSpPr>
              <p:spPr>
                <a:xfrm rot="19219800">
                  <a:off x="1366007" y="2686948"/>
                  <a:ext cx="4084153" cy="1703845"/>
                </a:xfrm>
                <a:prstGeom prst="roundRect">
                  <a:avLst>
                    <a:gd name="adj" fmla="val 50000"/>
                  </a:avLst>
                </a:prstGeom>
                <a:gradFill flip="none" rotWithShape="1">
                  <a:gsLst>
                    <a:gs pos="0">
                      <a:schemeClr val="bg1">
                        <a:shade val="67500"/>
                        <a:satMod val="115000"/>
                      </a:schemeClr>
                    </a:gs>
                    <a:gs pos="100000">
                      <a:schemeClr val="bg1">
                        <a:shade val="100000"/>
                        <a:satMod val="115000"/>
                      </a:schemeClr>
                    </a:gs>
                  </a:gsLst>
                  <a:lin ang="13500000" scaled="1"/>
                  <a:tileRect/>
                </a:gradFill>
                <a:ln w="25400" cap="flat" cmpd="sng" algn="ctr">
                  <a:noFill/>
                  <a:prstDash val="solid"/>
                </a:ln>
                <a:effectLst/>
              </p:spPr>
              <p:txBody>
                <a:bodyPr rot="0" spcFirstLastPara="0" vertOverflow="overflow" horzOverflow="overflow" vert="horz" wrap="square" lIns="91435" tIns="45717" rIns="91435" bIns="45717" numCol="1" spcCol="0" rtlCol="0" fromWordArt="0" anchor="ctr" anchorCtr="0" forceAA="0" compatLnSpc="1">
                  <a:prstTxWarp prst="textNoShape">
                    <a:avLst/>
                  </a:prstTxWarp>
                  <a:noAutofit/>
                </a:bodyPr>
                <a:lstStyle/>
                <a:p>
                  <a:pPr algn="ctr" defTabSz="914286">
                    <a:lnSpc>
                      <a:spcPct val="130000"/>
                    </a:lnSpc>
                    <a:defRPr/>
                  </a:pPr>
                  <a:endParaRPr lang="en-US" kern="0">
                    <a:solidFill>
                      <a:schemeClr val="tx1">
                        <a:lumMod val="75000"/>
                        <a:lumOff val="25000"/>
                      </a:schemeClr>
                    </a:solidFill>
                    <a:ea typeface="微软雅黑" panose="020B0503020204020204" pitchFamily="34" charset="-122"/>
                    <a:sym typeface="+mn-lt"/>
                  </a:endParaRPr>
                </a:p>
              </p:txBody>
            </p:sp>
          </p:grpSp>
          <p:grpSp>
            <p:nvGrpSpPr>
              <p:cNvPr id="9" name="组合 44"/>
              <p:cNvGrpSpPr/>
              <p:nvPr/>
            </p:nvGrpSpPr>
            <p:grpSpPr>
              <a:xfrm>
                <a:off x="755576" y="2426402"/>
                <a:ext cx="4464496" cy="2016224"/>
                <a:chOff x="1173140" y="2533624"/>
                <a:chExt cx="4464496" cy="2016224"/>
              </a:xfrm>
            </p:grpSpPr>
            <p:sp>
              <p:nvSpPr>
                <p:cNvPr id="21" name="圆角矩形 56"/>
                <p:cNvSpPr/>
                <p:nvPr/>
              </p:nvSpPr>
              <p:spPr>
                <a:xfrm rot="19219800">
                  <a:off x="1173140" y="2533624"/>
                  <a:ext cx="4464496" cy="2016224"/>
                </a:xfrm>
                <a:prstGeom prst="roundRect">
                  <a:avLst>
                    <a:gd name="adj" fmla="val 50000"/>
                  </a:avLst>
                </a:prstGeom>
                <a:gradFill flip="none" rotWithShape="1">
                  <a:gsLst>
                    <a:gs pos="0">
                      <a:schemeClr val="bg1">
                        <a:shade val="67500"/>
                        <a:satMod val="115000"/>
                      </a:schemeClr>
                    </a:gs>
                    <a:gs pos="100000">
                      <a:schemeClr val="bg1">
                        <a:shade val="100000"/>
                        <a:satMod val="115000"/>
                      </a:schemeClr>
                    </a:gs>
                  </a:gsLst>
                  <a:lin ang="13500000" scaled="1"/>
                  <a:tileRect/>
                </a:gradFill>
                <a:ln w="25400" cap="flat" cmpd="sng" algn="ctr">
                  <a:noFill/>
                  <a:prstDash val="solid"/>
                </a:ln>
                <a:effectLst>
                  <a:outerShdw blurRad="381000" dist="63500" dir="2700000" algn="tl" rotWithShape="0">
                    <a:prstClr val="black">
                      <a:alpha val="40000"/>
                    </a:prstClr>
                  </a:outerShdw>
                </a:effectLst>
              </p:spPr>
              <p:txBody>
                <a:bodyPr rot="0" spcFirstLastPara="0" vertOverflow="overflow" horzOverflow="overflow" vert="horz" wrap="square" lIns="91435" tIns="45717" rIns="91435" bIns="45717" numCol="1" spcCol="0" rtlCol="0" fromWordArt="0" anchor="ctr" anchorCtr="0" forceAA="0" compatLnSpc="1">
                  <a:prstTxWarp prst="textNoShape">
                    <a:avLst/>
                  </a:prstTxWarp>
                  <a:noAutofit/>
                </a:bodyPr>
                <a:lstStyle/>
                <a:p>
                  <a:pPr algn="ctr" defTabSz="914286">
                    <a:lnSpc>
                      <a:spcPct val="130000"/>
                    </a:lnSpc>
                    <a:defRPr/>
                  </a:pPr>
                  <a:endParaRPr lang="en-US" kern="0">
                    <a:solidFill>
                      <a:schemeClr val="tx1">
                        <a:lumMod val="75000"/>
                        <a:lumOff val="25000"/>
                      </a:schemeClr>
                    </a:solidFill>
                    <a:ea typeface="微软雅黑" panose="020B0503020204020204" pitchFamily="34" charset="-122"/>
                    <a:sym typeface="+mn-lt"/>
                  </a:endParaRPr>
                </a:p>
              </p:txBody>
            </p:sp>
            <p:sp>
              <p:nvSpPr>
                <p:cNvPr id="22" name="圆角矩形 57"/>
                <p:cNvSpPr/>
                <p:nvPr/>
              </p:nvSpPr>
              <p:spPr>
                <a:xfrm rot="19219800">
                  <a:off x="1366007" y="2686947"/>
                  <a:ext cx="4084155" cy="1703845"/>
                </a:xfrm>
                <a:prstGeom prst="roundRect">
                  <a:avLst>
                    <a:gd name="adj" fmla="val 50000"/>
                  </a:avLst>
                </a:prstGeom>
                <a:gradFill flip="none" rotWithShape="1">
                  <a:gsLst>
                    <a:gs pos="0">
                      <a:schemeClr val="bg1">
                        <a:shade val="67500"/>
                        <a:satMod val="115000"/>
                      </a:schemeClr>
                    </a:gs>
                    <a:gs pos="100000">
                      <a:schemeClr val="bg1">
                        <a:shade val="100000"/>
                        <a:satMod val="115000"/>
                      </a:schemeClr>
                    </a:gs>
                  </a:gsLst>
                  <a:lin ang="2700000" scaled="1"/>
                  <a:tileRect/>
                </a:gradFill>
                <a:ln w="25400" cap="flat" cmpd="sng" algn="ctr">
                  <a:noFill/>
                  <a:prstDash val="solid"/>
                </a:ln>
                <a:effectLst/>
              </p:spPr>
              <p:txBody>
                <a:bodyPr rot="0" spcFirstLastPara="0" vertOverflow="overflow" horzOverflow="overflow" vert="horz" wrap="square" lIns="91435" tIns="45717" rIns="91435" bIns="45717" numCol="1" spcCol="0" rtlCol="0" fromWordArt="0" anchor="ctr" anchorCtr="0" forceAA="0" compatLnSpc="1">
                  <a:prstTxWarp prst="textNoShape">
                    <a:avLst/>
                  </a:prstTxWarp>
                  <a:noAutofit/>
                </a:bodyPr>
                <a:lstStyle/>
                <a:p>
                  <a:pPr algn="ctr" defTabSz="914286">
                    <a:lnSpc>
                      <a:spcPct val="130000"/>
                    </a:lnSpc>
                    <a:defRPr/>
                  </a:pPr>
                  <a:endParaRPr lang="en-US" kern="0">
                    <a:solidFill>
                      <a:schemeClr val="tx1">
                        <a:lumMod val="75000"/>
                        <a:lumOff val="25000"/>
                      </a:schemeClr>
                    </a:solidFill>
                    <a:ea typeface="微软雅黑" panose="020B0503020204020204" pitchFamily="34" charset="-122"/>
                    <a:sym typeface="+mn-lt"/>
                  </a:endParaRPr>
                </a:p>
              </p:txBody>
            </p:sp>
          </p:grpSp>
          <p:sp>
            <p:nvSpPr>
              <p:cNvPr id="10" name="椭圆 45"/>
              <p:cNvSpPr/>
              <p:nvPr/>
            </p:nvSpPr>
            <p:spPr>
              <a:xfrm>
                <a:off x="1016720" y="3153052"/>
                <a:ext cx="2115693" cy="2115693"/>
              </a:xfrm>
              <a:prstGeom prst="ellipse">
                <a:avLst/>
              </a:prstGeom>
              <a:solidFill>
                <a:schemeClr val="bg1"/>
              </a:solidFill>
              <a:ln w="28575" cap="flat" cmpd="sng" algn="ctr">
                <a:noFill/>
                <a:prstDash val="solid"/>
              </a:ln>
              <a:effectLst>
                <a:outerShdw blurRad="190500" dist="63500" dir="2700000" algn="tl" rotWithShape="0">
                  <a:prstClr val="black">
                    <a:alpha val="40000"/>
                  </a:prstClr>
                </a:outerShdw>
              </a:effectLst>
            </p:spPr>
            <p:txBody>
              <a:bodyPr rot="0" spcFirstLastPara="0" vertOverflow="overflow" horzOverflow="overflow" vert="horz" wrap="square" lIns="91435" tIns="45717" rIns="91435" bIns="45717" numCol="1" spcCol="0" rtlCol="0" fromWordArt="0" anchor="ctr" anchorCtr="0" forceAA="0" compatLnSpc="1">
                <a:prstTxWarp prst="textNoShape">
                  <a:avLst/>
                </a:prstTxWarp>
                <a:noAutofit/>
              </a:bodyPr>
              <a:lstStyle/>
              <a:p>
                <a:pPr algn="ctr" defTabSz="914286">
                  <a:lnSpc>
                    <a:spcPct val="130000"/>
                  </a:lnSpc>
                  <a:defRPr/>
                </a:pPr>
                <a:endParaRPr lang="en-US" kern="0">
                  <a:solidFill>
                    <a:schemeClr val="tx1">
                      <a:lumMod val="75000"/>
                      <a:lumOff val="25000"/>
                    </a:schemeClr>
                  </a:solidFill>
                  <a:ea typeface="微软雅黑" panose="020B0503020204020204" pitchFamily="34" charset="-122"/>
                  <a:sym typeface="+mn-lt"/>
                </a:endParaRPr>
              </a:p>
            </p:txBody>
          </p:sp>
          <p:sp>
            <p:nvSpPr>
              <p:cNvPr id="11" name="椭圆 46"/>
              <p:cNvSpPr/>
              <p:nvPr/>
            </p:nvSpPr>
            <p:spPr>
              <a:xfrm>
                <a:off x="1204277" y="3340609"/>
                <a:ext cx="1740578" cy="1740578"/>
              </a:xfrm>
              <a:prstGeom prst="ellipse">
                <a:avLst/>
              </a:prstGeom>
              <a:solidFill>
                <a:schemeClr val="accent1"/>
              </a:solidFill>
              <a:ln w="25400" cap="flat" cmpd="sng" algn="ctr">
                <a:noFill/>
                <a:prstDash val="solid"/>
              </a:ln>
              <a:effectLst/>
            </p:spPr>
            <p:txBody>
              <a:bodyPr rot="0" spcFirstLastPara="0" vertOverflow="overflow" horzOverflow="overflow" vert="horz" wrap="square" lIns="91435" tIns="45717" rIns="91435" bIns="45717" numCol="1" spcCol="0" rtlCol="0" fromWordArt="0" anchor="ctr" anchorCtr="0" forceAA="0" compatLnSpc="1">
                <a:prstTxWarp prst="textNoShape">
                  <a:avLst/>
                </a:prstTxWarp>
                <a:noAutofit/>
              </a:bodyPr>
              <a:lstStyle/>
              <a:p>
                <a:pPr algn="ctr" defTabSz="914286">
                  <a:lnSpc>
                    <a:spcPct val="130000"/>
                  </a:lnSpc>
                  <a:defRPr/>
                </a:pPr>
                <a:endParaRPr lang="en-US" kern="0" dirty="0">
                  <a:solidFill>
                    <a:schemeClr val="tx1">
                      <a:lumMod val="75000"/>
                      <a:lumOff val="25000"/>
                    </a:schemeClr>
                  </a:solidFill>
                  <a:ea typeface="微软雅黑" panose="020B0503020204020204" pitchFamily="34" charset="-122"/>
                  <a:sym typeface="+mn-lt"/>
                </a:endParaRPr>
              </a:p>
            </p:txBody>
          </p:sp>
          <p:grpSp>
            <p:nvGrpSpPr>
              <p:cNvPr id="12" name="组合 47"/>
              <p:cNvGrpSpPr/>
              <p:nvPr/>
            </p:nvGrpSpPr>
            <p:grpSpPr>
              <a:xfrm>
                <a:off x="3163945" y="1910968"/>
                <a:ext cx="1483701" cy="1483701"/>
                <a:chOff x="3839034" y="1441243"/>
                <a:chExt cx="2115693" cy="2115693"/>
              </a:xfrm>
            </p:grpSpPr>
            <p:sp>
              <p:nvSpPr>
                <p:cNvPr id="19" name="椭圆 54"/>
                <p:cNvSpPr/>
                <p:nvPr/>
              </p:nvSpPr>
              <p:spPr>
                <a:xfrm>
                  <a:off x="3839034" y="1441243"/>
                  <a:ext cx="2115693" cy="2115693"/>
                </a:xfrm>
                <a:prstGeom prst="ellipse">
                  <a:avLst/>
                </a:prstGeom>
                <a:solidFill>
                  <a:schemeClr val="bg1"/>
                </a:solidFill>
                <a:ln w="28575" cap="flat" cmpd="sng" algn="ctr">
                  <a:noFill/>
                  <a:prstDash val="solid"/>
                </a:ln>
                <a:effectLst>
                  <a:outerShdw blurRad="190500" dist="63500" dir="2700000" algn="tl" rotWithShape="0">
                    <a:prstClr val="black">
                      <a:alpha val="40000"/>
                    </a:prstClr>
                  </a:outerShdw>
                </a:effectLst>
              </p:spPr>
              <p:txBody>
                <a:bodyPr rot="0" spcFirstLastPara="0" vertOverflow="overflow" horzOverflow="overflow" vert="horz" wrap="square" lIns="91435" tIns="45717" rIns="91435" bIns="45717" numCol="1" spcCol="0" rtlCol="0" fromWordArt="0" anchor="ctr" anchorCtr="0" forceAA="0" compatLnSpc="1">
                  <a:prstTxWarp prst="textNoShape">
                    <a:avLst/>
                  </a:prstTxWarp>
                  <a:noAutofit/>
                </a:bodyPr>
                <a:lstStyle/>
                <a:p>
                  <a:pPr algn="ctr" defTabSz="914286">
                    <a:lnSpc>
                      <a:spcPct val="130000"/>
                    </a:lnSpc>
                    <a:defRPr/>
                  </a:pPr>
                  <a:endParaRPr lang="en-US" kern="0">
                    <a:solidFill>
                      <a:schemeClr val="tx1">
                        <a:lumMod val="75000"/>
                        <a:lumOff val="25000"/>
                      </a:schemeClr>
                    </a:solidFill>
                    <a:ea typeface="微软雅黑" panose="020B0503020204020204" pitchFamily="34" charset="-122"/>
                    <a:sym typeface="+mn-lt"/>
                  </a:endParaRPr>
                </a:p>
              </p:txBody>
            </p:sp>
            <p:sp>
              <p:nvSpPr>
                <p:cNvPr id="20" name="椭圆 55"/>
                <p:cNvSpPr/>
                <p:nvPr/>
              </p:nvSpPr>
              <p:spPr>
                <a:xfrm>
                  <a:off x="4026591" y="1628800"/>
                  <a:ext cx="1740578" cy="1740578"/>
                </a:xfrm>
                <a:prstGeom prst="ellipse">
                  <a:avLst/>
                </a:prstGeom>
                <a:solidFill>
                  <a:schemeClr val="accent2"/>
                </a:solidFill>
                <a:ln w="25400" cap="flat" cmpd="sng" algn="ctr">
                  <a:noFill/>
                  <a:prstDash val="solid"/>
                </a:ln>
                <a:effectLst/>
              </p:spPr>
              <p:txBody>
                <a:bodyPr rot="0" spcFirstLastPara="0" vertOverflow="overflow" horzOverflow="overflow" vert="horz" wrap="square" lIns="91435" tIns="45717" rIns="91435" bIns="45717" numCol="1" spcCol="0" rtlCol="0" fromWordArt="0" anchor="ctr" anchorCtr="0" forceAA="0" compatLnSpc="1">
                  <a:prstTxWarp prst="textNoShape">
                    <a:avLst/>
                  </a:prstTxWarp>
                  <a:noAutofit/>
                </a:bodyPr>
                <a:lstStyle/>
                <a:p>
                  <a:pPr algn="ctr" defTabSz="914286">
                    <a:lnSpc>
                      <a:spcPct val="130000"/>
                    </a:lnSpc>
                    <a:defRPr/>
                  </a:pPr>
                  <a:endParaRPr lang="en-US" kern="0">
                    <a:solidFill>
                      <a:schemeClr val="tx1">
                        <a:lumMod val="75000"/>
                        <a:lumOff val="25000"/>
                      </a:schemeClr>
                    </a:solidFill>
                    <a:ea typeface="微软雅黑" panose="020B0503020204020204" pitchFamily="34" charset="-122"/>
                    <a:sym typeface="+mn-lt"/>
                  </a:endParaRPr>
                </a:p>
              </p:txBody>
            </p:sp>
          </p:grpSp>
          <p:grpSp>
            <p:nvGrpSpPr>
              <p:cNvPr id="13" name="组合 48"/>
              <p:cNvGrpSpPr/>
              <p:nvPr/>
            </p:nvGrpSpPr>
            <p:grpSpPr>
              <a:xfrm>
                <a:off x="5273134" y="2934744"/>
                <a:ext cx="1271210" cy="1271210"/>
                <a:chOff x="5409382" y="2483890"/>
                <a:chExt cx="2115693" cy="2115693"/>
              </a:xfrm>
            </p:grpSpPr>
            <p:sp>
              <p:nvSpPr>
                <p:cNvPr id="17" name="椭圆 52"/>
                <p:cNvSpPr/>
                <p:nvPr/>
              </p:nvSpPr>
              <p:spPr>
                <a:xfrm>
                  <a:off x="5409382" y="2483890"/>
                  <a:ext cx="2115693" cy="2115693"/>
                </a:xfrm>
                <a:prstGeom prst="ellipse">
                  <a:avLst/>
                </a:prstGeom>
                <a:solidFill>
                  <a:schemeClr val="bg1"/>
                </a:solidFill>
                <a:ln w="28575" cap="flat" cmpd="sng" algn="ctr">
                  <a:noFill/>
                  <a:prstDash val="solid"/>
                </a:ln>
                <a:effectLst>
                  <a:outerShdw blurRad="190500" dist="63500" dir="2700000" algn="tl" rotWithShape="0">
                    <a:prstClr val="black">
                      <a:alpha val="40000"/>
                    </a:prstClr>
                  </a:outerShdw>
                </a:effectLst>
              </p:spPr>
              <p:txBody>
                <a:bodyPr rot="0" spcFirstLastPara="0" vertOverflow="overflow" horzOverflow="overflow" vert="horz" wrap="square" lIns="91435" tIns="45717" rIns="91435" bIns="45717" numCol="1" spcCol="0" rtlCol="0" fromWordArt="0" anchor="ctr" anchorCtr="0" forceAA="0" compatLnSpc="1">
                  <a:prstTxWarp prst="textNoShape">
                    <a:avLst/>
                  </a:prstTxWarp>
                  <a:noAutofit/>
                </a:bodyPr>
                <a:lstStyle/>
                <a:p>
                  <a:pPr algn="ctr" defTabSz="914286">
                    <a:lnSpc>
                      <a:spcPct val="130000"/>
                    </a:lnSpc>
                    <a:defRPr/>
                  </a:pPr>
                  <a:endParaRPr lang="en-US" kern="0">
                    <a:solidFill>
                      <a:schemeClr val="tx1">
                        <a:lumMod val="75000"/>
                        <a:lumOff val="25000"/>
                      </a:schemeClr>
                    </a:solidFill>
                    <a:ea typeface="微软雅黑" panose="020B0503020204020204" pitchFamily="34" charset="-122"/>
                    <a:sym typeface="+mn-lt"/>
                  </a:endParaRPr>
                </a:p>
              </p:txBody>
            </p:sp>
            <p:sp>
              <p:nvSpPr>
                <p:cNvPr id="18" name="椭圆 53"/>
                <p:cNvSpPr/>
                <p:nvPr/>
              </p:nvSpPr>
              <p:spPr>
                <a:xfrm>
                  <a:off x="5596939" y="2671447"/>
                  <a:ext cx="1740578" cy="1740578"/>
                </a:xfrm>
                <a:prstGeom prst="ellipse">
                  <a:avLst/>
                </a:prstGeom>
                <a:solidFill>
                  <a:schemeClr val="accent3"/>
                </a:solidFill>
                <a:ln w="25400" cap="flat" cmpd="sng" algn="ctr">
                  <a:noFill/>
                  <a:prstDash val="solid"/>
                </a:ln>
                <a:effectLst/>
              </p:spPr>
              <p:txBody>
                <a:bodyPr rot="0" spcFirstLastPara="0" vertOverflow="overflow" horzOverflow="overflow" vert="horz" wrap="square" lIns="91435" tIns="45717" rIns="91435" bIns="45717" numCol="1" spcCol="0" rtlCol="0" fromWordArt="0" anchor="ctr" anchorCtr="0" forceAA="0" compatLnSpc="1">
                  <a:prstTxWarp prst="textNoShape">
                    <a:avLst/>
                  </a:prstTxWarp>
                  <a:noAutofit/>
                </a:bodyPr>
                <a:lstStyle/>
                <a:p>
                  <a:pPr algn="ctr" defTabSz="914286">
                    <a:lnSpc>
                      <a:spcPct val="130000"/>
                    </a:lnSpc>
                    <a:defRPr/>
                  </a:pPr>
                  <a:endParaRPr lang="en-US" kern="0">
                    <a:solidFill>
                      <a:schemeClr val="tx1">
                        <a:lumMod val="75000"/>
                        <a:lumOff val="25000"/>
                      </a:schemeClr>
                    </a:solidFill>
                    <a:ea typeface="微软雅黑" panose="020B0503020204020204" pitchFamily="34" charset="-122"/>
                    <a:sym typeface="+mn-lt"/>
                  </a:endParaRPr>
                </a:p>
              </p:txBody>
            </p:sp>
          </p:grpSp>
          <p:grpSp>
            <p:nvGrpSpPr>
              <p:cNvPr id="14" name="组合 49"/>
              <p:cNvGrpSpPr/>
              <p:nvPr/>
            </p:nvGrpSpPr>
            <p:grpSpPr>
              <a:xfrm>
                <a:off x="6987348" y="1615383"/>
                <a:ext cx="1017307" cy="1017307"/>
                <a:chOff x="5409382" y="2483890"/>
                <a:chExt cx="2115693" cy="2115693"/>
              </a:xfrm>
            </p:grpSpPr>
            <p:sp>
              <p:nvSpPr>
                <p:cNvPr id="15" name="椭圆 50"/>
                <p:cNvSpPr/>
                <p:nvPr/>
              </p:nvSpPr>
              <p:spPr>
                <a:xfrm>
                  <a:off x="5409382" y="2483890"/>
                  <a:ext cx="2115693" cy="2115693"/>
                </a:xfrm>
                <a:prstGeom prst="ellipse">
                  <a:avLst/>
                </a:prstGeom>
                <a:solidFill>
                  <a:schemeClr val="bg1"/>
                </a:solidFill>
                <a:ln w="28575" cap="flat" cmpd="sng" algn="ctr">
                  <a:noFill/>
                  <a:prstDash val="solid"/>
                </a:ln>
                <a:effectLst>
                  <a:outerShdw blurRad="190500" dist="63500" dir="2700000" algn="tl" rotWithShape="0">
                    <a:prstClr val="black">
                      <a:alpha val="40000"/>
                    </a:prstClr>
                  </a:outerShdw>
                </a:effectLst>
              </p:spPr>
              <p:txBody>
                <a:bodyPr rot="0" spcFirstLastPara="0" vertOverflow="overflow" horzOverflow="overflow" vert="horz" wrap="square" lIns="91435" tIns="45717" rIns="91435" bIns="45717" numCol="1" spcCol="0" rtlCol="0" fromWordArt="0" anchor="ctr" anchorCtr="0" forceAA="0" compatLnSpc="1">
                  <a:prstTxWarp prst="textNoShape">
                    <a:avLst/>
                  </a:prstTxWarp>
                  <a:noAutofit/>
                </a:bodyPr>
                <a:lstStyle/>
                <a:p>
                  <a:pPr algn="ctr" defTabSz="914286">
                    <a:lnSpc>
                      <a:spcPct val="130000"/>
                    </a:lnSpc>
                    <a:defRPr/>
                  </a:pPr>
                  <a:endParaRPr lang="en-US" kern="0">
                    <a:solidFill>
                      <a:schemeClr val="tx1">
                        <a:lumMod val="75000"/>
                        <a:lumOff val="25000"/>
                      </a:schemeClr>
                    </a:solidFill>
                    <a:ea typeface="微软雅黑" panose="020B0503020204020204" pitchFamily="34" charset="-122"/>
                    <a:sym typeface="+mn-lt"/>
                  </a:endParaRPr>
                </a:p>
              </p:txBody>
            </p:sp>
            <p:sp>
              <p:nvSpPr>
                <p:cNvPr id="16" name="椭圆 51"/>
                <p:cNvSpPr/>
                <p:nvPr/>
              </p:nvSpPr>
              <p:spPr>
                <a:xfrm>
                  <a:off x="5596939" y="2671447"/>
                  <a:ext cx="1740578" cy="1740578"/>
                </a:xfrm>
                <a:prstGeom prst="ellipse">
                  <a:avLst/>
                </a:prstGeom>
                <a:solidFill>
                  <a:schemeClr val="accent4"/>
                </a:solidFill>
                <a:ln w="25400" cap="flat" cmpd="sng" algn="ctr">
                  <a:noFill/>
                  <a:prstDash val="solid"/>
                </a:ln>
                <a:effectLst/>
              </p:spPr>
              <p:txBody>
                <a:bodyPr rot="0" spcFirstLastPara="0" vertOverflow="overflow" horzOverflow="overflow" vert="horz" wrap="square" lIns="91435" tIns="45717" rIns="91435" bIns="45717" numCol="1" spcCol="0" rtlCol="0" fromWordArt="0" anchor="ctr" anchorCtr="0" forceAA="0" compatLnSpc="1">
                  <a:prstTxWarp prst="textNoShape">
                    <a:avLst/>
                  </a:prstTxWarp>
                  <a:noAutofit/>
                </a:bodyPr>
                <a:lstStyle/>
                <a:p>
                  <a:pPr algn="ctr" defTabSz="914286">
                    <a:lnSpc>
                      <a:spcPct val="130000"/>
                    </a:lnSpc>
                    <a:defRPr/>
                  </a:pPr>
                  <a:endParaRPr lang="en-US" kern="0">
                    <a:solidFill>
                      <a:schemeClr val="tx1">
                        <a:lumMod val="75000"/>
                        <a:lumOff val="25000"/>
                      </a:schemeClr>
                    </a:solidFill>
                    <a:ea typeface="微软雅黑" panose="020B0503020204020204" pitchFamily="34" charset="-122"/>
                    <a:sym typeface="+mn-lt"/>
                  </a:endParaRPr>
                </a:p>
              </p:txBody>
            </p:sp>
          </p:grpSp>
        </p:grpSp>
        <p:grpSp>
          <p:nvGrpSpPr>
            <p:cNvPr id="40" name="Group 39"/>
            <p:cNvGrpSpPr/>
            <p:nvPr/>
          </p:nvGrpSpPr>
          <p:grpSpPr>
            <a:xfrm>
              <a:off x="7210591" y="3785961"/>
              <a:ext cx="464344" cy="465138"/>
              <a:chOff x="9145588" y="4435475"/>
              <a:chExt cx="464344" cy="465138"/>
            </a:xfrm>
            <a:solidFill>
              <a:schemeClr val="bg2"/>
            </a:solidFill>
          </p:grpSpPr>
          <p:sp>
            <p:nvSpPr>
              <p:cNvPr id="41"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2" hangingPunct="0">
                  <a:lnSpc>
                    <a:spcPct val="130000"/>
                  </a:lnSpc>
                </a:pPr>
                <a:endParaRPr lang="en-US" sz="1707">
                  <a:solidFill>
                    <a:schemeClr val="tx1">
                      <a:lumMod val="75000"/>
                      <a:lumOff val="25000"/>
                    </a:schemeClr>
                  </a:solidFill>
                  <a:ea typeface="微软雅黑" panose="020B0503020204020204" pitchFamily="34" charset="-122"/>
                  <a:sym typeface="+mn-lt"/>
                </a:endParaRPr>
              </a:p>
            </p:txBody>
          </p:sp>
          <p:sp>
            <p:nvSpPr>
              <p:cNvPr id="42"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2" hangingPunct="0">
                  <a:lnSpc>
                    <a:spcPct val="130000"/>
                  </a:lnSpc>
                </a:pPr>
                <a:endParaRPr lang="en-US" sz="1707">
                  <a:solidFill>
                    <a:schemeClr val="tx1">
                      <a:lumMod val="75000"/>
                      <a:lumOff val="25000"/>
                    </a:schemeClr>
                  </a:solidFill>
                  <a:ea typeface="微软雅黑" panose="020B0503020204020204" pitchFamily="34" charset="-122"/>
                  <a:sym typeface="+mn-lt"/>
                </a:endParaRPr>
              </a:p>
            </p:txBody>
          </p:sp>
          <p:sp>
            <p:nvSpPr>
              <p:cNvPr id="43"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2" hangingPunct="0">
                  <a:lnSpc>
                    <a:spcPct val="130000"/>
                  </a:lnSpc>
                </a:pPr>
                <a:endParaRPr lang="en-US" sz="1707">
                  <a:solidFill>
                    <a:schemeClr val="tx1">
                      <a:lumMod val="75000"/>
                      <a:lumOff val="25000"/>
                    </a:schemeClr>
                  </a:solidFill>
                  <a:ea typeface="微软雅黑" panose="020B0503020204020204" pitchFamily="34" charset="-122"/>
                  <a:sym typeface="+mn-lt"/>
                </a:endParaRPr>
              </a:p>
            </p:txBody>
          </p:sp>
          <p:sp>
            <p:nvSpPr>
              <p:cNvPr id="4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2" hangingPunct="0">
                  <a:lnSpc>
                    <a:spcPct val="130000"/>
                  </a:lnSpc>
                </a:pPr>
                <a:endParaRPr lang="en-US" sz="1707">
                  <a:solidFill>
                    <a:schemeClr val="tx1">
                      <a:lumMod val="75000"/>
                      <a:lumOff val="25000"/>
                    </a:schemeClr>
                  </a:solidFill>
                  <a:ea typeface="微软雅黑" panose="020B0503020204020204" pitchFamily="34" charset="-122"/>
                  <a:sym typeface="+mn-lt"/>
                </a:endParaRPr>
              </a:p>
            </p:txBody>
          </p:sp>
          <p:sp>
            <p:nvSpPr>
              <p:cNvPr id="4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2" hangingPunct="0">
                  <a:lnSpc>
                    <a:spcPct val="130000"/>
                  </a:lnSpc>
                </a:pPr>
                <a:endParaRPr lang="en-US" sz="1707">
                  <a:solidFill>
                    <a:schemeClr val="tx1">
                      <a:lumMod val="75000"/>
                      <a:lumOff val="25000"/>
                    </a:schemeClr>
                  </a:solidFill>
                  <a:ea typeface="微软雅黑" panose="020B0503020204020204" pitchFamily="34" charset="-122"/>
                  <a:sym typeface="+mn-lt"/>
                </a:endParaRPr>
              </a:p>
            </p:txBody>
          </p:sp>
          <p:sp>
            <p:nvSpPr>
              <p:cNvPr id="4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2" hangingPunct="0">
                  <a:lnSpc>
                    <a:spcPct val="130000"/>
                  </a:lnSpc>
                </a:pPr>
                <a:endParaRPr lang="en-US" sz="1707">
                  <a:solidFill>
                    <a:schemeClr val="tx1">
                      <a:lumMod val="75000"/>
                      <a:lumOff val="25000"/>
                    </a:schemeClr>
                  </a:solidFill>
                  <a:ea typeface="微软雅黑" panose="020B0503020204020204" pitchFamily="34" charset="-122"/>
                  <a:sym typeface="+mn-lt"/>
                </a:endParaRPr>
              </a:p>
            </p:txBody>
          </p:sp>
          <p:sp>
            <p:nvSpPr>
              <p:cNvPr id="4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2" hangingPunct="0">
                  <a:lnSpc>
                    <a:spcPct val="130000"/>
                  </a:lnSpc>
                </a:pPr>
                <a:endParaRPr lang="en-US" sz="1707">
                  <a:solidFill>
                    <a:schemeClr val="tx1">
                      <a:lumMod val="75000"/>
                      <a:lumOff val="25000"/>
                    </a:schemeClr>
                  </a:solidFill>
                  <a:ea typeface="微软雅黑" panose="020B0503020204020204" pitchFamily="34" charset="-122"/>
                  <a:sym typeface="+mn-lt"/>
                </a:endParaRPr>
              </a:p>
            </p:txBody>
          </p:sp>
          <p:sp>
            <p:nvSpPr>
              <p:cNvPr id="4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2" hangingPunct="0">
                  <a:lnSpc>
                    <a:spcPct val="130000"/>
                  </a:lnSpc>
                </a:pPr>
                <a:endParaRPr lang="en-US" sz="1707">
                  <a:solidFill>
                    <a:schemeClr val="tx1">
                      <a:lumMod val="75000"/>
                      <a:lumOff val="25000"/>
                    </a:schemeClr>
                  </a:solidFill>
                  <a:ea typeface="微软雅黑" panose="020B0503020204020204" pitchFamily="34" charset="-122"/>
                  <a:sym typeface="+mn-lt"/>
                </a:endParaRPr>
              </a:p>
            </p:txBody>
          </p:sp>
          <p:sp>
            <p:nvSpPr>
              <p:cNvPr id="4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2" hangingPunct="0">
                  <a:lnSpc>
                    <a:spcPct val="130000"/>
                  </a:lnSpc>
                </a:pPr>
                <a:endParaRPr lang="en-US" sz="1707">
                  <a:solidFill>
                    <a:schemeClr val="tx1">
                      <a:lumMod val="75000"/>
                      <a:lumOff val="25000"/>
                    </a:schemeClr>
                  </a:solidFill>
                  <a:ea typeface="微软雅黑" panose="020B0503020204020204" pitchFamily="34" charset="-122"/>
                  <a:sym typeface="+mn-lt"/>
                </a:endParaRPr>
              </a:p>
            </p:txBody>
          </p:sp>
        </p:grpSp>
        <p:grpSp>
          <p:nvGrpSpPr>
            <p:cNvPr id="50" name="Group 49"/>
            <p:cNvGrpSpPr/>
            <p:nvPr/>
          </p:nvGrpSpPr>
          <p:grpSpPr>
            <a:xfrm>
              <a:off x="5349436" y="2934470"/>
              <a:ext cx="464344" cy="464344"/>
              <a:chOff x="7287419" y="2577307"/>
              <a:chExt cx="464344" cy="464344"/>
            </a:xfrm>
            <a:solidFill>
              <a:schemeClr val="bg2"/>
            </a:solidFill>
          </p:grpSpPr>
          <p:sp>
            <p:nvSpPr>
              <p:cNvPr id="51" name="AutoShape 56"/>
              <p:cNvSpPr>
                <a:spLocks/>
              </p:cNvSpPr>
              <p:nvPr/>
            </p:nvSpPr>
            <p:spPr bwMode="auto">
              <a:xfrm>
                <a:off x="7287419"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2" hangingPunct="0">
                  <a:lnSpc>
                    <a:spcPct val="130000"/>
                  </a:lnSpc>
                </a:pPr>
                <a:endParaRPr lang="en-US" sz="1500">
                  <a:solidFill>
                    <a:schemeClr val="tx1">
                      <a:lumMod val="75000"/>
                      <a:lumOff val="25000"/>
                    </a:schemeClr>
                  </a:solidFill>
                  <a:effectLst>
                    <a:outerShdw blurRad="38100" dist="38100" dir="2700000" algn="tl">
                      <a:srgbClr val="000000"/>
                    </a:outerShdw>
                  </a:effectLst>
                  <a:ea typeface="微软雅黑" panose="020B0503020204020204" pitchFamily="34" charset="-122"/>
                  <a:sym typeface="+mn-lt"/>
                </a:endParaRPr>
              </a:p>
            </p:txBody>
          </p:sp>
          <p:sp>
            <p:nvSpPr>
              <p:cNvPr id="52" name="AutoShape 57"/>
              <p:cNvSpPr>
                <a:spLocks/>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2" hangingPunct="0">
                  <a:lnSpc>
                    <a:spcPct val="130000"/>
                  </a:lnSpc>
                </a:pPr>
                <a:endParaRPr lang="en-US" sz="1500">
                  <a:solidFill>
                    <a:schemeClr val="tx1">
                      <a:lumMod val="75000"/>
                      <a:lumOff val="25000"/>
                    </a:schemeClr>
                  </a:solidFill>
                  <a:effectLst>
                    <a:outerShdw blurRad="38100" dist="38100" dir="2700000" algn="tl">
                      <a:srgbClr val="000000"/>
                    </a:outerShdw>
                  </a:effectLst>
                  <a:ea typeface="微软雅黑" panose="020B0503020204020204" pitchFamily="34" charset="-122"/>
                  <a:sym typeface="+mn-lt"/>
                </a:endParaRPr>
              </a:p>
            </p:txBody>
          </p:sp>
          <p:sp>
            <p:nvSpPr>
              <p:cNvPr id="53" name="AutoShape 58"/>
              <p:cNvSpPr>
                <a:spLocks/>
              </p:cNvSpPr>
              <p:nvPr/>
            </p:nvSpPr>
            <p:spPr bwMode="auto">
              <a:xfrm>
                <a:off x="7446963"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2" hangingPunct="0">
                  <a:lnSpc>
                    <a:spcPct val="130000"/>
                  </a:lnSpc>
                </a:pPr>
                <a:endParaRPr lang="en-US" sz="1500">
                  <a:solidFill>
                    <a:schemeClr val="tx1">
                      <a:lumMod val="75000"/>
                      <a:lumOff val="25000"/>
                    </a:schemeClr>
                  </a:solidFill>
                  <a:effectLst>
                    <a:outerShdw blurRad="38100" dist="38100" dir="2700000" algn="tl">
                      <a:srgbClr val="000000"/>
                    </a:outerShdw>
                  </a:effectLst>
                  <a:ea typeface="微软雅黑" panose="020B0503020204020204" pitchFamily="34" charset="-122"/>
                  <a:sym typeface="+mn-lt"/>
                </a:endParaRPr>
              </a:p>
            </p:txBody>
          </p:sp>
        </p:grpSp>
        <p:sp>
          <p:nvSpPr>
            <p:cNvPr id="54" name="AutoShape 59"/>
            <p:cNvSpPr>
              <a:spLocks/>
            </p:cNvSpPr>
            <p:nvPr/>
          </p:nvSpPr>
          <p:spPr bwMode="auto">
            <a:xfrm>
              <a:off x="3575736" y="4299642"/>
              <a:ext cx="619099" cy="618042"/>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2" hangingPunct="0">
                <a:lnSpc>
                  <a:spcPct val="130000"/>
                </a:lnSpc>
              </a:pPr>
              <a:endParaRPr lang="en-US" sz="1707">
                <a:solidFill>
                  <a:schemeClr val="tx1">
                    <a:lumMod val="75000"/>
                    <a:lumOff val="25000"/>
                  </a:schemeClr>
                </a:solidFill>
                <a:ea typeface="微软雅黑" panose="020B0503020204020204" pitchFamily="34" charset="-122"/>
                <a:sym typeface="+mn-lt"/>
              </a:endParaRPr>
            </a:p>
          </p:txBody>
        </p:sp>
        <p:grpSp>
          <p:nvGrpSpPr>
            <p:cNvPr id="55" name="Group 54"/>
            <p:cNvGrpSpPr/>
            <p:nvPr/>
          </p:nvGrpSpPr>
          <p:grpSpPr>
            <a:xfrm>
              <a:off x="8686291" y="2477865"/>
              <a:ext cx="465138" cy="391319"/>
              <a:chOff x="5368132" y="2625725"/>
              <a:chExt cx="465138" cy="391319"/>
            </a:xfrm>
            <a:solidFill>
              <a:schemeClr val="bg2"/>
            </a:solidFill>
          </p:grpSpPr>
          <p:sp>
            <p:nvSpPr>
              <p:cNvPr id="56"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2" hangingPunct="0">
                  <a:lnSpc>
                    <a:spcPct val="130000"/>
                  </a:lnSpc>
                </a:pPr>
                <a:endParaRPr lang="en-US" sz="1500">
                  <a:solidFill>
                    <a:schemeClr val="tx1">
                      <a:lumMod val="75000"/>
                      <a:lumOff val="25000"/>
                    </a:schemeClr>
                  </a:solidFill>
                  <a:effectLst>
                    <a:outerShdw blurRad="38100" dist="38100" dir="2700000" algn="tl">
                      <a:srgbClr val="000000"/>
                    </a:outerShdw>
                  </a:effectLst>
                  <a:ea typeface="微软雅黑" panose="020B0503020204020204" pitchFamily="34" charset="-122"/>
                  <a:sym typeface="+mn-lt"/>
                </a:endParaRPr>
              </a:p>
            </p:txBody>
          </p:sp>
          <p:sp>
            <p:nvSpPr>
              <p:cNvPr id="57"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2" hangingPunct="0">
                  <a:lnSpc>
                    <a:spcPct val="130000"/>
                  </a:lnSpc>
                </a:pPr>
                <a:endParaRPr lang="en-US" sz="1500">
                  <a:solidFill>
                    <a:schemeClr val="tx1">
                      <a:lumMod val="75000"/>
                      <a:lumOff val="25000"/>
                    </a:schemeClr>
                  </a:solidFill>
                  <a:effectLst>
                    <a:outerShdw blurRad="38100" dist="38100" dir="2700000" algn="tl">
                      <a:srgbClr val="000000"/>
                    </a:outerShdw>
                  </a:effectLst>
                  <a:ea typeface="微软雅黑" panose="020B0503020204020204" pitchFamily="34" charset="-122"/>
                  <a:sym typeface="+mn-lt"/>
                </a:endParaRPr>
              </a:p>
            </p:txBody>
          </p:sp>
          <p:sp>
            <p:nvSpPr>
              <p:cNvPr id="58"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2" hangingPunct="0">
                  <a:lnSpc>
                    <a:spcPct val="130000"/>
                  </a:lnSpc>
                </a:pPr>
                <a:endParaRPr lang="en-US" sz="1500">
                  <a:solidFill>
                    <a:schemeClr val="tx1">
                      <a:lumMod val="75000"/>
                      <a:lumOff val="25000"/>
                    </a:schemeClr>
                  </a:solidFill>
                  <a:effectLst>
                    <a:outerShdw blurRad="38100" dist="38100" dir="2700000" algn="tl">
                      <a:srgbClr val="000000"/>
                    </a:outerShdw>
                  </a:effectLst>
                  <a:ea typeface="微软雅黑" panose="020B0503020204020204" pitchFamily="34" charset="-122"/>
                  <a:sym typeface="+mn-lt"/>
                </a:endParaRPr>
              </a:p>
            </p:txBody>
          </p:sp>
        </p:grpSp>
      </p:grpSp>
      <p:sp>
        <p:nvSpPr>
          <p:cNvPr id="59" name="TextBox 23"/>
          <p:cNvSpPr txBox="1"/>
          <p:nvPr/>
        </p:nvSpPr>
        <p:spPr>
          <a:xfrm>
            <a:off x="2843787" y="5486095"/>
            <a:ext cx="2841044" cy="617348"/>
          </a:xfrm>
          <a:prstGeom prst="rect">
            <a:avLst/>
          </a:prstGeom>
          <a:noFill/>
        </p:spPr>
        <p:txBody>
          <a:bodyPr wrap="square" rtlCol="0">
            <a:spAutoFit/>
          </a:bodyPr>
          <a:lstStyle/>
          <a:p>
            <a:pPr>
              <a:lnSpc>
                <a:spcPct val="150000"/>
              </a:lnSpc>
            </a:pPr>
            <a:r>
              <a:rPr lang="zh-CN" altLang="en-US" sz="1137">
                <a:solidFill>
                  <a:schemeClr val="tx1">
                    <a:lumMod val="75000"/>
                    <a:lumOff val="25000"/>
                  </a:schemeClr>
                </a:solidFill>
                <a:ea typeface="微软雅黑" panose="020B0503020204020204" pitchFamily="34" charset="-122"/>
                <a:cs typeface="+mn-ea"/>
                <a:sym typeface="+mn-lt"/>
              </a:rPr>
              <a:t>请替换文字内容，修改文字内容，也可以直接复制你的内容到此。</a:t>
            </a:r>
            <a:endParaRPr lang="en-GB" altLang="zh-CN" sz="1137" dirty="0">
              <a:solidFill>
                <a:schemeClr val="tx1">
                  <a:lumMod val="75000"/>
                  <a:lumOff val="25000"/>
                </a:schemeClr>
              </a:solidFill>
              <a:ea typeface="微软雅黑" panose="020B0503020204020204" pitchFamily="34" charset="-122"/>
              <a:cs typeface="+mn-ea"/>
              <a:sym typeface="+mn-lt"/>
            </a:endParaRPr>
          </a:p>
        </p:txBody>
      </p:sp>
      <p:sp>
        <p:nvSpPr>
          <p:cNvPr id="60" name="TextBox 24"/>
          <p:cNvSpPr txBox="1"/>
          <p:nvPr/>
        </p:nvSpPr>
        <p:spPr>
          <a:xfrm>
            <a:off x="2843787" y="5158206"/>
            <a:ext cx="1542410" cy="325795"/>
          </a:xfrm>
          <a:prstGeom prst="rect">
            <a:avLst/>
          </a:prstGeom>
          <a:noFill/>
        </p:spPr>
        <p:txBody>
          <a:bodyPr wrap="none" rtlCol="0">
            <a:spAutoFit/>
          </a:bodyPr>
          <a:lstStyle/>
          <a:p>
            <a:r>
              <a:rPr lang="zh-CN" altLang="en-US" sz="1517" dirty="0">
                <a:solidFill>
                  <a:schemeClr val="tx1">
                    <a:lumMod val="75000"/>
                    <a:lumOff val="25000"/>
                  </a:schemeClr>
                </a:solidFill>
                <a:ea typeface="微软雅黑" panose="020B0503020204020204" pitchFamily="34" charset="-122"/>
                <a:sym typeface="+mn-lt"/>
              </a:rPr>
              <a:t>请替换文字内容</a:t>
            </a:r>
          </a:p>
        </p:txBody>
      </p:sp>
      <p:sp>
        <p:nvSpPr>
          <p:cNvPr id="61" name="TextBox 23"/>
          <p:cNvSpPr txBox="1"/>
          <p:nvPr/>
        </p:nvSpPr>
        <p:spPr>
          <a:xfrm>
            <a:off x="4498943" y="1282523"/>
            <a:ext cx="2841044" cy="617348"/>
          </a:xfrm>
          <a:prstGeom prst="rect">
            <a:avLst/>
          </a:prstGeom>
          <a:noFill/>
        </p:spPr>
        <p:txBody>
          <a:bodyPr wrap="square" rtlCol="0">
            <a:spAutoFit/>
          </a:bodyPr>
          <a:lstStyle/>
          <a:p>
            <a:pPr>
              <a:lnSpc>
                <a:spcPct val="150000"/>
              </a:lnSpc>
            </a:pPr>
            <a:r>
              <a:rPr lang="zh-CN" altLang="en-US" sz="1137">
                <a:solidFill>
                  <a:schemeClr val="tx1">
                    <a:lumMod val="75000"/>
                    <a:lumOff val="25000"/>
                  </a:schemeClr>
                </a:solidFill>
                <a:ea typeface="微软雅黑" panose="020B0503020204020204" pitchFamily="34" charset="-122"/>
                <a:cs typeface="+mn-ea"/>
                <a:sym typeface="+mn-lt"/>
              </a:rPr>
              <a:t>请替换文字内容，修改文字内容，也可以直接复制你的内容到此。</a:t>
            </a:r>
            <a:endParaRPr lang="en-GB" altLang="zh-CN" sz="1137" dirty="0">
              <a:solidFill>
                <a:schemeClr val="tx1">
                  <a:lumMod val="75000"/>
                  <a:lumOff val="25000"/>
                </a:schemeClr>
              </a:solidFill>
              <a:ea typeface="微软雅黑" panose="020B0503020204020204" pitchFamily="34" charset="-122"/>
              <a:cs typeface="+mn-ea"/>
              <a:sym typeface="+mn-lt"/>
            </a:endParaRPr>
          </a:p>
        </p:txBody>
      </p:sp>
      <p:sp>
        <p:nvSpPr>
          <p:cNvPr id="64" name="TextBox 24"/>
          <p:cNvSpPr txBox="1"/>
          <p:nvPr/>
        </p:nvSpPr>
        <p:spPr>
          <a:xfrm>
            <a:off x="4498944" y="954634"/>
            <a:ext cx="1542410" cy="325795"/>
          </a:xfrm>
          <a:prstGeom prst="rect">
            <a:avLst/>
          </a:prstGeom>
          <a:noFill/>
        </p:spPr>
        <p:txBody>
          <a:bodyPr wrap="none" rtlCol="0">
            <a:spAutoFit/>
          </a:bodyPr>
          <a:lstStyle/>
          <a:p>
            <a:r>
              <a:rPr lang="zh-CN" altLang="en-US" sz="1517" dirty="0">
                <a:solidFill>
                  <a:schemeClr val="tx1">
                    <a:lumMod val="75000"/>
                    <a:lumOff val="25000"/>
                  </a:schemeClr>
                </a:solidFill>
                <a:ea typeface="微软雅黑" panose="020B0503020204020204" pitchFamily="34" charset="-122"/>
                <a:sym typeface="+mn-lt"/>
              </a:rPr>
              <a:t>请替换文字内容</a:t>
            </a:r>
          </a:p>
        </p:txBody>
      </p:sp>
      <p:sp>
        <p:nvSpPr>
          <p:cNvPr id="65" name="TextBox 23"/>
          <p:cNvSpPr txBox="1"/>
          <p:nvPr/>
        </p:nvSpPr>
        <p:spPr>
          <a:xfrm>
            <a:off x="6338006" y="4925619"/>
            <a:ext cx="2841044" cy="617348"/>
          </a:xfrm>
          <a:prstGeom prst="rect">
            <a:avLst/>
          </a:prstGeom>
          <a:noFill/>
        </p:spPr>
        <p:txBody>
          <a:bodyPr wrap="square" rtlCol="0">
            <a:spAutoFit/>
          </a:bodyPr>
          <a:lstStyle/>
          <a:p>
            <a:pPr>
              <a:lnSpc>
                <a:spcPct val="150000"/>
              </a:lnSpc>
            </a:pPr>
            <a:r>
              <a:rPr lang="zh-CN" altLang="en-US" sz="1137">
                <a:solidFill>
                  <a:schemeClr val="tx1">
                    <a:lumMod val="75000"/>
                    <a:lumOff val="25000"/>
                  </a:schemeClr>
                </a:solidFill>
                <a:ea typeface="微软雅黑" panose="020B0503020204020204" pitchFamily="34" charset="-122"/>
                <a:cs typeface="+mn-ea"/>
                <a:sym typeface="+mn-lt"/>
              </a:rPr>
              <a:t>请替换文字内容，修改文字内容，也可以直接复制你的内容到此。</a:t>
            </a:r>
            <a:endParaRPr lang="en-GB" altLang="zh-CN" sz="1137" dirty="0">
              <a:solidFill>
                <a:schemeClr val="tx1">
                  <a:lumMod val="75000"/>
                  <a:lumOff val="25000"/>
                </a:schemeClr>
              </a:solidFill>
              <a:ea typeface="微软雅黑" panose="020B0503020204020204" pitchFamily="34" charset="-122"/>
              <a:cs typeface="+mn-ea"/>
              <a:sym typeface="+mn-lt"/>
            </a:endParaRPr>
          </a:p>
        </p:txBody>
      </p:sp>
      <p:sp>
        <p:nvSpPr>
          <p:cNvPr id="66" name="TextBox 24"/>
          <p:cNvSpPr txBox="1"/>
          <p:nvPr/>
        </p:nvSpPr>
        <p:spPr>
          <a:xfrm>
            <a:off x="6338005" y="4597730"/>
            <a:ext cx="1542410" cy="325795"/>
          </a:xfrm>
          <a:prstGeom prst="rect">
            <a:avLst/>
          </a:prstGeom>
          <a:noFill/>
        </p:spPr>
        <p:txBody>
          <a:bodyPr wrap="none" rtlCol="0">
            <a:spAutoFit/>
          </a:bodyPr>
          <a:lstStyle/>
          <a:p>
            <a:r>
              <a:rPr lang="zh-CN" altLang="en-US" sz="1517" dirty="0">
                <a:solidFill>
                  <a:schemeClr val="tx1">
                    <a:lumMod val="75000"/>
                    <a:lumOff val="25000"/>
                  </a:schemeClr>
                </a:solidFill>
                <a:ea typeface="微软雅黑" panose="020B0503020204020204" pitchFamily="34" charset="-122"/>
                <a:sym typeface="+mn-lt"/>
              </a:rPr>
              <a:t>请替换文字内容</a:t>
            </a:r>
          </a:p>
        </p:txBody>
      </p:sp>
      <p:sp>
        <p:nvSpPr>
          <p:cNvPr id="74" name="TextBox 23"/>
          <p:cNvSpPr txBox="1"/>
          <p:nvPr/>
        </p:nvSpPr>
        <p:spPr>
          <a:xfrm>
            <a:off x="8115767" y="2972710"/>
            <a:ext cx="2841044" cy="617348"/>
          </a:xfrm>
          <a:prstGeom prst="rect">
            <a:avLst/>
          </a:prstGeom>
          <a:noFill/>
        </p:spPr>
        <p:txBody>
          <a:bodyPr wrap="square" rtlCol="0">
            <a:spAutoFit/>
          </a:bodyPr>
          <a:lstStyle/>
          <a:p>
            <a:pPr>
              <a:lnSpc>
                <a:spcPct val="150000"/>
              </a:lnSpc>
            </a:pPr>
            <a:r>
              <a:rPr lang="zh-CN" altLang="en-US" sz="1137">
                <a:solidFill>
                  <a:schemeClr val="tx1">
                    <a:lumMod val="75000"/>
                    <a:lumOff val="25000"/>
                  </a:schemeClr>
                </a:solidFill>
                <a:ea typeface="微软雅黑" panose="020B0503020204020204" pitchFamily="34" charset="-122"/>
                <a:cs typeface="+mn-ea"/>
                <a:sym typeface="+mn-lt"/>
              </a:rPr>
              <a:t>请替换文字内容，修改文字内容，也可以直接复制你的内容到此。</a:t>
            </a:r>
            <a:endParaRPr lang="en-GB" altLang="zh-CN" sz="1137" dirty="0">
              <a:solidFill>
                <a:schemeClr val="tx1">
                  <a:lumMod val="75000"/>
                  <a:lumOff val="25000"/>
                </a:schemeClr>
              </a:solidFill>
              <a:ea typeface="微软雅黑" panose="020B0503020204020204" pitchFamily="34" charset="-122"/>
              <a:cs typeface="+mn-ea"/>
              <a:sym typeface="+mn-lt"/>
            </a:endParaRPr>
          </a:p>
        </p:txBody>
      </p:sp>
      <p:sp>
        <p:nvSpPr>
          <p:cNvPr id="78" name="TextBox 24"/>
          <p:cNvSpPr txBox="1"/>
          <p:nvPr/>
        </p:nvSpPr>
        <p:spPr>
          <a:xfrm>
            <a:off x="8115767" y="2644821"/>
            <a:ext cx="1542410" cy="325795"/>
          </a:xfrm>
          <a:prstGeom prst="rect">
            <a:avLst/>
          </a:prstGeom>
          <a:noFill/>
        </p:spPr>
        <p:txBody>
          <a:bodyPr wrap="none" rtlCol="0">
            <a:spAutoFit/>
          </a:bodyPr>
          <a:lstStyle/>
          <a:p>
            <a:r>
              <a:rPr lang="zh-CN" altLang="en-US" sz="1517" dirty="0">
                <a:solidFill>
                  <a:schemeClr val="tx1">
                    <a:lumMod val="75000"/>
                    <a:lumOff val="25000"/>
                  </a:schemeClr>
                </a:solidFill>
                <a:ea typeface="微软雅黑" panose="020B0503020204020204" pitchFamily="34" charset="-122"/>
                <a:sym typeface="+mn-lt"/>
              </a:rPr>
              <a:t>请替换文字内容</a:t>
            </a:r>
          </a:p>
        </p:txBody>
      </p:sp>
    </p:spTree>
    <p:extLst>
      <p:ext uri="{BB962C8B-B14F-4D97-AF65-F5344CB8AC3E}">
        <p14:creationId xmlns:p14="http://schemas.microsoft.com/office/powerpoint/2010/main" val="2423386850"/>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barn(inVertical)">
                                      <p:cBhvr>
                                        <p:cTn id="7" dur="500"/>
                                        <p:tgtEl>
                                          <p:spTgt spid="63"/>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 calcmode="lin" valueType="num">
                                      <p:cBhvr additive="base">
                                        <p:cTn id="11" dur="500"/>
                                        <p:tgtEl>
                                          <p:spTgt spid="59"/>
                                        </p:tgtEl>
                                        <p:attrNameLst>
                                          <p:attrName>ppt_y</p:attrName>
                                        </p:attrNameLst>
                                      </p:cBhvr>
                                      <p:tavLst>
                                        <p:tav tm="0">
                                          <p:val>
                                            <p:strVal val="#ppt_y+#ppt_h*1.125000"/>
                                          </p:val>
                                        </p:tav>
                                        <p:tav tm="100000">
                                          <p:val>
                                            <p:strVal val="#ppt_y"/>
                                          </p:val>
                                        </p:tav>
                                      </p:tavLst>
                                    </p:anim>
                                    <p:animEffect transition="in" filter="wipe(up)">
                                      <p:cBhvr>
                                        <p:cTn id="12" dur="500"/>
                                        <p:tgtEl>
                                          <p:spTgt spid="59"/>
                                        </p:tgtEl>
                                      </p:cBhvr>
                                    </p:animEffect>
                                  </p:childTnLst>
                                </p:cTn>
                              </p:par>
                              <p:par>
                                <p:cTn id="13" presetID="12" presetClass="entr" presetSubtype="1" fill="hold" grpId="0" nodeType="with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additive="base">
                                        <p:cTn id="15" dur="500"/>
                                        <p:tgtEl>
                                          <p:spTgt spid="60"/>
                                        </p:tgtEl>
                                        <p:attrNameLst>
                                          <p:attrName>ppt_y</p:attrName>
                                        </p:attrNameLst>
                                      </p:cBhvr>
                                      <p:tavLst>
                                        <p:tav tm="0">
                                          <p:val>
                                            <p:strVal val="#ppt_y-#ppt_h*1.125000"/>
                                          </p:val>
                                        </p:tav>
                                        <p:tav tm="100000">
                                          <p:val>
                                            <p:strVal val="#ppt_y"/>
                                          </p:val>
                                        </p:tav>
                                      </p:tavLst>
                                    </p:anim>
                                    <p:animEffect transition="in" filter="wipe(down)">
                                      <p:cBhvr>
                                        <p:cTn id="16" dur="500"/>
                                        <p:tgtEl>
                                          <p:spTgt spid="60"/>
                                        </p:tgtEl>
                                      </p:cBhvr>
                                    </p:animEffect>
                                  </p:childTnLst>
                                </p:cTn>
                              </p:par>
                            </p:childTnLst>
                          </p:cTn>
                        </p:par>
                        <p:par>
                          <p:cTn id="17" fill="hold">
                            <p:stCondLst>
                              <p:cond delay="1000"/>
                            </p:stCondLst>
                            <p:childTnLst>
                              <p:par>
                                <p:cTn id="18" presetID="12" presetClass="entr" presetSubtype="4" fill="hold" grpId="0" nodeType="afterEffect">
                                  <p:stCondLst>
                                    <p:cond delay="0"/>
                                  </p:stCondLst>
                                  <p:childTnLst>
                                    <p:set>
                                      <p:cBhvr>
                                        <p:cTn id="19" dur="1" fill="hold">
                                          <p:stCondLst>
                                            <p:cond delay="0"/>
                                          </p:stCondLst>
                                        </p:cTn>
                                        <p:tgtEl>
                                          <p:spTgt spid="61"/>
                                        </p:tgtEl>
                                        <p:attrNameLst>
                                          <p:attrName>style.visibility</p:attrName>
                                        </p:attrNameLst>
                                      </p:cBhvr>
                                      <p:to>
                                        <p:strVal val="visible"/>
                                      </p:to>
                                    </p:set>
                                    <p:anim calcmode="lin" valueType="num">
                                      <p:cBhvr additive="base">
                                        <p:cTn id="20" dur="500"/>
                                        <p:tgtEl>
                                          <p:spTgt spid="61"/>
                                        </p:tgtEl>
                                        <p:attrNameLst>
                                          <p:attrName>ppt_y</p:attrName>
                                        </p:attrNameLst>
                                      </p:cBhvr>
                                      <p:tavLst>
                                        <p:tav tm="0">
                                          <p:val>
                                            <p:strVal val="#ppt_y+#ppt_h*1.125000"/>
                                          </p:val>
                                        </p:tav>
                                        <p:tav tm="100000">
                                          <p:val>
                                            <p:strVal val="#ppt_y"/>
                                          </p:val>
                                        </p:tav>
                                      </p:tavLst>
                                    </p:anim>
                                    <p:animEffect transition="in" filter="wipe(up)">
                                      <p:cBhvr>
                                        <p:cTn id="21" dur="500"/>
                                        <p:tgtEl>
                                          <p:spTgt spid="61"/>
                                        </p:tgtEl>
                                      </p:cBhvr>
                                    </p:animEffect>
                                  </p:childTnLst>
                                </p:cTn>
                              </p:par>
                              <p:par>
                                <p:cTn id="22" presetID="12" presetClass="entr" presetSubtype="1" fill="hold" grpId="0" nodeType="withEffect">
                                  <p:stCondLst>
                                    <p:cond delay="0"/>
                                  </p:stCondLst>
                                  <p:childTnLst>
                                    <p:set>
                                      <p:cBhvr>
                                        <p:cTn id="23" dur="1" fill="hold">
                                          <p:stCondLst>
                                            <p:cond delay="0"/>
                                          </p:stCondLst>
                                        </p:cTn>
                                        <p:tgtEl>
                                          <p:spTgt spid="64"/>
                                        </p:tgtEl>
                                        <p:attrNameLst>
                                          <p:attrName>style.visibility</p:attrName>
                                        </p:attrNameLst>
                                      </p:cBhvr>
                                      <p:to>
                                        <p:strVal val="visible"/>
                                      </p:to>
                                    </p:set>
                                    <p:anim calcmode="lin" valueType="num">
                                      <p:cBhvr additive="base">
                                        <p:cTn id="24" dur="500"/>
                                        <p:tgtEl>
                                          <p:spTgt spid="64"/>
                                        </p:tgtEl>
                                        <p:attrNameLst>
                                          <p:attrName>ppt_y</p:attrName>
                                        </p:attrNameLst>
                                      </p:cBhvr>
                                      <p:tavLst>
                                        <p:tav tm="0">
                                          <p:val>
                                            <p:strVal val="#ppt_y-#ppt_h*1.125000"/>
                                          </p:val>
                                        </p:tav>
                                        <p:tav tm="100000">
                                          <p:val>
                                            <p:strVal val="#ppt_y"/>
                                          </p:val>
                                        </p:tav>
                                      </p:tavLst>
                                    </p:anim>
                                    <p:animEffect transition="in" filter="wipe(down)">
                                      <p:cBhvr>
                                        <p:cTn id="25" dur="500"/>
                                        <p:tgtEl>
                                          <p:spTgt spid="64"/>
                                        </p:tgtEl>
                                      </p:cBhvr>
                                    </p:animEffect>
                                  </p:childTnLst>
                                </p:cTn>
                              </p:par>
                            </p:childTnLst>
                          </p:cTn>
                        </p:par>
                        <p:par>
                          <p:cTn id="26" fill="hold">
                            <p:stCondLst>
                              <p:cond delay="1500"/>
                            </p:stCondLst>
                            <p:childTnLst>
                              <p:par>
                                <p:cTn id="27" presetID="12" presetClass="entr" presetSubtype="4" fill="hold" grpId="0" nodeType="afterEffect">
                                  <p:stCondLst>
                                    <p:cond delay="0"/>
                                  </p:stCondLst>
                                  <p:childTnLst>
                                    <p:set>
                                      <p:cBhvr>
                                        <p:cTn id="28" dur="1" fill="hold">
                                          <p:stCondLst>
                                            <p:cond delay="0"/>
                                          </p:stCondLst>
                                        </p:cTn>
                                        <p:tgtEl>
                                          <p:spTgt spid="65"/>
                                        </p:tgtEl>
                                        <p:attrNameLst>
                                          <p:attrName>style.visibility</p:attrName>
                                        </p:attrNameLst>
                                      </p:cBhvr>
                                      <p:to>
                                        <p:strVal val="visible"/>
                                      </p:to>
                                    </p:set>
                                    <p:anim calcmode="lin" valueType="num">
                                      <p:cBhvr additive="base">
                                        <p:cTn id="29" dur="500"/>
                                        <p:tgtEl>
                                          <p:spTgt spid="65"/>
                                        </p:tgtEl>
                                        <p:attrNameLst>
                                          <p:attrName>ppt_y</p:attrName>
                                        </p:attrNameLst>
                                      </p:cBhvr>
                                      <p:tavLst>
                                        <p:tav tm="0">
                                          <p:val>
                                            <p:strVal val="#ppt_y+#ppt_h*1.125000"/>
                                          </p:val>
                                        </p:tav>
                                        <p:tav tm="100000">
                                          <p:val>
                                            <p:strVal val="#ppt_y"/>
                                          </p:val>
                                        </p:tav>
                                      </p:tavLst>
                                    </p:anim>
                                    <p:animEffect transition="in" filter="wipe(up)">
                                      <p:cBhvr>
                                        <p:cTn id="30" dur="500"/>
                                        <p:tgtEl>
                                          <p:spTgt spid="65"/>
                                        </p:tgtEl>
                                      </p:cBhvr>
                                    </p:animEffect>
                                  </p:childTnLst>
                                </p:cTn>
                              </p:par>
                              <p:par>
                                <p:cTn id="31" presetID="12" presetClass="entr" presetSubtype="1" fill="hold" grpId="0" nodeType="withEffect">
                                  <p:stCondLst>
                                    <p:cond delay="0"/>
                                  </p:stCondLst>
                                  <p:childTnLst>
                                    <p:set>
                                      <p:cBhvr>
                                        <p:cTn id="32" dur="1" fill="hold">
                                          <p:stCondLst>
                                            <p:cond delay="0"/>
                                          </p:stCondLst>
                                        </p:cTn>
                                        <p:tgtEl>
                                          <p:spTgt spid="66"/>
                                        </p:tgtEl>
                                        <p:attrNameLst>
                                          <p:attrName>style.visibility</p:attrName>
                                        </p:attrNameLst>
                                      </p:cBhvr>
                                      <p:to>
                                        <p:strVal val="visible"/>
                                      </p:to>
                                    </p:set>
                                    <p:anim calcmode="lin" valueType="num">
                                      <p:cBhvr additive="base">
                                        <p:cTn id="33" dur="500"/>
                                        <p:tgtEl>
                                          <p:spTgt spid="66"/>
                                        </p:tgtEl>
                                        <p:attrNameLst>
                                          <p:attrName>ppt_y</p:attrName>
                                        </p:attrNameLst>
                                      </p:cBhvr>
                                      <p:tavLst>
                                        <p:tav tm="0">
                                          <p:val>
                                            <p:strVal val="#ppt_y-#ppt_h*1.125000"/>
                                          </p:val>
                                        </p:tav>
                                        <p:tav tm="100000">
                                          <p:val>
                                            <p:strVal val="#ppt_y"/>
                                          </p:val>
                                        </p:tav>
                                      </p:tavLst>
                                    </p:anim>
                                    <p:animEffect transition="in" filter="wipe(down)">
                                      <p:cBhvr>
                                        <p:cTn id="34" dur="500"/>
                                        <p:tgtEl>
                                          <p:spTgt spid="66"/>
                                        </p:tgtEl>
                                      </p:cBhvr>
                                    </p:animEffect>
                                  </p:childTnLst>
                                </p:cTn>
                              </p:par>
                            </p:childTnLst>
                          </p:cTn>
                        </p:par>
                        <p:par>
                          <p:cTn id="35" fill="hold">
                            <p:stCondLst>
                              <p:cond delay="2000"/>
                            </p:stCondLst>
                            <p:childTnLst>
                              <p:par>
                                <p:cTn id="36" presetID="12" presetClass="entr" presetSubtype="4" fill="hold" grpId="0" nodeType="afterEffect">
                                  <p:stCondLst>
                                    <p:cond delay="0"/>
                                  </p:stCondLst>
                                  <p:childTnLst>
                                    <p:set>
                                      <p:cBhvr>
                                        <p:cTn id="37" dur="1" fill="hold">
                                          <p:stCondLst>
                                            <p:cond delay="0"/>
                                          </p:stCondLst>
                                        </p:cTn>
                                        <p:tgtEl>
                                          <p:spTgt spid="74"/>
                                        </p:tgtEl>
                                        <p:attrNameLst>
                                          <p:attrName>style.visibility</p:attrName>
                                        </p:attrNameLst>
                                      </p:cBhvr>
                                      <p:to>
                                        <p:strVal val="visible"/>
                                      </p:to>
                                    </p:set>
                                    <p:anim calcmode="lin" valueType="num">
                                      <p:cBhvr additive="base">
                                        <p:cTn id="38" dur="500"/>
                                        <p:tgtEl>
                                          <p:spTgt spid="74"/>
                                        </p:tgtEl>
                                        <p:attrNameLst>
                                          <p:attrName>ppt_y</p:attrName>
                                        </p:attrNameLst>
                                      </p:cBhvr>
                                      <p:tavLst>
                                        <p:tav tm="0">
                                          <p:val>
                                            <p:strVal val="#ppt_y+#ppt_h*1.125000"/>
                                          </p:val>
                                        </p:tav>
                                        <p:tav tm="100000">
                                          <p:val>
                                            <p:strVal val="#ppt_y"/>
                                          </p:val>
                                        </p:tav>
                                      </p:tavLst>
                                    </p:anim>
                                    <p:animEffect transition="in" filter="wipe(up)">
                                      <p:cBhvr>
                                        <p:cTn id="39" dur="500"/>
                                        <p:tgtEl>
                                          <p:spTgt spid="74"/>
                                        </p:tgtEl>
                                      </p:cBhvr>
                                    </p:animEffect>
                                  </p:childTnLst>
                                </p:cTn>
                              </p:par>
                              <p:par>
                                <p:cTn id="40" presetID="12" presetClass="entr" presetSubtype="1" fill="hold" grpId="0" nodeType="withEffect">
                                  <p:stCondLst>
                                    <p:cond delay="0"/>
                                  </p:stCondLst>
                                  <p:childTnLst>
                                    <p:set>
                                      <p:cBhvr>
                                        <p:cTn id="41" dur="1" fill="hold">
                                          <p:stCondLst>
                                            <p:cond delay="0"/>
                                          </p:stCondLst>
                                        </p:cTn>
                                        <p:tgtEl>
                                          <p:spTgt spid="78"/>
                                        </p:tgtEl>
                                        <p:attrNameLst>
                                          <p:attrName>style.visibility</p:attrName>
                                        </p:attrNameLst>
                                      </p:cBhvr>
                                      <p:to>
                                        <p:strVal val="visible"/>
                                      </p:to>
                                    </p:set>
                                    <p:anim calcmode="lin" valueType="num">
                                      <p:cBhvr additive="base">
                                        <p:cTn id="42" dur="500"/>
                                        <p:tgtEl>
                                          <p:spTgt spid="78"/>
                                        </p:tgtEl>
                                        <p:attrNameLst>
                                          <p:attrName>ppt_y</p:attrName>
                                        </p:attrNameLst>
                                      </p:cBhvr>
                                      <p:tavLst>
                                        <p:tav tm="0">
                                          <p:val>
                                            <p:strVal val="#ppt_y-#ppt_h*1.125000"/>
                                          </p:val>
                                        </p:tav>
                                        <p:tav tm="100000">
                                          <p:val>
                                            <p:strVal val="#ppt_y"/>
                                          </p:val>
                                        </p:tav>
                                      </p:tavLst>
                                    </p:anim>
                                    <p:animEffect transition="in" filter="wipe(down)">
                                      <p:cBhvr>
                                        <p:cTn id="4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4" grpId="0"/>
      <p:bldP spid="65" grpId="0"/>
      <p:bldP spid="66" grpId="0"/>
      <p:bldP spid="74" grpId="0"/>
      <p:bldP spid="7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flipV="1">
            <a:off x="3263399" y="3677142"/>
            <a:ext cx="2743248" cy="2155989"/>
          </a:xfrm>
          <a:prstGeom prst="round2DiagRect">
            <a:avLst>
              <a:gd name="adj1" fmla="val 30369"/>
              <a:gd name="adj2" fmla="val 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707">
              <a:ea typeface="微软雅黑" panose="020B0503020204020204" pitchFamily="34" charset="-122"/>
              <a:sym typeface="+mn-lt"/>
            </a:endParaRPr>
          </a:p>
        </p:txBody>
      </p:sp>
      <p:sp>
        <p:nvSpPr>
          <p:cNvPr id="14" name="Round Diagonal Corner Rectangle 13"/>
          <p:cNvSpPr/>
          <p:nvPr/>
        </p:nvSpPr>
        <p:spPr>
          <a:xfrm flipH="1" flipV="1">
            <a:off x="6140932" y="3677142"/>
            <a:ext cx="2743248" cy="2155989"/>
          </a:xfrm>
          <a:prstGeom prst="round2DiagRect">
            <a:avLst>
              <a:gd name="adj1" fmla="val 30369"/>
              <a:gd name="adj2" fmla="val 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707">
              <a:ea typeface="微软雅黑" panose="020B0503020204020204" pitchFamily="34" charset="-122"/>
              <a:sym typeface="+mn-lt"/>
            </a:endParaRPr>
          </a:p>
        </p:txBody>
      </p:sp>
      <p:sp>
        <p:nvSpPr>
          <p:cNvPr id="20" name="Round Diagonal Corner Rectangle 19"/>
          <p:cNvSpPr/>
          <p:nvPr/>
        </p:nvSpPr>
        <p:spPr>
          <a:xfrm flipH="1">
            <a:off x="6140932" y="1398300"/>
            <a:ext cx="2743248" cy="2155989"/>
          </a:xfrm>
          <a:prstGeom prst="round2DiagRect">
            <a:avLst>
              <a:gd name="adj1" fmla="val 30369"/>
              <a:gd name="adj2"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707">
              <a:ea typeface="微软雅黑" panose="020B0503020204020204" pitchFamily="34" charset="-122"/>
              <a:sym typeface="+mn-lt"/>
            </a:endParaRPr>
          </a:p>
        </p:txBody>
      </p:sp>
      <p:sp>
        <p:nvSpPr>
          <p:cNvPr id="26" name="Round Diagonal Corner Rectangle 25"/>
          <p:cNvSpPr/>
          <p:nvPr/>
        </p:nvSpPr>
        <p:spPr>
          <a:xfrm>
            <a:off x="3263399" y="1398300"/>
            <a:ext cx="2743248" cy="2155989"/>
          </a:xfrm>
          <a:prstGeom prst="round2DiagRect">
            <a:avLst>
              <a:gd name="adj1" fmla="val 30369"/>
              <a:gd name="adj2" fmla="val 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707">
              <a:ea typeface="微软雅黑" panose="020B0503020204020204" pitchFamily="34" charset="-122"/>
              <a:sym typeface="+mn-lt"/>
            </a:endParaRPr>
          </a:p>
        </p:txBody>
      </p:sp>
      <p:grpSp>
        <p:nvGrpSpPr>
          <p:cNvPr id="29" name="Group 28"/>
          <p:cNvGrpSpPr/>
          <p:nvPr/>
        </p:nvGrpSpPr>
        <p:grpSpPr>
          <a:xfrm>
            <a:off x="5093797" y="2635721"/>
            <a:ext cx="1959992" cy="1959991"/>
            <a:chOff x="5115951" y="2869638"/>
            <a:chExt cx="1960098" cy="1960098"/>
          </a:xfrm>
          <a:effectLst/>
        </p:grpSpPr>
        <p:sp>
          <p:nvSpPr>
            <p:cNvPr id="30" name="Oval 29"/>
            <p:cNvSpPr/>
            <p:nvPr/>
          </p:nvSpPr>
          <p:spPr>
            <a:xfrm>
              <a:off x="5115951" y="2869638"/>
              <a:ext cx="1960098" cy="1960098"/>
            </a:xfrm>
            <a:prstGeom prst="ellipse">
              <a:avLst/>
            </a:prstGeom>
            <a:solidFill>
              <a:schemeClr val="bg1">
                <a:alpha val="63000"/>
              </a:schemeClr>
            </a:solidFill>
            <a:ln>
              <a:noFill/>
            </a:ln>
            <a:effectLst>
              <a:outerShdw blurRad="254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707">
                <a:ea typeface="微软雅黑" panose="020B0503020204020204" pitchFamily="34" charset="-122"/>
                <a:sym typeface="+mn-lt"/>
              </a:endParaRPr>
            </a:p>
          </p:txBody>
        </p:sp>
        <p:sp>
          <p:nvSpPr>
            <p:cNvPr id="31" name="Freeform 30"/>
            <p:cNvSpPr>
              <a:spLocks noEditPoints="1"/>
            </p:cNvSpPr>
            <p:nvPr/>
          </p:nvSpPr>
          <p:spPr bwMode="auto">
            <a:xfrm>
              <a:off x="5803263" y="3214932"/>
              <a:ext cx="585475" cy="598562"/>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accent2"/>
            </a:solidFill>
            <a:ln>
              <a:noFill/>
            </a:ln>
          </p:spPr>
          <p:txBody>
            <a:bodyPr vert="horz" wrap="square" lIns="91435" tIns="45717" rIns="91435" bIns="45717" numCol="1" anchor="t" anchorCtr="0" compatLnSpc="1">
              <a:prstTxWarp prst="textNoShape">
                <a:avLst/>
              </a:prstTxWarp>
            </a:bodyPr>
            <a:lstStyle/>
            <a:p>
              <a:pPr>
                <a:lnSpc>
                  <a:spcPct val="130000"/>
                </a:lnSpc>
              </a:pPr>
              <a:endParaRPr lang="en-US" sz="1707" dirty="0">
                <a:ea typeface="微软雅黑" panose="020B0503020204020204" pitchFamily="34" charset="-122"/>
                <a:sym typeface="+mn-lt"/>
              </a:endParaRPr>
            </a:p>
          </p:txBody>
        </p:sp>
        <p:sp>
          <p:nvSpPr>
            <p:cNvPr id="32" name="TextBox 31"/>
            <p:cNvSpPr txBox="1"/>
            <p:nvPr/>
          </p:nvSpPr>
          <p:spPr>
            <a:xfrm>
              <a:off x="5419442" y="3859174"/>
              <a:ext cx="1415849" cy="544795"/>
            </a:xfrm>
            <a:prstGeom prst="rect">
              <a:avLst/>
            </a:prstGeom>
            <a:noFill/>
          </p:spPr>
          <p:txBody>
            <a:bodyPr wrap="none" rtlCol="0">
              <a:spAutoFit/>
            </a:bodyPr>
            <a:lstStyle/>
            <a:p>
              <a:pPr>
                <a:lnSpc>
                  <a:spcPct val="130000"/>
                </a:lnSpc>
              </a:pPr>
              <a:r>
                <a:rPr lang="zh-CN" altLang="en-US" sz="2400" dirty="0">
                  <a:solidFill>
                    <a:schemeClr val="tx1">
                      <a:lumMod val="75000"/>
                      <a:lumOff val="25000"/>
                    </a:schemeClr>
                  </a:solidFill>
                  <a:ea typeface="微软雅黑" panose="020B0503020204020204" pitchFamily="34" charset="-122"/>
                  <a:sym typeface="+mn-lt"/>
                </a:rPr>
                <a:t>标题文字</a:t>
              </a:r>
              <a:endParaRPr lang="en-GB" sz="2400" dirty="0">
                <a:solidFill>
                  <a:schemeClr val="tx1">
                    <a:lumMod val="75000"/>
                    <a:lumOff val="25000"/>
                  </a:schemeClr>
                </a:solidFill>
                <a:ea typeface="微软雅黑" panose="020B0503020204020204" pitchFamily="34" charset="-122"/>
                <a:sym typeface="+mn-lt"/>
              </a:endParaRPr>
            </a:p>
          </p:txBody>
        </p:sp>
      </p:grpSp>
      <p:sp>
        <p:nvSpPr>
          <p:cNvPr id="4" name="Rectangle 3"/>
          <p:cNvSpPr/>
          <p:nvPr/>
        </p:nvSpPr>
        <p:spPr>
          <a:xfrm>
            <a:off x="3606661" y="2109014"/>
            <a:ext cx="2015161" cy="493533"/>
          </a:xfrm>
          <a:prstGeom prst="rect">
            <a:avLst/>
          </a:prstGeom>
        </p:spPr>
        <p:txBody>
          <a:bodyPr wrap="square">
            <a:spAutoFit/>
          </a:bodyPr>
          <a:lstStyle/>
          <a:p>
            <a:pPr>
              <a:lnSpc>
                <a:spcPct val="150000"/>
              </a:lnSpc>
            </a:pPr>
            <a:r>
              <a:rPr lang="zh-CN" altLang="en-US" sz="1896">
                <a:solidFill>
                  <a:schemeClr val="bg1"/>
                </a:solidFill>
                <a:ea typeface="微软雅黑" panose="020B0503020204020204" pitchFamily="34" charset="-122"/>
                <a:cs typeface="+mn-ea"/>
                <a:sym typeface="+mn-lt"/>
              </a:rPr>
              <a:t>请替换文字内容</a:t>
            </a:r>
            <a:endParaRPr lang="en-GB" altLang="zh-CN" sz="1896" dirty="0">
              <a:solidFill>
                <a:schemeClr val="bg1"/>
              </a:solidFill>
              <a:ea typeface="微软雅黑" panose="020B0503020204020204" pitchFamily="34" charset="-122"/>
              <a:cs typeface="+mn-ea"/>
              <a:sym typeface="+mn-lt"/>
            </a:endParaRPr>
          </a:p>
        </p:txBody>
      </p:sp>
      <p:sp>
        <p:nvSpPr>
          <p:cNvPr id="69" name="Rectangle 68"/>
          <p:cNvSpPr/>
          <p:nvPr/>
        </p:nvSpPr>
        <p:spPr>
          <a:xfrm>
            <a:off x="6699949" y="2138196"/>
            <a:ext cx="1928633" cy="449739"/>
          </a:xfrm>
          <a:prstGeom prst="rect">
            <a:avLst/>
          </a:prstGeom>
        </p:spPr>
        <p:txBody>
          <a:bodyPr wrap="square">
            <a:spAutoFit/>
          </a:bodyPr>
          <a:lstStyle/>
          <a:p>
            <a:pPr algn="just">
              <a:lnSpc>
                <a:spcPct val="130000"/>
              </a:lnSpc>
            </a:pPr>
            <a:r>
              <a:rPr lang="zh-CN" altLang="en-US" sz="1896">
                <a:solidFill>
                  <a:schemeClr val="bg1"/>
                </a:solidFill>
                <a:ea typeface="微软雅黑" panose="020B0503020204020204" pitchFamily="34" charset="-122"/>
                <a:sym typeface="+mn-lt"/>
              </a:rPr>
              <a:t>请替换文字内容</a:t>
            </a:r>
            <a:endParaRPr lang="en-GB" sz="1896" dirty="0">
              <a:solidFill>
                <a:schemeClr val="bg1"/>
              </a:solidFill>
              <a:ea typeface="微软雅黑" panose="020B0503020204020204" pitchFamily="34" charset="-122"/>
              <a:sym typeface="+mn-lt"/>
            </a:endParaRPr>
          </a:p>
        </p:txBody>
      </p:sp>
      <p:sp>
        <p:nvSpPr>
          <p:cNvPr id="70" name="Rectangle 69"/>
          <p:cNvSpPr/>
          <p:nvPr/>
        </p:nvSpPr>
        <p:spPr>
          <a:xfrm>
            <a:off x="6699949" y="4580683"/>
            <a:ext cx="1928633" cy="449739"/>
          </a:xfrm>
          <a:prstGeom prst="rect">
            <a:avLst/>
          </a:prstGeom>
        </p:spPr>
        <p:txBody>
          <a:bodyPr wrap="square">
            <a:spAutoFit/>
          </a:bodyPr>
          <a:lstStyle/>
          <a:p>
            <a:pPr algn="just">
              <a:lnSpc>
                <a:spcPct val="130000"/>
              </a:lnSpc>
            </a:pPr>
            <a:r>
              <a:rPr lang="zh-CN" altLang="en-US" sz="1896">
                <a:solidFill>
                  <a:schemeClr val="bg1"/>
                </a:solidFill>
                <a:ea typeface="微软雅黑" panose="020B0503020204020204" pitchFamily="34" charset="-122"/>
                <a:sym typeface="+mn-lt"/>
              </a:rPr>
              <a:t>请替换文字内容</a:t>
            </a:r>
            <a:endParaRPr lang="en-GB" sz="1896" dirty="0">
              <a:solidFill>
                <a:schemeClr val="bg1"/>
              </a:solidFill>
              <a:ea typeface="微软雅黑" panose="020B0503020204020204" pitchFamily="34" charset="-122"/>
              <a:sym typeface="+mn-lt"/>
            </a:endParaRPr>
          </a:p>
        </p:txBody>
      </p:sp>
      <p:sp>
        <p:nvSpPr>
          <p:cNvPr id="71" name="Rectangle 70"/>
          <p:cNvSpPr/>
          <p:nvPr/>
        </p:nvSpPr>
        <p:spPr>
          <a:xfrm>
            <a:off x="3606661" y="4580683"/>
            <a:ext cx="1956097" cy="449739"/>
          </a:xfrm>
          <a:prstGeom prst="rect">
            <a:avLst/>
          </a:prstGeom>
        </p:spPr>
        <p:txBody>
          <a:bodyPr wrap="square">
            <a:spAutoFit/>
          </a:bodyPr>
          <a:lstStyle/>
          <a:p>
            <a:pPr algn="just">
              <a:lnSpc>
                <a:spcPct val="130000"/>
              </a:lnSpc>
            </a:pPr>
            <a:r>
              <a:rPr lang="zh-CN" altLang="en-US" sz="1896">
                <a:solidFill>
                  <a:schemeClr val="bg1"/>
                </a:solidFill>
                <a:ea typeface="微软雅黑" panose="020B0503020204020204" pitchFamily="34" charset="-122"/>
                <a:sym typeface="+mn-lt"/>
              </a:rPr>
              <a:t>请替换文字内容</a:t>
            </a:r>
            <a:endParaRPr lang="en-GB" sz="1896" dirty="0">
              <a:solidFill>
                <a:schemeClr val="bg1"/>
              </a:solidFill>
              <a:ea typeface="微软雅黑" panose="020B0503020204020204" pitchFamily="34" charset="-122"/>
              <a:sym typeface="+mn-lt"/>
            </a:endParaRPr>
          </a:p>
        </p:txBody>
      </p:sp>
      <p:sp>
        <p:nvSpPr>
          <p:cNvPr id="27" name="TextBox 23"/>
          <p:cNvSpPr txBox="1"/>
          <p:nvPr/>
        </p:nvSpPr>
        <p:spPr>
          <a:xfrm>
            <a:off x="697966" y="2402739"/>
            <a:ext cx="2447749" cy="879856"/>
          </a:xfrm>
          <a:prstGeom prst="rect">
            <a:avLst/>
          </a:prstGeom>
          <a:noFill/>
        </p:spPr>
        <p:txBody>
          <a:bodyPr wrap="square" rtlCol="0">
            <a:spAutoFit/>
          </a:bodyPr>
          <a:lstStyle/>
          <a:p>
            <a:pPr algn="r">
              <a:lnSpc>
                <a:spcPct val="150000"/>
              </a:lnSpc>
            </a:pPr>
            <a:r>
              <a:rPr lang="zh-CN" altLang="en-US" sz="1137">
                <a:solidFill>
                  <a:schemeClr val="tx1">
                    <a:lumMod val="75000"/>
                    <a:lumOff val="25000"/>
                  </a:schemeClr>
                </a:solidFill>
                <a:ea typeface="微软雅黑" panose="020B0503020204020204" pitchFamily="34" charset="-122"/>
                <a:cs typeface="+mn-ea"/>
                <a:sym typeface="+mn-lt"/>
              </a:rPr>
              <a:t>请替换文字内容，点击添加相关标题文字，修改文字内容，也可以直接复制你的内容到此。</a:t>
            </a:r>
            <a:endParaRPr lang="en-GB" altLang="zh-CN" sz="1137" dirty="0">
              <a:solidFill>
                <a:schemeClr val="tx1">
                  <a:lumMod val="75000"/>
                  <a:lumOff val="25000"/>
                </a:schemeClr>
              </a:solidFill>
              <a:ea typeface="微软雅黑" panose="020B0503020204020204" pitchFamily="34" charset="-122"/>
              <a:cs typeface="+mn-ea"/>
              <a:sym typeface="+mn-lt"/>
            </a:endParaRPr>
          </a:p>
        </p:txBody>
      </p:sp>
      <p:sp>
        <p:nvSpPr>
          <p:cNvPr id="28" name="TextBox 24"/>
          <p:cNvSpPr txBox="1"/>
          <p:nvPr/>
        </p:nvSpPr>
        <p:spPr>
          <a:xfrm>
            <a:off x="1423769" y="2019803"/>
            <a:ext cx="1721946" cy="355034"/>
          </a:xfrm>
          <a:prstGeom prst="rect">
            <a:avLst/>
          </a:prstGeom>
          <a:noFill/>
        </p:spPr>
        <p:txBody>
          <a:bodyPr wrap="none" rtlCol="0">
            <a:spAutoFit/>
          </a:bodyPr>
          <a:lstStyle/>
          <a:p>
            <a:pPr algn="r"/>
            <a:r>
              <a:rPr lang="zh-CN" altLang="en-US" sz="1707" dirty="0">
                <a:solidFill>
                  <a:schemeClr val="tx1">
                    <a:lumMod val="75000"/>
                    <a:lumOff val="25000"/>
                  </a:schemeClr>
                </a:solidFill>
                <a:ea typeface="微软雅黑" panose="020B0503020204020204" pitchFamily="34" charset="-122"/>
                <a:sym typeface="+mn-lt"/>
              </a:rPr>
              <a:t>请替换文字内容</a:t>
            </a:r>
          </a:p>
        </p:txBody>
      </p:sp>
      <p:sp>
        <p:nvSpPr>
          <p:cNvPr id="45" name="TextBox 23"/>
          <p:cNvSpPr txBox="1"/>
          <p:nvPr/>
        </p:nvSpPr>
        <p:spPr>
          <a:xfrm>
            <a:off x="697966" y="4618372"/>
            <a:ext cx="2447749" cy="879856"/>
          </a:xfrm>
          <a:prstGeom prst="rect">
            <a:avLst/>
          </a:prstGeom>
          <a:noFill/>
        </p:spPr>
        <p:txBody>
          <a:bodyPr wrap="square" rtlCol="0">
            <a:spAutoFit/>
          </a:bodyPr>
          <a:lstStyle/>
          <a:p>
            <a:pPr algn="r">
              <a:lnSpc>
                <a:spcPct val="150000"/>
              </a:lnSpc>
            </a:pPr>
            <a:r>
              <a:rPr lang="zh-CN" altLang="en-US" sz="1137">
                <a:solidFill>
                  <a:schemeClr val="tx1">
                    <a:lumMod val="75000"/>
                    <a:lumOff val="25000"/>
                  </a:schemeClr>
                </a:solidFill>
                <a:ea typeface="微软雅黑" panose="020B0503020204020204" pitchFamily="34" charset="-122"/>
                <a:cs typeface="+mn-ea"/>
                <a:sym typeface="+mn-lt"/>
              </a:rPr>
              <a:t>请替换文字内容，点击添加相关标题文字，修改文字内容，也可以直接复制你的内容到此。</a:t>
            </a:r>
            <a:endParaRPr lang="en-GB" altLang="zh-CN" sz="1137" dirty="0">
              <a:solidFill>
                <a:schemeClr val="tx1">
                  <a:lumMod val="75000"/>
                  <a:lumOff val="25000"/>
                </a:schemeClr>
              </a:solidFill>
              <a:ea typeface="微软雅黑" panose="020B0503020204020204" pitchFamily="34" charset="-122"/>
              <a:cs typeface="+mn-ea"/>
              <a:sym typeface="+mn-lt"/>
            </a:endParaRPr>
          </a:p>
        </p:txBody>
      </p:sp>
      <p:sp>
        <p:nvSpPr>
          <p:cNvPr id="46" name="TextBox 24"/>
          <p:cNvSpPr txBox="1"/>
          <p:nvPr/>
        </p:nvSpPr>
        <p:spPr>
          <a:xfrm>
            <a:off x="1423769" y="4235436"/>
            <a:ext cx="1721946" cy="355034"/>
          </a:xfrm>
          <a:prstGeom prst="rect">
            <a:avLst/>
          </a:prstGeom>
          <a:noFill/>
        </p:spPr>
        <p:txBody>
          <a:bodyPr wrap="none" rtlCol="0">
            <a:spAutoFit/>
          </a:bodyPr>
          <a:lstStyle/>
          <a:p>
            <a:pPr algn="r"/>
            <a:r>
              <a:rPr lang="zh-CN" altLang="en-US" sz="1707" dirty="0">
                <a:solidFill>
                  <a:schemeClr val="tx1">
                    <a:lumMod val="75000"/>
                    <a:lumOff val="25000"/>
                  </a:schemeClr>
                </a:solidFill>
                <a:ea typeface="微软雅黑" panose="020B0503020204020204" pitchFamily="34" charset="-122"/>
                <a:sym typeface="+mn-lt"/>
              </a:rPr>
              <a:t>请替换文字内容</a:t>
            </a:r>
          </a:p>
        </p:txBody>
      </p:sp>
      <p:sp>
        <p:nvSpPr>
          <p:cNvPr id="47" name="TextBox 23"/>
          <p:cNvSpPr txBox="1"/>
          <p:nvPr/>
        </p:nvSpPr>
        <p:spPr>
          <a:xfrm>
            <a:off x="9018467" y="2402739"/>
            <a:ext cx="2447749" cy="879856"/>
          </a:xfrm>
          <a:prstGeom prst="rect">
            <a:avLst/>
          </a:prstGeom>
          <a:noFill/>
        </p:spPr>
        <p:txBody>
          <a:bodyPr wrap="square" rtlCol="0">
            <a:spAutoFit/>
          </a:bodyPr>
          <a:lstStyle/>
          <a:p>
            <a:pPr>
              <a:lnSpc>
                <a:spcPct val="150000"/>
              </a:lnSpc>
            </a:pPr>
            <a:r>
              <a:rPr lang="zh-CN" altLang="en-US" sz="1137">
                <a:solidFill>
                  <a:schemeClr val="tx1">
                    <a:lumMod val="75000"/>
                    <a:lumOff val="25000"/>
                  </a:schemeClr>
                </a:solidFill>
                <a:ea typeface="微软雅黑" panose="020B0503020204020204" pitchFamily="34" charset="-122"/>
                <a:cs typeface="+mn-ea"/>
                <a:sym typeface="+mn-lt"/>
              </a:rPr>
              <a:t>请替换文字内容，点击添加相关标题文字，修改文字内容，也可以直接复制你的内容到此。</a:t>
            </a:r>
            <a:endParaRPr lang="en-GB" altLang="zh-CN" sz="1137" dirty="0">
              <a:solidFill>
                <a:schemeClr val="tx1">
                  <a:lumMod val="75000"/>
                  <a:lumOff val="25000"/>
                </a:schemeClr>
              </a:solidFill>
              <a:ea typeface="微软雅黑" panose="020B0503020204020204" pitchFamily="34" charset="-122"/>
              <a:cs typeface="+mn-ea"/>
              <a:sym typeface="+mn-lt"/>
            </a:endParaRPr>
          </a:p>
        </p:txBody>
      </p:sp>
      <p:sp>
        <p:nvSpPr>
          <p:cNvPr id="48" name="TextBox 24"/>
          <p:cNvSpPr txBox="1"/>
          <p:nvPr/>
        </p:nvSpPr>
        <p:spPr>
          <a:xfrm>
            <a:off x="9018465" y="2019803"/>
            <a:ext cx="1721946" cy="355034"/>
          </a:xfrm>
          <a:prstGeom prst="rect">
            <a:avLst/>
          </a:prstGeom>
          <a:noFill/>
        </p:spPr>
        <p:txBody>
          <a:bodyPr wrap="none" rtlCol="0">
            <a:spAutoFit/>
          </a:bodyPr>
          <a:lstStyle/>
          <a:p>
            <a:r>
              <a:rPr lang="zh-CN" altLang="en-US" sz="1707" dirty="0">
                <a:solidFill>
                  <a:schemeClr val="tx1">
                    <a:lumMod val="75000"/>
                    <a:lumOff val="25000"/>
                  </a:schemeClr>
                </a:solidFill>
                <a:ea typeface="微软雅黑" panose="020B0503020204020204" pitchFamily="34" charset="-122"/>
                <a:sym typeface="+mn-lt"/>
              </a:rPr>
              <a:t>请替换文字内容</a:t>
            </a:r>
          </a:p>
        </p:txBody>
      </p:sp>
      <p:sp>
        <p:nvSpPr>
          <p:cNvPr id="49" name="TextBox 23"/>
          <p:cNvSpPr txBox="1"/>
          <p:nvPr/>
        </p:nvSpPr>
        <p:spPr>
          <a:xfrm>
            <a:off x="9018467" y="4618372"/>
            <a:ext cx="2447749" cy="879856"/>
          </a:xfrm>
          <a:prstGeom prst="rect">
            <a:avLst/>
          </a:prstGeom>
          <a:noFill/>
        </p:spPr>
        <p:txBody>
          <a:bodyPr wrap="square" rtlCol="0">
            <a:spAutoFit/>
          </a:bodyPr>
          <a:lstStyle/>
          <a:p>
            <a:pPr>
              <a:lnSpc>
                <a:spcPct val="150000"/>
              </a:lnSpc>
            </a:pPr>
            <a:r>
              <a:rPr lang="zh-CN" altLang="en-US" sz="1137">
                <a:solidFill>
                  <a:schemeClr val="tx1">
                    <a:lumMod val="75000"/>
                    <a:lumOff val="25000"/>
                  </a:schemeClr>
                </a:solidFill>
                <a:ea typeface="微软雅黑" panose="020B0503020204020204" pitchFamily="34" charset="-122"/>
                <a:cs typeface="+mn-ea"/>
                <a:sym typeface="+mn-lt"/>
              </a:rPr>
              <a:t>请替换文字内容，点击添加相关标题文字，修改文字内容，也可以直接复制你的内容到此。</a:t>
            </a:r>
            <a:endParaRPr lang="en-GB" altLang="zh-CN" sz="1137" dirty="0">
              <a:solidFill>
                <a:schemeClr val="tx1">
                  <a:lumMod val="75000"/>
                  <a:lumOff val="25000"/>
                </a:schemeClr>
              </a:solidFill>
              <a:ea typeface="微软雅黑" panose="020B0503020204020204" pitchFamily="34" charset="-122"/>
              <a:cs typeface="+mn-ea"/>
              <a:sym typeface="+mn-lt"/>
            </a:endParaRPr>
          </a:p>
        </p:txBody>
      </p:sp>
      <p:sp>
        <p:nvSpPr>
          <p:cNvPr id="50" name="TextBox 24"/>
          <p:cNvSpPr txBox="1"/>
          <p:nvPr/>
        </p:nvSpPr>
        <p:spPr>
          <a:xfrm>
            <a:off x="9018465" y="4235436"/>
            <a:ext cx="1721946" cy="355034"/>
          </a:xfrm>
          <a:prstGeom prst="rect">
            <a:avLst/>
          </a:prstGeom>
          <a:noFill/>
        </p:spPr>
        <p:txBody>
          <a:bodyPr wrap="none" rtlCol="0">
            <a:spAutoFit/>
          </a:bodyPr>
          <a:lstStyle/>
          <a:p>
            <a:r>
              <a:rPr lang="zh-CN" altLang="en-US" sz="1707" dirty="0">
                <a:solidFill>
                  <a:schemeClr val="tx1">
                    <a:lumMod val="75000"/>
                    <a:lumOff val="25000"/>
                  </a:schemeClr>
                </a:solidFill>
                <a:ea typeface="微软雅黑" panose="020B0503020204020204" pitchFamily="34" charset="-122"/>
                <a:sym typeface="+mn-lt"/>
              </a:rPr>
              <a:t>请替换文字内容</a:t>
            </a:r>
          </a:p>
        </p:txBody>
      </p:sp>
    </p:spTree>
    <p:extLst>
      <p:ext uri="{BB962C8B-B14F-4D97-AF65-F5344CB8AC3E}">
        <p14:creationId xmlns:p14="http://schemas.microsoft.com/office/powerpoint/2010/main" val="2870348478"/>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0-#ppt_w/2"/>
                                          </p:val>
                                        </p:tav>
                                        <p:tav tm="100000">
                                          <p:val>
                                            <p:strVal val="#ppt_x"/>
                                          </p:val>
                                        </p:tav>
                                      </p:tavLst>
                                    </p:anim>
                                    <p:anim calcmode="lin" valueType="num">
                                      <p:cBhvr additive="base">
                                        <p:cTn id="12"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3" fill="hold" grpId="0" nodeType="clickEffect">
                                  <p:stCondLst>
                                    <p:cond delay="0"/>
                                  </p:stCondLst>
                                  <p:childTnLst>
                                    <p:set>
                                      <p:cBhvr>
                                        <p:cTn id="16" dur="1" fill="hold">
                                          <p:stCondLst>
                                            <p:cond delay="0"/>
                                          </p:stCondLst>
                                        </p:cTn>
                                        <p:tgtEl>
                                          <p:spTgt spid="69"/>
                                        </p:tgtEl>
                                        <p:attrNameLst>
                                          <p:attrName>style.visibility</p:attrName>
                                        </p:attrNameLst>
                                      </p:cBhvr>
                                      <p:to>
                                        <p:strVal val="visible"/>
                                      </p:to>
                                    </p:set>
                                    <p:anim calcmode="lin" valueType="num">
                                      <p:cBhvr additive="base">
                                        <p:cTn id="17" dur="500" fill="hold"/>
                                        <p:tgtEl>
                                          <p:spTgt spid="69"/>
                                        </p:tgtEl>
                                        <p:attrNameLst>
                                          <p:attrName>ppt_x</p:attrName>
                                        </p:attrNameLst>
                                      </p:cBhvr>
                                      <p:tavLst>
                                        <p:tav tm="0">
                                          <p:val>
                                            <p:strVal val="1+#ppt_w/2"/>
                                          </p:val>
                                        </p:tav>
                                        <p:tav tm="100000">
                                          <p:val>
                                            <p:strVal val="#ppt_x"/>
                                          </p:val>
                                        </p:tav>
                                      </p:tavLst>
                                    </p:anim>
                                    <p:anim calcmode="lin" valueType="num">
                                      <p:cBhvr additive="base">
                                        <p:cTn id="18" dur="500" fill="hold"/>
                                        <p:tgtEl>
                                          <p:spTgt spid="69"/>
                                        </p:tgtEl>
                                        <p:attrNameLst>
                                          <p:attrName>ppt_y</p:attrName>
                                        </p:attrNameLst>
                                      </p:cBhvr>
                                      <p:tavLst>
                                        <p:tav tm="0">
                                          <p:val>
                                            <p:strVal val="0-#ppt_h/2"/>
                                          </p:val>
                                        </p:tav>
                                        <p:tav tm="100000">
                                          <p:val>
                                            <p:strVal val="#ppt_y"/>
                                          </p:val>
                                        </p:tav>
                                      </p:tavLst>
                                    </p:anim>
                                  </p:childTnLst>
                                </p:cTn>
                              </p:par>
                              <p:par>
                                <p:cTn id="19" presetID="2" presetClass="entr" presetSubtype="3"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1+#ppt_w/2"/>
                                          </p:val>
                                        </p:tav>
                                        <p:tav tm="100000">
                                          <p:val>
                                            <p:strVal val="#ppt_x"/>
                                          </p:val>
                                        </p:tav>
                                      </p:tavLst>
                                    </p:anim>
                                    <p:anim calcmode="lin" valueType="num">
                                      <p:cBhvr additive="base">
                                        <p:cTn id="22" dur="500" fill="hold"/>
                                        <p:tgtEl>
                                          <p:spTgt spid="20"/>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12" fill="hold" grpId="0" nodeType="clickEffect">
                                  <p:stCondLst>
                                    <p:cond delay="0"/>
                                  </p:stCondLst>
                                  <p:childTnLst>
                                    <p:set>
                                      <p:cBhvr>
                                        <p:cTn id="26" dur="1" fill="hold">
                                          <p:stCondLst>
                                            <p:cond delay="0"/>
                                          </p:stCondLst>
                                        </p:cTn>
                                        <p:tgtEl>
                                          <p:spTgt spid="71"/>
                                        </p:tgtEl>
                                        <p:attrNameLst>
                                          <p:attrName>style.visibility</p:attrName>
                                        </p:attrNameLst>
                                      </p:cBhvr>
                                      <p:to>
                                        <p:strVal val="visible"/>
                                      </p:to>
                                    </p:set>
                                    <p:anim calcmode="lin" valueType="num">
                                      <p:cBhvr additive="base">
                                        <p:cTn id="27" dur="500" fill="hold"/>
                                        <p:tgtEl>
                                          <p:spTgt spid="71"/>
                                        </p:tgtEl>
                                        <p:attrNameLst>
                                          <p:attrName>ppt_x</p:attrName>
                                        </p:attrNameLst>
                                      </p:cBhvr>
                                      <p:tavLst>
                                        <p:tav tm="0">
                                          <p:val>
                                            <p:strVal val="0-#ppt_w/2"/>
                                          </p:val>
                                        </p:tav>
                                        <p:tav tm="100000">
                                          <p:val>
                                            <p:strVal val="#ppt_x"/>
                                          </p:val>
                                        </p:tav>
                                      </p:tavLst>
                                    </p:anim>
                                    <p:anim calcmode="lin" valueType="num">
                                      <p:cBhvr additive="base">
                                        <p:cTn id="28" dur="500" fill="hold"/>
                                        <p:tgtEl>
                                          <p:spTgt spid="71"/>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0-#ppt_w/2"/>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6" fill="hold" grpId="0" nodeType="clickEffect">
                                  <p:stCondLst>
                                    <p:cond delay="0"/>
                                  </p:stCondLst>
                                  <p:childTnLst>
                                    <p:set>
                                      <p:cBhvr>
                                        <p:cTn id="36" dur="1" fill="hold">
                                          <p:stCondLst>
                                            <p:cond delay="0"/>
                                          </p:stCondLst>
                                        </p:cTn>
                                        <p:tgtEl>
                                          <p:spTgt spid="70"/>
                                        </p:tgtEl>
                                        <p:attrNameLst>
                                          <p:attrName>style.visibility</p:attrName>
                                        </p:attrNameLst>
                                      </p:cBhvr>
                                      <p:to>
                                        <p:strVal val="visible"/>
                                      </p:to>
                                    </p:set>
                                    <p:anim calcmode="lin" valueType="num">
                                      <p:cBhvr additive="base">
                                        <p:cTn id="37" dur="500" fill="hold"/>
                                        <p:tgtEl>
                                          <p:spTgt spid="70"/>
                                        </p:tgtEl>
                                        <p:attrNameLst>
                                          <p:attrName>ppt_x</p:attrName>
                                        </p:attrNameLst>
                                      </p:cBhvr>
                                      <p:tavLst>
                                        <p:tav tm="0">
                                          <p:val>
                                            <p:strVal val="1+#ppt_w/2"/>
                                          </p:val>
                                        </p:tav>
                                        <p:tav tm="100000">
                                          <p:val>
                                            <p:strVal val="#ppt_x"/>
                                          </p:val>
                                        </p:tav>
                                      </p:tavLst>
                                    </p:anim>
                                    <p:anim calcmode="lin" valueType="num">
                                      <p:cBhvr additive="base">
                                        <p:cTn id="38" dur="500" fill="hold"/>
                                        <p:tgtEl>
                                          <p:spTgt spid="70"/>
                                        </p:tgtEl>
                                        <p:attrNameLst>
                                          <p:attrName>ppt_y</p:attrName>
                                        </p:attrNameLst>
                                      </p:cBhvr>
                                      <p:tavLst>
                                        <p:tav tm="0">
                                          <p:val>
                                            <p:strVal val="1+#ppt_h/2"/>
                                          </p:val>
                                        </p:tav>
                                        <p:tav tm="100000">
                                          <p:val>
                                            <p:strVal val="#ppt_y"/>
                                          </p:val>
                                        </p:tav>
                                      </p:tavLst>
                                    </p:anim>
                                  </p:childTnLst>
                                </p:cTn>
                              </p:par>
                              <p:par>
                                <p:cTn id="39" presetID="2" presetClass="entr" presetSubtype="6"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500" fill="hold"/>
                                        <p:tgtEl>
                                          <p:spTgt spid="14"/>
                                        </p:tgtEl>
                                        <p:attrNameLst>
                                          <p:attrName>ppt_x</p:attrName>
                                        </p:attrNameLst>
                                      </p:cBhvr>
                                      <p:tavLst>
                                        <p:tav tm="0">
                                          <p:val>
                                            <p:strVal val="1+#ppt_w/2"/>
                                          </p:val>
                                        </p:tav>
                                        <p:tav tm="100000">
                                          <p:val>
                                            <p:strVal val="#ppt_x"/>
                                          </p:val>
                                        </p:tav>
                                      </p:tavLst>
                                    </p:anim>
                                    <p:anim calcmode="lin" valueType="num">
                                      <p:cBhvr additive="base">
                                        <p:cTn id="42" dur="500" fill="hold"/>
                                        <p:tgtEl>
                                          <p:spTgt spid="14"/>
                                        </p:tgtEl>
                                        <p:attrNameLst>
                                          <p:attrName>ppt_y</p:attrName>
                                        </p:attrNameLst>
                                      </p:cBhvr>
                                      <p:tavLst>
                                        <p:tav tm="0">
                                          <p:val>
                                            <p:strVal val="1+#ppt_h/2"/>
                                          </p:val>
                                        </p:tav>
                                        <p:tav tm="100000">
                                          <p:val>
                                            <p:strVal val="#ppt_y"/>
                                          </p:val>
                                        </p:tav>
                                      </p:tavLst>
                                    </p:anim>
                                  </p:childTnLst>
                                </p:cTn>
                              </p:par>
                            </p:childTnLst>
                          </p:cTn>
                        </p:par>
                        <p:par>
                          <p:cTn id="43" fill="hold">
                            <p:stCondLst>
                              <p:cond delay="500"/>
                            </p:stCondLst>
                            <p:childTnLst>
                              <p:par>
                                <p:cTn id="44" presetID="37" presetClass="entr" presetSubtype="0" fill="hold"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1000"/>
                                        <p:tgtEl>
                                          <p:spTgt spid="29"/>
                                        </p:tgtEl>
                                      </p:cBhvr>
                                    </p:animEffect>
                                    <p:anim calcmode="lin" valueType="num">
                                      <p:cBhvr>
                                        <p:cTn id="47" dur="1000" fill="hold"/>
                                        <p:tgtEl>
                                          <p:spTgt spid="29"/>
                                        </p:tgtEl>
                                        <p:attrNameLst>
                                          <p:attrName>ppt_x</p:attrName>
                                        </p:attrNameLst>
                                      </p:cBhvr>
                                      <p:tavLst>
                                        <p:tav tm="0">
                                          <p:val>
                                            <p:strVal val="#ppt_x"/>
                                          </p:val>
                                        </p:tav>
                                        <p:tav tm="100000">
                                          <p:val>
                                            <p:strVal val="#ppt_x"/>
                                          </p:val>
                                        </p:tav>
                                      </p:tavLst>
                                    </p:anim>
                                    <p:anim calcmode="lin" valueType="num">
                                      <p:cBhvr>
                                        <p:cTn id="48" dur="900" decel="100000" fill="hold"/>
                                        <p:tgtEl>
                                          <p:spTgt spid="29"/>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childTnLst>
                          </p:cTn>
                        </p:par>
                        <p:par>
                          <p:cTn id="50" fill="hold">
                            <p:stCondLst>
                              <p:cond delay="1500"/>
                            </p:stCondLst>
                            <p:childTnLst>
                              <p:par>
                                <p:cTn id="51" presetID="12" presetClass="entr" presetSubtype="4"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 calcmode="lin" valueType="num">
                                      <p:cBhvr additive="base">
                                        <p:cTn id="53" dur="500"/>
                                        <p:tgtEl>
                                          <p:spTgt spid="27"/>
                                        </p:tgtEl>
                                        <p:attrNameLst>
                                          <p:attrName>ppt_y</p:attrName>
                                        </p:attrNameLst>
                                      </p:cBhvr>
                                      <p:tavLst>
                                        <p:tav tm="0">
                                          <p:val>
                                            <p:strVal val="#ppt_y+#ppt_h*1.125000"/>
                                          </p:val>
                                        </p:tav>
                                        <p:tav tm="100000">
                                          <p:val>
                                            <p:strVal val="#ppt_y"/>
                                          </p:val>
                                        </p:tav>
                                      </p:tavLst>
                                    </p:anim>
                                    <p:animEffect transition="in" filter="wipe(up)">
                                      <p:cBhvr>
                                        <p:cTn id="54" dur="500"/>
                                        <p:tgtEl>
                                          <p:spTgt spid="27"/>
                                        </p:tgtEl>
                                      </p:cBhvr>
                                    </p:animEffect>
                                  </p:childTnLst>
                                </p:cTn>
                              </p:par>
                              <p:par>
                                <p:cTn id="55" presetID="12" presetClass="entr" presetSubtype="1" fill="hold" grpId="0" nodeType="with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p:tgtEl>
                                          <p:spTgt spid="28"/>
                                        </p:tgtEl>
                                        <p:attrNameLst>
                                          <p:attrName>ppt_y</p:attrName>
                                        </p:attrNameLst>
                                      </p:cBhvr>
                                      <p:tavLst>
                                        <p:tav tm="0">
                                          <p:val>
                                            <p:strVal val="#ppt_y-#ppt_h*1.125000"/>
                                          </p:val>
                                        </p:tav>
                                        <p:tav tm="100000">
                                          <p:val>
                                            <p:strVal val="#ppt_y"/>
                                          </p:val>
                                        </p:tav>
                                      </p:tavLst>
                                    </p:anim>
                                    <p:animEffect transition="in" filter="wipe(down)">
                                      <p:cBhvr>
                                        <p:cTn id="58" dur="500"/>
                                        <p:tgtEl>
                                          <p:spTgt spid="28"/>
                                        </p:tgtEl>
                                      </p:cBhvr>
                                    </p:animEffect>
                                  </p:childTnLst>
                                </p:cTn>
                              </p:par>
                            </p:childTnLst>
                          </p:cTn>
                        </p:par>
                        <p:par>
                          <p:cTn id="59" fill="hold">
                            <p:stCondLst>
                              <p:cond delay="2000"/>
                            </p:stCondLst>
                            <p:childTnLst>
                              <p:par>
                                <p:cTn id="60" presetID="12" presetClass="entr" presetSubtype="4" fill="hold" grpId="0" nodeType="afterEffect">
                                  <p:stCondLst>
                                    <p:cond delay="0"/>
                                  </p:stCondLst>
                                  <p:childTnLst>
                                    <p:set>
                                      <p:cBhvr>
                                        <p:cTn id="61" dur="1" fill="hold">
                                          <p:stCondLst>
                                            <p:cond delay="0"/>
                                          </p:stCondLst>
                                        </p:cTn>
                                        <p:tgtEl>
                                          <p:spTgt spid="47"/>
                                        </p:tgtEl>
                                        <p:attrNameLst>
                                          <p:attrName>style.visibility</p:attrName>
                                        </p:attrNameLst>
                                      </p:cBhvr>
                                      <p:to>
                                        <p:strVal val="visible"/>
                                      </p:to>
                                    </p:set>
                                    <p:anim calcmode="lin" valueType="num">
                                      <p:cBhvr additive="base">
                                        <p:cTn id="62" dur="500"/>
                                        <p:tgtEl>
                                          <p:spTgt spid="47"/>
                                        </p:tgtEl>
                                        <p:attrNameLst>
                                          <p:attrName>ppt_y</p:attrName>
                                        </p:attrNameLst>
                                      </p:cBhvr>
                                      <p:tavLst>
                                        <p:tav tm="0">
                                          <p:val>
                                            <p:strVal val="#ppt_y+#ppt_h*1.125000"/>
                                          </p:val>
                                        </p:tav>
                                        <p:tav tm="100000">
                                          <p:val>
                                            <p:strVal val="#ppt_y"/>
                                          </p:val>
                                        </p:tav>
                                      </p:tavLst>
                                    </p:anim>
                                    <p:animEffect transition="in" filter="wipe(up)">
                                      <p:cBhvr>
                                        <p:cTn id="63" dur="500"/>
                                        <p:tgtEl>
                                          <p:spTgt spid="47"/>
                                        </p:tgtEl>
                                      </p:cBhvr>
                                    </p:animEffect>
                                  </p:childTnLst>
                                </p:cTn>
                              </p:par>
                              <p:par>
                                <p:cTn id="64" presetID="12" presetClass="entr" presetSubtype="1" fill="hold" grpId="0" nodeType="withEffect">
                                  <p:stCondLst>
                                    <p:cond delay="0"/>
                                  </p:stCondLst>
                                  <p:childTnLst>
                                    <p:set>
                                      <p:cBhvr>
                                        <p:cTn id="65" dur="1" fill="hold">
                                          <p:stCondLst>
                                            <p:cond delay="0"/>
                                          </p:stCondLst>
                                        </p:cTn>
                                        <p:tgtEl>
                                          <p:spTgt spid="48"/>
                                        </p:tgtEl>
                                        <p:attrNameLst>
                                          <p:attrName>style.visibility</p:attrName>
                                        </p:attrNameLst>
                                      </p:cBhvr>
                                      <p:to>
                                        <p:strVal val="visible"/>
                                      </p:to>
                                    </p:set>
                                    <p:anim calcmode="lin" valueType="num">
                                      <p:cBhvr additive="base">
                                        <p:cTn id="66" dur="500"/>
                                        <p:tgtEl>
                                          <p:spTgt spid="48"/>
                                        </p:tgtEl>
                                        <p:attrNameLst>
                                          <p:attrName>ppt_y</p:attrName>
                                        </p:attrNameLst>
                                      </p:cBhvr>
                                      <p:tavLst>
                                        <p:tav tm="0">
                                          <p:val>
                                            <p:strVal val="#ppt_y-#ppt_h*1.125000"/>
                                          </p:val>
                                        </p:tav>
                                        <p:tav tm="100000">
                                          <p:val>
                                            <p:strVal val="#ppt_y"/>
                                          </p:val>
                                        </p:tav>
                                      </p:tavLst>
                                    </p:anim>
                                    <p:animEffect transition="in" filter="wipe(down)">
                                      <p:cBhvr>
                                        <p:cTn id="67" dur="500"/>
                                        <p:tgtEl>
                                          <p:spTgt spid="48"/>
                                        </p:tgtEl>
                                      </p:cBhvr>
                                    </p:animEffect>
                                  </p:childTnLst>
                                </p:cTn>
                              </p:par>
                            </p:childTnLst>
                          </p:cTn>
                        </p:par>
                        <p:par>
                          <p:cTn id="68" fill="hold">
                            <p:stCondLst>
                              <p:cond delay="2500"/>
                            </p:stCondLst>
                            <p:childTnLst>
                              <p:par>
                                <p:cTn id="69" presetID="12" presetClass="entr" presetSubtype="4" fill="hold" grpId="0" nodeType="afterEffect">
                                  <p:stCondLst>
                                    <p:cond delay="0"/>
                                  </p:stCondLst>
                                  <p:childTnLst>
                                    <p:set>
                                      <p:cBhvr>
                                        <p:cTn id="70" dur="1" fill="hold">
                                          <p:stCondLst>
                                            <p:cond delay="0"/>
                                          </p:stCondLst>
                                        </p:cTn>
                                        <p:tgtEl>
                                          <p:spTgt spid="45"/>
                                        </p:tgtEl>
                                        <p:attrNameLst>
                                          <p:attrName>style.visibility</p:attrName>
                                        </p:attrNameLst>
                                      </p:cBhvr>
                                      <p:to>
                                        <p:strVal val="visible"/>
                                      </p:to>
                                    </p:set>
                                    <p:anim calcmode="lin" valueType="num">
                                      <p:cBhvr additive="base">
                                        <p:cTn id="71" dur="500"/>
                                        <p:tgtEl>
                                          <p:spTgt spid="45"/>
                                        </p:tgtEl>
                                        <p:attrNameLst>
                                          <p:attrName>ppt_y</p:attrName>
                                        </p:attrNameLst>
                                      </p:cBhvr>
                                      <p:tavLst>
                                        <p:tav tm="0">
                                          <p:val>
                                            <p:strVal val="#ppt_y+#ppt_h*1.125000"/>
                                          </p:val>
                                        </p:tav>
                                        <p:tav tm="100000">
                                          <p:val>
                                            <p:strVal val="#ppt_y"/>
                                          </p:val>
                                        </p:tav>
                                      </p:tavLst>
                                    </p:anim>
                                    <p:animEffect transition="in" filter="wipe(up)">
                                      <p:cBhvr>
                                        <p:cTn id="72" dur="500"/>
                                        <p:tgtEl>
                                          <p:spTgt spid="45"/>
                                        </p:tgtEl>
                                      </p:cBhvr>
                                    </p:animEffect>
                                  </p:childTnLst>
                                </p:cTn>
                              </p:par>
                              <p:par>
                                <p:cTn id="73" presetID="12" presetClass="entr" presetSubtype="1"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additive="base">
                                        <p:cTn id="75" dur="500"/>
                                        <p:tgtEl>
                                          <p:spTgt spid="46"/>
                                        </p:tgtEl>
                                        <p:attrNameLst>
                                          <p:attrName>ppt_y</p:attrName>
                                        </p:attrNameLst>
                                      </p:cBhvr>
                                      <p:tavLst>
                                        <p:tav tm="0">
                                          <p:val>
                                            <p:strVal val="#ppt_y-#ppt_h*1.125000"/>
                                          </p:val>
                                        </p:tav>
                                        <p:tav tm="100000">
                                          <p:val>
                                            <p:strVal val="#ppt_y"/>
                                          </p:val>
                                        </p:tav>
                                      </p:tavLst>
                                    </p:anim>
                                    <p:animEffect transition="in" filter="wipe(down)">
                                      <p:cBhvr>
                                        <p:cTn id="76" dur="500"/>
                                        <p:tgtEl>
                                          <p:spTgt spid="46"/>
                                        </p:tgtEl>
                                      </p:cBhvr>
                                    </p:animEffect>
                                  </p:childTnLst>
                                </p:cTn>
                              </p:par>
                            </p:childTnLst>
                          </p:cTn>
                        </p:par>
                        <p:par>
                          <p:cTn id="77" fill="hold">
                            <p:stCondLst>
                              <p:cond delay="3000"/>
                            </p:stCondLst>
                            <p:childTnLst>
                              <p:par>
                                <p:cTn id="78" presetID="12" presetClass="entr" presetSubtype="4" fill="hold" grpId="0" nodeType="afterEffect">
                                  <p:stCondLst>
                                    <p:cond delay="0"/>
                                  </p:stCondLst>
                                  <p:childTnLst>
                                    <p:set>
                                      <p:cBhvr>
                                        <p:cTn id="79" dur="1" fill="hold">
                                          <p:stCondLst>
                                            <p:cond delay="0"/>
                                          </p:stCondLst>
                                        </p:cTn>
                                        <p:tgtEl>
                                          <p:spTgt spid="49"/>
                                        </p:tgtEl>
                                        <p:attrNameLst>
                                          <p:attrName>style.visibility</p:attrName>
                                        </p:attrNameLst>
                                      </p:cBhvr>
                                      <p:to>
                                        <p:strVal val="visible"/>
                                      </p:to>
                                    </p:set>
                                    <p:anim calcmode="lin" valueType="num">
                                      <p:cBhvr additive="base">
                                        <p:cTn id="80" dur="500"/>
                                        <p:tgtEl>
                                          <p:spTgt spid="49"/>
                                        </p:tgtEl>
                                        <p:attrNameLst>
                                          <p:attrName>ppt_y</p:attrName>
                                        </p:attrNameLst>
                                      </p:cBhvr>
                                      <p:tavLst>
                                        <p:tav tm="0">
                                          <p:val>
                                            <p:strVal val="#ppt_y+#ppt_h*1.125000"/>
                                          </p:val>
                                        </p:tav>
                                        <p:tav tm="100000">
                                          <p:val>
                                            <p:strVal val="#ppt_y"/>
                                          </p:val>
                                        </p:tav>
                                      </p:tavLst>
                                    </p:anim>
                                    <p:animEffect transition="in" filter="wipe(up)">
                                      <p:cBhvr>
                                        <p:cTn id="81" dur="500"/>
                                        <p:tgtEl>
                                          <p:spTgt spid="49"/>
                                        </p:tgtEl>
                                      </p:cBhvr>
                                    </p:animEffect>
                                  </p:childTnLst>
                                </p:cTn>
                              </p:par>
                              <p:par>
                                <p:cTn id="82" presetID="12" presetClass="entr" presetSubtype="1" fill="hold" grpId="0" nodeType="withEffect">
                                  <p:stCondLst>
                                    <p:cond delay="0"/>
                                  </p:stCondLst>
                                  <p:childTnLst>
                                    <p:set>
                                      <p:cBhvr>
                                        <p:cTn id="83" dur="1" fill="hold">
                                          <p:stCondLst>
                                            <p:cond delay="0"/>
                                          </p:stCondLst>
                                        </p:cTn>
                                        <p:tgtEl>
                                          <p:spTgt spid="50"/>
                                        </p:tgtEl>
                                        <p:attrNameLst>
                                          <p:attrName>style.visibility</p:attrName>
                                        </p:attrNameLst>
                                      </p:cBhvr>
                                      <p:to>
                                        <p:strVal val="visible"/>
                                      </p:to>
                                    </p:set>
                                    <p:anim calcmode="lin" valueType="num">
                                      <p:cBhvr additive="base">
                                        <p:cTn id="84" dur="500"/>
                                        <p:tgtEl>
                                          <p:spTgt spid="50"/>
                                        </p:tgtEl>
                                        <p:attrNameLst>
                                          <p:attrName>ppt_y</p:attrName>
                                        </p:attrNameLst>
                                      </p:cBhvr>
                                      <p:tavLst>
                                        <p:tav tm="0">
                                          <p:val>
                                            <p:strVal val="#ppt_y-#ppt_h*1.125000"/>
                                          </p:val>
                                        </p:tav>
                                        <p:tav tm="100000">
                                          <p:val>
                                            <p:strVal val="#ppt_y"/>
                                          </p:val>
                                        </p:tav>
                                      </p:tavLst>
                                    </p:anim>
                                    <p:animEffect transition="in" filter="wipe(down)">
                                      <p:cBhvr>
                                        <p:cTn id="85"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animBg="1"/>
      <p:bldP spid="20" grpId="0" animBg="1"/>
      <p:bldP spid="26" grpId="0" animBg="1"/>
      <p:bldP spid="4" grpId="0"/>
      <p:bldP spid="69" grpId="0"/>
      <p:bldP spid="70" grpId="0"/>
      <p:bldP spid="71" grpId="0"/>
      <p:bldP spid="27" grpId="0"/>
      <p:bldP spid="28" grpId="0"/>
      <p:bldP spid="45" grpId="0"/>
      <p:bldP spid="46" grpId="0"/>
      <p:bldP spid="47" grpId="0"/>
      <p:bldP spid="48" grpId="0"/>
      <p:bldP spid="49" grpId="0"/>
      <p:bldP spid="5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资源 11@4x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310" y="-27940"/>
            <a:ext cx="12270740" cy="6913245"/>
          </a:xfrm>
          <a:prstGeom prst="rect">
            <a:avLst/>
          </a:prstGeom>
        </p:spPr>
      </p:pic>
      <p:pic>
        <p:nvPicPr>
          <p:cNvPr id="2" name="图片 1" descr="资源 10@4x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497320" y="-8890"/>
            <a:ext cx="5694045" cy="6907530"/>
          </a:xfrm>
          <a:prstGeom prst="rect">
            <a:avLst/>
          </a:prstGeom>
        </p:spPr>
      </p:pic>
      <p:pic>
        <p:nvPicPr>
          <p:cNvPr id="6" name="图片 5" descr="资源 10@4x3"/>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584835" y="-8890"/>
            <a:ext cx="6265545" cy="6907530"/>
          </a:xfrm>
          <a:prstGeom prst="rect">
            <a:avLst/>
          </a:prstGeom>
        </p:spPr>
      </p:pic>
      <p:pic>
        <p:nvPicPr>
          <p:cNvPr id="7" name="图片 6" descr="资源 9@4x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22885" y="5786755"/>
            <a:ext cx="6539865" cy="1117600"/>
          </a:xfrm>
          <a:prstGeom prst="rect">
            <a:avLst/>
          </a:prstGeom>
        </p:spPr>
      </p:pic>
      <p:pic>
        <p:nvPicPr>
          <p:cNvPr id="13" name="图片 12" descr="资源 9@4x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727700" y="5786755"/>
            <a:ext cx="6539865" cy="1117600"/>
          </a:xfrm>
          <a:prstGeom prst="rect">
            <a:avLst/>
          </a:prstGeom>
        </p:spPr>
      </p:pic>
      <p:pic>
        <p:nvPicPr>
          <p:cNvPr id="16" name="图片 15" descr="资源 3@4x3"/>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0170" y="-148590"/>
            <a:ext cx="12281535" cy="6173470"/>
          </a:xfrm>
          <a:prstGeom prst="rect">
            <a:avLst/>
          </a:prstGeom>
        </p:spPr>
      </p:pic>
      <p:pic>
        <p:nvPicPr>
          <p:cNvPr id="14" name="图片 13" descr="资源 4@4x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883275" y="5876290"/>
            <a:ext cx="5950585" cy="1028700"/>
          </a:xfrm>
          <a:prstGeom prst="rect">
            <a:avLst/>
          </a:prstGeom>
        </p:spPr>
      </p:pic>
      <p:pic>
        <p:nvPicPr>
          <p:cNvPr id="11" name="图片 10" descr="资源 4@4x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7310" y="5876290"/>
            <a:ext cx="5950585" cy="1028700"/>
          </a:xfrm>
          <a:prstGeom prst="rect">
            <a:avLst/>
          </a:prstGeom>
        </p:spPr>
      </p:pic>
      <p:sp>
        <p:nvSpPr>
          <p:cNvPr id="21" name="Rectangle 7"/>
          <p:cNvSpPr/>
          <p:nvPr/>
        </p:nvSpPr>
        <p:spPr bwMode="auto">
          <a:xfrm>
            <a:off x="1944514" y="3245068"/>
            <a:ext cx="3214042" cy="833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spcBef>
                <a:spcPct val="0"/>
              </a:spcBef>
              <a:spcAft>
                <a:spcPct val="0"/>
              </a:spcAft>
            </a:pPr>
            <a:r>
              <a:rPr lang="zh-CN" altLang="en-US" sz="2400" b="1" spc="105" dirty="0">
                <a:solidFill>
                  <a:srgbClr val="7AC6FF"/>
                </a:solidFill>
                <a:effectLst/>
                <a:ea typeface="新蒂下午茶基本版" panose="03000600000000000000" charset="-122"/>
                <a:cs typeface="+mn-ea"/>
                <a:sym typeface="+mn-lt"/>
              </a:rPr>
              <a:t>输入标题名称</a:t>
            </a:r>
          </a:p>
          <a:p>
            <a:pPr fontAlgn="base">
              <a:spcBef>
                <a:spcPct val="0"/>
              </a:spcBef>
              <a:spcAft>
                <a:spcPct val="0"/>
              </a:spcAft>
            </a:pPr>
            <a:r>
              <a:rPr lang="zh-CN" altLang="en-US" sz="1400" spc="105" dirty="0">
                <a:solidFill>
                  <a:srgbClr val="7AC6FF"/>
                </a:solidFill>
                <a:effectLst/>
                <a:ea typeface="新蒂下午茶基本版" panose="03000600000000000000" charset="-122"/>
                <a:cs typeface="+mn-ea"/>
                <a:sym typeface="+mn-lt"/>
              </a:rPr>
              <a:t>ADD YOUR TITLE HERE</a:t>
            </a:r>
          </a:p>
        </p:txBody>
      </p:sp>
      <p:sp>
        <p:nvSpPr>
          <p:cNvPr id="22" name="Rectangle 7"/>
          <p:cNvSpPr/>
          <p:nvPr/>
        </p:nvSpPr>
        <p:spPr bwMode="auto">
          <a:xfrm>
            <a:off x="700198" y="3158897"/>
            <a:ext cx="1168116" cy="932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spcBef>
                <a:spcPct val="0"/>
              </a:spcBef>
              <a:spcAft>
                <a:spcPct val="0"/>
              </a:spcAft>
            </a:pPr>
            <a:r>
              <a:rPr lang="en-US" altLang="zh-CN" sz="5400" b="1" spc="105" dirty="0">
                <a:solidFill>
                  <a:srgbClr val="7AC6FF"/>
                </a:solidFill>
                <a:effectLst/>
                <a:ea typeface="新蒂下午茶基本版" panose="03000600000000000000" charset="-122"/>
                <a:cs typeface="+mn-ea"/>
                <a:sym typeface="+mn-lt"/>
              </a:rPr>
              <a:t>01</a:t>
            </a:r>
          </a:p>
        </p:txBody>
      </p:sp>
      <p:sp>
        <p:nvSpPr>
          <p:cNvPr id="23" name="Rectangle 7"/>
          <p:cNvSpPr/>
          <p:nvPr/>
        </p:nvSpPr>
        <p:spPr bwMode="auto">
          <a:xfrm>
            <a:off x="1944514" y="4280181"/>
            <a:ext cx="3214042" cy="833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spcBef>
                <a:spcPct val="0"/>
              </a:spcBef>
              <a:spcAft>
                <a:spcPct val="0"/>
              </a:spcAft>
            </a:pPr>
            <a:r>
              <a:rPr lang="zh-CN" altLang="en-US" sz="2400" b="1" spc="105" dirty="0">
                <a:solidFill>
                  <a:srgbClr val="7AC6FF"/>
                </a:solidFill>
                <a:effectLst/>
                <a:ea typeface="新蒂下午茶基本版" panose="03000600000000000000" charset="-122"/>
                <a:cs typeface="+mn-ea"/>
                <a:sym typeface="+mn-lt"/>
              </a:rPr>
              <a:t>输入标题名称</a:t>
            </a:r>
          </a:p>
          <a:p>
            <a:pPr fontAlgn="base">
              <a:spcBef>
                <a:spcPct val="0"/>
              </a:spcBef>
              <a:spcAft>
                <a:spcPct val="0"/>
              </a:spcAft>
            </a:pPr>
            <a:r>
              <a:rPr lang="zh-CN" altLang="en-US" sz="1400" spc="105" dirty="0">
                <a:solidFill>
                  <a:srgbClr val="7AC6FF"/>
                </a:solidFill>
                <a:effectLst/>
                <a:ea typeface="新蒂下午茶基本版" panose="03000600000000000000" charset="-122"/>
                <a:cs typeface="+mn-ea"/>
                <a:sym typeface="+mn-lt"/>
              </a:rPr>
              <a:t>ADD YOUR TITLE HERE</a:t>
            </a:r>
          </a:p>
        </p:txBody>
      </p:sp>
      <p:sp>
        <p:nvSpPr>
          <p:cNvPr id="24" name="Rectangle 7"/>
          <p:cNvSpPr/>
          <p:nvPr/>
        </p:nvSpPr>
        <p:spPr bwMode="auto">
          <a:xfrm>
            <a:off x="700198" y="4194010"/>
            <a:ext cx="1180181" cy="932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spcBef>
                <a:spcPct val="0"/>
              </a:spcBef>
              <a:spcAft>
                <a:spcPct val="0"/>
              </a:spcAft>
            </a:pPr>
            <a:r>
              <a:rPr lang="en-US" altLang="zh-CN" sz="5400" b="1" spc="105" dirty="0">
                <a:solidFill>
                  <a:srgbClr val="7AC6FF"/>
                </a:solidFill>
                <a:effectLst/>
                <a:ea typeface="新蒂下午茶基本版" panose="03000600000000000000" charset="-122"/>
                <a:cs typeface="+mn-ea"/>
                <a:sym typeface="+mn-lt"/>
              </a:rPr>
              <a:t>02</a:t>
            </a:r>
          </a:p>
        </p:txBody>
      </p:sp>
      <p:sp>
        <p:nvSpPr>
          <p:cNvPr id="25" name="Rectangle 7"/>
          <p:cNvSpPr/>
          <p:nvPr/>
        </p:nvSpPr>
        <p:spPr bwMode="auto">
          <a:xfrm>
            <a:off x="8835534" y="3159103"/>
            <a:ext cx="3214042" cy="833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spcBef>
                <a:spcPct val="0"/>
              </a:spcBef>
              <a:spcAft>
                <a:spcPct val="0"/>
              </a:spcAft>
            </a:pPr>
            <a:r>
              <a:rPr lang="zh-CN" altLang="en-US" sz="3200" b="1" spc="105" baseline="-25000" dirty="0">
                <a:solidFill>
                  <a:srgbClr val="7AC6FF"/>
                </a:solidFill>
                <a:effectLst/>
                <a:ea typeface="新蒂下午茶基本版" panose="03000600000000000000" charset="-122"/>
                <a:cs typeface="+mn-ea"/>
                <a:sym typeface="+mn-lt"/>
              </a:rPr>
              <a:t>输入标题名称</a:t>
            </a:r>
          </a:p>
          <a:p>
            <a:pPr fontAlgn="base">
              <a:spcBef>
                <a:spcPct val="0"/>
              </a:spcBef>
              <a:spcAft>
                <a:spcPct val="0"/>
              </a:spcAft>
            </a:pPr>
            <a:r>
              <a:rPr lang="zh-CN" altLang="en-US" spc="105" baseline="-25000" dirty="0">
                <a:solidFill>
                  <a:srgbClr val="7AC6FF"/>
                </a:solidFill>
                <a:effectLst/>
                <a:ea typeface="新蒂下午茶基本版" panose="03000600000000000000" charset="-122"/>
                <a:cs typeface="+mn-ea"/>
                <a:sym typeface="+mn-lt"/>
              </a:rPr>
              <a:t>ADD YOUR TITLE HERE</a:t>
            </a:r>
          </a:p>
        </p:txBody>
      </p:sp>
      <p:sp>
        <p:nvSpPr>
          <p:cNvPr id="26" name="Rectangle 7"/>
          <p:cNvSpPr/>
          <p:nvPr/>
        </p:nvSpPr>
        <p:spPr bwMode="auto">
          <a:xfrm>
            <a:off x="7591218" y="3072933"/>
            <a:ext cx="1180181" cy="932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spcBef>
                <a:spcPct val="0"/>
              </a:spcBef>
              <a:spcAft>
                <a:spcPct val="0"/>
              </a:spcAft>
            </a:pPr>
            <a:r>
              <a:rPr lang="en-US" altLang="zh-CN" sz="5400" b="1" spc="105" dirty="0">
                <a:solidFill>
                  <a:srgbClr val="7AC6FF"/>
                </a:solidFill>
                <a:effectLst/>
                <a:ea typeface="新蒂下午茶基本版" panose="03000600000000000000" charset="-122"/>
                <a:cs typeface="+mn-ea"/>
                <a:sym typeface="+mn-lt"/>
              </a:rPr>
              <a:t>03</a:t>
            </a:r>
          </a:p>
        </p:txBody>
      </p:sp>
      <p:sp>
        <p:nvSpPr>
          <p:cNvPr id="27" name="Rectangle 7"/>
          <p:cNvSpPr/>
          <p:nvPr/>
        </p:nvSpPr>
        <p:spPr bwMode="auto">
          <a:xfrm>
            <a:off x="8835534" y="4266221"/>
            <a:ext cx="3214042" cy="833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spcBef>
                <a:spcPct val="0"/>
              </a:spcBef>
              <a:spcAft>
                <a:spcPct val="0"/>
              </a:spcAft>
            </a:pPr>
            <a:r>
              <a:rPr lang="zh-CN" altLang="en-US" sz="3200" b="1" spc="105" baseline="-25000" dirty="0">
                <a:solidFill>
                  <a:srgbClr val="7AC6FF"/>
                </a:solidFill>
                <a:effectLst/>
                <a:ea typeface="新蒂下午茶基本版" panose="03000600000000000000" charset="-122"/>
                <a:cs typeface="+mn-ea"/>
                <a:sym typeface="+mn-lt"/>
              </a:rPr>
              <a:t>输入标题名称</a:t>
            </a:r>
          </a:p>
          <a:p>
            <a:pPr fontAlgn="base">
              <a:spcBef>
                <a:spcPct val="0"/>
              </a:spcBef>
              <a:spcAft>
                <a:spcPct val="0"/>
              </a:spcAft>
            </a:pPr>
            <a:r>
              <a:rPr lang="zh-CN" altLang="en-US" spc="105" baseline="-25000" dirty="0">
                <a:solidFill>
                  <a:srgbClr val="7AC6FF"/>
                </a:solidFill>
                <a:effectLst/>
                <a:ea typeface="新蒂下午茶基本版" panose="03000600000000000000" charset="-122"/>
                <a:cs typeface="+mn-ea"/>
                <a:sym typeface="+mn-lt"/>
              </a:rPr>
              <a:t>ADD YOUR TITLE HERE</a:t>
            </a:r>
          </a:p>
        </p:txBody>
      </p:sp>
      <p:sp>
        <p:nvSpPr>
          <p:cNvPr id="28" name="Rectangle 7"/>
          <p:cNvSpPr/>
          <p:nvPr/>
        </p:nvSpPr>
        <p:spPr bwMode="auto">
          <a:xfrm>
            <a:off x="7591218" y="4180050"/>
            <a:ext cx="1168116" cy="932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spcBef>
                <a:spcPct val="0"/>
              </a:spcBef>
              <a:spcAft>
                <a:spcPct val="0"/>
              </a:spcAft>
            </a:pPr>
            <a:r>
              <a:rPr lang="en-US" altLang="zh-CN" sz="5400" b="1" spc="105" dirty="0">
                <a:solidFill>
                  <a:srgbClr val="7AC6FF"/>
                </a:solidFill>
                <a:effectLst/>
                <a:ea typeface="新蒂下午茶基本版" panose="03000600000000000000" charset="-122"/>
                <a:cs typeface="+mn-ea"/>
                <a:sym typeface="+mn-lt"/>
              </a:rPr>
              <a:t>04</a:t>
            </a:r>
          </a:p>
        </p:txBody>
      </p:sp>
      <p:sp>
        <p:nvSpPr>
          <p:cNvPr id="17" name="TextBox 17"/>
          <p:cNvSpPr txBox="1"/>
          <p:nvPr/>
        </p:nvSpPr>
        <p:spPr>
          <a:xfrm>
            <a:off x="5053470" y="706448"/>
            <a:ext cx="1284929" cy="738644"/>
          </a:xfrm>
          <a:prstGeom prst="rect">
            <a:avLst/>
          </a:prstGeom>
          <a:noFill/>
        </p:spPr>
        <p:txBody>
          <a:bodyPr wrap="none" lIns="121901" tIns="60950" rIns="121901" bIns="60950" rtlCol="0">
            <a:spAutoFit/>
          </a:bodyPr>
          <a:lstStyle/>
          <a:p>
            <a:r>
              <a:rPr lang="zh-CN" altLang="en-US" sz="4000" b="1" dirty="0">
                <a:solidFill>
                  <a:schemeClr val="bg1"/>
                </a:solidFill>
                <a:effectLst/>
                <a:ea typeface="新蒂下午茶基本版" panose="03000600000000000000" charset="-122"/>
                <a:cs typeface="+mn-ea"/>
                <a:sym typeface="+mn-lt"/>
              </a:rPr>
              <a:t>目录</a:t>
            </a:r>
          </a:p>
        </p:txBody>
      </p:sp>
      <p:sp>
        <p:nvSpPr>
          <p:cNvPr id="18" name="TextBox 18"/>
          <p:cNvSpPr txBox="1"/>
          <p:nvPr/>
        </p:nvSpPr>
        <p:spPr>
          <a:xfrm>
            <a:off x="5053470" y="1328484"/>
            <a:ext cx="1730564" cy="430867"/>
          </a:xfrm>
          <a:prstGeom prst="rect">
            <a:avLst/>
          </a:prstGeom>
          <a:noFill/>
        </p:spPr>
        <p:txBody>
          <a:bodyPr wrap="none" lIns="121901" tIns="60950" rIns="121901" bIns="60950" rtlCol="0">
            <a:spAutoFit/>
          </a:bodyPr>
          <a:lstStyle/>
          <a:p>
            <a:r>
              <a:rPr lang="en-US" altLang="zh-CN" sz="2000" dirty="0">
                <a:solidFill>
                  <a:schemeClr val="bg1"/>
                </a:solidFill>
                <a:effectLst/>
                <a:ea typeface="新蒂下午茶基本版" panose="03000600000000000000" charset="-122"/>
                <a:cs typeface="+mn-ea"/>
                <a:sym typeface="+mn-lt"/>
              </a:rPr>
              <a:t>CONTENTS</a:t>
            </a:r>
          </a:p>
        </p:txBody>
      </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22" presetClass="entr" presetSubtype="2"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wipe(right)">
                                      <p:cBhvr>
                                        <p:cTn id="13" dur="500"/>
                                        <p:tgtEl>
                                          <p:spTgt spid="21"/>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childTnLst>
                          </p:cTn>
                        </p:par>
                        <p:par>
                          <p:cTn id="20" fill="hold">
                            <p:stCondLst>
                              <p:cond delay="1500"/>
                            </p:stCondLst>
                            <p:childTnLst>
                              <p:par>
                                <p:cTn id="21" presetID="22" presetClass="entr" presetSubtype="2"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right)">
                                      <p:cBhvr>
                                        <p:cTn id="23" dur="500"/>
                                        <p:tgtEl>
                                          <p:spTgt spid="23"/>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ppt_w</p:attrName>
                                        </p:attrNameLst>
                                      </p:cBhvr>
                                      <p:tavLst>
                                        <p:tav tm="0">
                                          <p:val>
                                            <p:fltVal val="0"/>
                                          </p:val>
                                        </p:tav>
                                        <p:tav tm="100000">
                                          <p:val>
                                            <p:strVal val="#ppt_w"/>
                                          </p:val>
                                        </p:tav>
                                      </p:tavLst>
                                    </p:anim>
                                    <p:anim calcmode="lin" valueType="num">
                                      <p:cBhvr>
                                        <p:cTn id="28" dur="500" fill="hold"/>
                                        <p:tgtEl>
                                          <p:spTgt spid="26"/>
                                        </p:tgtEl>
                                        <p:attrNameLst>
                                          <p:attrName>ppt_h</p:attrName>
                                        </p:attrNameLst>
                                      </p:cBhvr>
                                      <p:tavLst>
                                        <p:tav tm="0">
                                          <p:val>
                                            <p:fltVal val="0"/>
                                          </p:val>
                                        </p:tav>
                                        <p:tav tm="100000">
                                          <p:val>
                                            <p:strVal val="#ppt_h"/>
                                          </p:val>
                                        </p:tav>
                                      </p:tavLst>
                                    </p:anim>
                                    <p:animEffect transition="in" filter="fade">
                                      <p:cBhvr>
                                        <p:cTn id="29" dur="500"/>
                                        <p:tgtEl>
                                          <p:spTgt spid="26"/>
                                        </p:tgtEl>
                                      </p:cBhvr>
                                    </p:animEffect>
                                  </p:childTnLst>
                                </p:cTn>
                              </p:par>
                            </p:childTnLst>
                          </p:cTn>
                        </p:par>
                        <p:par>
                          <p:cTn id="30" fill="hold">
                            <p:stCondLst>
                              <p:cond delay="2500"/>
                            </p:stCondLst>
                            <p:childTnLst>
                              <p:par>
                                <p:cTn id="31" presetID="22" presetClass="entr" presetSubtype="2" fill="hold" grpId="0" nodeType="after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wipe(right)">
                                      <p:cBhvr>
                                        <p:cTn id="33" dur="500"/>
                                        <p:tgtEl>
                                          <p:spTgt spid="25"/>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p:cTn id="37" dur="500" fill="hold"/>
                                        <p:tgtEl>
                                          <p:spTgt spid="28"/>
                                        </p:tgtEl>
                                        <p:attrNameLst>
                                          <p:attrName>ppt_w</p:attrName>
                                        </p:attrNameLst>
                                      </p:cBhvr>
                                      <p:tavLst>
                                        <p:tav tm="0">
                                          <p:val>
                                            <p:fltVal val="0"/>
                                          </p:val>
                                        </p:tav>
                                        <p:tav tm="100000">
                                          <p:val>
                                            <p:strVal val="#ppt_w"/>
                                          </p:val>
                                        </p:tav>
                                      </p:tavLst>
                                    </p:anim>
                                    <p:anim calcmode="lin" valueType="num">
                                      <p:cBhvr>
                                        <p:cTn id="38" dur="500" fill="hold"/>
                                        <p:tgtEl>
                                          <p:spTgt spid="28"/>
                                        </p:tgtEl>
                                        <p:attrNameLst>
                                          <p:attrName>ppt_h</p:attrName>
                                        </p:attrNameLst>
                                      </p:cBhvr>
                                      <p:tavLst>
                                        <p:tav tm="0">
                                          <p:val>
                                            <p:fltVal val="0"/>
                                          </p:val>
                                        </p:tav>
                                        <p:tav tm="100000">
                                          <p:val>
                                            <p:strVal val="#ppt_h"/>
                                          </p:val>
                                        </p:tav>
                                      </p:tavLst>
                                    </p:anim>
                                    <p:animEffect transition="in" filter="fade">
                                      <p:cBhvr>
                                        <p:cTn id="39" dur="500"/>
                                        <p:tgtEl>
                                          <p:spTgt spid="28"/>
                                        </p:tgtEl>
                                      </p:cBhvr>
                                    </p:animEffect>
                                  </p:childTnLst>
                                </p:cTn>
                              </p:par>
                            </p:childTnLst>
                          </p:cTn>
                        </p:par>
                        <p:par>
                          <p:cTn id="40" fill="hold">
                            <p:stCondLst>
                              <p:cond delay="3500"/>
                            </p:stCondLst>
                            <p:childTnLst>
                              <p:par>
                                <p:cTn id="41" presetID="22" presetClass="entr" presetSubtype="2"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right)">
                                      <p:cBhvr>
                                        <p:cTn id="43" dur="500"/>
                                        <p:tgtEl>
                                          <p:spTgt spid="27"/>
                                        </p:tgtEl>
                                      </p:cBhvr>
                                    </p:animEffect>
                                  </p:childTnLst>
                                </p:cTn>
                              </p:par>
                            </p:childTnLst>
                          </p:cTn>
                        </p:par>
                        <p:par>
                          <p:cTn id="44" fill="hold">
                            <p:stCondLst>
                              <p:cond delay="4000"/>
                            </p:stCondLst>
                            <p:childTnLst>
                              <p:par>
                                <p:cTn id="45" presetID="53" presetClass="entr" presetSubtype="16"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p:cTn id="47" dur="500" fill="hold"/>
                                        <p:tgtEl>
                                          <p:spTgt spid="17"/>
                                        </p:tgtEl>
                                        <p:attrNameLst>
                                          <p:attrName>ppt_w</p:attrName>
                                        </p:attrNameLst>
                                      </p:cBhvr>
                                      <p:tavLst>
                                        <p:tav tm="0">
                                          <p:val>
                                            <p:fltVal val="0"/>
                                          </p:val>
                                        </p:tav>
                                        <p:tav tm="100000">
                                          <p:val>
                                            <p:strVal val="#ppt_w"/>
                                          </p:val>
                                        </p:tav>
                                      </p:tavLst>
                                    </p:anim>
                                    <p:anim calcmode="lin" valueType="num">
                                      <p:cBhvr>
                                        <p:cTn id="48" dur="500" fill="hold"/>
                                        <p:tgtEl>
                                          <p:spTgt spid="17"/>
                                        </p:tgtEl>
                                        <p:attrNameLst>
                                          <p:attrName>ppt_h</p:attrName>
                                        </p:attrNameLst>
                                      </p:cBhvr>
                                      <p:tavLst>
                                        <p:tav tm="0">
                                          <p:val>
                                            <p:fltVal val="0"/>
                                          </p:val>
                                        </p:tav>
                                        <p:tav tm="100000">
                                          <p:val>
                                            <p:strVal val="#ppt_h"/>
                                          </p:val>
                                        </p:tav>
                                      </p:tavLst>
                                    </p:anim>
                                    <p:animEffect transition="in" filter="fade">
                                      <p:cBhvr>
                                        <p:cTn id="49" dur="500"/>
                                        <p:tgtEl>
                                          <p:spTgt spid="17"/>
                                        </p:tgtEl>
                                      </p:cBhvr>
                                    </p:animEffect>
                                  </p:childTnLst>
                                </p:cTn>
                              </p:par>
                            </p:childTnLst>
                          </p:cTn>
                        </p:par>
                        <p:par>
                          <p:cTn id="50" fill="hold">
                            <p:stCondLst>
                              <p:cond delay="4500"/>
                            </p:stCondLst>
                            <p:childTnLst>
                              <p:par>
                                <p:cTn id="51" presetID="53" presetClass="entr" presetSubtype="16"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p:cTn id="53" dur="500" fill="hold"/>
                                        <p:tgtEl>
                                          <p:spTgt spid="18"/>
                                        </p:tgtEl>
                                        <p:attrNameLst>
                                          <p:attrName>ppt_w</p:attrName>
                                        </p:attrNameLst>
                                      </p:cBhvr>
                                      <p:tavLst>
                                        <p:tav tm="0">
                                          <p:val>
                                            <p:fltVal val="0"/>
                                          </p:val>
                                        </p:tav>
                                        <p:tav tm="100000">
                                          <p:val>
                                            <p:strVal val="#ppt_w"/>
                                          </p:val>
                                        </p:tav>
                                      </p:tavLst>
                                    </p:anim>
                                    <p:anim calcmode="lin" valueType="num">
                                      <p:cBhvr>
                                        <p:cTn id="54" dur="500" fill="hold"/>
                                        <p:tgtEl>
                                          <p:spTgt spid="18"/>
                                        </p:tgtEl>
                                        <p:attrNameLst>
                                          <p:attrName>ppt_h</p:attrName>
                                        </p:attrNameLst>
                                      </p:cBhvr>
                                      <p:tavLst>
                                        <p:tav tm="0">
                                          <p:val>
                                            <p:fltVal val="0"/>
                                          </p:val>
                                        </p:tav>
                                        <p:tav tm="100000">
                                          <p:val>
                                            <p:strVal val="#ppt_h"/>
                                          </p:val>
                                        </p:tav>
                                      </p:tavLst>
                                    </p:anim>
                                    <p:animEffect transition="in" filter="fade">
                                      <p:cBhvr>
                                        <p:cTn id="5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P spid="17"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矩形 93"/>
          <p:cNvSpPr/>
          <p:nvPr/>
        </p:nvSpPr>
        <p:spPr>
          <a:xfrm>
            <a:off x="6003641" y="3411191"/>
            <a:ext cx="184720" cy="400103"/>
          </a:xfrm>
          <a:prstGeom prst="rect">
            <a:avLst/>
          </a:prstGeom>
          <a:solidFill>
            <a:schemeClr val="bg1">
              <a:lumMod val="95000"/>
            </a:schemeClr>
          </a:solidFill>
        </p:spPr>
        <p:txBody>
          <a:bodyPr rot="0" spcFirstLastPara="0" vertOverflow="overflow" horzOverflow="overflow" vert="horz" wrap="none" lIns="91435" tIns="45717" rIns="91435" bIns="45717" numCol="1" spcCol="0" rtlCol="0" fromWordArt="0" anchor="ctr" anchorCtr="0" forceAA="0" compatLnSpc="1">
            <a:prstTxWarp prst="textNoShape">
              <a:avLst/>
            </a:prstTxWarp>
            <a:spAutoFit/>
          </a:bodyPr>
          <a:lstStyle/>
          <a:p>
            <a:pPr algn="ctr">
              <a:spcBef>
                <a:spcPct val="0"/>
              </a:spcBef>
            </a:pPr>
            <a:endParaRPr lang="zh-CN" altLang="en-US" sz="2000">
              <a:solidFill>
                <a:srgbClr val="222B33"/>
              </a:solidFill>
              <a:ea typeface="微软雅黑" panose="020B0503020204020204" pitchFamily="34" charset="-122"/>
              <a:sym typeface="+mn-lt"/>
            </a:endParaRPr>
          </a:p>
        </p:txBody>
      </p:sp>
      <p:sp>
        <p:nvSpPr>
          <p:cNvPr id="35" name="矩形 34"/>
          <p:cNvSpPr/>
          <p:nvPr/>
        </p:nvSpPr>
        <p:spPr>
          <a:xfrm>
            <a:off x="8409348" y="2262987"/>
            <a:ext cx="1646605" cy="384080"/>
          </a:xfrm>
          <a:prstGeom prst="rect">
            <a:avLst/>
          </a:prstGeom>
        </p:spPr>
        <p:txBody>
          <a:bodyPr wrap="none">
            <a:spAutoFit/>
          </a:bodyPr>
          <a:lstStyle/>
          <a:p>
            <a:r>
              <a:rPr lang="zh-CN" altLang="en-US" sz="1896" dirty="0">
                <a:solidFill>
                  <a:schemeClr val="tx1">
                    <a:lumMod val="75000"/>
                    <a:lumOff val="25000"/>
                  </a:schemeClr>
                </a:solidFill>
                <a:ea typeface="微软雅黑" panose="020B0503020204020204" pitchFamily="34" charset="-122"/>
                <a:sym typeface="+mn-lt"/>
              </a:rPr>
              <a:t>简要文字内容</a:t>
            </a:r>
            <a:endParaRPr lang="zh-CN" altLang="en-US" sz="1899" dirty="0">
              <a:solidFill>
                <a:schemeClr val="tx1">
                  <a:lumMod val="75000"/>
                  <a:lumOff val="25000"/>
                </a:schemeClr>
              </a:solidFill>
              <a:ea typeface="微软雅黑" panose="020B0503020204020204" pitchFamily="34" charset="-122"/>
              <a:sym typeface="+mn-lt"/>
            </a:endParaRPr>
          </a:p>
        </p:txBody>
      </p:sp>
      <p:cxnSp>
        <p:nvCxnSpPr>
          <p:cNvPr id="36" name="直接连接符 35"/>
          <p:cNvCxnSpPr/>
          <p:nvPr/>
        </p:nvCxnSpPr>
        <p:spPr>
          <a:xfrm>
            <a:off x="8544761" y="2735225"/>
            <a:ext cx="314307"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37" name="PA_矩形 75"/>
          <p:cNvSpPr/>
          <p:nvPr>
            <p:custDataLst>
              <p:tags r:id="rId2"/>
            </p:custDataLst>
          </p:nvPr>
        </p:nvSpPr>
        <p:spPr>
          <a:xfrm>
            <a:off x="8399188" y="2751492"/>
            <a:ext cx="2987539" cy="101200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zh-CN" altLang="en-US" sz="1328">
                <a:solidFill>
                  <a:schemeClr val="tx1">
                    <a:lumMod val="75000"/>
                    <a:lumOff val="25000"/>
                  </a:schemeClr>
                </a:solidFill>
                <a:ea typeface="微软雅黑" panose="020B0503020204020204" pitchFamily="34" charset="-122"/>
                <a:sym typeface="+mn-lt"/>
              </a:rPr>
              <a:t>请替换文字内容，点击添加相关标题文字，修改文字内容，也可以直接复制你的内容到此。</a:t>
            </a:r>
            <a:endParaRPr lang="en-US" altLang="zh-CN" sz="1328" dirty="0">
              <a:solidFill>
                <a:schemeClr val="tx1">
                  <a:lumMod val="75000"/>
                  <a:lumOff val="25000"/>
                </a:schemeClr>
              </a:solidFill>
              <a:ea typeface="微软雅黑" panose="020B0503020204020204" pitchFamily="34" charset="-122"/>
              <a:sym typeface="+mn-lt"/>
            </a:endParaRPr>
          </a:p>
        </p:txBody>
      </p:sp>
      <p:sp>
        <p:nvSpPr>
          <p:cNvPr id="26" name="Freeform 19"/>
          <p:cNvSpPr/>
          <p:nvPr/>
        </p:nvSpPr>
        <p:spPr>
          <a:xfrm rot="16200000">
            <a:off x="4778061" y="4610470"/>
            <a:ext cx="1313571" cy="1313573"/>
          </a:xfrm>
          <a:custGeom>
            <a:avLst/>
            <a:gdLst>
              <a:gd name="connsiteX0" fmla="*/ 0 w 1374771"/>
              <a:gd name="connsiteY0" fmla="*/ 1374773 h 1374773"/>
              <a:gd name="connsiteX1" fmla="*/ 6892 w 1374771"/>
              <a:gd name="connsiteY1" fmla="*/ 1238291 h 1374773"/>
              <a:gd name="connsiteX2" fmla="*/ 1238291 w 1374771"/>
              <a:gd name="connsiteY2" fmla="*/ 6892 h 1374773"/>
              <a:gd name="connsiteX3" fmla="*/ 1374771 w 1374771"/>
              <a:gd name="connsiteY3" fmla="*/ 0 h 1374773"/>
              <a:gd name="connsiteX4" fmla="*/ 1374771 w 1374771"/>
              <a:gd name="connsiteY4" fmla="*/ 785622 h 1374773"/>
              <a:gd name="connsiteX5" fmla="*/ 1259595 w 1374771"/>
              <a:gd name="connsiteY5" fmla="*/ 797233 h 1374773"/>
              <a:gd name="connsiteX6" fmla="*/ 797233 w 1374771"/>
              <a:gd name="connsiteY6" fmla="*/ 1259595 h 1374773"/>
              <a:gd name="connsiteX7" fmla="*/ 785622 w 1374771"/>
              <a:gd name="connsiteY7" fmla="*/ 1374773 h 1374773"/>
              <a:gd name="connsiteX8" fmla="*/ 0 w 1374771"/>
              <a:gd name="connsiteY8" fmla="*/ 1374773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3">
                <a:moveTo>
                  <a:pt x="0" y="1374773"/>
                </a:moveTo>
                <a:lnTo>
                  <a:pt x="6892" y="1238291"/>
                </a:lnTo>
                <a:cubicBezTo>
                  <a:pt x="72830" y="589009"/>
                  <a:pt x="589009" y="72830"/>
                  <a:pt x="1238291" y="6892"/>
                </a:cubicBezTo>
                <a:lnTo>
                  <a:pt x="1374771" y="0"/>
                </a:lnTo>
                <a:lnTo>
                  <a:pt x="1374771" y="785622"/>
                </a:lnTo>
                <a:lnTo>
                  <a:pt x="1259595" y="797233"/>
                </a:lnTo>
                <a:cubicBezTo>
                  <a:pt x="1027516" y="844723"/>
                  <a:pt x="844723" y="1027516"/>
                  <a:pt x="797233" y="1259595"/>
                </a:cubicBezTo>
                <a:lnTo>
                  <a:pt x="785622" y="1374773"/>
                </a:lnTo>
                <a:lnTo>
                  <a:pt x="0" y="13747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99">
              <a:ea typeface="微软雅黑" panose="020B0503020204020204" pitchFamily="34" charset="-122"/>
              <a:sym typeface="+mn-lt"/>
            </a:endParaRPr>
          </a:p>
        </p:txBody>
      </p:sp>
      <p:sp>
        <p:nvSpPr>
          <p:cNvPr id="27" name="Freeform 18"/>
          <p:cNvSpPr/>
          <p:nvPr/>
        </p:nvSpPr>
        <p:spPr>
          <a:xfrm rot="16200000">
            <a:off x="6096004" y="4606103"/>
            <a:ext cx="1313571" cy="1322307"/>
          </a:xfrm>
          <a:custGeom>
            <a:avLst/>
            <a:gdLst>
              <a:gd name="connsiteX0" fmla="*/ 0 w 1374771"/>
              <a:gd name="connsiteY0" fmla="*/ 0 h 1374771"/>
              <a:gd name="connsiteX1" fmla="*/ 785622 w 1374771"/>
              <a:gd name="connsiteY1" fmla="*/ 0 h 1374771"/>
              <a:gd name="connsiteX2" fmla="*/ 797233 w 1374771"/>
              <a:gd name="connsiteY2" fmla="*/ 115176 h 1374771"/>
              <a:gd name="connsiteX3" fmla="*/ 1259595 w 1374771"/>
              <a:gd name="connsiteY3" fmla="*/ 577538 h 1374771"/>
              <a:gd name="connsiteX4" fmla="*/ 1374771 w 1374771"/>
              <a:gd name="connsiteY4" fmla="*/ 589149 h 1374771"/>
              <a:gd name="connsiteX5" fmla="*/ 1374771 w 1374771"/>
              <a:gd name="connsiteY5" fmla="*/ 1374771 h 1374771"/>
              <a:gd name="connsiteX6" fmla="*/ 1238291 w 1374771"/>
              <a:gd name="connsiteY6" fmla="*/ 1367879 h 1374771"/>
              <a:gd name="connsiteX7" fmla="*/ 6892 w 1374771"/>
              <a:gd name="connsiteY7" fmla="*/ 136480 h 1374771"/>
              <a:gd name="connsiteX8" fmla="*/ 0 w 1374771"/>
              <a:gd name="connsiteY8" fmla="*/ 0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1">
                <a:moveTo>
                  <a:pt x="0" y="0"/>
                </a:moveTo>
                <a:lnTo>
                  <a:pt x="785622" y="0"/>
                </a:lnTo>
                <a:lnTo>
                  <a:pt x="797233" y="115176"/>
                </a:lnTo>
                <a:cubicBezTo>
                  <a:pt x="844723" y="347255"/>
                  <a:pt x="1027516" y="530048"/>
                  <a:pt x="1259595" y="577538"/>
                </a:cubicBezTo>
                <a:lnTo>
                  <a:pt x="1374771" y="589149"/>
                </a:lnTo>
                <a:lnTo>
                  <a:pt x="1374771" y="1374771"/>
                </a:lnTo>
                <a:lnTo>
                  <a:pt x="1238291" y="1367879"/>
                </a:lnTo>
                <a:cubicBezTo>
                  <a:pt x="589009" y="1301941"/>
                  <a:pt x="72830" y="785762"/>
                  <a:pt x="6892" y="136480"/>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99">
              <a:ea typeface="微软雅黑" panose="020B0503020204020204" pitchFamily="34" charset="-122"/>
              <a:sym typeface="+mn-lt"/>
            </a:endParaRPr>
          </a:p>
        </p:txBody>
      </p:sp>
      <p:sp>
        <p:nvSpPr>
          <p:cNvPr id="28" name="Freeform 12"/>
          <p:cNvSpPr/>
          <p:nvPr/>
        </p:nvSpPr>
        <p:spPr>
          <a:xfrm rot="16200000">
            <a:off x="6100368" y="3298321"/>
            <a:ext cx="1313573" cy="1313571"/>
          </a:xfrm>
          <a:custGeom>
            <a:avLst/>
            <a:gdLst>
              <a:gd name="connsiteX0" fmla="*/ 0 w 1374773"/>
              <a:gd name="connsiteY0" fmla="*/ 1374771 h 1374771"/>
              <a:gd name="connsiteX1" fmla="*/ 0 w 1374773"/>
              <a:gd name="connsiteY1" fmla="*/ 589149 h 1374771"/>
              <a:gd name="connsiteX2" fmla="*/ 115178 w 1374773"/>
              <a:gd name="connsiteY2" fmla="*/ 577538 h 1374771"/>
              <a:gd name="connsiteX3" fmla="*/ 577540 w 1374773"/>
              <a:gd name="connsiteY3" fmla="*/ 115176 h 1374771"/>
              <a:gd name="connsiteX4" fmla="*/ 589151 w 1374773"/>
              <a:gd name="connsiteY4" fmla="*/ 0 h 1374771"/>
              <a:gd name="connsiteX5" fmla="*/ 1374773 w 1374773"/>
              <a:gd name="connsiteY5" fmla="*/ 0 h 1374771"/>
              <a:gd name="connsiteX6" fmla="*/ 1367881 w 1374773"/>
              <a:gd name="connsiteY6" fmla="*/ 136480 h 1374771"/>
              <a:gd name="connsiteX7" fmla="*/ 136482 w 1374773"/>
              <a:gd name="connsiteY7" fmla="*/ 1367879 h 1374771"/>
              <a:gd name="connsiteX8" fmla="*/ 0 w 1374773"/>
              <a:gd name="connsiteY8" fmla="*/ 1374771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1">
                <a:moveTo>
                  <a:pt x="0" y="1374771"/>
                </a:moveTo>
                <a:lnTo>
                  <a:pt x="0" y="589149"/>
                </a:lnTo>
                <a:lnTo>
                  <a:pt x="115178" y="577538"/>
                </a:lnTo>
                <a:cubicBezTo>
                  <a:pt x="347257" y="530048"/>
                  <a:pt x="530050" y="347255"/>
                  <a:pt x="577540" y="115176"/>
                </a:cubicBezTo>
                <a:lnTo>
                  <a:pt x="589151" y="0"/>
                </a:lnTo>
                <a:lnTo>
                  <a:pt x="1374773" y="0"/>
                </a:lnTo>
                <a:lnTo>
                  <a:pt x="1367881" y="136480"/>
                </a:lnTo>
                <a:cubicBezTo>
                  <a:pt x="1301943" y="785762"/>
                  <a:pt x="785764" y="1301941"/>
                  <a:pt x="136482" y="1367879"/>
                </a:cubicBezTo>
                <a:lnTo>
                  <a:pt x="0" y="137477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99">
              <a:ea typeface="微软雅黑" panose="020B0503020204020204" pitchFamily="34" charset="-122"/>
              <a:sym typeface="+mn-lt"/>
            </a:endParaRPr>
          </a:p>
        </p:txBody>
      </p:sp>
      <p:sp>
        <p:nvSpPr>
          <p:cNvPr id="29" name="Freeform 30"/>
          <p:cNvSpPr/>
          <p:nvPr/>
        </p:nvSpPr>
        <p:spPr>
          <a:xfrm rot="16200000">
            <a:off x="4778061" y="2735400"/>
            <a:ext cx="1313571" cy="1313573"/>
          </a:xfrm>
          <a:custGeom>
            <a:avLst/>
            <a:gdLst>
              <a:gd name="connsiteX0" fmla="*/ 0 w 1374771"/>
              <a:gd name="connsiteY0" fmla="*/ 1374773 h 1374773"/>
              <a:gd name="connsiteX1" fmla="*/ 6892 w 1374771"/>
              <a:gd name="connsiteY1" fmla="*/ 1238291 h 1374773"/>
              <a:gd name="connsiteX2" fmla="*/ 1238291 w 1374771"/>
              <a:gd name="connsiteY2" fmla="*/ 6892 h 1374773"/>
              <a:gd name="connsiteX3" fmla="*/ 1374771 w 1374771"/>
              <a:gd name="connsiteY3" fmla="*/ 0 h 1374773"/>
              <a:gd name="connsiteX4" fmla="*/ 1374771 w 1374771"/>
              <a:gd name="connsiteY4" fmla="*/ 785622 h 1374773"/>
              <a:gd name="connsiteX5" fmla="*/ 1259595 w 1374771"/>
              <a:gd name="connsiteY5" fmla="*/ 797233 h 1374773"/>
              <a:gd name="connsiteX6" fmla="*/ 797233 w 1374771"/>
              <a:gd name="connsiteY6" fmla="*/ 1259595 h 1374773"/>
              <a:gd name="connsiteX7" fmla="*/ 785622 w 1374771"/>
              <a:gd name="connsiteY7" fmla="*/ 1374773 h 1374773"/>
              <a:gd name="connsiteX8" fmla="*/ 0 w 1374771"/>
              <a:gd name="connsiteY8" fmla="*/ 1374773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3">
                <a:moveTo>
                  <a:pt x="0" y="1374773"/>
                </a:moveTo>
                <a:lnTo>
                  <a:pt x="6892" y="1238291"/>
                </a:lnTo>
                <a:cubicBezTo>
                  <a:pt x="72830" y="589009"/>
                  <a:pt x="589009" y="72830"/>
                  <a:pt x="1238291" y="6892"/>
                </a:cubicBezTo>
                <a:lnTo>
                  <a:pt x="1374771" y="0"/>
                </a:lnTo>
                <a:lnTo>
                  <a:pt x="1374771" y="785622"/>
                </a:lnTo>
                <a:lnTo>
                  <a:pt x="1259595" y="797233"/>
                </a:lnTo>
                <a:cubicBezTo>
                  <a:pt x="1027516" y="844723"/>
                  <a:pt x="844723" y="1027516"/>
                  <a:pt x="797233" y="1259595"/>
                </a:cubicBezTo>
                <a:lnTo>
                  <a:pt x="785622" y="1374773"/>
                </a:lnTo>
                <a:lnTo>
                  <a:pt x="0" y="13747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99">
              <a:ea typeface="微软雅黑" panose="020B0503020204020204" pitchFamily="34" charset="-122"/>
              <a:sym typeface="+mn-lt"/>
            </a:endParaRPr>
          </a:p>
        </p:txBody>
      </p:sp>
      <p:sp>
        <p:nvSpPr>
          <p:cNvPr id="31" name="Freeform 10"/>
          <p:cNvSpPr/>
          <p:nvPr/>
        </p:nvSpPr>
        <p:spPr>
          <a:xfrm rot="16200000">
            <a:off x="4778060" y="3298320"/>
            <a:ext cx="1313573" cy="1313573"/>
          </a:xfrm>
          <a:custGeom>
            <a:avLst/>
            <a:gdLst>
              <a:gd name="connsiteX0" fmla="*/ 0 w 1374773"/>
              <a:gd name="connsiteY0" fmla="*/ 785622 h 1374773"/>
              <a:gd name="connsiteX1" fmla="*/ 0 w 1374773"/>
              <a:gd name="connsiteY1" fmla="*/ 0 h 1374773"/>
              <a:gd name="connsiteX2" fmla="*/ 136482 w 1374773"/>
              <a:gd name="connsiteY2" fmla="*/ 6892 h 1374773"/>
              <a:gd name="connsiteX3" fmla="*/ 1367881 w 1374773"/>
              <a:gd name="connsiteY3" fmla="*/ 1238291 h 1374773"/>
              <a:gd name="connsiteX4" fmla="*/ 1374773 w 1374773"/>
              <a:gd name="connsiteY4" fmla="*/ 1374773 h 1374773"/>
              <a:gd name="connsiteX5" fmla="*/ 589151 w 1374773"/>
              <a:gd name="connsiteY5" fmla="*/ 1374773 h 1374773"/>
              <a:gd name="connsiteX6" fmla="*/ 577540 w 1374773"/>
              <a:gd name="connsiteY6" fmla="*/ 1259595 h 1374773"/>
              <a:gd name="connsiteX7" fmla="*/ 115178 w 1374773"/>
              <a:gd name="connsiteY7" fmla="*/ 797233 h 1374773"/>
              <a:gd name="connsiteX8" fmla="*/ 0 w 1374773"/>
              <a:gd name="connsiteY8" fmla="*/ 785622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3">
                <a:moveTo>
                  <a:pt x="0" y="785622"/>
                </a:moveTo>
                <a:lnTo>
                  <a:pt x="0" y="0"/>
                </a:lnTo>
                <a:lnTo>
                  <a:pt x="136482" y="6892"/>
                </a:lnTo>
                <a:cubicBezTo>
                  <a:pt x="785764" y="72830"/>
                  <a:pt x="1301943" y="589009"/>
                  <a:pt x="1367881" y="1238291"/>
                </a:cubicBezTo>
                <a:lnTo>
                  <a:pt x="1374773" y="1374773"/>
                </a:lnTo>
                <a:lnTo>
                  <a:pt x="589151" y="1374773"/>
                </a:lnTo>
                <a:lnTo>
                  <a:pt x="577540" y="1259595"/>
                </a:lnTo>
                <a:cubicBezTo>
                  <a:pt x="530050" y="1027516"/>
                  <a:pt x="347257" y="844723"/>
                  <a:pt x="115178" y="797233"/>
                </a:cubicBezTo>
                <a:lnTo>
                  <a:pt x="0" y="78562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99">
              <a:ea typeface="微软雅黑" panose="020B0503020204020204" pitchFamily="34" charset="-122"/>
              <a:sym typeface="+mn-lt"/>
            </a:endParaRPr>
          </a:p>
        </p:txBody>
      </p:sp>
      <p:sp>
        <p:nvSpPr>
          <p:cNvPr id="32" name="Freeform 31"/>
          <p:cNvSpPr/>
          <p:nvPr/>
        </p:nvSpPr>
        <p:spPr>
          <a:xfrm rot="16200000">
            <a:off x="6090211" y="2735401"/>
            <a:ext cx="1313571" cy="1313571"/>
          </a:xfrm>
          <a:custGeom>
            <a:avLst/>
            <a:gdLst>
              <a:gd name="connsiteX0" fmla="*/ 0 w 1374771"/>
              <a:gd name="connsiteY0" fmla="*/ 0 h 1374771"/>
              <a:gd name="connsiteX1" fmla="*/ 785622 w 1374771"/>
              <a:gd name="connsiteY1" fmla="*/ 0 h 1374771"/>
              <a:gd name="connsiteX2" fmla="*/ 797233 w 1374771"/>
              <a:gd name="connsiteY2" fmla="*/ 115176 h 1374771"/>
              <a:gd name="connsiteX3" fmla="*/ 1259595 w 1374771"/>
              <a:gd name="connsiteY3" fmla="*/ 577538 h 1374771"/>
              <a:gd name="connsiteX4" fmla="*/ 1374771 w 1374771"/>
              <a:gd name="connsiteY4" fmla="*/ 589149 h 1374771"/>
              <a:gd name="connsiteX5" fmla="*/ 1374771 w 1374771"/>
              <a:gd name="connsiteY5" fmla="*/ 1374771 h 1374771"/>
              <a:gd name="connsiteX6" fmla="*/ 1238291 w 1374771"/>
              <a:gd name="connsiteY6" fmla="*/ 1367879 h 1374771"/>
              <a:gd name="connsiteX7" fmla="*/ 6892 w 1374771"/>
              <a:gd name="connsiteY7" fmla="*/ 136480 h 1374771"/>
              <a:gd name="connsiteX8" fmla="*/ 0 w 1374771"/>
              <a:gd name="connsiteY8" fmla="*/ 0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1">
                <a:moveTo>
                  <a:pt x="0" y="0"/>
                </a:moveTo>
                <a:lnTo>
                  <a:pt x="785622" y="0"/>
                </a:lnTo>
                <a:lnTo>
                  <a:pt x="797233" y="115176"/>
                </a:lnTo>
                <a:cubicBezTo>
                  <a:pt x="844723" y="347255"/>
                  <a:pt x="1027516" y="530048"/>
                  <a:pt x="1259595" y="577538"/>
                </a:cubicBezTo>
                <a:lnTo>
                  <a:pt x="1374771" y="589149"/>
                </a:lnTo>
                <a:lnTo>
                  <a:pt x="1374771" y="1374771"/>
                </a:lnTo>
                <a:lnTo>
                  <a:pt x="1238291" y="1367879"/>
                </a:lnTo>
                <a:cubicBezTo>
                  <a:pt x="589009" y="1301941"/>
                  <a:pt x="72830" y="785762"/>
                  <a:pt x="6892" y="136480"/>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99">
              <a:ea typeface="微软雅黑" panose="020B0503020204020204" pitchFamily="34" charset="-122"/>
              <a:sym typeface="+mn-lt"/>
            </a:endParaRPr>
          </a:p>
        </p:txBody>
      </p:sp>
      <p:sp>
        <p:nvSpPr>
          <p:cNvPr id="49" name="Freeform 32"/>
          <p:cNvSpPr/>
          <p:nvPr/>
        </p:nvSpPr>
        <p:spPr>
          <a:xfrm rot="16200000">
            <a:off x="6090210" y="1423253"/>
            <a:ext cx="1313573" cy="1313571"/>
          </a:xfrm>
          <a:custGeom>
            <a:avLst/>
            <a:gdLst>
              <a:gd name="connsiteX0" fmla="*/ 0 w 1374773"/>
              <a:gd name="connsiteY0" fmla="*/ 1374771 h 1374771"/>
              <a:gd name="connsiteX1" fmla="*/ 0 w 1374773"/>
              <a:gd name="connsiteY1" fmla="*/ 589149 h 1374771"/>
              <a:gd name="connsiteX2" fmla="*/ 115178 w 1374773"/>
              <a:gd name="connsiteY2" fmla="*/ 577538 h 1374771"/>
              <a:gd name="connsiteX3" fmla="*/ 577540 w 1374773"/>
              <a:gd name="connsiteY3" fmla="*/ 115176 h 1374771"/>
              <a:gd name="connsiteX4" fmla="*/ 589151 w 1374773"/>
              <a:gd name="connsiteY4" fmla="*/ 0 h 1374771"/>
              <a:gd name="connsiteX5" fmla="*/ 1374773 w 1374773"/>
              <a:gd name="connsiteY5" fmla="*/ 0 h 1374771"/>
              <a:gd name="connsiteX6" fmla="*/ 1367881 w 1374773"/>
              <a:gd name="connsiteY6" fmla="*/ 136480 h 1374771"/>
              <a:gd name="connsiteX7" fmla="*/ 136482 w 1374773"/>
              <a:gd name="connsiteY7" fmla="*/ 1367879 h 1374771"/>
              <a:gd name="connsiteX8" fmla="*/ 0 w 1374773"/>
              <a:gd name="connsiteY8" fmla="*/ 1374771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1">
                <a:moveTo>
                  <a:pt x="0" y="1374771"/>
                </a:moveTo>
                <a:lnTo>
                  <a:pt x="0" y="589149"/>
                </a:lnTo>
                <a:lnTo>
                  <a:pt x="115178" y="577538"/>
                </a:lnTo>
                <a:cubicBezTo>
                  <a:pt x="347257" y="530048"/>
                  <a:pt x="530050" y="347255"/>
                  <a:pt x="577540" y="115176"/>
                </a:cubicBezTo>
                <a:lnTo>
                  <a:pt x="589151" y="0"/>
                </a:lnTo>
                <a:lnTo>
                  <a:pt x="1374773" y="0"/>
                </a:lnTo>
                <a:lnTo>
                  <a:pt x="1367881" y="136480"/>
                </a:lnTo>
                <a:cubicBezTo>
                  <a:pt x="1301943" y="785762"/>
                  <a:pt x="785764" y="1301941"/>
                  <a:pt x="136482" y="1367879"/>
                </a:cubicBezTo>
                <a:lnTo>
                  <a:pt x="0" y="137477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99">
              <a:ea typeface="微软雅黑" panose="020B0503020204020204" pitchFamily="34" charset="-122"/>
              <a:sym typeface="+mn-lt"/>
            </a:endParaRPr>
          </a:p>
        </p:txBody>
      </p:sp>
      <p:sp>
        <p:nvSpPr>
          <p:cNvPr id="50" name="Freeform 33"/>
          <p:cNvSpPr/>
          <p:nvPr/>
        </p:nvSpPr>
        <p:spPr>
          <a:xfrm rot="16200000">
            <a:off x="4778060" y="1423252"/>
            <a:ext cx="1313573" cy="1313573"/>
          </a:xfrm>
          <a:custGeom>
            <a:avLst/>
            <a:gdLst>
              <a:gd name="connsiteX0" fmla="*/ 0 w 1374773"/>
              <a:gd name="connsiteY0" fmla="*/ 785622 h 1374773"/>
              <a:gd name="connsiteX1" fmla="*/ 0 w 1374773"/>
              <a:gd name="connsiteY1" fmla="*/ 0 h 1374773"/>
              <a:gd name="connsiteX2" fmla="*/ 136482 w 1374773"/>
              <a:gd name="connsiteY2" fmla="*/ 6892 h 1374773"/>
              <a:gd name="connsiteX3" fmla="*/ 1367881 w 1374773"/>
              <a:gd name="connsiteY3" fmla="*/ 1238291 h 1374773"/>
              <a:gd name="connsiteX4" fmla="*/ 1374773 w 1374773"/>
              <a:gd name="connsiteY4" fmla="*/ 1374773 h 1374773"/>
              <a:gd name="connsiteX5" fmla="*/ 589151 w 1374773"/>
              <a:gd name="connsiteY5" fmla="*/ 1374773 h 1374773"/>
              <a:gd name="connsiteX6" fmla="*/ 577540 w 1374773"/>
              <a:gd name="connsiteY6" fmla="*/ 1259595 h 1374773"/>
              <a:gd name="connsiteX7" fmla="*/ 115178 w 1374773"/>
              <a:gd name="connsiteY7" fmla="*/ 797233 h 1374773"/>
              <a:gd name="connsiteX8" fmla="*/ 0 w 1374773"/>
              <a:gd name="connsiteY8" fmla="*/ 785622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3">
                <a:moveTo>
                  <a:pt x="0" y="785622"/>
                </a:moveTo>
                <a:lnTo>
                  <a:pt x="0" y="0"/>
                </a:lnTo>
                <a:lnTo>
                  <a:pt x="136482" y="6892"/>
                </a:lnTo>
                <a:cubicBezTo>
                  <a:pt x="785764" y="72830"/>
                  <a:pt x="1301943" y="589009"/>
                  <a:pt x="1367881" y="1238291"/>
                </a:cubicBezTo>
                <a:lnTo>
                  <a:pt x="1374773" y="1374773"/>
                </a:lnTo>
                <a:lnTo>
                  <a:pt x="589151" y="1374773"/>
                </a:lnTo>
                <a:lnTo>
                  <a:pt x="577540" y="1259595"/>
                </a:lnTo>
                <a:cubicBezTo>
                  <a:pt x="530050" y="1027516"/>
                  <a:pt x="347257" y="844723"/>
                  <a:pt x="115178" y="797233"/>
                </a:cubicBezTo>
                <a:lnTo>
                  <a:pt x="0" y="78562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99">
              <a:ea typeface="微软雅黑" panose="020B0503020204020204" pitchFamily="34" charset="-122"/>
              <a:sym typeface="+mn-lt"/>
            </a:endParaRPr>
          </a:p>
        </p:txBody>
      </p:sp>
      <p:sp>
        <p:nvSpPr>
          <p:cNvPr id="51" name="TextBox 36"/>
          <p:cNvSpPr txBox="1"/>
          <p:nvPr/>
        </p:nvSpPr>
        <p:spPr>
          <a:xfrm>
            <a:off x="4986602" y="2335311"/>
            <a:ext cx="707245" cy="523220"/>
          </a:xfrm>
          <a:prstGeom prst="rect">
            <a:avLst/>
          </a:prstGeom>
          <a:noFill/>
        </p:spPr>
        <p:txBody>
          <a:bodyPr wrap="none" rtlCol="0">
            <a:spAutoFit/>
          </a:bodyPr>
          <a:lstStyle/>
          <a:p>
            <a:r>
              <a:rPr lang="en-US" sz="2800" b="1">
                <a:solidFill>
                  <a:schemeClr val="bg1"/>
                </a:solidFill>
                <a:ea typeface="微软雅黑" panose="020B0503020204020204" pitchFamily="34" charset="-122"/>
                <a:cs typeface="Open Sans" panose="020B0606030504020204" pitchFamily="34" charset="0"/>
                <a:sym typeface="+mn-lt"/>
              </a:rPr>
              <a:t>01</a:t>
            </a:r>
          </a:p>
        </p:txBody>
      </p:sp>
      <p:sp>
        <p:nvSpPr>
          <p:cNvPr id="52" name="TextBox 37"/>
          <p:cNvSpPr txBox="1"/>
          <p:nvPr/>
        </p:nvSpPr>
        <p:spPr>
          <a:xfrm>
            <a:off x="6757154" y="2779508"/>
            <a:ext cx="707245" cy="523220"/>
          </a:xfrm>
          <a:prstGeom prst="rect">
            <a:avLst/>
          </a:prstGeom>
          <a:noFill/>
        </p:spPr>
        <p:txBody>
          <a:bodyPr wrap="none" rtlCol="0">
            <a:spAutoFit/>
          </a:bodyPr>
          <a:lstStyle/>
          <a:p>
            <a:r>
              <a:rPr lang="en-US" sz="2800" b="1">
                <a:solidFill>
                  <a:schemeClr val="bg1"/>
                </a:solidFill>
                <a:ea typeface="微软雅黑" panose="020B0503020204020204" pitchFamily="34" charset="-122"/>
                <a:cs typeface="Open Sans" panose="020B0606030504020204" pitchFamily="34" charset="0"/>
                <a:sym typeface="+mn-lt"/>
              </a:rPr>
              <a:t>02</a:t>
            </a:r>
          </a:p>
        </p:txBody>
      </p:sp>
      <p:sp>
        <p:nvSpPr>
          <p:cNvPr id="53" name="TextBox 38"/>
          <p:cNvSpPr txBox="1"/>
          <p:nvPr/>
        </p:nvSpPr>
        <p:spPr>
          <a:xfrm>
            <a:off x="6757154" y="4197797"/>
            <a:ext cx="707245" cy="523220"/>
          </a:xfrm>
          <a:prstGeom prst="rect">
            <a:avLst/>
          </a:prstGeom>
          <a:noFill/>
        </p:spPr>
        <p:txBody>
          <a:bodyPr wrap="none" rtlCol="0">
            <a:spAutoFit/>
          </a:bodyPr>
          <a:lstStyle/>
          <a:p>
            <a:r>
              <a:rPr lang="en-US" sz="2800" b="1">
                <a:solidFill>
                  <a:schemeClr val="bg1"/>
                </a:solidFill>
                <a:ea typeface="微软雅黑" panose="020B0503020204020204" pitchFamily="34" charset="-122"/>
                <a:cs typeface="Open Sans" panose="020B0606030504020204" pitchFamily="34" charset="0"/>
                <a:sym typeface="+mn-lt"/>
              </a:rPr>
              <a:t>03</a:t>
            </a:r>
          </a:p>
        </p:txBody>
      </p:sp>
      <p:sp>
        <p:nvSpPr>
          <p:cNvPr id="54" name="TextBox 39"/>
          <p:cNvSpPr txBox="1"/>
          <p:nvPr/>
        </p:nvSpPr>
        <p:spPr>
          <a:xfrm>
            <a:off x="4986602" y="4633235"/>
            <a:ext cx="707245" cy="523220"/>
          </a:xfrm>
          <a:prstGeom prst="rect">
            <a:avLst/>
          </a:prstGeom>
          <a:noFill/>
        </p:spPr>
        <p:txBody>
          <a:bodyPr wrap="none" rtlCol="0">
            <a:spAutoFit/>
          </a:bodyPr>
          <a:lstStyle/>
          <a:p>
            <a:r>
              <a:rPr lang="en-US" sz="2800" b="1">
                <a:solidFill>
                  <a:schemeClr val="bg1"/>
                </a:solidFill>
                <a:ea typeface="微软雅黑" panose="020B0503020204020204" pitchFamily="34" charset="-122"/>
                <a:cs typeface="Open Sans" panose="020B0606030504020204" pitchFamily="34" charset="0"/>
                <a:sym typeface="+mn-lt"/>
              </a:rPr>
              <a:t>04</a:t>
            </a:r>
          </a:p>
        </p:txBody>
      </p:sp>
      <p:sp>
        <p:nvSpPr>
          <p:cNvPr id="55" name="Oval 41"/>
          <p:cNvSpPr/>
          <p:nvPr/>
        </p:nvSpPr>
        <p:spPr>
          <a:xfrm>
            <a:off x="3995912" y="1851540"/>
            <a:ext cx="561576" cy="5615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ea typeface="微软雅黑" panose="020B0503020204020204" pitchFamily="34" charset="-122"/>
                <a:sym typeface="+mn-lt"/>
              </a:rPr>
              <a:t>01</a:t>
            </a:r>
          </a:p>
        </p:txBody>
      </p:sp>
      <p:sp>
        <p:nvSpPr>
          <p:cNvPr id="57" name="Oval 43"/>
          <p:cNvSpPr/>
          <p:nvPr/>
        </p:nvSpPr>
        <p:spPr>
          <a:xfrm>
            <a:off x="3995912" y="4059932"/>
            <a:ext cx="561576" cy="5615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a:solidFill>
                  <a:schemeClr val="bg1"/>
                </a:solidFill>
                <a:ea typeface="微软雅黑" panose="020B0503020204020204" pitchFamily="34" charset="-122"/>
                <a:sym typeface="+mn-lt"/>
              </a:rPr>
              <a:t>04</a:t>
            </a:r>
          </a:p>
        </p:txBody>
      </p:sp>
      <p:sp>
        <p:nvSpPr>
          <p:cNvPr id="59" name="Oval 45"/>
          <p:cNvSpPr/>
          <p:nvPr/>
        </p:nvSpPr>
        <p:spPr>
          <a:xfrm>
            <a:off x="7837611" y="2295737"/>
            <a:ext cx="561576" cy="5615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a:solidFill>
                  <a:schemeClr val="bg1"/>
                </a:solidFill>
                <a:ea typeface="微软雅黑" panose="020B0503020204020204" pitchFamily="34" charset="-122"/>
                <a:sym typeface="+mn-lt"/>
              </a:rPr>
              <a:t>02</a:t>
            </a:r>
          </a:p>
        </p:txBody>
      </p:sp>
      <p:sp>
        <p:nvSpPr>
          <p:cNvPr id="61" name="Oval 47"/>
          <p:cNvSpPr/>
          <p:nvPr/>
        </p:nvSpPr>
        <p:spPr>
          <a:xfrm>
            <a:off x="7837611" y="4197797"/>
            <a:ext cx="561576" cy="5615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a:solidFill>
                  <a:schemeClr val="bg1"/>
                </a:solidFill>
                <a:ea typeface="微软雅黑" panose="020B0503020204020204" pitchFamily="34" charset="-122"/>
                <a:sym typeface="+mn-lt"/>
              </a:rPr>
              <a:t>03</a:t>
            </a:r>
          </a:p>
        </p:txBody>
      </p:sp>
      <p:sp>
        <p:nvSpPr>
          <p:cNvPr id="85" name="矩形 84"/>
          <p:cNvSpPr/>
          <p:nvPr/>
        </p:nvSpPr>
        <p:spPr>
          <a:xfrm>
            <a:off x="8409348" y="4197797"/>
            <a:ext cx="1646605" cy="384080"/>
          </a:xfrm>
          <a:prstGeom prst="rect">
            <a:avLst/>
          </a:prstGeom>
        </p:spPr>
        <p:txBody>
          <a:bodyPr wrap="none">
            <a:spAutoFit/>
          </a:bodyPr>
          <a:lstStyle/>
          <a:p>
            <a:r>
              <a:rPr lang="zh-CN" altLang="en-US" sz="1896" dirty="0">
                <a:solidFill>
                  <a:schemeClr val="tx1">
                    <a:lumMod val="75000"/>
                    <a:lumOff val="25000"/>
                  </a:schemeClr>
                </a:solidFill>
                <a:ea typeface="微软雅黑" panose="020B0503020204020204" pitchFamily="34" charset="-122"/>
                <a:sym typeface="+mn-lt"/>
              </a:rPr>
              <a:t>简要文字内容</a:t>
            </a:r>
            <a:endParaRPr lang="zh-CN" altLang="en-US" sz="1899" dirty="0">
              <a:solidFill>
                <a:schemeClr val="tx1">
                  <a:lumMod val="75000"/>
                  <a:lumOff val="25000"/>
                </a:schemeClr>
              </a:solidFill>
              <a:ea typeface="微软雅黑" panose="020B0503020204020204" pitchFamily="34" charset="-122"/>
              <a:sym typeface="+mn-lt"/>
            </a:endParaRPr>
          </a:p>
        </p:txBody>
      </p:sp>
      <p:cxnSp>
        <p:nvCxnSpPr>
          <p:cNvPr id="86" name="直接连接符 85"/>
          <p:cNvCxnSpPr/>
          <p:nvPr/>
        </p:nvCxnSpPr>
        <p:spPr>
          <a:xfrm>
            <a:off x="8544761" y="4670035"/>
            <a:ext cx="314307"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87" name="PA_矩形 75"/>
          <p:cNvSpPr/>
          <p:nvPr>
            <p:custDataLst>
              <p:tags r:id="rId3"/>
            </p:custDataLst>
          </p:nvPr>
        </p:nvSpPr>
        <p:spPr>
          <a:xfrm>
            <a:off x="8399188" y="4686303"/>
            <a:ext cx="2987539" cy="101200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zh-CN" altLang="en-US" sz="1328">
                <a:solidFill>
                  <a:schemeClr val="tx1">
                    <a:lumMod val="75000"/>
                    <a:lumOff val="25000"/>
                  </a:schemeClr>
                </a:solidFill>
                <a:ea typeface="微软雅黑" panose="020B0503020204020204" pitchFamily="34" charset="-122"/>
                <a:sym typeface="+mn-lt"/>
              </a:rPr>
              <a:t>请替换文字内容，点击添加相关标题文字，修改文字内容，也可以直接复制你的内容到此。</a:t>
            </a:r>
            <a:endParaRPr lang="en-US" altLang="zh-CN" sz="1328" dirty="0">
              <a:solidFill>
                <a:schemeClr val="tx1">
                  <a:lumMod val="75000"/>
                  <a:lumOff val="25000"/>
                </a:schemeClr>
              </a:solidFill>
              <a:ea typeface="微软雅黑" panose="020B0503020204020204" pitchFamily="34" charset="-122"/>
              <a:sym typeface="+mn-lt"/>
            </a:endParaRPr>
          </a:p>
        </p:txBody>
      </p:sp>
      <p:sp>
        <p:nvSpPr>
          <p:cNvPr id="88" name="矩形 87"/>
          <p:cNvSpPr/>
          <p:nvPr/>
        </p:nvSpPr>
        <p:spPr>
          <a:xfrm>
            <a:off x="2254002" y="1720451"/>
            <a:ext cx="1646605" cy="384080"/>
          </a:xfrm>
          <a:prstGeom prst="rect">
            <a:avLst/>
          </a:prstGeom>
        </p:spPr>
        <p:txBody>
          <a:bodyPr wrap="none">
            <a:spAutoFit/>
          </a:bodyPr>
          <a:lstStyle/>
          <a:p>
            <a:pPr algn="r"/>
            <a:r>
              <a:rPr lang="zh-CN" altLang="en-US" sz="1896" dirty="0">
                <a:solidFill>
                  <a:schemeClr val="tx1">
                    <a:lumMod val="75000"/>
                    <a:lumOff val="25000"/>
                  </a:schemeClr>
                </a:solidFill>
                <a:ea typeface="微软雅黑" panose="020B0503020204020204" pitchFamily="34" charset="-122"/>
                <a:sym typeface="+mn-lt"/>
              </a:rPr>
              <a:t>简要文字内容</a:t>
            </a:r>
            <a:endParaRPr lang="zh-CN" altLang="en-US" sz="1899" dirty="0">
              <a:solidFill>
                <a:schemeClr val="tx1">
                  <a:lumMod val="75000"/>
                  <a:lumOff val="25000"/>
                </a:schemeClr>
              </a:solidFill>
              <a:ea typeface="微软雅黑" panose="020B0503020204020204" pitchFamily="34" charset="-122"/>
              <a:sym typeface="+mn-lt"/>
            </a:endParaRPr>
          </a:p>
        </p:txBody>
      </p:sp>
      <p:cxnSp>
        <p:nvCxnSpPr>
          <p:cNvPr id="89" name="直接连接符 88"/>
          <p:cNvCxnSpPr/>
          <p:nvPr/>
        </p:nvCxnSpPr>
        <p:spPr>
          <a:xfrm>
            <a:off x="3467191" y="2160941"/>
            <a:ext cx="314307"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90" name="PA_矩形 75"/>
          <p:cNvSpPr/>
          <p:nvPr>
            <p:custDataLst>
              <p:tags r:id="rId4"/>
            </p:custDataLst>
          </p:nvPr>
        </p:nvSpPr>
        <p:spPr>
          <a:xfrm>
            <a:off x="873008" y="2208956"/>
            <a:ext cx="3018864" cy="101200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pPr>
            <a:r>
              <a:rPr lang="zh-CN" altLang="en-US" sz="1328">
                <a:solidFill>
                  <a:schemeClr val="tx1">
                    <a:lumMod val="75000"/>
                    <a:lumOff val="25000"/>
                  </a:schemeClr>
                </a:solidFill>
                <a:ea typeface="微软雅黑" panose="020B0503020204020204" pitchFamily="34" charset="-122"/>
                <a:sym typeface="+mn-lt"/>
              </a:rPr>
              <a:t>请替换文字内容，点击添加相关标题文字，修改文字内容，也可以直接复制你的内容到此。</a:t>
            </a:r>
            <a:endParaRPr lang="en-US" altLang="zh-CN" sz="1328" dirty="0">
              <a:solidFill>
                <a:schemeClr val="tx1">
                  <a:lumMod val="75000"/>
                  <a:lumOff val="25000"/>
                </a:schemeClr>
              </a:solidFill>
              <a:ea typeface="微软雅黑" panose="020B0503020204020204" pitchFamily="34" charset="-122"/>
              <a:sym typeface="+mn-lt"/>
            </a:endParaRPr>
          </a:p>
        </p:txBody>
      </p:sp>
      <p:sp>
        <p:nvSpPr>
          <p:cNvPr id="91" name="矩形 90"/>
          <p:cNvSpPr/>
          <p:nvPr/>
        </p:nvSpPr>
        <p:spPr>
          <a:xfrm>
            <a:off x="2254002" y="3989868"/>
            <a:ext cx="1646605" cy="384080"/>
          </a:xfrm>
          <a:prstGeom prst="rect">
            <a:avLst/>
          </a:prstGeom>
        </p:spPr>
        <p:txBody>
          <a:bodyPr wrap="none">
            <a:spAutoFit/>
          </a:bodyPr>
          <a:lstStyle/>
          <a:p>
            <a:pPr algn="r"/>
            <a:r>
              <a:rPr lang="zh-CN" altLang="en-US" sz="1896" dirty="0">
                <a:solidFill>
                  <a:schemeClr val="tx1">
                    <a:lumMod val="75000"/>
                    <a:lumOff val="25000"/>
                  </a:schemeClr>
                </a:solidFill>
                <a:ea typeface="微软雅黑" panose="020B0503020204020204" pitchFamily="34" charset="-122"/>
                <a:sym typeface="+mn-lt"/>
              </a:rPr>
              <a:t>简要文字内容</a:t>
            </a:r>
            <a:endParaRPr lang="zh-CN" altLang="en-US" sz="1899" dirty="0">
              <a:solidFill>
                <a:schemeClr val="tx1">
                  <a:lumMod val="75000"/>
                  <a:lumOff val="25000"/>
                </a:schemeClr>
              </a:solidFill>
              <a:ea typeface="微软雅黑" panose="020B0503020204020204" pitchFamily="34" charset="-122"/>
              <a:sym typeface="+mn-lt"/>
            </a:endParaRPr>
          </a:p>
        </p:txBody>
      </p:sp>
      <p:cxnSp>
        <p:nvCxnSpPr>
          <p:cNvPr id="92" name="直接连接符 91"/>
          <p:cNvCxnSpPr/>
          <p:nvPr/>
        </p:nvCxnSpPr>
        <p:spPr>
          <a:xfrm>
            <a:off x="3467191" y="4430359"/>
            <a:ext cx="314307"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93" name="PA_矩形 75"/>
          <p:cNvSpPr/>
          <p:nvPr>
            <p:custDataLst>
              <p:tags r:id="rId5"/>
            </p:custDataLst>
          </p:nvPr>
        </p:nvSpPr>
        <p:spPr>
          <a:xfrm>
            <a:off x="873008" y="4478373"/>
            <a:ext cx="3018865" cy="101200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pPr>
            <a:r>
              <a:rPr lang="zh-CN" altLang="en-US" sz="1328">
                <a:solidFill>
                  <a:schemeClr val="tx1">
                    <a:lumMod val="75000"/>
                    <a:lumOff val="25000"/>
                  </a:schemeClr>
                </a:solidFill>
                <a:ea typeface="微软雅黑" panose="020B0503020204020204" pitchFamily="34" charset="-122"/>
                <a:sym typeface="+mn-lt"/>
              </a:rPr>
              <a:t>请替换文字内容，点击添加相关标题文字，修改文字内容，也可以直接复制你的内容到此。</a:t>
            </a:r>
            <a:endParaRPr lang="en-US" altLang="zh-CN" sz="1328" dirty="0">
              <a:solidFill>
                <a:schemeClr val="tx1">
                  <a:lumMod val="75000"/>
                  <a:lumOff val="25000"/>
                </a:schemeClr>
              </a:solidFill>
              <a:ea typeface="微软雅黑" panose="020B0503020204020204" pitchFamily="34" charset="-122"/>
              <a:sym typeface="+mn-lt"/>
            </a:endParaRPr>
          </a:p>
        </p:txBody>
      </p:sp>
    </p:spTree>
    <p:extLst>
      <p:ext uri="{BB962C8B-B14F-4D97-AF65-F5344CB8AC3E}">
        <p14:creationId xmlns:p14="http://schemas.microsoft.com/office/powerpoint/2010/main" val="795518332"/>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accel="100000" fill="hold" grpId="0" nodeType="withEffect" p14:presetBounceEnd="40000">
                                      <p:stCondLst>
                                        <p:cond delay="0"/>
                                      </p:stCondLst>
                                      <p:childTnLst>
                                        <p:set>
                                          <p:cBhvr>
                                            <p:cTn id="6" dur="1" fill="hold">
                                              <p:stCondLst>
                                                <p:cond delay="0"/>
                                              </p:stCondLst>
                                            </p:cTn>
                                            <p:tgtEl>
                                              <p:spTgt spid="94"/>
                                            </p:tgtEl>
                                            <p:attrNameLst>
                                              <p:attrName>style.visibility</p:attrName>
                                            </p:attrNameLst>
                                          </p:cBhvr>
                                          <p:to>
                                            <p:strVal val="visible"/>
                                          </p:to>
                                        </p:set>
                                        <p:anim calcmode="lin" valueType="num" p14:bounceEnd="40000">
                                          <p:cBhvr additive="base">
                                            <p:cTn id="7" dur="1000" fill="hold"/>
                                            <p:tgtEl>
                                              <p:spTgt spid="94"/>
                                            </p:tgtEl>
                                            <p:attrNameLst>
                                              <p:attrName>ppt_x</p:attrName>
                                            </p:attrNameLst>
                                          </p:cBhvr>
                                          <p:tavLst>
                                            <p:tav tm="0">
                                              <p:val>
                                                <p:strVal val="0-#ppt_w/2"/>
                                              </p:val>
                                            </p:tav>
                                            <p:tav tm="100000">
                                              <p:val>
                                                <p:strVal val="#ppt_x"/>
                                              </p:val>
                                            </p:tav>
                                          </p:tavLst>
                                        </p:anim>
                                        <p:anim calcmode="lin" valueType="num" p14:bounceEnd="40000">
                                          <p:cBhvr additive="base">
                                            <p:cTn id="8" dur="1000" fill="hold"/>
                                            <p:tgtEl>
                                              <p:spTgt spid="94"/>
                                            </p:tgtEl>
                                            <p:attrNameLst>
                                              <p:attrName>ppt_y</p:attrName>
                                            </p:attrNameLst>
                                          </p:cBhvr>
                                          <p:tavLst>
                                            <p:tav tm="0">
                                              <p:val>
                                                <p:strVal val="1+#ppt_h/2"/>
                                              </p:val>
                                            </p:tav>
                                            <p:tav tm="100000">
                                              <p:val>
                                                <p:strVal val="#ppt_y"/>
                                              </p:val>
                                            </p:tav>
                                          </p:tavLst>
                                        </p:anim>
                                      </p:childTnLst>
                                    </p:cTn>
                                  </p:par>
                                  <p:par>
                                    <p:cTn id="9" presetID="2" presetClass="entr" presetSubtype="12" accel="100000" fill="hold" grpId="0" nodeType="withEffect" p14:presetBounceEnd="40000">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14:bounceEnd="40000">
                                          <p:cBhvr additive="base">
                                            <p:cTn id="11" dur="1000" fill="hold"/>
                                            <p:tgtEl>
                                              <p:spTgt spid="35"/>
                                            </p:tgtEl>
                                            <p:attrNameLst>
                                              <p:attrName>ppt_x</p:attrName>
                                            </p:attrNameLst>
                                          </p:cBhvr>
                                          <p:tavLst>
                                            <p:tav tm="0">
                                              <p:val>
                                                <p:strVal val="0-#ppt_w/2"/>
                                              </p:val>
                                            </p:tav>
                                            <p:tav tm="100000">
                                              <p:val>
                                                <p:strVal val="#ppt_x"/>
                                              </p:val>
                                            </p:tav>
                                          </p:tavLst>
                                        </p:anim>
                                        <p:anim calcmode="lin" valueType="num" p14:bounceEnd="40000">
                                          <p:cBhvr additive="base">
                                            <p:cTn id="12" dur="1000" fill="hold"/>
                                            <p:tgtEl>
                                              <p:spTgt spid="35"/>
                                            </p:tgtEl>
                                            <p:attrNameLst>
                                              <p:attrName>ppt_y</p:attrName>
                                            </p:attrNameLst>
                                          </p:cBhvr>
                                          <p:tavLst>
                                            <p:tav tm="0">
                                              <p:val>
                                                <p:strVal val="1+#ppt_h/2"/>
                                              </p:val>
                                            </p:tav>
                                            <p:tav tm="100000">
                                              <p:val>
                                                <p:strVal val="#ppt_y"/>
                                              </p:val>
                                            </p:tav>
                                          </p:tavLst>
                                        </p:anim>
                                      </p:childTnLst>
                                    </p:cTn>
                                  </p:par>
                                  <p:par>
                                    <p:cTn id="13" presetID="2" presetClass="entr" presetSubtype="12" accel="100000" fill="hold" nodeType="withEffect" p14:presetBounceEnd="40000">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14:bounceEnd="40000">
                                          <p:cBhvr additive="base">
                                            <p:cTn id="15" dur="1000" fill="hold"/>
                                            <p:tgtEl>
                                              <p:spTgt spid="36"/>
                                            </p:tgtEl>
                                            <p:attrNameLst>
                                              <p:attrName>ppt_x</p:attrName>
                                            </p:attrNameLst>
                                          </p:cBhvr>
                                          <p:tavLst>
                                            <p:tav tm="0">
                                              <p:val>
                                                <p:strVal val="0-#ppt_w/2"/>
                                              </p:val>
                                            </p:tav>
                                            <p:tav tm="100000">
                                              <p:val>
                                                <p:strVal val="#ppt_x"/>
                                              </p:val>
                                            </p:tav>
                                          </p:tavLst>
                                        </p:anim>
                                        <p:anim calcmode="lin" valueType="num" p14:bounceEnd="40000">
                                          <p:cBhvr additive="base">
                                            <p:cTn id="16" dur="1000" fill="hold"/>
                                            <p:tgtEl>
                                              <p:spTgt spid="36"/>
                                            </p:tgtEl>
                                            <p:attrNameLst>
                                              <p:attrName>ppt_y</p:attrName>
                                            </p:attrNameLst>
                                          </p:cBhvr>
                                          <p:tavLst>
                                            <p:tav tm="0">
                                              <p:val>
                                                <p:strVal val="1+#ppt_h/2"/>
                                              </p:val>
                                            </p:tav>
                                            <p:tav tm="100000">
                                              <p:val>
                                                <p:strVal val="#ppt_y"/>
                                              </p:val>
                                            </p:tav>
                                          </p:tavLst>
                                        </p:anim>
                                      </p:childTnLst>
                                    </p:cTn>
                                  </p:par>
                                  <p:par>
                                    <p:cTn id="17" presetID="2" presetClass="entr" presetSubtype="12" accel="100000" fill="hold" grpId="0" nodeType="withEffect" p14:presetBounceEnd="40000">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14:bounceEnd="40000">
                                          <p:cBhvr additive="base">
                                            <p:cTn id="19" dur="1000" fill="hold"/>
                                            <p:tgtEl>
                                              <p:spTgt spid="37"/>
                                            </p:tgtEl>
                                            <p:attrNameLst>
                                              <p:attrName>ppt_x</p:attrName>
                                            </p:attrNameLst>
                                          </p:cBhvr>
                                          <p:tavLst>
                                            <p:tav tm="0">
                                              <p:val>
                                                <p:strVal val="0-#ppt_w/2"/>
                                              </p:val>
                                            </p:tav>
                                            <p:tav tm="100000">
                                              <p:val>
                                                <p:strVal val="#ppt_x"/>
                                              </p:val>
                                            </p:tav>
                                          </p:tavLst>
                                        </p:anim>
                                        <p:anim calcmode="lin" valueType="num" p14:bounceEnd="40000">
                                          <p:cBhvr additive="base">
                                            <p:cTn id="20" dur="1000" fill="hold"/>
                                            <p:tgtEl>
                                              <p:spTgt spid="37"/>
                                            </p:tgtEl>
                                            <p:attrNameLst>
                                              <p:attrName>ppt_y</p:attrName>
                                            </p:attrNameLst>
                                          </p:cBhvr>
                                          <p:tavLst>
                                            <p:tav tm="0">
                                              <p:val>
                                                <p:strVal val="1+#ppt_h/2"/>
                                              </p:val>
                                            </p:tav>
                                            <p:tav tm="100000">
                                              <p:val>
                                                <p:strVal val="#ppt_y"/>
                                              </p:val>
                                            </p:tav>
                                          </p:tavLst>
                                        </p:anim>
                                      </p:childTnLst>
                                    </p:cTn>
                                  </p:par>
                                  <p:par>
                                    <p:cTn id="21" presetID="2" presetClass="entr" presetSubtype="12" accel="100000" fill="hold" grpId="0" nodeType="withEffect" p14:presetBounceEnd="40000">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14:bounceEnd="40000">
                                          <p:cBhvr additive="base">
                                            <p:cTn id="23" dur="1000" fill="hold"/>
                                            <p:tgtEl>
                                              <p:spTgt spid="26"/>
                                            </p:tgtEl>
                                            <p:attrNameLst>
                                              <p:attrName>ppt_x</p:attrName>
                                            </p:attrNameLst>
                                          </p:cBhvr>
                                          <p:tavLst>
                                            <p:tav tm="0">
                                              <p:val>
                                                <p:strVal val="0-#ppt_w/2"/>
                                              </p:val>
                                            </p:tav>
                                            <p:tav tm="100000">
                                              <p:val>
                                                <p:strVal val="#ppt_x"/>
                                              </p:val>
                                            </p:tav>
                                          </p:tavLst>
                                        </p:anim>
                                        <p:anim calcmode="lin" valueType="num" p14:bounceEnd="40000">
                                          <p:cBhvr additive="base">
                                            <p:cTn id="24" dur="1000" fill="hold"/>
                                            <p:tgtEl>
                                              <p:spTgt spid="26"/>
                                            </p:tgtEl>
                                            <p:attrNameLst>
                                              <p:attrName>ppt_y</p:attrName>
                                            </p:attrNameLst>
                                          </p:cBhvr>
                                          <p:tavLst>
                                            <p:tav tm="0">
                                              <p:val>
                                                <p:strVal val="1+#ppt_h/2"/>
                                              </p:val>
                                            </p:tav>
                                            <p:tav tm="100000">
                                              <p:val>
                                                <p:strVal val="#ppt_y"/>
                                              </p:val>
                                            </p:tav>
                                          </p:tavLst>
                                        </p:anim>
                                      </p:childTnLst>
                                    </p:cTn>
                                  </p:par>
                                  <p:par>
                                    <p:cTn id="25" presetID="2" presetClass="entr" presetSubtype="12" accel="100000" fill="hold" grpId="0" nodeType="withEffect" p14:presetBounceEnd="40000">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14:bounceEnd="40000">
                                          <p:cBhvr additive="base">
                                            <p:cTn id="27" dur="1000" fill="hold"/>
                                            <p:tgtEl>
                                              <p:spTgt spid="27"/>
                                            </p:tgtEl>
                                            <p:attrNameLst>
                                              <p:attrName>ppt_x</p:attrName>
                                            </p:attrNameLst>
                                          </p:cBhvr>
                                          <p:tavLst>
                                            <p:tav tm="0">
                                              <p:val>
                                                <p:strVal val="0-#ppt_w/2"/>
                                              </p:val>
                                            </p:tav>
                                            <p:tav tm="100000">
                                              <p:val>
                                                <p:strVal val="#ppt_x"/>
                                              </p:val>
                                            </p:tav>
                                          </p:tavLst>
                                        </p:anim>
                                        <p:anim calcmode="lin" valueType="num" p14:bounceEnd="40000">
                                          <p:cBhvr additive="base">
                                            <p:cTn id="28" dur="1000" fill="hold"/>
                                            <p:tgtEl>
                                              <p:spTgt spid="27"/>
                                            </p:tgtEl>
                                            <p:attrNameLst>
                                              <p:attrName>ppt_y</p:attrName>
                                            </p:attrNameLst>
                                          </p:cBhvr>
                                          <p:tavLst>
                                            <p:tav tm="0">
                                              <p:val>
                                                <p:strVal val="1+#ppt_h/2"/>
                                              </p:val>
                                            </p:tav>
                                            <p:tav tm="100000">
                                              <p:val>
                                                <p:strVal val="#ppt_y"/>
                                              </p:val>
                                            </p:tav>
                                          </p:tavLst>
                                        </p:anim>
                                      </p:childTnLst>
                                    </p:cTn>
                                  </p:par>
                                  <p:par>
                                    <p:cTn id="29" presetID="2" presetClass="entr" presetSubtype="12" accel="100000" fill="hold" grpId="0" nodeType="withEffect" p14:presetBounceEnd="40000">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14:bounceEnd="40000">
                                          <p:cBhvr additive="base">
                                            <p:cTn id="31" dur="1000" fill="hold"/>
                                            <p:tgtEl>
                                              <p:spTgt spid="28"/>
                                            </p:tgtEl>
                                            <p:attrNameLst>
                                              <p:attrName>ppt_x</p:attrName>
                                            </p:attrNameLst>
                                          </p:cBhvr>
                                          <p:tavLst>
                                            <p:tav tm="0">
                                              <p:val>
                                                <p:strVal val="0-#ppt_w/2"/>
                                              </p:val>
                                            </p:tav>
                                            <p:tav tm="100000">
                                              <p:val>
                                                <p:strVal val="#ppt_x"/>
                                              </p:val>
                                            </p:tav>
                                          </p:tavLst>
                                        </p:anim>
                                        <p:anim calcmode="lin" valueType="num" p14:bounceEnd="40000">
                                          <p:cBhvr additive="base">
                                            <p:cTn id="32" dur="1000" fill="hold"/>
                                            <p:tgtEl>
                                              <p:spTgt spid="28"/>
                                            </p:tgtEl>
                                            <p:attrNameLst>
                                              <p:attrName>ppt_y</p:attrName>
                                            </p:attrNameLst>
                                          </p:cBhvr>
                                          <p:tavLst>
                                            <p:tav tm="0">
                                              <p:val>
                                                <p:strVal val="1+#ppt_h/2"/>
                                              </p:val>
                                            </p:tav>
                                            <p:tav tm="100000">
                                              <p:val>
                                                <p:strVal val="#ppt_y"/>
                                              </p:val>
                                            </p:tav>
                                          </p:tavLst>
                                        </p:anim>
                                      </p:childTnLst>
                                    </p:cTn>
                                  </p:par>
                                  <p:par>
                                    <p:cTn id="33" presetID="2" presetClass="entr" presetSubtype="12" accel="100000" fill="hold" grpId="0" nodeType="withEffect" p14:presetBounceEnd="40000">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14:bounceEnd="40000">
                                          <p:cBhvr additive="base">
                                            <p:cTn id="35" dur="1000" fill="hold"/>
                                            <p:tgtEl>
                                              <p:spTgt spid="29"/>
                                            </p:tgtEl>
                                            <p:attrNameLst>
                                              <p:attrName>ppt_x</p:attrName>
                                            </p:attrNameLst>
                                          </p:cBhvr>
                                          <p:tavLst>
                                            <p:tav tm="0">
                                              <p:val>
                                                <p:strVal val="0-#ppt_w/2"/>
                                              </p:val>
                                            </p:tav>
                                            <p:tav tm="100000">
                                              <p:val>
                                                <p:strVal val="#ppt_x"/>
                                              </p:val>
                                            </p:tav>
                                          </p:tavLst>
                                        </p:anim>
                                        <p:anim calcmode="lin" valueType="num" p14:bounceEnd="40000">
                                          <p:cBhvr additive="base">
                                            <p:cTn id="36" dur="1000" fill="hold"/>
                                            <p:tgtEl>
                                              <p:spTgt spid="29"/>
                                            </p:tgtEl>
                                            <p:attrNameLst>
                                              <p:attrName>ppt_y</p:attrName>
                                            </p:attrNameLst>
                                          </p:cBhvr>
                                          <p:tavLst>
                                            <p:tav tm="0">
                                              <p:val>
                                                <p:strVal val="1+#ppt_h/2"/>
                                              </p:val>
                                            </p:tav>
                                            <p:tav tm="100000">
                                              <p:val>
                                                <p:strVal val="#ppt_y"/>
                                              </p:val>
                                            </p:tav>
                                          </p:tavLst>
                                        </p:anim>
                                      </p:childTnLst>
                                    </p:cTn>
                                  </p:par>
                                  <p:par>
                                    <p:cTn id="37" presetID="2" presetClass="entr" presetSubtype="12" accel="100000" fill="hold" grpId="0" nodeType="withEffect" p14:presetBounceEnd="40000">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14:bounceEnd="40000">
                                          <p:cBhvr additive="base">
                                            <p:cTn id="39" dur="1000" fill="hold"/>
                                            <p:tgtEl>
                                              <p:spTgt spid="31"/>
                                            </p:tgtEl>
                                            <p:attrNameLst>
                                              <p:attrName>ppt_x</p:attrName>
                                            </p:attrNameLst>
                                          </p:cBhvr>
                                          <p:tavLst>
                                            <p:tav tm="0">
                                              <p:val>
                                                <p:strVal val="0-#ppt_w/2"/>
                                              </p:val>
                                            </p:tav>
                                            <p:tav tm="100000">
                                              <p:val>
                                                <p:strVal val="#ppt_x"/>
                                              </p:val>
                                            </p:tav>
                                          </p:tavLst>
                                        </p:anim>
                                        <p:anim calcmode="lin" valueType="num" p14:bounceEnd="40000">
                                          <p:cBhvr additive="base">
                                            <p:cTn id="40" dur="1000" fill="hold"/>
                                            <p:tgtEl>
                                              <p:spTgt spid="31"/>
                                            </p:tgtEl>
                                            <p:attrNameLst>
                                              <p:attrName>ppt_y</p:attrName>
                                            </p:attrNameLst>
                                          </p:cBhvr>
                                          <p:tavLst>
                                            <p:tav tm="0">
                                              <p:val>
                                                <p:strVal val="1+#ppt_h/2"/>
                                              </p:val>
                                            </p:tav>
                                            <p:tav tm="100000">
                                              <p:val>
                                                <p:strVal val="#ppt_y"/>
                                              </p:val>
                                            </p:tav>
                                          </p:tavLst>
                                        </p:anim>
                                      </p:childTnLst>
                                    </p:cTn>
                                  </p:par>
                                  <p:par>
                                    <p:cTn id="41" presetID="2" presetClass="entr" presetSubtype="12" accel="100000" fill="hold" grpId="0" nodeType="withEffect" p14:presetBounceEnd="40000">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14:bounceEnd="40000">
                                          <p:cBhvr additive="base">
                                            <p:cTn id="43" dur="1000" fill="hold"/>
                                            <p:tgtEl>
                                              <p:spTgt spid="32"/>
                                            </p:tgtEl>
                                            <p:attrNameLst>
                                              <p:attrName>ppt_x</p:attrName>
                                            </p:attrNameLst>
                                          </p:cBhvr>
                                          <p:tavLst>
                                            <p:tav tm="0">
                                              <p:val>
                                                <p:strVal val="0-#ppt_w/2"/>
                                              </p:val>
                                            </p:tav>
                                            <p:tav tm="100000">
                                              <p:val>
                                                <p:strVal val="#ppt_x"/>
                                              </p:val>
                                            </p:tav>
                                          </p:tavLst>
                                        </p:anim>
                                        <p:anim calcmode="lin" valueType="num" p14:bounceEnd="40000">
                                          <p:cBhvr additive="base">
                                            <p:cTn id="44" dur="1000" fill="hold"/>
                                            <p:tgtEl>
                                              <p:spTgt spid="32"/>
                                            </p:tgtEl>
                                            <p:attrNameLst>
                                              <p:attrName>ppt_y</p:attrName>
                                            </p:attrNameLst>
                                          </p:cBhvr>
                                          <p:tavLst>
                                            <p:tav tm="0">
                                              <p:val>
                                                <p:strVal val="1+#ppt_h/2"/>
                                              </p:val>
                                            </p:tav>
                                            <p:tav tm="100000">
                                              <p:val>
                                                <p:strVal val="#ppt_y"/>
                                              </p:val>
                                            </p:tav>
                                          </p:tavLst>
                                        </p:anim>
                                      </p:childTnLst>
                                    </p:cTn>
                                  </p:par>
                                  <p:par>
                                    <p:cTn id="45" presetID="2" presetClass="entr" presetSubtype="12" accel="100000" fill="hold" grpId="0" nodeType="withEffect" p14:presetBounceEnd="40000">
                                      <p:stCondLst>
                                        <p:cond delay="0"/>
                                      </p:stCondLst>
                                      <p:childTnLst>
                                        <p:set>
                                          <p:cBhvr>
                                            <p:cTn id="46" dur="1" fill="hold">
                                              <p:stCondLst>
                                                <p:cond delay="0"/>
                                              </p:stCondLst>
                                            </p:cTn>
                                            <p:tgtEl>
                                              <p:spTgt spid="49"/>
                                            </p:tgtEl>
                                            <p:attrNameLst>
                                              <p:attrName>style.visibility</p:attrName>
                                            </p:attrNameLst>
                                          </p:cBhvr>
                                          <p:to>
                                            <p:strVal val="visible"/>
                                          </p:to>
                                        </p:set>
                                        <p:anim calcmode="lin" valueType="num" p14:bounceEnd="40000">
                                          <p:cBhvr additive="base">
                                            <p:cTn id="47" dur="1000" fill="hold"/>
                                            <p:tgtEl>
                                              <p:spTgt spid="49"/>
                                            </p:tgtEl>
                                            <p:attrNameLst>
                                              <p:attrName>ppt_x</p:attrName>
                                            </p:attrNameLst>
                                          </p:cBhvr>
                                          <p:tavLst>
                                            <p:tav tm="0">
                                              <p:val>
                                                <p:strVal val="0-#ppt_w/2"/>
                                              </p:val>
                                            </p:tav>
                                            <p:tav tm="100000">
                                              <p:val>
                                                <p:strVal val="#ppt_x"/>
                                              </p:val>
                                            </p:tav>
                                          </p:tavLst>
                                        </p:anim>
                                        <p:anim calcmode="lin" valueType="num" p14:bounceEnd="40000">
                                          <p:cBhvr additive="base">
                                            <p:cTn id="48" dur="1000" fill="hold"/>
                                            <p:tgtEl>
                                              <p:spTgt spid="49"/>
                                            </p:tgtEl>
                                            <p:attrNameLst>
                                              <p:attrName>ppt_y</p:attrName>
                                            </p:attrNameLst>
                                          </p:cBhvr>
                                          <p:tavLst>
                                            <p:tav tm="0">
                                              <p:val>
                                                <p:strVal val="1+#ppt_h/2"/>
                                              </p:val>
                                            </p:tav>
                                            <p:tav tm="100000">
                                              <p:val>
                                                <p:strVal val="#ppt_y"/>
                                              </p:val>
                                            </p:tav>
                                          </p:tavLst>
                                        </p:anim>
                                      </p:childTnLst>
                                    </p:cTn>
                                  </p:par>
                                  <p:par>
                                    <p:cTn id="49" presetID="2" presetClass="entr" presetSubtype="12" accel="100000" fill="hold" grpId="0" nodeType="withEffect" p14:presetBounceEnd="40000">
                                      <p:stCondLst>
                                        <p:cond delay="0"/>
                                      </p:stCondLst>
                                      <p:childTnLst>
                                        <p:set>
                                          <p:cBhvr>
                                            <p:cTn id="50" dur="1" fill="hold">
                                              <p:stCondLst>
                                                <p:cond delay="0"/>
                                              </p:stCondLst>
                                            </p:cTn>
                                            <p:tgtEl>
                                              <p:spTgt spid="50"/>
                                            </p:tgtEl>
                                            <p:attrNameLst>
                                              <p:attrName>style.visibility</p:attrName>
                                            </p:attrNameLst>
                                          </p:cBhvr>
                                          <p:to>
                                            <p:strVal val="visible"/>
                                          </p:to>
                                        </p:set>
                                        <p:anim calcmode="lin" valueType="num" p14:bounceEnd="40000">
                                          <p:cBhvr additive="base">
                                            <p:cTn id="51" dur="1000" fill="hold"/>
                                            <p:tgtEl>
                                              <p:spTgt spid="50"/>
                                            </p:tgtEl>
                                            <p:attrNameLst>
                                              <p:attrName>ppt_x</p:attrName>
                                            </p:attrNameLst>
                                          </p:cBhvr>
                                          <p:tavLst>
                                            <p:tav tm="0">
                                              <p:val>
                                                <p:strVal val="0-#ppt_w/2"/>
                                              </p:val>
                                            </p:tav>
                                            <p:tav tm="100000">
                                              <p:val>
                                                <p:strVal val="#ppt_x"/>
                                              </p:val>
                                            </p:tav>
                                          </p:tavLst>
                                        </p:anim>
                                        <p:anim calcmode="lin" valueType="num" p14:bounceEnd="40000">
                                          <p:cBhvr additive="base">
                                            <p:cTn id="52" dur="1000" fill="hold"/>
                                            <p:tgtEl>
                                              <p:spTgt spid="50"/>
                                            </p:tgtEl>
                                            <p:attrNameLst>
                                              <p:attrName>ppt_y</p:attrName>
                                            </p:attrNameLst>
                                          </p:cBhvr>
                                          <p:tavLst>
                                            <p:tav tm="0">
                                              <p:val>
                                                <p:strVal val="1+#ppt_h/2"/>
                                              </p:val>
                                            </p:tav>
                                            <p:tav tm="100000">
                                              <p:val>
                                                <p:strVal val="#ppt_y"/>
                                              </p:val>
                                            </p:tav>
                                          </p:tavLst>
                                        </p:anim>
                                      </p:childTnLst>
                                    </p:cTn>
                                  </p:par>
                                  <p:par>
                                    <p:cTn id="53" presetID="2" presetClass="entr" presetSubtype="12" accel="100000" fill="hold" grpId="0" nodeType="withEffect" p14:presetBounceEnd="40000">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14:bounceEnd="40000">
                                          <p:cBhvr additive="base">
                                            <p:cTn id="55" dur="1000" fill="hold"/>
                                            <p:tgtEl>
                                              <p:spTgt spid="51"/>
                                            </p:tgtEl>
                                            <p:attrNameLst>
                                              <p:attrName>ppt_x</p:attrName>
                                            </p:attrNameLst>
                                          </p:cBhvr>
                                          <p:tavLst>
                                            <p:tav tm="0">
                                              <p:val>
                                                <p:strVal val="0-#ppt_w/2"/>
                                              </p:val>
                                            </p:tav>
                                            <p:tav tm="100000">
                                              <p:val>
                                                <p:strVal val="#ppt_x"/>
                                              </p:val>
                                            </p:tav>
                                          </p:tavLst>
                                        </p:anim>
                                        <p:anim calcmode="lin" valueType="num" p14:bounceEnd="40000">
                                          <p:cBhvr additive="base">
                                            <p:cTn id="56" dur="1000" fill="hold"/>
                                            <p:tgtEl>
                                              <p:spTgt spid="51"/>
                                            </p:tgtEl>
                                            <p:attrNameLst>
                                              <p:attrName>ppt_y</p:attrName>
                                            </p:attrNameLst>
                                          </p:cBhvr>
                                          <p:tavLst>
                                            <p:tav tm="0">
                                              <p:val>
                                                <p:strVal val="1+#ppt_h/2"/>
                                              </p:val>
                                            </p:tav>
                                            <p:tav tm="100000">
                                              <p:val>
                                                <p:strVal val="#ppt_y"/>
                                              </p:val>
                                            </p:tav>
                                          </p:tavLst>
                                        </p:anim>
                                      </p:childTnLst>
                                    </p:cTn>
                                  </p:par>
                                  <p:par>
                                    <p:cTn id="57" presetID="2" presetClass="entr" presetSubtype="12" accel="100000" fill="hold" grpId="0" nodeType="withEffect" p14:presetBounceEnd="40000">
                                      <p:stCondLst>
                                        <p:cond delay="0"/>
                                      </p:stCondLst>
                                      <p:childTnLst>
                                        <p:set>
                                          <p:cBhvr>
                                            <p:cTn id="58" dur="1" fill="hold">
                                              <p:stCondLst>
                                                <p:cond delay="0"/>
                                              </p:stCondLst>
                                            </p:cTn>
                                            <p:tgtEl>
                                              <p:spTgt spid="52"/>
                                            </p:tgtEl>
                                            <p:attrNameLst>
                                              <p:attrName>style.visibility</p:attrName>
                                            </p:attrNameLst>
                                          </p:cBhvr>
                                          <p:to>
                                            <p:strVal val="visible"/>
                                          </p:to>
                                        </p:set>
                                        <p:anim calcmode="lin" valueType="num" p14:bounceEnd="40000">
                                          <p:cBhvr additive="base">
                                            <p:cTn id="59" dur="1000" fill="hold"/>
                                            <p:tgtEl>
                                              <p:spTgt spid="52"/>
                                            </p:tgtEl>
                                            <p:attrNameLst>
                                              <p:attrName>ppt_x</p:attrName>
                                            </p:attrNameLst>
                                          </p:cBhvr>
                                          <p:tavLst>
                                            <p:tav tm="0">
                                              <p:val>
                                                <p:strVal val="0-#ppt_w/2"/>
                                              </p:val>
                                            </p:tav>
                                            <p:tav tm="100000">
                                              <p:val>
                                                <p:strVal val="#ppt_x"/>
                                              </p:val>
                                            </p:tav>
                                          </p:tavLst>
                                        </p:anim>
                                        <p:anim calcmode="lin" valueType="num" p14:bounceEnd="40000">
                                          <p:cBhvr additive="base">
                                            <p:cTn id="60" dur="1000" fill="hold"/>
                                            <p:tgtEl>
                                              <p:spTgt spid="52"/>
                                            </p:tgtEl>
                                            <p:attrNameLst>
                                              <p:attrName>ppt_y</p:attrName>
                                            </p:attrNameLst>
                                          </p:cBhvr>
                                          <p:tavLst>
                                            <p:tav tm="0">
                                              <p:val>
                                                <p:strVal val="1+#ppt_h/2"/>
                                              </p:val>
                                            </p:tav>
                                            <p:tav tm="100000">
                                              <p:val>
                                                <p:strVal val="#ppt_y"/>
                                              </p:val>
                                            </p:tav>
                                          </p:tavLst>
                                        </p:anim>
                                      </p:childTnLst>
                                    </p:cTn>
                                  </p:par>
                                  <p:par>
                                    <p:cTn id="61" presetID="2" presetClass="entr" presetSubtype="12" accel="100000" fill="hold" grpId="0" nodeType="withEffect" p14:presetBounceEnd="40000">
                                      <p:stCondLst>
                                        <p:cond delay="0"/>
                                      </p:stCondLst>
                                      <p:childTnLst>
                                        <p:set>
                                          <p:cBhvr>
                                            <p:cTn id="62" dur="1" fill="hold">
                                              <p:stCondLst>
                                                <p:cond delay="0"/>
                                              </p:stCondLst>
                                            </p:cTn>
                                            <p:tgtEl>
                                              <p:spTgt spid="53"/>
                                            </p:tgtEl>
                                            <p:attrNameLst>
                                              <p:attrName>style.visibility</p:attrName>
                                            </p:attrNameLst>
                                          </p:cBhvr>
                                          <p:to>
                                            <p:strVal val="visible"/>
                                          </p:to>
                                        </p:set>
                                        <p:anim calcmode="lin" valueType="num" p14:bounceEnd="40000">
                                          <p:cBhvr additive="base">
                                            <p:cTn id="63" dur="1000" fill="hold"/>
                                            <p:tgtEl>
                                              <p:spTgt spid="53"/>
                                            </p:tgtEl>
                                            <p:attrNameLst>
                                              <p:attrName>ppt_x</p:attrName>
                                            </p:attrNameLst>
                                          </p:cBhvr>
                                          <p:tavLst>
                                            <p:tav tm="0">
                                              <p:val>
                                                <p:strVal val="0-#ppt_w/2"/>
                                              </p:val>
                                            </p:tav>
                                            <p:tav tm="100000">
                                              <p:val>
                                                <p:strVal val="#ppt_x"/>
                                              </p:val>
                                            </p:tav>
                                          </p:tavLst>
                                        </p:anim>
                                        <p:anim calcmode="lin" valueType="num" p14:bounceEnd="40000">
                                          <p:cBhvr additive="base">
                                            <p:cTn id="64" dur="1000" fill="hold"/>
                                            <p:tgtEl>
                                              <p:spTgt spid="53"/>
                                            </p:tgtEl>
                                            <p:attrNameLst>
                                              <p:attrName>ppt_y</p:attrName>
                                            </p:attrNameLst>
                                          </p:cBhvr>
                                          <p:tavLst>
                                            <p:tav tm="0">
                                              <p:val>
                                                <p:strVal val="1+#ppt_h/2"/>
                                              </p:val>
                                            </p:tav>
                                            <p:tav tm="100000">
                                              <p:val>
                                                <p:strVal val="#ppt_y"/>
                                              </p:val>
                                            </p:tav>
                                          </p:tavLst>
                                        </p:anim>
                                      </p:childTnLst>
                                    </p:cTn>
                                  </p:par>
                                  <p:par>
                                    <p:cTn id="65" presetID="2" presetClass="entr" presetSubtype="12" accel="100000" fill="hold" grpId="0" nodeType="withEffect" p14:presetBounceEnd="40000">
                                      <p:stCondLst>
                                        <p:cond delay="0"/>
                                      </p:stCondLst>
                                      <p:childTnLst>
                                        <p:set>
                                          <p:cBhvr>
                                            <p:cTn id="66" dur="1" fill="hold">
                                              <p:stCondLst>
                                                <p:cond delay="0"/>
                                              </p:stCondLst>
                                            </p:cTn>
                                            <p:tgtEl>
                                              <p:spTgt spid="54"/>
                                            </p:tgtEl>
                                            <p:attrNameLst>
                                              <p:attrName>style.visibility</p:attrName>
                                            </p:attrNameLst>
                                          </p:cBhvr>
                                          <p:to>
                                            <p:strVal val="visible"/>
                                          </p:to>
                                        </p:set>
                                        <p:anim calcmode="lin" valueType="num" p14:bounceEnd="40000">
                                          <p:cBhvr additive="base">
                                            <p:cTn id="67" dur="1000" fill="hold"/>
                                            <p:tgtEl>
                                              <p:spTgt spid="54"/>
                                            </p:tgtEl>
                                            <p:attrNameLst>
                                              <p:attrName>ppt_x</p:attrName>
                                            </p:attrNameLst>
                                          </p:cBhvr>
                                          <p:tavLst>
                                            <p:tav tm="0">
                                              <p:val>
                                                <p:strVal val="0-#ppt_w/2"/>
                                              </p:val>
                                            </p:tav>
                                            <p:tav tm="100000">
                                              <p:val>
                                                <p:strVal val="#ppt_x"/>
                                              </p:val>
                                            </p:tav>
                                          </p:tavLst>
                                        </p:anim>
                                        <p:anim calcmode="lin" valueType="num" p14:bounceEnd="40000">
                                          <p:cBhvr additive="base">
                                            <p:cTn id="68" dur="1000" fill="hold"/>
                                            <p:tgtEl>
                                              <p:spTgt spid="54"/>
                                            </p:tgtEl>
                                            <p:attrNameLst>
                                              <p:attrName>ppt_y</p:attrName>
                                            </p:attrNameLst>
                                          </p:cBhvr>
                                          <p:tavLst>
                                            <p:tav tm="0">
                                              <p:val>
                                                <p:strVal val="1+#ppt_h/2"/>
                                              </p:val>
                                            </p:tav>
                                            <p:tav tm="100000">
                                              <p:val>
                                                <p:strVal val="#ppt_y"/>
                                              </p:val>
                                            </p:tav>
                                          </p:tavLst>
                                        </p:anim>
                                      </p:childTnLst>
                                    </p:cTn>
                                  </p:par>
                                  <p:par>
                                    <p:cTn id="69" presetID="2" presetClass="entr" presetSubtype="12" accel="100000" fill="hold" grpId="0" nodeType="withEffect" p14:presetBounceEnd="40000">
                                      <p:stCondLst>
                                        <p:cond delay="0"/>
                                      </p:stCondLst>
                                      <p:childTnLst>
                                        <p:set>
                                          <p:cBhvr>
                                            <p:cTn id="70" dur="1" fill="hold">
                                              <p:stCondLst>
                                                <p:cond delay="0"/>
                                              </p:stCondLst>
                                            </p:cTn>
                                            <p:tgtEl>
                                              <p:spTgt spid="55"/>
                                            </p:tgtEl>
                                            <p:attrNameLst>
                                              <p:attrName>style.visibility</p:attrName>
                                            </p:attrNameLst>
                                          </p:cBhvr>
                                          <p:to>
                                            <p:strVal val="visible"/>
                                          </p:to>
                                        </p:set>
                                        <p:anim calcmode="lin" valueType="num" p14:bounceEnd="40000">
                                          <p:cBhvr additive="base">
                                            <p:cTn id="71" dur="1000" fill="hold"/>
                                            <p:tgtEl>
                                              <p:spTgt spid="55"/>
                                            </p:tgtEl>
                                            <p:attrNameLst>
                                              <p:attrName>ppt_x</p:attrName>
                                            </p:attrNameLst>
                                          </p:cBhvr>
                                          <p:tavLst>
                                            <p:tav tm="0">
                                              <p:val>
                                                <p:strVal val="0-#ppt_w/2"/>
                                              </p:val>
                                            </p:tav>
                                            <p:tav tm="100000">
                                              <p:val>
                                                <p:strVal val="#ppt_x"/>
                                              </p:val>
                                            </p:tav>
                                          </p:tavLst>
                                        </p:anim>
                                        <p:anim calcmode="lin" valueType="num" p14:bounceEnd="40000">
                                          <p:cBhvr additive="base">
                                            <p:cTn id="72" dur="1000" fill="hold"/>
                                            <p:tgtEl>
                                              <p:spTgt spid="55"/>
                                            </p:tgtEl>
                                            <p:attrNameLst>
                                              <p:attrName>ppt_y</p:attrName>
                                            </p:attrNameLst>
                                          </p:cBhvr>
                                          <p:tavLst>
                                            <p:tav tm="0">
                                              <p:val>
                                                <p:strVal val="1+#ppt_h/2"/>
                                              </p:val>
                                            </p:tav>
                                            <p:tav tm="100000">
                                              <p:val>
                                                <p:strVal val="#ppt_y"/>
                                              </p:val>
                                            </p:tav>
                                          </p:tavLst>
                                        </p:anim>
                                      </p:childTnLst>
                                    </p:cTn>
                                  </p:par>
                                  <p:par>
                                    <p:cTn id="73" presetID="2" presetClass="entr" presetSubtype="12" accel="100000" fill="hold" grpId="0" nodeType="withEffect" p14:presetBounceEnd="40000">
                                      <p:stCondLst>
                                        <p:cond delay="0"/>
                                      </p:stCondLst>
                                      <p:childTnLst>
                                        <p:set>
                                          <p:cBhvr>
                                            <p:cTn id="74" dur="1" fill="hold">
                                              <p:stCondLst>
                                                <p:cond delay="0"/>
                                              </p:stCondLst>
                                            </p:cTn>
                                            <p:tgtEl>
                                              <p:spTgt spid="57"/>
                                            </p:tgtEl>
                                            <p:attrNameLst>
                                              <p:attrName>style.visibility</p:attrName>
                                            </p:attrNameLst>
                                          </p:cBhvr>
                                          <p:to>
                                            <p:strVal val="visible"/>
                                          </p:to>
                                        </p:set>
                                        <p:anim calcmode="lin" valueType="num" p14:bounceEnd="40000">
                                          <p:cBhvr additive="base">
                                            <p:cTn id="75" dur="1000" fill="hold"/>
                                            <p:tgtEl>
                                              <p:spTgt spid="57"/>
                                            </p:tgtEl>
                                            <p:attrNameLst>
                                              <p:attrName>ppt_x</p:attrName>
                                            </p:attrNameLst>
                                          </p:cBhvr>
                                          <p:tavLst>
                                            <p:tav tm="0">
                                              <p:val>
                                                <p:strVal val="0-#ppt_w/2"/>
                                              </p:val>
                                            </p:tav>
                                            <p:tav tm="100000">
                                              <p:val>
                                                <p:strVal val="#ppt_x"/>
                                              </p:val>
                                            </p:tav>
                                          </p:tavLst>
                                        </p:anim>
                                        <p:anim calcmode="lin" valueType="num" p14:bounceEnd="40000">
                                          <p:cBhvr additive="base">
                                            <p:cTn id="76" dur="1000" fill="hold"/>
                                            <p:tgtEl>
                                              <p:spTgt spid="57"/>
                                            </p:tgtEl>
                                            <p:attrNameLst>
                                              <p:attrName>ppt_y</p:attrName>
                                            </p:attrNameLst>
                                          </p:cBhvr>
                                          <p:tavLst>
                                            <p:tav tm="0">
                                              <p:val>
                                                <p:strVal val="1+#ppt_h/2"/>
                                              </p:val>
                                            </p:tav>
                                            <p:tav tm="100000">
                                              <p:val>
                                                <p:strVal val="#ppt_y"/>
                                              </p:val>
                                            </p:tav>
                                          </p:tavLst>
                                        </p:anim>
                                      </p:childTnLst>
                                    </p:cTn>
                                  </p:par>
                                  <p:par>
                                    <p:cTn id="77" presetID="2" presetClass="entr" presetSubtype="12" accel="100000" fill="hold" grpId="0" nodeType="withEffect" p14:presetBounceEnd="40000">
                                      <p:stCondLst>
                                        <p:cond delay="0"/>
                                      </p:stCondLst>
                                      <p:childTnLst>
                                        <p:set>
                                          <p:cBhvr>
                                            <p:cTn id="78" dur="1" fill="hold">
                                              <p:stCondLst>
                                                <p:cond delay="0"/>
                                              </p:stCondLst>
                                            </p:cTn>
                                            <p:tgtEl>
                                              <p:spTgt spid="59"/>
                                            </p:tgtEl>
                                            <p:attrNameLst>
                                              <p:attrName>style.visibility</p:attrName>
                                            </p:attrNameLst>
                                          </p:cBhvr>
                                          <p:to>
                                            <p:strVal val="visible"/>
                                          </p:to>
                                        </p:set>
                                        <p:anim calcmode="lin" valueType="num" p14:bounceEnd="40000">
                                          <p:cBhvr additive="base">
                                            <p:cTn id="79" dur="1000" fill="hold"/>
                                            <p:tgtEl>
                                              <p:spTgt spid="59"/>
                                            </p:tgtEl>
                                            <p:attrNameLst>
                                              <p:attrName>ppt_x</p:attrName>
                                            </p:attrNameLst>
                                          </p:cBhvr>
                                          <p:tavLst>
                                            <p:tav tm="0">
                                              <p:val>
                                                <p:strVal val="0-#ppt_w/2"/>
                                              </p:val>
                                            </p:tav>
                                            <p:tav tm="100000">
                                              <p:val>
                                                <p:strVal val="#ppt_x"/>
                                              </p:val>
                                            </p:tav>
                                          </p:tavLst>
                                        </p:anim>
                                        <p:anim calcmode="lin" valueType="num" p14:bounceEnd="40000">
                                          <p:cBhvr additive="base">
                                            <p:cTn id="80" dur="1000" fill="hold"/>
                                            <p:tgtEl>
                                              <p:spTgt spid="59"/>
                                            </p:tgtEl>
                                            <p:attrNameLst>
                                              <p:attrName>ppt_y</p:attrName>
                                            </p:attrNameLst>
                                          </p:cBhvr>
                                          <p:tavLst>
                                            <p:tav tm="0">
                                              <p:val>
                                                <p:strVal val="1+#ppt_h/2"/>
                                              </p:val>
                                            </p:tav>
                                            <p:tav tm="100000">
                                              <p:val>
                                                <p:strVal val="#ppt_y"/>
                                              </p:val>
                                            </p:tav>
                                          </p:tavLst>
                                        </p:anim>
                                      </p:childTnLst>
                                    </p:cTn>
                                  </p:par>
                                  <p:par>
                                    <p:cTn id="81" presetID="2" presetClass="entr" presetSubtype="12" accel="100000" fill="hold" grpId="0" nodeType="withEffect" p14:presetBounceEnd="40000">
                                      <p:stCondLst>
                                        <p:cond delay="0"/>
                                      </p:stCondLst>
                                      <p:childTnLst>
                                        <p:set>
                                          <p:cBhvr>
                                            <p:cTn id="82" dur="1" fill="hold">
                                              <p:stCondLst>
                                                <p:cond delay="0"/>
                                              </p:stCondLst>
                                            </p:cTn>
                                            <p:tgtEl>
                                              <p:spTgt spid="61"/>
                                            </p:tgtEl>
                                            <p:attrNameLst>
                                              <p:attrName>style.visibility</p:attrName>
                                            </p:attrNameLst>
                                          </p:cBhvr>
                                          <p:to>
                                            <p:strVal val="visible"/>
                                          </p:to>
                                        </p:set>
                                        <p:anim calcmode="lin" valueType="num" p14:bounceEnd="40000">
                                          <p:cBhvr additive="base">
                                            <p:cTn id="83" dur="1000" fill="hold"/>
                                            <p:tgtEl>
                                              <p:spTgt spid="61"/>
                                            </p:tgtEl>
                                            <p:attrNameLst>
                                              <p:attrName>ppt_x</p:attrName>
                                            </p:attrNameLst>
                                          </p:cBhvr>
                                          <p:tavLst>
                                            <p:tav tm="0">
                                              <p:val>
                                                <p:strVal val="0-#ppt_w/2"/>
                                              </p:val>
                                            </p:tav>
                                            <p:tav tm="100000">
                                              <p:val>
                                                <p:strVal val="#ppt_x"/>
                                              </p:val>
                                            </p:tav>
                                          </p:tavLst>
                                        </p:anim>
                                        <p:anim calcmode="lin" valueType="num" p14:bounceEnd="40000">
                                          <p:cBhvr additive="base">
                                            <p:cTn id="84" dur="1000" fill="hold"/>
                                            <p:tgtEl>
                                              <p:spTgt spid="61"/>
                                            </p:tgtEl>
                                            <p:attrNameLst>
                                              <p:attrName>ppt_y</p:attrName>
                                            </p:attrNameLst>
                                          </p:cBhvr>
                                          <p:tavLst>
                                            <p:tav tm="0">
                                              <p:val>
                                                <p:strVal val="1+#ppt_h/2"/>
                                              </p:val>
                                            </p:tav>
                                            <p:tav tm="100000">
                                              <p:val>
                                                <p:strVal val="#ppt_y"/>
                                              </p:val>
                                            </p:tav>
                                          </p:tavLst>
                                        </p:anim>
                                      </p:childTnLst>
                                    </p:cTn>
                                  </p:par>
                                  <p:par>
                                    <p:cTn id="85" presetID="2" presetClass="entr" presetSubtype="12" accel="100000" fill="hold" grpId="0" nodeType="withEffect" p14:presetBounceEnd="40000">
                                      <p:stCondLst>
                                        <p:cond delay="0"/>
                                      </p:stCondLst>
                                      <p:childTnLst>
                                        <p:set>
                                          <p:cBhvr>
                                            <p:cTn id="86" dur="1" fill="hold">
                                              <p:stCondLst>
                                                <p:cond delay="0"/>
                                              </p:stCondLst>
                                            </p:cTn>
                                            <p:tgtEl>
                                              <p:spTgt spid="85"/>
                                            </p:tgtEl>
                                            <p:attrNameLst>
                                              <p:attrName>style.visibility</p:attrName>
                                            </p:attrNameLst>
                                          </p:cBhvr>
                                          <p:to>
                                            <p:strVal val="visible"/>
                                          </p:to>
                                        </p:set>
                                        <p:anim calcmode="lin" valueType="num" p14:bounceEnd="40000">
                                          <p:cBhvr additive="base">
                                            <p:cTn id="87" dur="1000" fill="hold"/>
                                            <p:tgtEl>
                                              <p:spTgt spid="85"/>
                                            </p:tgtEl>
                                            <p:attrNameLst>
                                              <p:attrName>ppt_x</p:attrName>
                                            </p:attrNameLst>
                                          </p:cBhvr>
                                          <p:tavLst>
                                            <p:tav tm="0">
                                              <p:val>
                                                <p:strVal val="0-#ppt_w/2"/>
                                              </p:val>
                                            </p:tav>
                                            <p:tav tm="100000">
                                              <p:val>
                                                <p:strVal val="#ppt_x"/>
                                              </p:val>
                                            </p:tav>
                                          </p:tavLst>
                                        </p:anim>
                                        <p:anim calcmode="lin" valueType="num" p14:bounceEnd="40000">
                                          <p:cBhvr additive="base">
                                            <p:cTn id="88" dur="1000" fill="hold"/>
                                            <p:tgtEl>
                                              <p:spTgt spid="85"/>
                                            </p:tgtEl>
                                            <p:attrNameLst>
                                              <p:attrName>ppt_y</p:attrName>
                                            </p:attrNameLst>
                                          </p:cBhvr>
                                          <p:tavLst>
                                            <p:tav tm="0">
                                              <p:val>
                                                <p:strVal val="1+#ppt_h/2"/>
                                              </p:val>
                                            </p:tav>
                                            <p:tav tm="100000">
                                              <p:val>
                                                <p:strVal val="#ppt_y"/>
                                              </p:val>
                                            </p:tav>
                                          </p:tavLst>
                                        </p:anim>
                                      </p:childTnLst>
                                    </p:cTn>
                                  </p:par>
                                  <p:par>
                                    <p:cTn id="89" presetID="2" presetClass="entr" presetSubtype="12" accel="100000" fill="hold" nodeType="withEffect" p14:presetBounceEnd="40000">
                                      <p:stCondLst>
                                        <p:cond delay="0"/>
                                      </p:stCondLst>
                                      <p:childTnLst>
                                        <p:set>
                                          <p:cBhvr>
                                            <p:cTn id="90" dur="1" fill="hold">
                                              <p:stCondLst>
                                                <p:cond delay="0"/>
                                              </p:stCondLst>
                                            </p:cTn>
                                            <p:tgtEl>
                                              <p:spTgt spid="86"/>
                                            </p:tgtEl>
                                            <p:attrNameLst>
                                              <p:attrName>style.visibility</p:attrName>
                                            </p:attrNameLst>
                                          </p:cBhvr>
                                          <p:to>
                                            <p:strVal val="visible"/>
                                          </p:to>
                                        </p:set>
                                        <p:anim calcmode="lin" valueType="num" p14:bounceEnd="40000">
                                          <p:cBhvr additive="base">
                                            <p:cTn id="91" dur="1000" fill="hold"/>
                                            <p:tgtEl>
                                              <p:spTgt spid="86"/>
                                            </p:tgtEl>
                                            <p:attrNameLst>
                                              <p:attrName>ppt_x</p:attrName>
                                            </p:attrNameLst>
                                          </p:cBhvr>
                                          <p:tavLst>
                                            <p:tav tm="0">
                                              <p:val>
                                                <p:strVal val="0-#ppt_w/2"/>
                                              </p:val>
                                            </p:tav>
                                            <p:tav tm="100000">
                                              <p:val>
                                                <p:strVal val="#ppt_x"/>
                                              </p:val>
                                            </p:tav>
                                          </p:tavLst>
                                        </p:anim>
                                        <p:anim calcmode="lin" valueType="num" p14:bounceEnd="40000">
                                          <p:cBhvr additive="base">
                                            <p:cTn id="92" dur="1000" fill="hold"/>
                                            <p:tgtEl>
                                              <p:spTgt spid="86"/>
                                            </p:tgtEl>
                                            <p:attrNameLst>
                                              <p:attrName>ppt_y</p:attrName>
                                            </p:attrNameLst>
                                          </p:cBhvr>
                                          <p:tavLst>
                                            <p:tav tm="0">
                                              <p:val>
                                                <p:strVal val="1+#ppt_h/2"/>
                                              </p:val>
                                            </p:tav>
                                            <p:tav tm="100000">
                                              <p:val>
                                                <p:strVal val="#ppt_y"/>
                                              </p:val>
                                            </p:tav>
                                          </p:tavLst>
                                        </p:anim>
                                      </p:childTnLst>
                                    </p:cTn>
                                  </p:par>
                                  <p:par>
                                    <p:cTn id="93" presetID="2" presetClass="entr" presetSubtype="12" accel="100000" fill="hold" grpId="0" nodeType="withEffect" p14:presetBounceEnd="40000">
                                      <p:stCondLst>
                                        <p:cond delay="0"/>
                                      </p:stCondLst>
                                      <p:childTnLst>
                                        <p:set>
                                          <p:cBhvr>
                                            <p:cTn id="94" dur="1" fill="hold">
                                              <p:stCondLst>
                                                <p:cond delay="0"/>
                                              </p:stCondLst>
                                            </p:cTn>
                                            <p:tgtEl>
                                              <p:spTgt spid="87"/>
                                            </p:tgtEl>
                                            <p:attrNameLst>
                                              <p:attrName>style.visibility</p:attrName>
                                            </p:attrNameLst>
                                          </p:cBhvr>
                                          <p:to>
                                            <p:strVal val="visible"/>
                                          </p:to>
                                        </p:set>
                                        <p:anim calcmode="lin" valueType="num" p14:bounceEnd="40000">
                                          <p:cBhvr additive="base">
                                            <p:cTn id="95" dur="1000" fill="hold"/>
                                            <p:tgtEl>
                                              <p:spTgt spid="87"/>
                                            </p:tgtEl>
                                            <p:attrNameLst>
                                              <p:attrName>ppt_x</p:attrName>
                                            </p:attrNameLst>
                                          </p:cBhvr>
                                          <p:tavLst>
                                            <p:tav tm="0">
                                              <p:val>
                                                <p:strVal val="0-#ppt_w/2"/>
                                              </p:val>
                                            </p:tav>
                                            <p:tav tm="100000">
                                              <p:val>
                                                <p:strVal val="#ppt_x"/>
                                              </p:val>
                                            </p:tav>
                                          </p:tavLst>
                                        </p:anim>
                                        <p:anim calcmode="lin" valueType="num" p14:bounceEnd="40000">
                                          <p:cBhvr additive="base">
                                            <p:cTn id="96" dur="1000" fill="hold"/>
                                            <p:tgtEl>
                                              <p:spTgt spid="87"/>
                                            </p:tgtEl>
                                            <p:attrNameLst>
                                              <p:attrName>ppt_y</p:attrName>
                                            </p:attrNameLst>
                                          </p:cBhvr>
                                          <p:tavLst>
                                            <p:tav tm="0">
                                              <p:val>
                                                <p:strVal val="1+#ppt_h/2"/>
                                              </p:val>
                                            </p:tav>
                                            <p:tav tm="100000">
                                              <p:val>
                                                <p:strVal val="#ppt_y"/>
                                              </p:val>
                                            </p:tav>
                                          </p:tavLst>
                                        </p:anim>
                                      </p:childTnLst>
                                    </p:cTn>
                                  </p:par>
                                  <p:par>
                                    <p:cTn id="97" presetID="2" presetClass="entr" presetSubtype="12" accel="100000" fill="hold" grpId="0" nodeType="withEffect" p14:presetBounceEnd="40000">
                                      <p:stCondLst>
                                        <p:cond delay="0"/>
                                      </p:stCondLst>
                                      <p:childTnLst>
                                        <p:set>
                                          <p:cBhvr>
                                            <p:cTn id="98" dur="1" fill="hold">
                                              <p:stCondLst>
                                                <p:cond delay="0"/>
                                              </p:stCondLst>
                                            </p:cTn>
                                            <p:tgtEl>
                                              <p:spTgt spid="88"/>
                                            </p:tgtEl>
                                            <p:attrNameLst>
                                              <p:attrName>style.visibility</p:attrName>
                                            </p:attrNameLst>
                                          </p:cBhvr>
                                          <p:to>
                                            <p:strVal val="visible"/>
                                          </p:to>
                                        </p:set>
                                        <p:anim calcmode="lin" valueType="num" p14:bounceEnd="40000">
                                          <p:cBhvr additive="base">
                                            <p:cTn id="99" dur="1000" fill="hold"/>
                                            <p:tgtEl>
                                              <p:spTgt spid="88"/>
                                            </p:tgtEl>
                                            <p:attrNameLst>
                                              <p:attrName>ppt_x</p:attrName>
                                            </p:attrNameLst>
                                          </p:cBhvr>
                                          <p:tavLst>
                                            <p:tav tm="0">
                                              <p:val>
                                                <p:strVal val="0-#ppt_w/2"/>
                                              </p:val>
                                            </p:tav>
                                            <p:tav tm="100000">
                                              <p:val>
                                                <p:strVal val="#ppt_x"/>
                                              </p:val>
                                            </p:tav>
                                          </p:tavLst>
                                        </p:anim>
                                        <p:anim calcmode="lin" valueType="num" p14:bounceEnd="40000">
                                          <p:cBhvr additive="base">
                                            <p:cTn id="100" dur="1000" fill="hold"/>
                                            <p:tgtEl>
                                              <p:spTgt spid="88"/>
                                            </p:tgtEl>
                                            <p:attrNameLst>
                                              <p:attrName>ppt_y</p:attrName>
                                            </p:attrNameLst>
                                          </p:cBhvr>
                                          <p:tavLst>
                                            <p:tav tm="0">
                                              <p:val>
                                                <p:strVal val="1+#ppt_h/2"/>
                                              </p:val>
                                            </p:tav>
                                            <p:tav tm="100000">
                                              <p:val>
                                                <p:strVal val="#ppt_y"/>
                                              </p:val>
                                            </p:tav>
                                          </p:tavLst>
                                        </p:anim>
                                      </p:childTnLst>
                                    </p:cTn>
                                  </p:par>
                                  <p:par>
                                    <p:cTn id="101" presetID="2" presetClass="entr" presetSubtype="12" accel="100000" fill="hold" nodeType="withEffect" p14:presetBounceEnd="40000">
                                      <p:stCondLst>
                                        <p:cond delay="0"/>
                                      </p:stCondLst>
                                      <p:childTnLst>
                                        <p:set>
                                          <p:cBhvr>
                                            <p:cTn id="102" dur="1" fill="hold">
                                              <p:stCondLst>
                                                <p:cond delay="0"/>
                                              </p:stCondLst>
                                            </p:cTn>
                                            <p:tgtEl>
                                              <p:spTgt spid="89"/>
                                            </p:tgtEl>
                                            <p:attrNameLst>
                                              <p:attrName>style.visibility</p:attrName>
                                            </p:attrNameLst>
                                          </p:cBhvr>
                                          <p:to>
                                            <p:strVal val="visible"/>
                                          </p:to>
                                        </p:set>
                                        <p:anim calcmode="lin" valueType="num" p14:bounceEnd="40000">
                                          <p:cBhvr additive="base">
                                            <p:cTn id="103" dur="1000" fill="hold"/>
                                            <p:tgtEl>
                                              <p:spTgt spid="89"/>
                                            </p:tgtEl>
                                            <p:attrNameLst>
                                              <p:attrName>ppt_x</p:attrName>
                                            </p:attrNameLst>
                                          </p:cBhvr>
                                          <p:tavLst>
                                            <p:tav tm="0">
                                              <p:val>
                                                <p:strVal val="0-#ppt_w/2"/>
                                              </p:val>
                                            </p:tav>
                                            <p:tav tm="100000">
                                              <p:val>
                                                <p:strVal val="#ppt_x"/>
                                              </p:val>
                                            </p:tav>
                                          </p:tavLst>
                                        </p:anim>
                                        <p:anim calcmode="lin" valueType="num" p14:bounceEnd="40000">
                                          <p:cBhvr additive="base">
                                            <p:cTn id="104" dur="1000" fill="hold"/>
                                            <p:tgtEl>
                                              <p:spTgt spid="89"/>
                                            </p:tgtEl>
                                            <p:attrNameLst>
                                              <p:attrName>ppt_y</p:attrName>
                                            </p:attrNameLst>
                                          </p:cBhvr>
                                          <p:tavLst>
                                            <p:tav tm="0">
                                              <p:val>
                                                <p:strVal val="1+#ppt_h/2"/>
                                              </p:val>
                                            </p:tav>
                                            <p:tav tm="100000">
                                              <p:val>
                                                <p:strVal val="#ppt_y"/>
                                              </p:val>
                                            </p:tav>
                                          </p:tavLst>
                                        </p:anim>
                                      </p:childTnLst>
                                    </p:cTn>
                                  </p:par>
                                  <p:par>
                                    <p:cTn id="105" presetID="2" presetClass="entr" presetSubtype="12" accel="100000" fill="hold" grpId="0" nodeType="withEffect" p14:presetBounceEnd="40000">
                                      <p:stCondLst>
                                        <p:cond delay="0"/>
                                      </p:stCondLst>
                                      <p:childTnLst>
                                        <p:set>
                                          <p:cBhvr>
                                            <p:cTn id="106" dur="1" fill="hold">
                                              <p:stCondLst>
                                                <p:cond delay="0"/>
                                              </p:stCondLst>
                                            </p:cTn>
                                            <p:tgtEl>
                                              <p:spTgt spid="90"/>
                                            </p:tgtEl>
                                            <p:attrNameLst>
                                              <p:attrName>style.visibility</p:attrName>
                                            </p:attrNameLst>
                                          </p:cBhvr>
                                          <p:to>
                                            <p:strVal val="visible"/>
                                          </p:to>
                                        </p:set>
                                        <p:anim calcmode="lin" valueType="num" p14:bounceEnd="40000">
                                          <p:cBhvr additive="base">
                                            <p:cTn id="107" dur="1000" fill="hold"/>
                                            <p:tgtEl>
                                              <p:spTgt spid="90"/>
                                            </p:tgtEl>
                                            <p:attrNameLst>
                                              <p:attrName>ppt_x</p:attrName>
                                            </p:attrNameLst>
                                          </p:cBhvr>
                                          <p:tavLst>
                                            <p:tav tm="0">
                                              <p:val>
                                                <p:strVal val="0-#ppt_w/2"/>
                                              </p:val>
                                            </p:tav>
                                            <p:tav tm="100000">
                                              <p:val>
                                                <p:strVal val="#ppt_x"/>
                                              </p:val>
                                            </p:tav>
                                          </p:tavLst>
                                        </p:anim>
                                        <p:anim calcmode="lin" valueType="num" p14:bounceEnd="40000">
                                          <p:cBhvr additive="base">
                                            <p:cTn id="108" dur="1000" fill="hold"/>
                                            <p:tgtEl>
                                              <p:spTgt spid="90"/>
                                            </p:tgtEl>
                                            <p:attrNameLst>
                                              <p:attrName>ppt_y</p:attrName>
                                            </p:attrNameLst>
                                          </p:cBhvr>
                                          <p:tavLst>
                                            <p:tav tm="0">
                                              <p:val>
                                                <p:strVal val="1+#ppt_h/2"/>
                                              </p:val>
                                            </p:tav>
                                            <p:tav tm="100000">
                                              <p:val>
                                                <p:strVal val="#ppt_y"/>
                                              </p:val>
                                            </p:tav>
                                          </p:tavLst>
                                        </p:anim>
                                      </p:childTnLst>
                                    </p:cTn>
                                  </p:par>
                                  <p:par>
                                    <p:cTn id="109" presetID="2" presetClass="entr" presetSubtype="12" accel="100000" fill="hold" grpId="0" nodeType="withEffect" p14:presetBounceEnd="40000">
                                      <p:stCondLst>
                                        <p:cond delay="0"/>
                                      </p:stCondLst>
                                      <p:childTnLst>
                                        <p:set>
                                          <p:cBhvr>
                                            <p:cTn id="110" dur="1" fill="hold">
                                              <p:stCondLst>
                                                <p:cond delay="0"/>
                                              </p:stCondLst>
                                            </p:cTn>
                                            <p:tgtEl>
                                              <p:spTgt spid="91"/>
                                            </p:tgtEl>
                                            <p:attrNameLst>
                                              <p:attrName>style.visibility</p:attrName>
                                            </p:attrNameLst>
                                          </p:cBhvr>
                                          <p:to>
                                            <p:strVal val="visible"/>
                                          </p:to>
                                        </p:set>
                                        <p:anim calcmode="lin" valueType="num" p14:bounceEnd="40000">
                                          <p:cBhvr additive="base">
                                            <p:cTn id="111" dur="1000" fill="hold"/>
                                            <p:tgtEl>
                                              <p:spTgt spid="91"/>
                                            </p:tgtEl>
                                            <p:attrNameLst>
                                              <p:attrName>ppt_x</p:attrName>
                                            </p:attrNameLst>
                                          </p:cBhvr>
                                          <p:tavLst>
                                            <p:tav tm="0">
                                              <p:val>
                                                <p:strVal val="0-#ppt_w/2"/>
                                              </p:val>
                                            </p:tav>
                                            <p:tav tm="100000">
                                              <p:val>
                                                <p:strVal val="#ppt_x"/>
                                              </p:val>
                                            </p:tav>
                                          </p:tavLst>
                                        </p:anim>
                                        <p:anim calcmode="lin" valueType="num" p14:bounceEnd="40000">
                                          <p:cBhvr additive="base">
                                            <p:cTn id="112" dur="1000" fill="hold"/>
                                            <p:tgtEl>
                                              <p:spTgt spid="91"/>
                                            </p:tgtEl>
                                            <p:attrNameLst>
                                              <p:attrName>ppt_y</p:attrName>
                                            </p:attrNameLst>
                                          </p:cBhvr>
                                          <p:tavLst>
                                            <p:tav tm="0">
                                              <p:val>
                                                <p:strVal val="1+#ppt_h/2"/>
                                              </p:val>
                                            </p:tav>
                                            <p:tav tm="100000">
                                              <p:val>
                                                <p:strVal val="#ppt_y"/>
                                              </p:val>
                                            </p:tav>
                                          </p:tavLst>
                                        </p:anim>
                                      </p:childTnLst>
                                    </p:cTn>
                                  </p:par>
                                  <p:par>
                                    <p:cTn id="113" presetID="2" presetClass="entr" presetSubtype="12" accel="100000" fill="hold" nodeType="withEffect" p14:presetBounceEnd="40000">
                                      <p:stCondLst>
                                        <p:cond delay="0"/>
                                      </p:stCondLst>
                                      <p:childTnLst>
                                        <p:set>
                                          <p:cBhvr>
                                            <p:cTn id="114" dur="1" fill="hold">
                                              <p:stCondLst>
                                                <p:cond delay="0"/>
                                              </p:stCondLst>
                                            </p:cTn>
                                            <p:tgtEl>
                                              <p:spTgt spid="92"/>
                                            </p:tgtEl>
                                            <p:attrNameLst>
                                              <p:attrName>style.visibility</p:attrName>
                                            </p:attrNameLst>
                                          </p:cBhvr>
                                          <p:to>
                                            <p:strVal val="visible"/>
                                          </p:to>
                                        </p:set>
                                        <p:anim calcmode="lin" valueType="num" p14:bounceEnd="40000">
                                          <p:cBhvr additive="base">
                                            <p:cTn id="115" dur="1000" fill="hold"/>
                                            <p:tgtEl>
                                              <p:spTgt spid="92"/>
                                            </p:tgtEl>
                                            <p:attrNameLst>
                                              <p:attrName>ppt_x</p:attrName>
                                            </p:attrNameLst>
                                          </p:cBhvr>
                                          <p:tavLst>
                                            <p:tav tm="0">
                                              <p:val>
                                                <p:strVal val="0-#ppt_w/2"/>
                                              </p:val>
                                            </p:tav>
                                            <p:tav tm="100000">
                                              <p:val>
                                                <p:strVal val="#ppt_x"/>
                                              </p:val>
                                            </p:tav>
                                          </p:tavLst>
                                        </p:anim>
                                        <p:anim calcmode="lin" valueType="num" p14:bounceEnd="40000">
                                          <p:cBhvr additive="base">
                                            <p:cTn id="116" dur="1000" fill="hold"/>
                                            <p:tgtEl>
                                              <p:spTgt spid="92"/>
                                            </p:tgtEl>
                                            <p:attrNameLst>
                                              <p:attrName>ppt_y</p:attrName>
                                            </p:attrNameLst>
                                          </p:cBhvr>
                                          <p:tavLst>
                                            <p:tav tm="0">
                                              <p:val>
                                                <p:strVal val="1+#ppt_h/2"/>
                                              </p:val>
                                            </p:tav>
                                            <p:tav tm="100000">
                                              <p:val>
                                                <p:strVal val="#ppt_y"/>
                                              </p:val>
                                            </p:tav>
                                          </p:tavLst>
                                        </p:anim>
                                      </p:childTnLst>
                                    </p:cTn>
                                  </p:par>
                                  <p:par>
                                    <p:cTn id="117" presetID="2" presetClass="entr" presetSubtype="12" accel="100000" fill="hold" grpId="0" nodeType="withEffect" p14:presetBounceEnd="40000">
                                      <p:stCondLst>
                                        <p:cond delay="0"/>
                                      </p:stCondLst>
                                      <p:childTnLst>
                                        <p:set>
                                          <p:cBhvr>
                                            <p:cTn id="118" dur="1" fill="hold">
                                              <p:stCondLst>
                                                <p:cond delay="0"/>
                                              </p:stCondLst>
                                            </p:cTn>
                                            <p:tgtEl>
                                              <p:spTgt spid="93"/>
                                            </p:tgtEl>
                                            <p:attrNameLst>
                                              <p:attrName>style.visibility</p:attrName>
                                            </p:attrNameLst>
                                          </p:cBhvr>
                                          <p:to>
                                            <p:strVal val="visible"/>
                                          </p:to>
                                        </p:set>
                                        <p:anim calcmode="lin" valueType="num" p14:bounceEnd="40000">
                                          <p:cBhvr additive="base">
                                            <p:cTn id="119" dur="1000" fill="hold"/>
                                            <p:tgtEl>
                                              <p:spTgt spid="93"/>
                                            </p:tgtEl>
                                            <p:attrNameLst>
                                              <p:attrName>ppt_x</p:attrName>
                                            </p:attrNameLst>
                                          </p:cBhvr>
                                          <p:tavLst>
                                            <p:tav tm="0">
                                              <p:val>
                                                <p:strVal val="0-#ppt_w/2"/>
                                              </p:val>
                                            </p:tav>
                                            <p:tav tm="100000">
                                              <p:val>
                                                <p:strVal val="#ppt_x"/>
                                              </p:val>
                                            </p:tav>
                                          </p:tavLst>
                                        </p:anim>
                                        <p:anim calcmode="lin" valueType="num" p14:bounceEnd="40000">
                                          <p:cBhvr additive="base">
                                            <p:cTn id="120" dur="1000" fill="hold"/>
                                            <p:tgtEl>
                                              <p:spTgt spid="9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35" grpId="0"/>
          <p:bldP spid="37" grpId="0"/>
          <p:bldP spid="26" grpId="0" animBg="1"/>
          <p:bldP spid="27" grpId="0" animBg="1"/>
          <p:bldP spid="28" grpId="0" animBg="1"/>
          <p:bldP spid="29" grpId="0" animBg="1"/>
          <p:bldP spid="31" grpId="0" animBg="1"/>
          <p:bldP spid="32" grpId="0" animBg="1"/>
          <p:bldP spid="49" grpId="0" animBg="1"/>
          <p:bldP spid="50" grpId="0" animBg="1"/>
          <p:bldP spid="51" grpId="0"/>
          <p:bldP spid="52" grpId="0"/>
          <p:bldP spid="53" grpId="0"/>
          <p:bldP spid="54" grpId="0"/>
          <p:bldP spid="55" grpId="0" animBg="1"/>
          <p:bldP spid="57" grpId="0" animBg="1"/>
          <p:bldP spid="59" grpId="0" animBg="1"/>
          <p:bldP spid="61" grpId="0" animBg="1"/>
          <p:bldP spid="85" grpId="0"/>
          <p:bldP spid="87" grpId="0"/>
          <p:bldP spid="88" grpId="0"/>
          <p:bldP spid="90" grpId="0"/>
          <p:bldP spid="91" grpId="0"/>
          <p:bldP spid="9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accel="100000" fill="hold" grpId="0" nodeType="withEffect">
                                      <p:stCondLst>
                                        <p:cond delay="0"/>
                                      </p:stCondLst>
                                      <p:childTnLst>
                                        <p:set>
                                          <p:cBhvr>
                                            <p:cTn id="6" dur="1" fill="hold">
                                              <p:stCondLst>
                                                <p:cond delay="0"/>
                                              </p:stCondLst>
                                            </p:cTn>
                                            <p:tgtEl>
                                              <p:spTgt spid="94"/>
                                            </p:tgtEl>
                                            <p:attrNameLst>
                                              <p:attrName>style.visibility</p:attrName>
                                            </p:attrNameLst>
                                          </p:cBhvr>
                                          <p:to>
                                            <p:strVal val="visible"/>
                                          </p:to>
                                        </p:set>
                                        <p:anim calcmode="lin" valueType="num">
                                          <p:cBhvr additive="base">
                                            <p:cTn id="7" dur="1000" fill="hold"/>
                                            <p:tgtEl>
                                              <p:spTgt spid="94"/>
                                            </p:tgtEl>
                                            <p:attrNameLst>
                                              <p:attrName>ppt_x</p:attrName>
                                            </p:attrNameLst>
                                          </p:cBhvr>
                                          <p:tavLst>
                                            <p:tav tm="0">
                                              <p:val>
                                                <p:strVal val="0-#ppt_w/2"/>
                                              </p:val>
                                            </p:tav>
                                            <p:tav tm="100000">
                                              <p:val>
                                                <p:strVal val="#ppt_x"/>
                                              </p:val>
                                            </p:tav>
                                          </p:tavLst>
                                        </p:anim>
                                        <p:anim calcmode="lin" valueType="num">
                                          <p:cBhvr additive="base">
                                            <p:cTn id="8" dur="1000" fill="hold"/>
                                            <p:tgtEl>
                                              <p:spTgt spid="94"/>
                                            </p:tgtEl>
                                            <p:attrNameLst>
                                              <p:attrName>ppt_y</p:attrName>
                                            </p:attrNameLst>
                                          </p:cBhvr>
                                          <p:tavLst>
                                            <p:tav tm="0">
                                              <p:val>
                                                <p:strVal val="1+#ppt_h/2"/>
                                              </p:val>
                                            </p:tav>
                                            <p:tav tm="100000">
                                              <p:val>
                                                <p:strVal val="#ppt_y"/>
                                              </p:val>
                                            </p:tav>
                                          </p:tavLst>
                                        </p:anim>
                                      </p:childTnLst>
                                    </p:cTn>
                                  </p:par>
                                  <p:par>
                                    <p:cTn id="9" presetID="2" presetClass="entr" presetSubtype="12" accel="100000" fill="hold" grpId="0"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1000" fill="hold"/>
                                            <p:tgtEl>
                                              <p:spTgt spid="35"/>
                                            </p:tgtEl>
                                            <p:attrNameLst>
                                              <p:attrName>ppt_x</p:attrName>
                                            </p:attrNameLst>
                                          </p:cBhvr>
                                          <p:tavLst>
                                            <p:tav tm="0">
                                              <p:val>
                                                <p:strVal val="0-#ppt_w/2"/>
                                              </p:val>
                                            </p:tav>
                                            <p:tav tm="100000">
                                              <p:val>
                                                <p:strVal val="#ppt_x"/>
                                              </p:val>
                                            </p:tav>
                                          </p:tavLst>
                                        </p:anim>
                                        <p:anim calcmode="lin" valueType="num">
                                          <p:cBhvr additive="base">
                                            <p:cTn id="12" dur="1000" fill="hold"/>
                                            <p:tgtEl>
                                              <p:spTgt spid="35"/>
                                            </p:tgtEl>
                                            <p:attrNameLst>
                                              <p:attrName>ppt_y</p:attrName>
                                            </p:attrNameLst>
                                          </p:cBhvr>
                                          <p:tavLst>
                                            <p:tav tm="0">
                                              <p:val>
                                                <p:strVal val="1+#ppt_h/2"/>
                                              </p:val>
                                            </p:tav>
                                            <p:tav tm="100000">
                                              <p:val>
                                                <p:strVal val="#ppt_y"/>
                                              </p:val>
                                            </p:tav>
                                          </p:tavLst>
                                        </p:anim>
                                      </p:childTnLst>
                                    </p:cTn>
                                  </p:par>
                                  <p:par>
                                    <p:cTn id="13" presetID="2" presetClass="entr" presetSubtype="12" accel="100000" fill="hold"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1000" fill="hold"/>
                                            <p:tgtEl>
                                              <p:spTgt spid="36"/>
                                            </p:tgtEl>
                                            <p:attrNameLst>
                                              <p:attrName>ppt_x</p:attrName>
                                            </p:attrNameLst>
                                          </p:cBhvr>
                                          <p:tavLst>
                                            <p:tav tm="0">
                                              <p:val>
                                                <p:strVal val="0-#ppt_w/2"/>
                                              </p:val>
                                            </p:tav>
                                            <p:tav tm="100000">
                                              <p:val>
                                                <p:strVal val="#ppt_x"/>
                                              </p:val>
                                            </p:tav>
                                          </p:tavLst>
                                        </p:anim>
                                        <p:anim calcmode="lin" valueType="num">
                                          <p:cBhvr additive="base">
                                            <p:cTn id="16" dur="1000" fill="hold"/>
                                            <p:tgtEl>
                                              <p:spTgt spid="36"/>
                                            </p:tgtEl>
                                            <p:attrNameLst>
                                              <p:attrName>ppt_y</p:attrName>
                                            </p:attrNameLst>
                                          </p:cBhvr>
                                          <p:tavLst>
                                            <p:tav tm="0">
                                              <p:val>
                                                <p:strVal val="1+#ppt_h/2"/>
                                              </p:val>
                                            </p:tav>
                                            <p:tav tm="100000">
                                              <p:val>
                                                <p:strVal val="#ppt_y"/>
                                              </p:val>
                                            </p:tav>
                                          </p:tavLst>
                                        </p:anim>
                                      </p:childTnLst>
                                    </p:cTn>
                                  </p:par>
                                  <p:par>
                                    <p:cTn id="17" presetID="2" presetClass="entr" presetSubtype="12" accel="10000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1000" fill="hold"/>
                                            <p:tgtEl>
                                              <p:spTgt spid="37"/>
                                            </p:tgtEl>
                                            <p:attrNameLst>
                                              <p:attrName>ppt_x</p:attrName>
                                            </p:attrNameLst>
                                          </p:cBhvr>
                                          <p:tavLst>
                                            <p:tav tm="0">
                                              <p:val>
                                                <p:strVal val="0-#ppt_w/2"/>
                                              </p:val>
                                            </p:tav>
                                            <p:tav tm="100000">
                                              <p:val>
                                                <p:strVal val="#ppt_x"/>
                                              </p:val>
                                            </p:tav>
                                          </p:tavLst>
                                        </p:anim>
                                        <p:anim calcmode="lin" valueType="num">
                                          <p:cBhvr additive="base">
                                            <p:cTn id="20" dur="1000" fill="hold"/>
                                            <p:tgtEl>
                                              <p:spTgt spid="37"/>
                                            </p:tgtEl>
                                            <p:attrNameLst>
                                              <p:attrName>ppt_y</p:attrName>
                                            </p:attrNameLst>
                                          </p:cBhvr>
                                          <p:tavLst>
                                            <p:tav tm="0">
                                              <p:val>
                                                <p:strVal val="1+#ppt_h/2"/>
                                              </p:val>
                                            </p:tav>
                                            <p:tav tm="100000">
                                              <p:val>
                                                <p:strVal val="#ppt_y"/>
                                              </p:val>
                                            </p:tav>
                                          </p:tavLst>
                                        </p:anim>
                                      </p:childTnLst>
                                    </p:cTn>
                                  </p:par>
                                  <p:par>
                                    <p:cTn id="21" presetID="2" presetClass="entr" presetSubtype="12" accel="10000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1000" fill="hold"/>
                                            <p:tgtEl>
                                              <p:spTgt spid="26"/>
                                            </p:tgtEl>
                                            <p:attrNameLst>
                                              <p:attrName>ppt_x</p:attrName>
                                            </p:attrNameLst>
                                          </p:cBhvr>
                                          <p:tavLst>
                                            <p:tav tm="0">
                                              <p:val>
                                                <p:strVal val="0-#ppt_w/2"/>
                                              </p:val>
                                            </p:tav>
                                            <p:tav tm="100000">
                                              <p:val>
                                                <p:strVal val="#ppt_x"/>
                                              </p:val>
                                            </p:tav>
                                          </p:tavLst>
                                        </p:anim>
                                        <p:anim calcmode="lin" valueType="num">
                                          <p:cBhvr additive="base">
                                            <p:cTn id="24" dur="1000" fill="hold"/>
                                            <p:tgtEl>
                                              <p:spTgt spid="26"/>
                                            </p:tgtEl>
                                            <p:attrNameLst>
                                              <p:attrName>ppt_y</p:attrName>
                                            </p:attrNameLst>
                                          </p:cBhvr>
                                          <p:tavLst>
                                            <p:tav tm="0">
                                              <p:val>
                                                <p:strVal val="1+#ppt_h/2"/>
                                              </p:val>
                                            </p:tav>
                                            <p:tav tm="100000">
                                              <p:val>
                                                <p:strVal val="#ppt_y"/>
                                              </p:val>
                                            </p:tav>
                                          </p:tavLst>
                                        </p:anim>
                                      </p:childTnLst>
                                    </p:cTn>
                                  </p:par>
                                  <p:par>
                                    <p:cTn id="25" presetID="2" presetClass="entr" presetSubtype="12" accel="10000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1000" fill="hold"/>
                                            <p:tgtEl>
                                              <p:spTgt spid="27"/>
                                            </p:tgtEl>
                                            <p:attrNameLst>
                                              <p:attrName>ppt_x</p:attrName>
                                            </p:attrNameLst>
                                          </p:cBhvr>
                                          <p:tavLst>
                                            <p:tav tm="0">
                                              <p:val>
                                                <p:strVal val="0-#ppt_w/2"/>
                                              </p:val>
                                            </p:tav>
                                            <p:tav tm="100000">
                                              <p:val>
                                                <p:strVal val="#ppt_x"/>
                                              </p:val>
                                            </p:tav>
                                          </p:tavLst>
                                        </p:anim>
                                        <p:anim calcmode="lin" valueType="num">
                                          <p:cBhvr additive="base">
                                            <p:cTn id="28" dur="1000" fill="hold"/>
                                            <p:tgtEl>
                                              <p:spTgt spid="27"/>
                                            </p:tgtEl>
                                            <p:attrNameLst>
                                              <p:attrName>ppt_y</p:attrName>
                                            </p:attrNameLst>
                                          </p:cBhvr>
                                          <p:tavLst>
                                            <p:tav tm="0">
                                              <p:val>
                                                <p:strVal val="1+#ppt_h/2"/>
                                              </p:val>
                                            </p:tav>
                                            <p:tav tm="100000">
                                              <p:val>
                                                <p:strVal val="#ppt_y"/>
                                              </p:val>
                                            </p:tav>
                                          </p:tavLst>
                                        </p:anim>
                                      </p:childTnLst>
                                    </p:cTn>
                                  </p:par>
                                  <p:par>
                                    <p:cTn id="29" presetID="2" presetClass="entr" presetSubtype="12" accel="100000"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1000" fill="hold"/>
                                            <p:tgtEl>
                                              <p:spTgt spid="28"/>
                                            </p:tgtEl>
                                            <p:attrNameLst>
                                              <p:attrName>ppt_x</p:attrName>
                                            </p:attrNameLst>
                                          </p:cBhvr>
                                          <p:tavLst>
                                            <p:tav tm="0">
                                              <p:val>
                                                <p:strVal val="0-#ppt_w/2"/>
                                              </p:val>
                                            </p:tav>
                                            <p:tav tm="100000">
                                              <p:val>
                                                <p:strVal val="#ppt_x"/>
                                              </p:val>
                                            </p:tav>
                                          </p:tavLst>
                                        </p:anim>
                                        <p:anim calcmode="lin" valueType="num">
                                          <p:cBhvr additive="base">
                                            <p:cTn id="32" dur="1000" fill="hold"/>
                                            <p:tgtEl>
                                              <p:spTgt spid="28"/>
                                            </p:tgtEl>
                                            <p:attrNameLst>
                                              <p:attrName>ppt_y</p:attrName>
                                            </p:attrNameLst>
                                          </p:cBhvr>
                                          <p:tavLst>
                                            <p:tav tm="0">
                                              <p:val>
                                                <p:strVal val="1+#ppt_h/2"/>
                                              </p:val>
                                            </p:tav>
                                            <p:tav tm="100000">
                                              <p:val>
                                                <p:strVal val="#ppt_y"/>
                                              </p:val>
                                            </p:tav>
                                          </p:tavLst>
                                        </p:anim>
                                      </p:childTnLst>
                                    </p:cTn>
                                  </p:par>
                                  <p:par>
                                    <p:cTn id="33" presetID="2" presetClass="entr" presetSubtype="12" accel="10000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additive="base">
                                            <p:cTn id="35" dur="1000" fill="hold"/>
                                            <p:tgtEl>
                                              <p:spTgt spid="29"/>
                                            </p:tgtEl>
                                            <p:attrNameLst>
                                              <p:attrName>ppt_x</p:attrName>
                                            </p:attrNameLst>
                                          </p:cBhvr>
                                          <p:tavLst>
                                            <p:tav tm="0">
                                              <p:val>
                                                <p:strVal val="0-#ppt_w/2"/>
                                              </p:val>
                                            </p:tav>
                                            <p:tav tm="100000">
                                              <p:val>
                                                <p:strVal val="#ppt_x"/>
                                              </p:val>
                                            </p:tav>
                                          </p:tavLst>
                                        </p:anim>
                                        <p:anim calcmode="lin" valueType="num">
                                          <p:cBhvr additive="base">
                                            <p:cTn id="36" dur="1000" fill="hold"/>
                                            <p:tgtEl>
                                              <p:spTgt spid="29"/>
                                            </p:tgtEl>
                                            <p:attrNameLst>
                                              <p:attrName>ppt_y</p:attrName>
                                            </p:attrNameLst>
                                          </p:cBhvr>
                                          <p:tavLst>
                                            <p:tav tm="0">
                                              <p:val>
                                                <p:strVal val="1+#ppt_h/2"/>
                                              </p:val>
                                            </p:tav>
                                            <p:tav tm="100000">
                                              <p:val>
                                                <p:strVal val="#ppt_y"/>
                                              </p:val>
                                            </p:tav>
                                          </p:tavLst>
                                        </p:anim>
                                      </p:childTnLst>
                                    </p:cTn>
                                  </p:par>
                                  <p:par>
                                    <p:cTn id="37" presetID="2" presetClass="entr" presetSubtype="12" accel="100000"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1000" fill="hold"/>
                                            <p:tgtEl>
                                              <p:spTgt spid="31"/>
                                            </p:tgtEl>
                                            <p:attrNameLst>
                                              <p:attrName>ppt_x</p:attrName>
                                            </p:attrNameLst>
                                          </p:cBhvr>
                                          <p:tavLst>
                                            <p:tav tm="0">
                                              <p:val>
                                                <p:strVal val="0-#ppt_w/2"/>
                                              </p:val>
                                            </p:tav>
                                            <p:tav tm="100000">
                                              <p:val>
                                                <p:strVal val="#ppt_x"/>
                                              </p:val>
                                            </p:tav>
                                          </p:tavLst>
                                        </p:anim>
                                        <p:anim calcmode="lin" valueType="num">
                                          <p:cBhvr additive="base">
                                            <p:cTn id="40" dur="1000" fill="hold"/>
                                            <p:tgtEl>
                                              <p:spTgt spid="31"/>
                                            </p:tgtEl>
                                            <p:attrNameLst>
                                              <p:attrName>ppt_y</p:attrName>
                                            </p:attrNameLst>
                                          </p:cBhvr>
                                          <p:tavLst>
                                            <p:tav tm="0">
                                              <p:val>
                                                <p:strVal val="1+#ppt_h/2"/>
                                              </p:val>
                                            </p:tav>
                                            <p:tav tm="100000">
                                              <p:val>
                                                <p:strVal val="#ppt_y"/>
                                              </p:val>
                                            </p:tav>
                                          </p:tavLst>
                                        </p:anim>
                                      </p:childTnLst>
                                    </p:cTn>
                                  </p:par>
                                  <p:par>
                                    <p:cTn id="41" presetID="2" presetClass="entr" presetSubtype="12" accel="100000"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1000" fill="hold"/>
                                            <p:tgtEl>
                                              <p:spTgt spid="32"/>
                                            </p:tgtEl>
                                            <p:attrNameLst>
                                              <p:attrName>ppt_x</p:attrName>
                                            </p:attrNameLst>
                                          </p:cBhvr>
                                          <p:tavLst>
                                            <p:tav tm="0">
                                              <p:val>
                                                <p:strVal val="0-#ppt_w/2"/>
                                              </p:val>
                                            </p:tav>
                                            <p:tav tm="100000">
                                              <p:val>
                                                <p:strVal val="#ppt_x"/>
                                              </p:val>
                                            </p:tav>
                                          </p:tavLst>
                                        </p:anim>
                                        <p:anim calcmode="lin" valueType="num">
                                          <p:cBhvr additive="base">
                                            <p:cTn id="44" dur="1000" fill="hold"/>
                                            <p:tgtEl>
                                              <p:spTgt spid="32"/>
                                            </p:tgtEl>
                                            <p:attrNameLst>
                                              <p:attrName>ppt_y</p:attrName>
                                            </p:attrNameLst>
                                          </p:cBhvr>
                                          <p:tavLst>
                                            <p:tav tm="0">
                                              <p:val>
                                                <p:strVal val="1+#ppt_h/2"/>
                                              </p:val>
                                            </p:tav>
                                            <p:tav tm="100000">
                                              <p:val>
                                                <p:strVal val="#ppt_y"/>
                                              </p:val>
                                            </p:tav>
                                          </p:tavLst>
                                        </p:anim>
                                      </p:childTnLst>
                                    </p:cTn>
                                  </p:par>
                                  <p:par>
                                    <p:cTn id="45" presetID="2" presetClass="entr" presetSubtype="12" accel="100000" fill="hold" grpId="0" nodeType="withEffect">
                                      <p:stCondLst>
                                        <p:cond delay="0"/>
                                      </p:stCondLst>
                                      <p:childTnLst>
                                        <p:set>
                                          <p:cBhvr>
                                            <p:cTn id="46" dur="1" fill="hold">
                                              <p:stCondLst>
                                                <p:cond delay="0"/>
                                              </p:stCondLst>
                                            </p:cTn>
                                            <p:tgtEl>
                                              <p:spTgt spid="49"/>
                                            </p:tgtEl>
                                            <p:attrNameLst>
                                              <p:attrName>style.visibility</p:attrName>
                                            </p:attrNameLst>
                                          </p:cBhvr>
                                          <p:to>
                                            <p:strVal val="visible"/>
                                          </p:to>
                                        </p:set>
                                        <p:anim calcmode="lin" valueType="num">
                                          <p:cBhvr additive="base">
                                            <p:cTn id="47" dur="1000" fill="hold"/>
                                            <p:tgtEl>
                                              <p:spTgt spid="49"/>
                                            </p:tgtEl>
                                            <p:attrNameLst>
                                              <p:attrName>ppt_x</p:attrName>
                                            </p:attrNameLst>
                                          </p:cBhvr>
                                          <p:tavLst>
                                            <p:tav tm="0">
                                              <p:val>
                                                <p:strVal val="0-#ppt_w/2"/>
                                              </p:val>
                                            </p:tav>
                                            <p:tav tm="100000">
                                              <p:val>
                                                <p:strVal val="#ppt_x"/>
                                              </p:val>
                                            </p:tav>
                                          </p:tavLst>
                                        </p:anim>
                                        <p:anim calcmode="lin" valueType="num">
                                          <p:cBhvr additive="base">
                                            <p:cTn id="48" dur="1000" fill="hold"/>
                                            <p:tgtEl>
                                              <p:spTgt spid="49"/>
                                            </p:tgtEl>
                                            <p:attrNameLst>
                                              <p:attrName>ppt_y</p:attrName>
                                            </p:attrNameLst>
                                          </p:cBhvr>
                                          <p:tavLst>
                                            <p:tav tm="0">
                                              <p:val>
                                                <p:strVal val="1+#ppt_h/2"/>
                                              </p:val>
                                            </p:tav>
                                            <p:tav tm="100000">
                                              <p:val>
                                                <p:strVal val="#ppt_y"/>
                                              </p:val>
                                            </p:tav>
                                          </p:tavLst>
                                        </p:anim>
                                      </p:childTnLst>
                                    </p:cTn>
                                  </p:par>
                                  <p:par>
                                    <p:cTn id="49" presetID="2" presetClass="entr" presetSubtype="12" accel="100000" fill="hold" grpId="0" nodeType="withEffect">
                                      <p:stCondLst>
                                        <p:cond delay="0"/>
                                      </p:stCondLst>
                                      <p:childTnLst>
                                        <p:set>
                                          <p:cBhvr>
                                            <p:cTn id="50" dur="1" fill="hold">
                                              <p:stCondLst>
                                                <p:cond delay="0"/>
                                              </p:stCondLst>
                                            </p:cTn>
                                            <p:tgtEl>
                                              <p:spTgt spid="50"/>
                                            </p:tgtEl>
                                            <p:attrNameLst>
                                              <p:attrName>style.visibility</p:attrName>
                                            </p:attrNameLst>
                                          </p:cBhvr>
                                          <p:to>
                                            <p:strVal val="visible"/>
                                          </p:to>
                                        </p:set>
                                        <p:anim calcmode="lin" valueType="num">
                                          <p:cBhvr additive="base">
                                            <p:cTn id="51" dur="1000" fill="hold"/>
                                            <p:tgtEl>
                                              <p:spTgt spid="50"/>
                                            </p:tgtEl>
                                            <p:attrNameLst>
                                              <p:attrName>ppt_x</p:attrName>
                                            </p:attrNameLst>
                                          </p:cBhvr>
                                          <p:tavLst>
                                            <p:tav tm="0">
                                              <p:val>
                                                <p:strVal val="0-#ppt_w/2"/>
                                              </p:val>
                                            </p:tav>
                                            <p:tav tm="100000">
                                              <p:val>
                                                <p:strVal val="#ppt_x"/>
                                              </p:val>
                                            </p:tav>
                                          </p:tavLst>
                                        </p:anim>
                                        <p:anim calcmode="lin" valueType="num">
                                          <p:cBhvr additive="base">
                                            <p:cTn id="52" dur="1000" fill="hold"/>
                                            <p:tgtEl>
                                              <p:spTgt spid="50"/>
                                            </p:tgtEl>
                                            <p:attrNameLst>
                                              <p:attrName>ppt_y</p:attrName>
                                            </p:attrNameLst>
                                          </p:cBhvr>
                                          <p:tavLst>
                                            <p:tav tm="0">
                                              <p:val>
                                                <p:strVal val="1+#ppt_h/2"/>
                                              </p:val>
                                            </p:tav>
                                            <p:tav tm="100000">
                                              <p:val>
                                                <p:strVal val="#ppt_y"/>
                                              </p:val>
                                            </p:tav>
                                          </p:tavLst>
                                        </p:anim>
                                      </p:childTnLst>
                                    </p:cTn>
                                  </p:par>
                                  <p:par>
                                    <p:cTn id="53" presetID="2" presetClass="entr" presetSubtype="12" accel="100000" fill="hold" grpId="0" nodeType="withEffect">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cBhvr additive="base">
                                            <p:cTn id="55" dur="1000" fill="hold"/>
                                            <p:tgtEl>
                                              <p:spTgt spid="51"/>
                                            </p:tgtEl>
                                            <p:attrNameLst>
                                              <p:attrName>ppt_x</p:attrName>
                                            </p:attrNameLst>
                                          </p:cBhvr>
                                          <p:tavLst>
                                            <p:tav tm="0">
                                              <p:val>
                                                <p:strVal val="0-#ppt_w/2"/>
                                              </p:val>
                                            </p:tav>
                                            <p:tav tm="100000">
                                              <p:val>
                                                <p:strVal val="#ppt_x"/>
                                              </p:val>
                                            </p:tav>
                                          </p:tavLst>
                                        </p:anim>
                                        <p:anim calcmode="lin" valueType="num">
                                          <p:cBhvr additive="base">
                                            <p:cTn id="56" dur="1000" fill="hold"/>
                                            <p:tgtEl>
                                              <p:spTgt spid="51"/>
                                            </p:tgtEl>
                                            <p:attrNameLst>
                                              <p:attrName>ppt_y</p:attrName>
                                            </p:attrNameLst>
                                          </p:cBhvr>
                                          <p:tavLst>
                                            <p:tav tm="0">
                                              <p:val>
                                                <p:strVal val="1+#ppt_h/2"/>
                                              </p:val>
                                            </p:tav>
                                            <p:tav tm="100000">
                                              <p:val>
                                                <p:strVal val="#ppt_y"/>
                                              </p:val>
                                            </p:tav>
                                          </p:tavLst>
                                        </p:anim>
                                      </p:childTnLst>
                                    </p:cTn>
                                  </p:par>
                                  <p:par>
                                    <p:cTn id="57" presetID="2" presetClass="entr" presetSubtype="12" accel="100000"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anim calcmode="lin" valueType="num">
                                          <p:cBhvr additive="base">
                                            <p:cTn id="59" dur="1000" fill="hold"/>
                                            <p:tgtEl>
                                              <p:spTgt spid="52"/>
                                            </p:tgtEl>
                                            <p:attrNameLst>
                                              <p:attrName>ppt_x</p:attrName>
                                            </p:attrNameLst>
                                          </p:cBhvr>
                                          <p:tavLst>
                                            <p:tav tm="0">
                                              <p:val>
                                                <p:strVal val="0-#ppt_w/2"/>
                                              </p:val>
                                            </p:tav>
                                            <p:tav tm="100000">
                                              <p:val>
                                                <p:strVal val="#ppt_x"/>
                                              </p:val>
                                            </p:tav>
                                          </p:tavLst>
                                        </p:anim>
                                        <p:anim calcmode="lin" valueType="num">
                                          <p:cBhvr additive="base">
                                            <p:cTn id="60" dur="1000" fill="hold"/>
                                            <p:tgtEl>
                                              <p:spTgt spid="52"/>
                                            </p:tgtEl>
                                            <p:attrNameLst>
                                              <p:attrName>ppt_y</p:attrName>
                                            </p:attrNameLst>
                                          </p:cBhvr>
                                          <p:tavLst>
                                            <p:tav tm="0">
                                              <p:val>
                                                <p:strVal val="1+#ppt_h/2"/>
                                              </p:val>
                                            </p:tav>
                                            <p:tav tm="100000">
                                              <p:val>
                                                <p:strVal val="#ppt_y"/>
                                              </p:val>
                                            </p:tav>
                                          </p:tavLst>
                                        </p:anim>
                                      </p:childTnLst>
                                    </p:cTn>
                                  </p:par>
                                  <p:par>
                                    <p:cTn id="61" presetID="2" presetClass="entr" presetSubtype="12" accel="100000" fill="hold" grpId="0" nodeType="withEffect">
                                      <p:stCondLst>
                                        <p:cond delay="0"/>
                                      </p:stCondLst>
                                      <p:childTnLst>
                                        <p:set>
                                          <p:cBhvr>
                                            <p:cTn id="62" dur="1" fill="hold">
                                              <p:stCondLst>
                                                <p:cond delay="0"/>
                                              </p:stCondLst>
                                            </p:cTn>
                                            <p:tgtEl>
                                              <p:spTgt spid="53"/>
                                            </p:tgtEl>
                                            <p:attrNameLst>
                                              <p:attrName>style.visibility</p:attrName>
                                            </p:attrNameLst>
                                          </p:cBhvr>
                                          <p:to>
                                            <p:strVal val="visible"/>
                                          </p:to>
                                        </p:set>
                                        <p:anim calcmode="lin" valueType="num">
                                          <p:cBhvr additive="base">
                                            <p:cTn id="63" dur="1000" fill="hold"/>
                                            <p:tgtEl>
                                              <p:spTgt spid="53"/>
                                            </p:tgtEl>
                                            <p:attrNameLst>
                                              <p:attrName>ppt_x</p:attrName>
                                            </p:attrNameLst>
                                          </p:cBhvr>
                                          <p:tavLst>
                                            <p:tav tm="0">
                                              <p:val>
                                                <p:strVal val="0-#ppt_w/2"/>
                                              </p:val>
                                            </p:tav>
                                            <p:tav tm="100000">
                                              <p:val>
                                                <p:strVal val="#ppt_x"/>
                                              </p:val>
                                            </p:tav>
                                          </p:tavLst>
                                        </p:anim>
                                        <p:anim calcmode="lin" valueType="num">
                                          <p:cBhvr additive="base">
                                            <p:cTn id="64" dur="1000" fill="hold"/>
                                            <p:tgtEl>
                                              <p:spTgt spid="53"/>
                                            </p:tgtEl>
                                            <p:attrNameLst>
                                              <p:attrName>ppt_y</p:attrName>
                                            </p:attrNameLst>
                                          </p:cBhvr>
                                          <p:tavLst>
                                            <p:tav tm="0">
                                              <p:val>
                                                <p:strVal val="1+#ppt_h/2"/>
                                              </p:val>
                                            </p:tav>
                                            <p:tav tm="100000">
                                              <p:val>
                                                <p:strVal val="#ppt_y"/>
                                              </p:val>
                                            </p:tav>
                                          </p:tavLst>
                                        </p:anim>
                                      </p:childTnLst>
                                    </p:cTn>
                                  </p:par>
                                  <p:par>
                                    <p:cTn id="65" presetID="2" presetClass="entr" presetSubtype="12" accel="100000" fill="hold" grpId="0" nodeType="withEffect">
                                      <p:stCondLst>
                                        <p:cond delay="0"/>
                                      </p:stCondLst>
                                      <p:childTnLst>
                                        <p:set>
                                          <p:cBhvr>
                                            <p:cTn id="66" dur="1" fill="hold">
                                              <p:stCondLst>
                                                <p:cond delay="0"/>
                                              </p:stCondLst>
                                            </p:cTn>
                                            <p:tgtEl>
                                              <p:spTgt spid="54"/>
                                            </p:tgtEl>
                                            <p:attrNameLst>
                                              <p:attrName>style.visibility</p:attrName>
                                            </p:attrNameLst>
                                          </p:cBhvr>
                                          <p:to>
                                            <p:strVal val="visible"/>
                                          </p:to>
                                        </p:set>
                                        <p:anim calcmode="lin" valueType="num">
                                          <p:cBhvr additive="base">
                                            <p:cTn id="67" dur="1000" fill="hold"/>
                                            <p:tgtEl>
                                              <p:spTgt spid="54"/>
                                            </p:tgtEl>
                                            <p:attrNameLst>
                                              <p:attrName>ppt_x</p:attrName>
                                            </p:attrNameLst>
                                          </p:cBhvr>
                                          <p:tavLst>
                                            <p:tav tm="0">
                                              <p:val>
                                                <p:strVal val="0-#ppt_w/2"/>
                                              </p:val>
                                            </p:tav>
                                            <p:tav tm="100000">
                                              <p:val>
                                                <p:strVal val="#ppt_x"/>
                                              </p:val>
                                            </p:tav>
                                          </p:tavLst>
                                        </p:anim>
                                        <p:anim calcmode="lin" valueType="num">
                                          <p:cBhvr additive="base">
                                            <p:cTn id="68" dur="1000" fill="hold"/>
                                            <p:tgtEl>
                                              <p:spTgt spid="54"/>
                                            </p:tgtEl>
                                            <p:attrNameLst>
                                              <p:attrName>ppt_y</p:attrName>
                                            </p:attrNameLst>
                                          </p:cBhvr>
                                          <p:tavLst>
                                            <p:tav tm="0">
                                              <p:val>
                                                <p:strVal val="1+#ppt_h/2"/>
                                              </p:val>
                                            </p:tav>
                                            <p:tav tm="100000">
                                              <p:val>
                                                <p:strVal val="#ppt_y"/>
                                              </p:val>
                                            </p:tav>
                                          </p:tavLst>
                                        </p:anim>
                                      </p:childTnLst>
                                    </p:cTn>
                                  </p:par>
                                  <p:par>
                                    <p:cTn id="69" presetID="2" presetClass="entr" presetSubtype="12" accel="100000" fill="hold" grpId="0" nodeType="withEffect">
                                      <p:stCondLst>
                                        <p:cond delay="0"/>
                                      </p:stCondLst>
                                      <p:childTnLst>
                                        <p:set>
                                          <p:cBhvr>
                                            <p:cTn id="70" dur="1" fill="hold">
                                              <p:stCondLst>
                                                <p:cond delay="0"/>
                                              </p:stCondLst>
                                            </p:cTn>
                                            <p:tgtEl>
                                              <p:spTgt spid="55"/>
                                            </p:tgtEl>
                                            <p:attrNameLst>
                                              <p:attrName>style.visibility</p:attrName>
                                            </p:attrNameLst>
                                          </p:cBhvr>
                                          <p:to>
                                            <p:strVal val="visible"/>
                                          </p:to>
                                        </p:set>
                                        <p:anim calcmode="lin" valueType="num">
                                          <p:cBhvr additive="base">
                                            <p:cTn id="71" dur="1000" fill="hold"/>
                                            <p:tgtEl>
                                              <p:spTgt spid="55"/>
                                            </p:tgtEl>
                                            <p:attrNameLst>
                                              <p:attrName>ppt_x</p:attrName>
                                            </p:attrNameLst>
                                          </p:cBhvr>
                                          <p:tavLst>
                                            <p:tav tm="0">
                                              <p:val>
                                                <p:strVal val="0-#ppt_w/2"/>
                                              </p:val>
                                            </p:tav>
                                            <p:tav tm="100000">
                                              <p:val>
                                                <p:strVal val="#ppt_x"/>
                                              </p:val>
                                            </p:tav>
                                          </p:tavLst>
                                        </p:anim>
                                        <p:anim calcmode="lin" valueType="num">
                                          <p:cBhvr additive="base">
                                            <p:cTn id="72" dur="1000" fill="hold"/>
                                            <p:tgtEl>
                                              <p:spTgt spid="55"/>
                                            </p:tgtEl>
                                            <p:attrNameLst>
                                              <p:attrName>ppt_y</p:attrName>
                                            </p:attrNameLst>
                                          </p:cBhvr>
                                          <p:tavLst>
                                            <p:tav tm="0">
                                              <p:val>
                                                <p:strVal val="1+#ppt_h/2"/>
                                              </p:val>
                                            </p:tav>
                                            <p:tav tm="100000">
                                              <p:val>
                                                <p:strVal val="#ppt_y"/>
                                              </p:val>
                                            </p:tav>
                                          </p:tavLst>
                                        </p:anim>
                                      </p:childTnLst>
                                    </p:cTn>
                                  </p:par>
                                  <p:par>
                                    <p:cTn id="73" presetID="2" presetClass="entr" presetSubtype="12" accel="100000" fill="hold" grpId="0" nodeType="withEffect">
                                      <p:stCondLst>
                                        <p:cond delay="0"/>
                                      </p:stCondLst>
                                      <p:childTnLst>
                                        <p:set>
                                          <p:cBhvr>
                                            <p:cTn id="74" dur="1" fill="hold">
                                              <p:stCondLst>
                                                <p:cond delay="0"/>
                                              </p:stCondLst>
                                            </p:cTn>
                                            <p:tgtEl>
                                              <p:spTgt spid="57"/>
                                            </p:tgtEl>
                                            <p:attrNameLst>
                                              <p:attrName>style.visibility</p:attrName>
                                            </p:attrNameLst>
                                          </p:cBhvr>
                                          <p:to>
                                            <p:strVal val="visible"/>
                                          </p:to>
                                        </p:set>
                                        <p:anim calcmode="lin" valueType="num">
                                          <p:cBhvr additive="base">
                                            <p:cTn id="75" dur="1000" fill="hold"/>
                                            <p:tgtEl>
                                              <p:spTgt spid="57"/>
                                            </p:tgtEl>
                                            <p:attrNameLst>
                                              <p:attrName>ppt_x</p:attrName>
                                            </p:attrNameLst>
                                          </p:cBhvr>
                                          <p:tavLst>
                                            <p:tav tm="0">
                                              <p:val>
                                                <p:strVal val="0-#ppt_w/2"/>
                                              </p:val>
                                            </p:tav>
                                            <p:tav tm="100000">
                                              <p:val>
                                                <p:strVal val="#ppt_x"/>
                                              </p:val>
                                            </p:tav>
                                          </p:tavLst>
                                        </p:anim>
                                        <p:anim calcmode="lin" valueType="num">
                                          <p:cBhvr additive="base">
                                            <p:cTn id="76" dur="1000" fill="hold"/>
                                            <p:tgtEl>
                                              <p:spTgt spid="57"/>
                                            </p:tgtEl>
                                            <p:attrNameLst>
                                              <p:attrName>ppt_y</p:attrName>
                                            </p:attrNameLst>
                                          </p:cBhvr>
                                          <p:tavLst>
                                            <p:tav tm="0">
                                              <p:val>
                                                <p:strVal val="1+#ppt_h/2"/>
                                              </p:val>
                                            </p:tav>
                                            <p:tav tm="100000">
                                              <p:val>
                                                <p:strVal val="#ppt_y"/>
                                              </p:val>
                                            </p:tav>
                                          </p:tavLst>
                                        </p:anim>
                                      </p:childTnLst>
                                    </p:cTn>
                                  </p:par>
                                  <p:par>
                                    <p:cTn id="77" presetID="2" presetClass="entr" presetSubtype="12" accel="100000" fill="hold" grpId="0" nodeType="withEffect">
                                      <p:stCondLst>
                                        <p:cond delay="0"/>
                                      </p:stCondLst>
                                      <p:childTnLst>
                                        <p:set>
                                          <p:cBhvr>
                                            <p:cTn id="78" dur="1" fill="hold">
                                              <p:stCondLst>
                                                <p:cond delay="0"/>
                                              </p:stCondLst>
                                            </p:cTn>
                                            <p:tgtEl>
                                              <p:spTgt spid="59"/>
                                            </p:tgtEl>
                                            <p:attrNameLst>
                                              <p:attrName>style.visibility</p:attrName>
                                            </p:attrNameLst>
                                          </p:cBhvr>
                                          <p:to>
                                            <p:strVal val="visible"/>
                                          </p:to>
                                        </p:set>
                                        <p:anim calcmode="lin" valueType="num">
                                          <p:cBhvr additive="base">
                                            <p:cTn id="79" dur="1000" fill="hold"/>
                                            <p:tgtEl>
                                              <p:spTgt spid="59"/>
                                            </p:tgtEl>
                                            <p:attrNameLst>
                                              <p:attrName>ppt_x</p:attrName>
                                            </p:attrNameLst>
                                          </p:cBhvr>
                                          <p:tavLst>
                                            <p:tav tm="0">
                                              <p:val>
                                                <p:strVal val="0-#ppt_w/2"/>
                                              </p:val>
                                            </p:tav>
                                            <p:tav tm="100000">
                                              <p:val>
                                                <p:strVal val="#ppt_x"/>
                                              </p:val>
                                            </p:tav>
                                          </p:tavLst>
                                        </p:anim>
                                        <p:anim calcmode="lin" valueType="num">
                                          <p:cBhvr additive="base">
                                            <p:cTn id="80" dur="1000" fill="hold"/>
                                            <p:tgtEl>
                                              <p:spTgt spid="59"/>
                                            </p:tgtEl>
                                            <p:attrNameLst>
                                              <p:attrName>ppt_y</p:attrName>
                                            </p:attrNameLst>
                                          </p:cBhvr>
                                          <p:tavLst>
                                            <p:tav tm="0">
                                              <p:val>
                                                <p:strVal val="1+#ppt_h/2"/>
                                              </p:val>
                                            </p:tav>
                                            <p:tav tm="100000">
                                              <p:val>
                                                <p:strVal val="#ppt_y"/>
                                              </p:val>
                                            </p:tav>
                                          </p:tavLst>
                                        </p:anim>
                                      </p:childTnLst>
                                    </p:cTn>
                                  </p:par>
                                  <p:par>
                                    <p:cTn id="81" presetID="2" presetClass="entr" presetSubtype="12" accel="100000" fill="hold" grpId="0" nodeType="withEffect">
                                      <p:stCondLst>
                                        <p:cond delay="0"/>
                                      </p:stCondLst>
                                      <p:childTnLst>
                                        <p:set>
                                          <p:cBhvr>
                                            <p:cTn id="82" dur="1" fill="hold">
                                              <p:stCondLst>
                                                <p:cond delay="0"/>
                                              </p:stCondLst>
                                            </p:cTn>
                                            <p:tgtEl>
                                              <p:spTgt spid="61"/>
                                            </p:tgtEl>
                                            <p:attrNameLst>
                                              <p:attrName>style.visibility</p:attrName>
                                            </p:attrNameLst>
                                          </p:cBhvr>
                                          <p:to>
                                            <p:strVal val="visible"/>
                                          </p:to>
                                        </p:set>
                                        <p:anim calcmode="lin" valueType="num">
                                          <p:cBhvr additive="base">
                                            <p:cTn id="83" dur="1000" fill="hold"/>
                                            <p:tgtEl>
                                              <p:spTgt spid="61"/>
                                            </p:tgtEl>
                                            <p:attrNameLst>
                                              <p:attrName>ppt_x</p:attrName>
                                            </p:attrNameLst>
                                          </p:cBhvr>
                                          <p:tavLst>
                                            <p:tav tm="0">
                                              <p:val>
                                                <p:strVal val="0-#ppt_w/2"/>
                                              </p:val>
                                            </p:tav>
                                            <p:tav tm="100000">
                                              <p:val>
                                                <p:strVal val="#ppt_x"/>
                                              </p:val>
                                            </p:tav>
                                          </p:tavLst>
                                        </p:anim>
                                        <p:anim calcmode="lin" valueType="num">
                                          <p:cBhvr additive="base">
                                            <p:cTn id="84" dur="1000" fill="hold"/>
                                            <p:tgtEl>
                                              <p:spTgt spid="61"/>
                                            </p:tgtEl>
                                            <p:attrNameLst>
                                              <p:attrName>ppt_y</p:attrName>
                                            </p:attrNameLst>
                                          </p:cBhvr>
                                          <p:tavLst>
                                            <p:tav tm="0">
                                              <p:val>
                                                <p:strVal val="1+#ppt_h/2"/>
                                              </p:val>
                                            </p:tav>
                                            <p:tav tm="100000">
                                              <p:val>
                                                <p:strVal val="#ppt_y"/>
                                              </p:val>
                                            </p:tav>
                                          </p:tavLst>
                                        </p:anim>
                                      </p:childTnLst>
                                    </p:cTn>
                                  </p:par>
                                  <p:par>
                                    <p:cTn id="85" presetID="2" presetClass="entr" presetSubtype="12" accel="100000" fill="hold" grpId="0" nodeType="withEffect">
                                      <p:stCondLst>
                                        <p:cond delay="0"/>
                                      </p:stCondLst>
                                      <p:childTnLst>
                                        <p:set>
                                          <p:cBhvr>
                                            <p:cTn id="86" dur="1" fill="hold">
                                              <p:stCondLst>
                                                <p:cond delay="0"/>
                                              </p:stCondLst>
                                            </p:cTn>
                                            <p:tgtEl>
                                              <p:spTgt spid="85"/>
                                            </p:tgtEl>
                                            <p:attrNameLst>
                                              <p:attrName>style.visibility</p:attrName>
                                            </p:attrNameLst>
                                          </p:cBhvr>
                                          <p:to>
                                            <p:strVal val="visible"/>
                                          </p:to>
                                        </p:set>
                                        <p:anim calcmode="lin" valueType="num">
                                          <p:cBhvr additive="base">
                                            <p:cTn id="87" dur="1000" fill="hold"/>
                                            <p:tgtEl>
                                              <p:spTgt spid="85"/>
                                            </p:tgtEl>
                                            <p:attrNameLst>
                                              <p:attrName>ppt_x</p:attrName>
                                            </p:attrNameLst>
                                          </p:cBhvr>
                                          <p:tavLst>
                                            <p:tav tm="0">
                                              <p:val>
                                                <p:strVal val="0-#ppt_w/2"/>
                                              </p:val>
                                            </p:tav>
                                            <p:tav tm="100000">
                                              <p:val>
                                                <p:strVal val="#ppt_x"/>
                                              </p:val>
                                            </p:tav>
                                          </p:tavLst>
                                        </p:anim>
                                        <p:anim calcmode="lin" valueType="num">
                                          <p:cBhvr additive="base">
                                            <p:cTn id="88" dur="1000" fill="hold"/>
                                            <p:tgtEl>
                                              <p:spTgt spid="85"/>
                                            </p:tgtEl>
                                            <p:attrNameLst>
                                              <p:attrName>ppt_y</p:attrName>
                                            </p:attrNameLst>
                                          </p:cBhvr>
                                          <p:tavLst>
                                            <p:tav tm="0">
                                              <p:val>
                                                <p:strVal val="1+#ppt_h/2"/>
                                              </p:val>
                                            </p:tav>
                                            <p:tav tm="100000">
                                              <p:val>
                                                <p:strVal val="#ppt_y"/>
                                              </p:val>
                                            </p:tav>
                                          </p:tavLst>
                                        </p:anim>
                                      </p:childTnLst>
                                    </p:cTn>
                                  </p:par>
                                  <p:par>
                                    <p:cTn id="89" presetID="2" presetClass="entr" presetSubtype="12" accel="100000" fill="hold" nodeType="withEffect">
                                      <p:stCondLst>
                                        <p:cond delay="0"/>
                                      </p:stCondLst>
                                      <p:childTnLst>
                                        <p:set>
                                          <p:cBhvr>
                                            <p:cTn id="90" dur="1" fill="hold">
                                              <p:stCondLst>
                                                <p:cond delay="0"/>
                                              </p:stCondLst>
                                            </p:cTn>
                                            <p:tgtEl>
                                              <p:spTgt spid="86"/>
                                            </p:tgtEl>
                                            <p:attrNameLst>
                                              <p:attrName>style.visibility</p:attrName>
                                            </p:attrNameLst>
                                          </p:cBhvr>
                                          <p:to>
                                            <p:strVal val="visible"/>
                                          </p:to>
                                        </p:set>
                                        <p:anim calcmode="lin" valueType="num">
                                          <p:cBhvr additive="base">
                                            <p:cTn id="91" dur="1000" fill="hold"/>
                                            <p:tgtEl>
                                              <p:spTgt spid="86"/>
                                            </p:tgtEl>
                                            <p:attrNameLst>
                                              <p:attrName>ppt_x</p:attrName>
                                            </p:attrNameLst>
                                          </p:cBhvr>
                                          <p:tavLst>
                                            <p:tav tm="0">
                                              <p:val>
                                                <p:strVal val="0-#ppt_w/2"/>
                                              </p:val>
                                            </p:tav>
                                            <p:tav tm="100000">
                                              <p:val>
                                                <p:strVal val="#ppt_x"/>
                                              </p:val>
                                            </p:tav>
                                          </p:tavLst>
                                        </p:anim>
                                        <p:anim calcmode="lin" valueType="num">
                                          <p:cBhvr additive="base">
                                            <p:cTn id="92" dur="1000" fill="hold"/>
                                            <p:tgtEl>
                                              <p:spTgt spid="86"/>
                                            </p:tgtEl>
                                            <p:attrNameLst>
                                              <p:attrName>ppt_y</p:attrName>
                                            </p:attrNameLst>
                                          </p:cBhvr>
                                          <p:tavLst>
                                            <p:tav tm="0">
                                              <p:val>
                                                <p:strVal val="1+#ppt_h/2"/>
                                              </p:val>
                                            </p:tav>
                                            <p:tav tm="100000">
                                              <p:val>
                                                <p:strVal val="#ppt_y"/>
                                              </p:val>
                                            </p:tav>
                                          </p:tavLst>
                                        </p:anim>
                                      </p:childTnLst>
                                    </p:cTn>
                                  </p:par>
                                  <p:par>
                                    <p:cTn id="93" presetID="2" presetClass="entr" presetSubtype="12" accel="100000" fill="hold" grpId="0" nodeType="withEffect">
                                      <p:stCondLst>
                                        <p:cond delay="0"/>
                                      </p:stCondLst>
                                      <p:childTnLst>
                                        <p:set>
                                          <p:cBhvr>
                                            <p:cTn id="94" dur="1" fill="hold">
                                              <p:stCondLst>
                                                <p:cond delay="0"/>
                                              </p:stCondLst>
                                            </p:cTn>
                                            <p:tgtEl>
                                              <p:spTgt spid="87"/>
                                            </p:tgtEl>
                                            <p:attrNameLst>
                                              <p:attrName>style.visibility</p:attrName>
                                            </p:attrNameLst>
                                          </p:cBhvr>
                                          <p:to>
                                            <p:strVal val="visible"/>
                                          </p:to>
                                        </p:set>
                                        <p:anim calcmode="lin" valueType="num">
                                          <p:cBhvr additive="base">
                                            <p:cTn id="95" dur="1000" fill="hold"/>
                                            <p:tgtEl>
                                              <p:spTgt spid="87"/>
                                            </p:tgtEl>
                                            <p:attrNameLst>
                                              <p:attrName>ppt_x</p:attrName>
                                            </p:attrNameLst>
                                          </p:cBhvr>
                                          <p:tavLst>
                                            <p:tav tm="0">
                                              <p:val>
                                                <p:strVal val="0-#ppt_w/2"/>
                                              </p:val>
                                            </p:tav>
                                            <p:tav tm="100000">
                                              <p:val>
                                                <p:strVal val="#ppt_x"/>
                                              </p:val>
                                            </p:tav>
                                          </p:tavLst>
                                        </p:anim>
                                        <p:anim calcmode="lin" valueType="num">
                                          <p:cBhvr additive="base">
                                            <p:cTn id="96" dur="1000" fill="hold"/>
                                            <p:tgtEl>
                                              <p:spTgt spid="87"/>
                                            </p:tgtEl>
                                            <p:attrNameLst>
                                              <p:attrName>ppt_y</p:attrName>
                                            </p:attrNameLst>
                                          </p:cBhvr>
                                          <p:tavLst>
                                            <p:tav tm="0">
                                              <p:val>
                                                <p:strVal val="1+#ppt_h/2"/>
                                              </p:val>
                                            </p:tav>
                                            <p:tav tm="100000">
                                              <p:val>
                                                <p:strVal val="#ppt_y"/>
                                              </p:val>
                                            </p:tav>
                                          </p:tavLst>
                                        </p:anim>
                                      </p:childTnLst>
                                    </p:cTn>
                                  </p:par>
                                  <p:par>
                                    <p:cTn id="97" presetID="2" presetClass="entr" presetSubtype="12" accel="100000" fill="hold" grpId="0" nodeType="withEffect">
                                      <p:stCondLst>
                                        <p:cond delay="0"/>
                                      </p:stCondLst>
                                      <p:childTnLst>
                                        <p:set>
                                          <p:cBhvr>
                                            <p:cTn id="98" dur="1" fill="hold">
                                              <p:stCondLst>
                                                <p:cond delay="0"/>
                                              </p:stCondLst>
                                            </p:cTn>
                                            <p:tgtEl>
                                              <p:spTgt spid="88"/>
                                            </p:tgtEl>
                                            <p:attrNameLst>
                                              <p:attrName>style.visibility</p:attrName>
                                            </p:attrNameLst>
                                          </p:cBhvr>
                                          <p:to>
                                            <p:strVal val="visible"/>
                                          </p:to>
                                        </p:set>
                                        <p:anim calcmode="lin" valueType="num">
                                          <p:cBhvr additive="base">
                                            <p:cTn id="99" dur="1000" fill="hold"/>
                                            <p:tgtEl>
                                              <p:spTgt spid="88"/>
                                            </p:tgtEl>
                                            <p:attrNameLst>
                                              <p:attrName>ppt_x</p:attrName>
                                            </p:attrNameLst>
                                          </p:cBhvr>
                                          <p:tavLst>
                                            <p:tav tm="0">
                                              <p:val>
                                                <p:strVal val="0-#ppt_w/2"/>
                                              </p:val>
                                            </p:tav>
                                            <p:tav tm="100000">
                                              <p:val>
                                                <p:strVal val="#ppt_x"/>
                                              </p:val>
                                            </p:tav>
                                          </p:tavLst>
                                        </p:anim>
                                        <p:anim calcmode="lin" valueType="num">
                                          <p:cBhvr additive="base">
                                            <p:cTn id="100" dur="1000" fill="hold"/>
                                            <p:tgtEl>
                                              <p:spTgt spid="88"/>
                                            </p:tgtEl>
                                            <p:attrNameLst>
                                              <p:attrName>ppt_y</p:attrName>
                                            </p:attrNameLst>
                                          </p:cBhvr>
                                          <p:tavLst>
                                            <p:tav tm="0">
                                              <p:val>
                                                <p:strVal val="1+#ppt_h/2"/>
                                              </p:val>
                                            </p:tav>
                                            <p:tav tm="100000">
                                              <p:val>
                                                <p:strVal val="#ppt_y"/>
                                              </p:val>
                                            </p:tav>
                                          </p:tavLst>
                                        </p:anim>
                                      </p:childTnLst>
                                    </p:cTn>
                                  </p:par>
                                  <p:par>
                                    <p:cTn id="101" presetID="2" presetClass="entr" presetSubtype="12" accel="100000" fill="hold" nodeType="withEffect">
                                      <p:stCondLst>
                                        <p:cond delay="0"/>
                                      </p:stCondLst>
                                      <p:childTnLst>
                                        <p:set>
                                          <p:cBhvr>
                                            <p:cTn id="102" dur="1" fill="hold">
                                              <p:stCondLst>
                                                <p:cond delay="0"/>
                                              </p:stCondLst>
                                            </p:cTn>
                                            <p:tgtEl>
                                              <p:spTgt spid="89"/>
                                            </p:tgtEl>
                                            <p:attrNameLst>
                                              <p:attrName>style.visibility</p:attrName>
                                            </p:attrNameLst>
                                          </p:cBhvr>
                                          <p:to>
                                            <p:strVal val="visible"/>
                                          </p:to>
                                        </p:set>
                                        <p:anim calcmode="lin" valueType="num">
                                          <p:cBhvr additive="base">
                                            <p:cTn id="103" dur="1000" fill="hold"/>
                                            <p:tgtEl>
                                              <p:spTgt spid="89"/>
                                            </p:tgtEl>
                                            <p:attrNameLst>
                                              <p:attrName>ppt_x</p:attrName>
                                            </p:attrNameLst>
                                          </p:cBhvr>
                                          <p:tavLst>
                                            <p:tav tm="0">
                                              <p:val>
                                                <p:strVal val="0-#ppt_w/2"/>
                                              </p:val>
                                            </p:tav>
                                            <p:tav tm="100000">
                                              <p:val>
                                                <p:strVal val="#ppt_x"/>
                                              </p:val>
                                            </p:tav>
                                          </p:tavLst>
                                        </p:anim>
                                        <p:anim calcmode="lin" valueType="num">
                                          <p:cBhvr additive="base">
                                            <p:cTn id="104" dur="1000" fill="hold"/>
                                            <p:tgtEl>
                                              <p:spTgt spid="89"/>
                                            </p:tgtEl>
                                            <p:attrNameLst>
                                              <p:attrName>ppt_y</p:attrName>
                                            </p:attrNameLst>
                                          </p:cBhvr>
                                          <p:tavLst>
                                            <p:tav tm="0">
                                              <p:val>
                                                <p:strVal val="1+#ppt_h/2"/>
                                              </p:val>
                                            </p:tav>
                                            <p:tav tm="100000">
                                              <p:val>
                                                <p:strVal val="#ppt_y"/>
                                              </p:val>
                                            </p:tav>
                                          </p:tavLst>
                                        </p:anim>
                                      </p:childTnLst>
                                    </p:cTn>
                                  </p:par>
                                  <p:par>
                                    <p:cTn id="105" presetID="2" presetClass="entr" presetSubtype="12" accel="100000" fill="hold" grpId="0" nodeType="withEffect">
                                      <p:stCondLst>
                                        <p:cond delay="0"/>
                                      </p:stCondLst>
                                      <p:childTnLst>
                                        <p:set>
                                          <p:cBhvr>
                                            <p:cTn id="106" dur="1" fill="hold">
                                              <p:stCondLst>
                                                <p:cond delay="0"/>
                                              </p:stCondLst>
                                            </p:cTn>
                                            <p:tgtEl>
                                              <p:spTgt spid="90"/>
                                            </p:tgtEl>
                                            <p:attrNameLst>
                                              <p:attrName>style.visibility</p:attrName>
                                            </p:attrNameLst>
                                          </p:cBhvr>
                                          <p:to>
                                            <p:strVal val="visible"/>
                                          </p:to>
                                        </p:set>
                                        <p:anim calcmode="lin" valueType="num">
                                          <p:cBhvr additive="base">
                                            <p:cTn id="107" dur="1000" fill="hold"/>
                                            <p:tgtEl>
                                              <p:spTgt spid="90"/>
                                            </p:tgtEl>
                                            <p:attrNameLst>
                                              <p:attrName>ppt_x</p:attrName>
                                            </p:attrNameLst>
                                          </p:cBhvr>
                                          <p:tavLst>
                                            <p:tav tm="0">
                                              <p:val>
                                                <p:strVal val="0-#ppt_w/2"/>
                                              </p:val>
                                            </p:tav>
                                            <p:tav tm="100000">
                                              <p:val>
                                                <p:strVal val="#ppt_x"/>
                                              </p:val>
                                            </p:tav>
                                          </p:tavLst>
                                        </p:anim>
                                        <p:anim calcmode="lin" valueType="num">
                                          <p:cBhvr additive="base">
                                            <p:cTn id="108" dur="1000" fill="hold"/>
                                            <p:tgtEl>
                                              <p:spTgt spid="90"/>
                                            </p:tgtEl>
                                            <p:attrNameLst>
                                              <p:attrName>ppt_y</p:attrName>
                                            </p:attrNameLst>
                                          </p:cBhvr>
                                          <p:tavLst>
                                            <p:tav tm="0">
                                              <p:val>
                                                <p:strVal val="1+#ppt_h/2"/>
                                              </p:val>
                                            </p:tav>
                                            <p:tav tm="100000">
                                              <p:val>
                                                <p:strVal val="#ppt_y"/>
                                              </p:val>
                                            </p:tav>
                                          </p:tavLst>
                                        </p:anim>
                                      </p:childTnLst>
                                    </p:cTn>
                                  </p:par>
                                  <p:par>
                                    <p:cTn id="109" presetID="2" presetClass="entr" presetSubtype="12" accel="100000" fill="hold" grpId="0" nodeType="withEffect">
                                      <p:stCondLst>
                                        <p:cond delay="0"/>
                                      </p:stCondLst>
                                      <p:childTnLst>
                                        <p:set>
                                          <p:cBhvr>
                                            <p:cTn id="110" dur="1" fill="hold">
                                              <p:stCondLst>
                                                <p:cond delay="0"/>
                                              </p:stCondLst>
                                            </p:cTn>
                                            <p:tgtEl>
                                              <p:spTgt spid="91"/>
                                            </p:tgtEl>
                                            <p:attrNameLst>
                                              <p:attrName>style.visibility</p:attrName>
                                            </p:attrNameLst>
                                          </p:cBhvr>
                                          <p:to>
                                            <p:strVal val="visible"/>
                                          </p:to>
                                        </p:set>
                                        <p:anim calcmode="lin" valueType="num">
                                          <p:cBhvr additive="base">
                                            <p:cTn id="111" dur="1000" fill="hold"/>
                                            <p:tgtEl>
                                              <p:spTgt spid="91"/>
                                            </p:tgtEl>
                                            <p:attrNameLst>
                                              <p:attrName>ppt_x</p:attrName>
                                            </p:attrNameLst>
                                          </p:cBhvr>
                                          <p:tavLst>
                                            <p:tav tm="0">
                                              <p:val>
                                                <p:strVal val="0-#ppt_w/2"/>
                                              </p:val>
                                            </p:tav>
                                            <p:tav tm="100000">
                                              <p:val>
                                                <p:strVal val="#ppt_x"/>
                                              </p:val>
                                            </p:tav>
                                          </p:tavLst>
                                        </p:anim>
                                        <p:anim calcmode="lin" valueType="num">
                                          <p:cBhvr additive="base">
                                            <p:cTn id="112" dur="1000" fill="hold"/>
                                            <p:tgtEl>
                                              <p:spTgt spid="91"/>
                                            </p:tgtEl>
                                            <p:attrNameLst>
                                              <p:attrName>ppt_y</p:attrName>
                                            </p:attrNameLst>
                                          </p:cBhvr>
                                          <p:tavLst>
                                            <p:tav tm="0">
                                              <p:val>
                                                <p:strVal val="1+#ppt_h/2"/>
                                              </p:val>
                                            </p:tav>
                                            <p:tav tm="100000">
                                              <p:val>
                                                <p:strVal val="#ppt_y"/>
                                              </p:val>
                                            </p:tav>
                                          </p:tavLst>
                                        </p:anim>
                                      </p:childTnLst>
                                    </p:cTn>
                                  </p:par>
                                  <p:par>
                                    <p:cTn id="113" presetID="2" presetClass="entr" presetSubtype="12" accel="100000" fill="hold" nodeType="withEffect">
                                      <p:stCondLst>
                                        <p:cond delay="0"/>
                                      </p:stCondLst>
                                      <p:childTnLst>
                                        <p:set>
                                          <p:cBhvr>
                                            <p:cTn id="114" dur="1" fill="hold">
                                              <p:stCondLst>
                                                <p:cond delay="0"/>
                                              </p:stCondLst>
                                            </p:cTn>
                                            <p:tgtEl>
                                              <p:spTgt spid="92"/>
                                            </p:tgtEl>
                                            <p:attrNameLst>
                                              <p:attrName>style.visibility</p:attrName>
                                            </p:attrNameLst>
                                          </p:cBhvr>
                                          <p:to>
                                            <p:strVal val="visible"/>
                                          </p:to>
                                        </p:set>
                                        <p:anim calcmode="lin" valueType="num">
                                          <p:cBhvr additive="base">
                                            <p:cTn id="115" dur="1000" fill="hold"/>
                                            <p:tgtEl>
                                              <p:spTgt spid="92"/>
                                            </p:tgtEl>
                                            <p:attrNameLst>
                                              <p:attrName>ppt_x</p:attrName>
                                            </p:attrNameLst>
                                          </p:cBhvr>
                                          <p:tavLst>
                                            <p:tav tm="0">
                                              <p:val>
                                                <p:strVal val="0-#ppt_w/2"/>
                                              </p:val>
                                            </p:tav>
                                            <p:tav tm="100000">
                                              <p:val>
                                                <p:strVal val="#ppt_x"/>
                                              </p:val>
                                            </p:tav>
                                          </p:tavLst>
                                        </p:anim>
                                        <p:anim calcmode="lin" valueType="num">
                                          <p:cBhvr additive="base">
                                            <p:cTn id="116" dur="1000" fill="hold"/>
                                            <p:tgtEl>
                                              <p:spTgt spid="92"/>
                                            </p:tgtEl>
                                            <p:attrNameLst>
                                              <p:attrName>ppt_y</p:attrName>
                                            </p:attrNameLst>
                                          </p:cBhvr>
                                          <p:tavLst>
                                            <p:tav tm="0">
                                              <p:val>
                                                <p:strVal val="1+#ppt_h/2"/>
                                              </p:val>
                                            </p:tav>
                                            <p:tav tm="100000">
                                              <p:val>
                                                <p:strVal val="#ppt_y"/>
                                              </p:val>
                                            </p:tav>
                                          </p:tavLst>
                                        </p:anim>
                                      </p:childTnLst>
                                    </p:cTn>
                                  </p:par>
                                  <p:par>
                                    <p:cTn id="117" presetID="2" presetClass="entr" presetSubtype="12" accel="100000" fill="hold" grpId="0" nodeType="withEffect">
                                      <p:stCondLst>
                                        <p:cond delay="0"/>
                                      </p:stCondLst>
                                      <p:childTnLst>
                                        <p:set>
                                          <p:cBhvr>
                                            <p:cTn id="118" dur="1" fill="hold">
                                              <p:stCondLst>
                                                <p:cond delay="0"/>
                                              </p:stCondLst>
                                            </p:cTn>
                                            <p:tgtEl>
                                              <p:spTgt spid="93"/>
                                            </p:tgtEl>
                                            <p:attrNameLst>
                                              <p:attrName>style.visibility</p:attrName>
                                            </p:attrNameLst>
                                          </p:cBhvr>
                                          <p:to>
                                            <p:strVal val="visible"/>
                                          </p:to>
                                        </p:set>
                                        <p:anim calcmode="lin" valueType="num">
                                          <p:cBhvr additive="base">
                                            <p:cTn id="119" dur="1000" fill="hold"/>
                                            <p:tgtEl>
                                              <p:spTgt spid="93"/>
                                            </p:tgtEl>
                                            <p:attrNameLst>
                                              <p:attrName>ppt_x</p:attrName>
                                            </p:attrNameLst>
                                          </p:cBhvr>
                                          <p:tavLst>
                                            <p:tav tm="0">
                                              <p:val>
                                                <p:strVal val="0-#ppt_w/2"/>
                                              </p:val>
                                            </p:tav>
                                            <p:tav tm="100000">
                                              <p:val>
                                                <p:strVal val="#ppt_x"/>
                                              </p:val>
                                            </p:tav>
                                          </p:tavLst>
                                        </p:anim>
                                        <p:anim calcmode="lin" valueType="num">
                                          <p:cBhvr additive="base">
                                            <p:cTn id="120" dur="1000" fill="hold"/>
                                            <p:tgtEl>
                                              <p:spTgt spid="9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35" grpId="0"/>
          <p:bldP spid="37" grpId="0"/>
          <p:bldP spid="26" grpId="0" animBg="1"/>
          <p:bldP spid="27" grpId="0" animBg="1"/>
          <p:bldP spid="28" grpId="0" animBg="1"/>
          <p:bldP spid="29" grpId="0" animBg="1"/>
          <p:bldP spid="31" grpId="0" animBg="1"/>
          <p:bldP spid="32" grpId="0" animBg="1"/>
          <p:bldP spid="49" grpId="0" animBg="1"/>
          <p:bldP spid="50" grpId="0" animBg="1"/>
          <p:bldP spid="51" grpId="0"/>
          <p:bldP spid="52" grpId="0"/>
          <p:bldP spid="53" grpId="0"/>
          <p:bldP spid="54" grpId="0"/>
          <p:bldP spid="55" grpId="0" animBg="1"/>
          <p:bldP spid="57" grpId="0" animBg="1"/>
          <p:bldP spid="59" grpId="0" animBg="1"/>
          <p:bldP spid="61" grpId="0" animBg="1"/>
          <p:bldP spid="85" grpId="0"/>
          <p:bldP spid="87" grpId="0"/>
          <p:bldP spid="88" grpId="0"/>
          <p:bldP spid="90" grpId="0"/>
          <p:bldP spid="91" grpId="0"/>
          <p:bldP spid="93"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资源 11@4x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310" y="-27940"/>
            <a:ext cx="12270740" cy="6913245"/>
          </a:xfrm>
          <a:prstGeom prst="rect">
            <a:avLst/>
          </a:prstGeom>
        </p:spPr>
      </p:pic>
      <p:pic>
        <p:nvPicPr>
          <p:cNvPr id="2" name="图片 1" descr="资源 10@4x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497320" y="-8890"/>
            <a:ext cx="5694045" cy="6907530"/>
          </a:xfrm>
          <a:prstGeom prst="rect">
            <a:avLst/>
          </a:prstGeom>
        </p:spPr>
      </p:pic>
      <p:pic>
        <p:nvPicPr>
          <p:cNvPr id="6" name="图片 5" descr="资源 10@4x3"/>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584835" y="-8890"/>
            <a:ext cx="6265545" cy="6907530"/>
          </a:xfrm>
          <a:prstGeom prst="rect">
            <a:avLst/>
          </a:prstGeom>
        </p:spPr>
      </p:pic>
      <p:pic>
        <p:nvPicPr>
          <p:cNvPr id="15" name="图片 14" descr="资源 3@4x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7310" y="882650"/>
            <a:ext cx="10194925" cy="5125085"/>
          </a:xfrm>
          <a:prstGeom prst="rect">
            <a:avLst/>
          </a:prstGeom>
        </p:spPr>
      </p:pic>
      <p:pic>
        <p:nvPicPr>
          <p:cNvPr id="17" name="图片 16" descr="资源 3@4x3"/>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10092690" y="1296670"/>
            <a:ext cx="2101850" cy="4897120"/>
          </a:xfrm>
          <a:prstGeom prst="rect">
            <a:avLst/>
          </a:prstGeom>
        </p:spPr>
      </p:pic>
      <p:pic>
        <p:nvPicPr>
          <p:cNvPr id="7" name="图片 6" descr="资源 9@4x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22885" y="5786755"/>
            <a:ext cx="6539865" cy="1117600"/>
          </a:xfrm>
          <a:prstGeom prst="rect">
            <a:avLst/>
          </a:prstGeom>
        </p:spPr>
      </p:pic>
      <p:pic>
        <p:nvPicPr>
          <p:cNvPr id="13" name="图片 12" descr="资源 9@4x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727700" y="5786755"/>
            <a:ext cx="6539865" cy="1117600"/>
          </a:xfrm>
          <a:prstGeom prst="rect">
            <a:avLst/>
          </a:prstGeom>
        </p:spPr>
      </p:pic>
      <p:pic>
        <p:nvPicPr>
          <p:cNvPr id="14" name="图片 13" descr="资源 4@4x3"/>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883275" y="5876290"/>
            <a:ext cx="5950585" cy="1028700"/>
          </a:xfrm>
          <a:prstGeom prst="rect">
            <a:avLst/>
          </a:prstGeom>
        </p:spPr>
      </p:pic>
      <p:pic>
        <p:nvPicPr>
          <p:cNvPr id="11" name="图片 10" descr="资源 4@4x3"/>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7310" y="5876290"/>
            <a:ext cx="5950585" cy="1028700"/>
          </a:xfrm>
          <a:prstGeom prst="rect">
            <a:avLst/>
          </a:prstGeom>
        </p:spPr>
      </p:pic>
      <p:pic>
        <p:nvPicPr>
          <p:cNvPr id="8" name="图片 7" descr="资源 1@4x3"/>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55345" y="444500"/>
            <a:ext cx="5253990" cy="5563235"/>
          </a:xfrm>
          <a:prstGeom prst="rect">
            <a:avLst/>
          </a:prstGeom>
        </p:spPr>
      </p:pic>
      <p:pic>
        <p:nvPicPr>
          <p:cNvPr id="10" name="图片 9" descr="资源 14@4x3"/>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131185" y="4792345"/>
            <a:ext cx="1267460" cy="1215390"/>
          </a:xfrm>
          <a:prstGeom prst="rect">
            <a:avLst/>
          </a:prstGeom>
        </p:spPr>
      </p:pic>
      <p:sp>
        <p:nvSpPr>
          <p:cNvPr id="3" name="TextBox 11"/>
          <p:cNvSpPr txBox="1"/>
          <p:nvPr/>
        </p:nvSpPr>
        <p:spPr>
          <a:xfrm>
            <a:off x="7596983" y="3425761"/>
            <a:ext cx="3106620" cy="854080"/>
          </a:xfrm>
          <a:prstGeom prst="rect">
            <a:avLst/>
          </a:prstGeom>
          <a:noFill/>
        </p:spPr>
        <p:txBody>
          <a:bodyPr wrap="none" rtlCol="0">
            <a:spAutoFit/>
          </a:bodyPr>
          <a:lstStyle/>
          <a:p>
            <a:pPr>
              <a:lnSpc>
                <a:spcPct val="150000"/>
              </a:lnSpc>
            </a:pPr>
            <a:r>
              <a:rPr lang="zh-CN" altLang="en-US" sz="3600" spc="160" dirty="0">
                <a:solidFill>
                  <a:srgbClr val="7AC6FF"/>
                </a:solidFill>
                <a:ea typeface="新蒂下午茶基本版" panose="03000600000000000000" charset="-122"/>
                <a:cs typeface="+mn-ea"/>
                <a:sym typeface="+mn-lt"/>
              </a:rPr>
              <a:t>输入您的标题</a:t>
            </a:r>
          </a:p>
        </p:txBody>
      </p:sp>
      <p:sp>
        <p:nvSpPr>
          <p:cNvPr id="4" name="Rectangle 13"/>
          <p:cNvSpPr/>
          <p:nvPr/>
        </p:nvSpPr>
        <p:spPr>
          <a:xfrm>
            <a:off x="6992620" y="4347845"/>
            <a:ext cx="3732530" cy="1569660"/>
          </a:xfrm>
          <a:prstGeom prst="rect">
            <a:avLst/>
          </a:prstGeom>
        </p:spPr>
        <p:txBody>
          <a:bodyPr wrap="square">
            <a:spAutoFit/>
          </a:bodyPr>
          <a:lstStyle/>
          <a:p>
            <a:pPr algn="ctr">
              <a:lnSpc>
                <a:spcPct val="150000"/>
              </a:lnSpc>
            </a:pPr>
            <a:r>
              <a:rPr lang="en-US" sz="1600" dirty="0">
                <a:solidFill>
                  <a:srgbClr val="7AC6FF"/>
                </a:solidFill>
                <a:ea typeface="新蒂下午茶基本版" panose="03000600000000000000" charset="-122"/>
                <a:cs typeface="+mn-ea"/>
                <a:sym typeface="+mn-lt"/>
              </a:rPr>
              <a:t>Quickly repurpose top-line innovation before global communities. Efficiently benchmark</a:t>
            </a:r>
          </a:p>
        </p:txBody>
      </p:sp>
      <p:sp>
        <p:nvSpPr>
          <p:cNvPr id="9" name="TextBox 12"/>
          <p:cNvSpPr txBox="1"/>
          <p:nvPr/>
        </p:nvSpPr>
        <p:spPr>
          <a:xfrm>
            <a:off x="8378189" y="1636395"/>
            <a:ext cx="1749425" cy="1649682"/>
          </a:xfrm>
          <a:prstGeom prst="rect">
            <a:avLst/>
          </a:prstGeom>
          <a:noFill/>
        </p:spPr>
        <p:txBody>
          <a:bodyPr wrap="square" rtlCol="0">
            <a:spAutoFit/>
          </a:bodyPr>
          <a:lstStyle/>
          <a:p>
            <a:pPr>
              <a:lnSpc>
                <a:spcPct val="150000"/>
              </a:lnSpc>
            </a:pPr>
            <a:r>
              <a:rPr lang="en-US" altLang="zh-CN" sz="7360" spc="160" dirty="0">
                <a:solidFill>
                  <a:srgbClr val="7AC6FF"/>
                </a:solidFill>
                <a:ea typeface="KarakusaAA" panose="02000600000000000000" charset="-128"/>
                <a:cs typeface="+mn-ea"/>
                <a:sym typeface="+mn-lt"/>
              </a:rPr>
              <a:t>04</a:t>
            </a:r>
          </a:p>
        </p:txBody>
      </p:sp>
    </p:spTree>
    <p:extLst>
      <p:ext uri="{BB962C8B-B14F-4D97-AF65-F5344CB8AC3E}">
        <p14:creationId xmlns:p14="http://schemas.microsoft.com/office/powerpoint/2010/main" val="3121444479"/>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25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strVal val="#ppt_h"/>
                                          </p:val>
                                        </p:tav>
                                        <p:tav tm="100000">
                                          <p:val>
                                            <p:strVal val="#ppt_h"/>
                                          </p:val>
                                        </p:tav>
                                      </p:tavLst>
                                    </p:anim>
                                  </p:childTnLst>
                                </p:cTn>
                              </p:par>
                            </p:childTnLst>
                          </p:cTn>
                        </p:par>
                        <p:par>
                          <p:cTn id="9" fill="hold">
                            <p:stCondLst>
                              <p:cond delay="800"/>
                            </p:stCondLst>
                            <p:childTnLst>
                              <p:par>
                                <p:cTn id="10" presetID="17" presetClass="entr" presetSubtype="10" fill="hold" grpId="0" nodeType="after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strVal val="#ppt_h"/>
                                          </p:val>
                                        </p:tav>
                                        <p:tav tm="100000">
                                          <p:val>
                                            <p:strVal val="#ppt_h"/>
                                          </p:val>
                                        </p:tav>
                                      </p:tavLst>
                                    </p:anim>
                                  </p:childTnLst>
                                </p:cTn>
                              </p:par>
                            </p:childTnLst>
                          </p:cTn>
                        </p:par>
                        <p:par>
                          <p:cTn id="14" fill="hold">
                            <p:stCondLst>
                              <p:cond delay="1550"/>
                            </p:stCondLst>
                            <p:childTnLst>
                              <p:par>
                                <p:cTn id="15" presetID="42"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圆角矩形 1"/>
          <p:cNvSpPr/>
          <p:nvPr/>
        </p:nvSpPr>
        <p:spPr>
          <a:xfrm>
            <a:off x="2312294" y="3713745"/>
            <a:ext cx="2148041" cy="1200944"/>
          </a:xfrm>
          <a:custGeom>
            <a:avLst/>
            <a:gdLst/>
            <a:ahLst/>
            <a:cxnLst/>
            <a:rect l="l" t="t" r="r" b="b"/>
            <a:pathLst>
              <a:path w="2808312" h="2020010">
                <a:moveTo>
                  <a:pt x="0" y="0"/>
                </a:moveTo>
                <a:lnTo>
                  <a:pt x="422312" y="0"/>
                </a:lnTo>
                <a:lnTo>
                  <a:pt x="422312" y="1152430"/>
                </a:lnTo>
                <a:cubicBezTo>
                  <a:pt x="422312" y="1404581"/>
                  <a:pt x="626721" y="1608990"/>
                  <a:pt x="878872" y="1608990"/>
                </a:cubicBezTo>
                <a:lnTo>
                  <a:pt x="1909968" y="1608990"/>
                </a:lnTo>
                <a:cubicBezTo>
                  <a:pt x="2162119" y="1608990"/>
                  <a:pt x="2366528" y="1404581"/>
                  <a:pt x="2366528" y="1152430"/>
                </a:cubicBezTo>
                <a:lnTo>
                  <a:pt x="2366528" y="0"/>
                </a:lnTo>
                <a:lnTo>
                  <a:pt x="2808312" y="0"/>
                </a:lnTo>
                <a:lnTo>
                  <a:pt x="2808312" y="1313411"/>
                </a:lnTo>
                <a:cubicBezTo>
                  <a:pt x="2808312" y="1703655"/>
                  <a:pt x="2491957" y="2020010"/>
                  <a:pt x="2101713" y="2020010"/>
                </a:cubicBezTo>
                <a:lnTo>
                  <a:pt x="706599" y="2020010"/>
                </a:lnTo>
                <a:cubicBezTo>
                  <a:pt x="316355" y="2020010"/>
                  <a:pt x="0" y="1703655"/>
                  <a:pt x="0" y="1313411"/>
                </a:cubicBezTo>
                <a:close/>
              </a:path>
            </a:pathLst>
          </a:custGeom>
          <a:solidFill>
            <a:schemeClr val="accent1"/>
          </a:solidFill>
          <a:ln w="25400" cap="flat" cmpd="sng" algn="ctr">
            <a:noFill/>
            <a:prstDash val="solid"/>
          </a:ln>
          <a:effectLst/>
        </p:spPr>
        <p:txBody>
          <a:bodyPr rtlCol="0" anchor="ctr"/>
          <a:lstStyle/>
          <a:p>
            <a:pPr algn="ctr">
              <a:lnSpc>
                <a:spcPct val="130000"/>
              </a:lnSpc>
              <a:defRPr/>
            </a:pPr>
            <a:endParaRPr lang="zh-CN" altLang="en-US" sz="1707" kern="0" dirty="0">
              <a:solidFill>
                <a:schemeClr val="tx1">
                  <a:lumMod val="75000"/>
                  <a:lumOff val="25000"/>
                </a:schemeClr>
              </a:solidFill>
              <a:ea typeface="微软雅黑" panose="020B0503020204020204" pitchFamily="34" charset="-122"/>
              <a:sym typeface="+mn-lt"/>
            </a:endParaRPr>
          </a:p>
        </p:txBody>
      </p:sp>
      <p:sp>
        <p:nvSpPr>
          <p:cNvPr id="21" name="椭圆 20"/>
          <p:cNvSpPr/>
          <p:nvPr/>
        </p:nvSpPr>
        <p:spPr>
          <a:xfrm>
            <a:off x="2835447" y="4311979"/>
            <a:ext cx="1101735" cy="1101733"/>
          </a:xfrm>
          <a:prstGeom prst="ellipse">
            <a:avLst/>
          </a:prstGeom>
          <a:gradFill>
            <a:gsLst>
              <a:gs pos="0">
                <a:schemeClr val="bg1">
                  <a:lumMod val="75000"/>
                </a:schemeClr>
              </a:gs>
              <a:gs pos="45000">
                <a:schemeClr val="bg1">
                  <a:lumMod val="95000"/>
                </a:schemeClr>
              </a:gs>
            </a:gsLst>
            <a:lin ang="5400000" scaled="1"/>
          </a:gradFill>
          <a:ln w="63500" cap="flat" cmpd="sng" algn="ctr">
            <a:solidFill>
              <a:schemeClr val="bg1"/>
            </a:solidFill>
            <a:prstDash val="solid"/>
          </a:ln>
          <a:effectLst>
            <a:outerShdw blurRad="254000" dist="63500" dir="2700000" algn="tl" rotWithShape="0">
              <a:prstClr val="black">
                <a:alpha val="40000"/>
              </a:prstClr>
            </a:outerShdw>
          </a:effectLst>
        </p:spPr>
        <p:txBody>
          <a:bodyPr rtlCol="0" anchor="ctr"/>
          <a:lstStyle/>
          <a:p>
            <a:pPr algn="ctr">
              <a:lnSpc>
                <a:spcPct val="130000"/>
              </a:lnSpc>
            </a:pPr>
            <a:endParaRPr lang="zh-CN" altLang="en-US" sz="1707" kern="0" dirty="0">
              <a:solidFill>
                <a:schemeClr val="tx1">
                  <a:lumMod val="75000"/>
                  <a:lumOff val="25000"/>
                </a:schemeClr>
              </a:solidFill>
              <a:ea typeface="微软雅黑" panose="020B0503020204020204" pitchFamily="34" charset="-122"/>
              <a:sym typeface="+mn-lt"/>
            </a:endParaRPr>
          </a:p>
        </p:txBody>
      </p:sp>
      <p:sp>
        <p:nvSpPr>
          <p:cNvPr id="22" name="圆角矩形 1"/>
          <p:cNvSpPr/>
          <p:nvPr/>
        </p:nvSpPr>
        <p:spPr>
          <a:xfrm flipV="1">
            <a:off x="4129568" y="2492733"/>
            <a:ext cx="2148041" cy="1200944"/>
          </a:xfrm>
          <a:custGeom>
            <a:avLst/>
            <a:gdLst/>
            <a:ahLst/>
            <a:cxnLst/>
            <a:rect l="l" t="t" r="r" b="b"/>
            <a:pathLst>
              <a:path w="2808312" h="2020010">
                <a:moveTo>
                  <a:pt x="0" y="0"/>
                </a:moveTo>
                <a:lnTo>
                  <a:pt x="422312" y="0"/>
                </a:lnTo>
                <a:lnTo>
                  <a:pt x="422312" y="1152430"/>
                </a:lnTo>
                <a:cubicBezTo>
                  <a:pt x="422312" y="1404581"/>
                  <a:pt x="626721" y="1608990"/>
                  <a:pt x="878872" y="1608990"/>
                </a:cubicBezTo>
                <a:lnTo>
                  <a:pt x="1909968" y="1608990"/>
                </a:lnTo>
                <a:cubicBezTo>
                  <a:pt x="2162119" y="1608990"/>
                  <a:pt x="2366528" y="1404581"/>
                  <a:pt x="2366528" y="1152430"/>
                </a:cubicBezTo>
                <a:lnTo>
                  <a:pt x="2366528" y="0"/>
                </a:lnTo>
                <a:lnTo>
                  <a:pt x="2808312" y="0"/>
                </a:lnTo>
                <a:lnTo>
                  <a:pt x="2808312" y="1313411"/>
                </a:lnTo>
                <a:cubicBezTo>
                  <a:pt x="2808312" y="1703655"/>
                  <a:pt x="2491957" y="2020010"/>
                  <a:pt x="2101713" y="2020010"/>
                </a:cubicBezTo>
                <a:lnTo>
                  <a:pt x="706599" y="2020010"/>
                </a:lnTo>
                <a:cubicBezTo>
                  <a:pt x="316355" y="2020010"/>
                  <a:pt x="0" y="1703655"/>
                  <a:pt x="0" y="1313411"/>
                </a:cubicBezTo>
                <a:close/>
              </a:path>
            </a:pathLst>
          </a:custGeom>
          <a:solidFill>
            <a:schemeClr val="accent2"/>
          </a:solidFill>
          <a:ln w="25400" cap="flat" cmpd="sng" algn="ctr">
            <a:noFill/>
            <a:prstDash val="solid"/>
          </a:ln>
          <a:effectLst/>
        </p:spPr>
        <p:txBody>
          <a:bodyPr rtlCol="0" anchor="ctr"/>
          <a:lstStyle/>
          <a:p>
            <a:pPr algn="ctr">
              <a:lnSpc>
                <a:spcPct val="130000"/>
              </a:lnSpc>
              <a:defRPr/>
            </a:pPr>
            <a:endParaRPr lang="zh-CN" altLang="en-US" sz="1707" kern="0" dirty="0">
              <a:solidFill>
                <a:schemeClr val="tx1">
                  <a:lumMod val="75000"/>
                  <a:lumOff val="25000"/>
                </a:schemeClr>
              </a:solidFill>
              <a:ea typeface="微软雅黑" panose="020B0503020204020204" pitchFamily="34" charset="-122"/>
              <a:sym typeface="+mn-lt"/>
            </a:endParaRPr>
          </a:p>
        </p:txBody>
      </p:sp>
      <p:sp>
        <p:nvSpPr>
          <p:cNvPr id="23" name="椭圆 22"/>
          <p:cNvSpPr/>
          <p:nvPr/>
        </p:nvSpPr>
        <p:spPr>
          <a:xfrm>
            <a:off x="4652721" y="1973118"/>
            <a:ext cx="1101735" cy="1101733"/>
          </a:xfrm>
          <a:prstGeom prst="ellipse">
            <a:avLst/>
          </a:prstGeom>
          <a:gradFill>
            <a:gsLst>
              <a:gs pos="0">
                <a:schemeClr val="bg1">
                  <a:lumMod val="75000"/>
                </a:schemeClr>
              </a:gs>
              <a:gs pos="45000">
                <a:schemeClr val="bg1">
                  <a:lumMod val="95000"/>
                </a:schemeClr>
              </a:gs>
            </a:gsLst>
            <a:lin ang="5400000" scaled="1"/>
          </a:gradFill>
          <a:ln w="63500" cap="flat" cmpd="sng" algn="ctr">
            <a:solidFill>
              <a:schemeClr val="bg1"/>
            </a:solidFill>
            <a:prstDash val="solid"/>
          </a:ln>
          <a:effectLst>
            <a:outerShdw blurRad="254000" dist="63500" dir="2700000" algn="tl" rotWithShape="0">
              <a:prstClr val="black">
                <a:alpha val="40000"/>
              </a:prstClr>
            </a:outerShdw>
          </a:effectLst>
        </p:spPr>
        <p:txBody>
          <a:bodyPr rtlCol="0" anchor="ctr"/>
          <a:lstStyle/>
          <a:p>
            <a:pPr algn="ctr">
              <a:lnSpc>
                <a:spcPct val="130000"/>
              </a:lnSpc>
              <a:defRPr/>
            </a:pPr>
            <a:endParaRPr lang="zh-CN" altLang="en-US" sz="1707" kern="0" dirty="0">
              <a:solidFill>
                <a:schemeClr val="tx1">
                  <a:lumMod val="75000"/>
                  <a:lumOff val="25000"/>
                </a:schemeClr>
              </a:solidFill>
              <a:ea typeface="微软雅黑" panose="020B0503020204020204" pitchFamily="34" charset="-122"/>
              <a:sym typeface="+mn-lt"/>
            </a:endParaRPr>
          </a:p>
        </p:txBody>
      </p:sp>
      <p:sp>
        <p:nvSpPr>
          <p:cNvPr id="24" name="圆角矩形 1"/>
          <p:cNvSpPr/>
          <p:nvPr/>
        </p:nvSpPr>
        <p:spPr>
          <a:xfrm>
            <a:off x="5951993" y="3713745"/>
            <a:ext cx="2148041" cy="1200944"/>
          </a:xfrm>
          <a:custGeom>
            <a:avLst/>
            <a:gdLst/>
            <a:ahLst/>
            <a:cxnLst/>
            <a:rect l="l" t="t" r="r" b="b"/>
            <a:pathLst>
              <a:path w="2808312" h="2020010">
                <a:moveTo>
                  <a:pt x="0" y="0"/>
                </a:moveTo>
                <a:lnTo>
                  <a:pt x="422312" y="0"/>
                </a:lnTo>
                <a:lnTo>
                  <a:pt x="422312" y="1152430"/>
                </a:lnTo>
                <a:cubicBezTo>
                  <a:pt x="422312" y="1404581"/>
                  <a:pt x="626721" y="1608990"/>
                  <a:pt x="878872" y="1608990"/>
                </a:cubicBezTo>
                <a:lnTo>
                  <a:pt x="1909968" y="1608990"/>
                </a:lnTo>
                <a:cubicBezTo>
                  <a:pt x="2162119" y="1608990"/>
                  <a:pt x="2366528" y="1404581"/>
                  <a:pt x="2366528" y="1152430"/>
                </a:cubicBezTo>
                <a:lnTo>
                  <a:pt x="2366528" y="0"/>
                </a:lnTo>
                <a:lnTo>
                  <a:pt x="2808312" y="0"/>
                </a:lnTo>
                <a:lnTo>
                  <a:pt x="2808312" y="1313411"/>
                </a:lnTo>
                <a:cubicBezTo>
                  <a:pt x="2808312" y="1703655"/>
                  <a:pt x="2491957" y="2020010"/>
                  <a:pt x="2101713" y="2020010"/>
                </a:cubicBezTo>
                <a:lnTo>
                  <a:pt x="706599" y="2020010"/>
                </a:lnTo>
                <a:cubicBezTo>
                  <a:pt x="316355" y="2020010"/>
                  <a:pt x="0" y="1703655"/>
                  <a:pt x="0" y="1313411"/>
                </a:cubicBezTo>
                <a:close/>
              </a:path>
            </a:pathLst>
          </a:custGeom>
          <a:solidFill>
            <a:schemeClr val="accent3"/>
          </a:solidFill>
          <a:ln w="25400" cap="flat" cmpd="sng" algn="ctr">
            <a:noFill/>
            <a:prstDash val="solid"/>
          </a:ln>
          <a:effectLst/>
        </p:spPr>
        <p:txBody>
          <a:bodyPr rtlCol="0" anchor="ctr"/>
          <a:lstStyle/>
          <a:p>
            <a:pPr algn="ctr">
              <a:lnSpc>
                <a:spcPct val="130000"/>
              </a:lnSpc>
              <a:defRPr/>
            </a:pPr>
            <a:endParaRPr lang="zh-CN" altLang="en-US" sz="1707" kern="0" dirty="0">
              <a:solidFill>
                <a:schemeClr val="tx1">
                  <a:lumMod val="75000"/>
                  <a:lumOff val="25000"/>
                </a:schemeClr>
              </a:solidFill>
              <a:ea typeface="微软雅黑" panose="020B0503020204020204" pitchFamily="34" charset="-122"/>
              <a:sym typeface="+mn-lt"/>
            </a:endParaRPr>
          </a:p>
        </p:txBody>
      </p:sp>
      <p:sp>
        <p:nvSpPr>
          <p:cNvPr id="25" name="椭圆 24"/>
          <p:cNvSpPr/>
          <p:nvPr/>
        </p:nvSpPr>
        <p:spPr>
          <a:xfrm>
            <a:off x="6475146" y="4311979"/>
            <a:ext cx="1101735" cy="1101733"/>
          </a:xfrm>
          <a:prstGeom prst="ellipse">
            <a:avLst/>
          </a:prstGeom>
          <a:gradFill>
            <a:gsLst>
              <a:gs pos="0">
                <a:schemeClr val="bg1">
                  <a:lumMod val="75000"/>
                </a:schemeClr>
              </a:gs>
              <a:gs pos="45000">
                <a:schemeClr val="bg1">
                  <a:lumMod val="95000"/>
                </a:schemeClr>
              </a:gs>
            </a:gsLst>
            <a:lin ang="5400000" scaled="1"/>
          </a:gradFill>
          <a:ln w="63500" cap="flat" cmpd="sng" algn="ctr">
            <a:solidFill>
              <a:schemeClr val="bg1"/>
            </a:solidFill>
            <a:prstDash val="solid"/>
          </a:ln>
          <a:effectLst>
            <a:outerShdw blurRad="254000" dist="63500" dir="2700000" algn="tl" rotWithShape="0">
              <a:prstClr val="black">
                <a:alpha val="40000"/>
              </a:prstClr>
            </a:outerShdw>
          </a:effectLst>
        </p:spPr>
        <p:txBody>
          <a:bodyPr rtlCol="0" anchor="ctr"/>
          <a:lstStyle/>
          <a:p>
            <a:pPr algn="ctr">
              <a:lnSpc>
                <a:spcPct val="130000"/>
              </a:lnSpc>
            </a:pPr>
            <a:endParaRPr lang="zh-CN" altLang="en-US" sz="1707" kern="0" dirty="0">
              <a:solidFill>
                <a:schemeClr val="tx1">
                  <a:lumMod val="75000"/>
                  <a:lumOff val="25000"/>
                </a:schemeClr>
              </a:solidFill>
              <a:ea typeface="微软雅黑" panose="020B0503020204020204" pitchFamily="34" charset="-122"/>
              <a:sym typeface="+mn-lt"/>
            </a:endParaRPr>
          </a:p>
        </p:txBody>
      </p:sp>
      <p:sp>
        <p:nvSpPr>
          <p:cNvPr id="26" name="圆角矩形 1"/>
          <p:cNvSpPr/>
          <p:nvPr/>
        </p:nvSpPr>
        <p:spPr>
          <a:xfrm flipV="1">
            <a:off x="7765477" y="2492733"/>
            <a:ext cx="2148041" cy="1200944"/>
          </a:xfrm>
          <a:custGeom>
            <a:avLst/>
            <a:gdLst/>
            <a:ahLst/>
            <a:cxnLst/>
            <a:rect l="l" t="t" r="r" b="b"/>
            <a:pathLst>
              <a:path w="2808312" h="2020010">
                <a:moveTo>
                  <a:pt x="0" y="0"/>
                </a:moveTo>
                <a:lnTo>
                  <a:pt x="422312" y="0"/>
                </a:lnTo>
                <a:lnTo>
                  <a:pt x="422312" y="1152430"/>
                </a:lnTo>
                <a:cubicBezTo>
                  <a:pt x="422312" y="1404581"/>
                  <a:pt x="626721" y="1608990"/>
                  <a:pt x="878872" y="1608990"/>
                </a:cubicBezTo>
                <a:lnTo>
                  <a:pt x="1909968" y="1608990"/>
                </a:lnTo>
                <a:cubicBezTo>
                  <a:pt x="2162119" y="1608990"/>
                  <a:pt x="2366528" y="1404581"/>
                  <a:pt x="2366528" y="1152430"/>
                </a:cubicBezTo>
                <a:lnTo>
                  <a:pt x="2366528" y="0"/>
                </a:lnTo>
                <a:lnTo>
                  <a:pt x="2808312" y="0"/>
                </a:lnTo>
                <a:lnTo>
                  <a:pt x="2808312" y="1313411"/>
                </a:lnTo>
                <a:cubicBezTo>
                  <a:pt x="2808312" y="1703655"/>
                  <a:pt x="2491957" y="2020010"/>
                  <a:pt x="2101713" y="2020010"/>
                </a:cubicBezTo>
                <a:lnTo>
                  <a:pt x="706599" y="2020010"/>
                </a:lnTo>
                <a:cubicBezTo>
                  <a:pt x="316355" y="2020010"/>
                  <a:pt x="0" y="1703655"/>
                  <a:pt x="0" y="1313411"/>
                </a:cubicBezTo>
                <a:close/>
              </a:path>
            </a:pathLst>
          </a:custGeom>
          <a:solidFill>
            <a:schemeClr val="accent4"/>
          </a:solidFill>
          <a:ln w="25400" cap="flat" cmpd="sng" algn="ctr">
            <a:noFill/>
            <a:prstDash val="solid"/>
          </a:ln>
          <a:effectLst/>
        </p:spPr>
        <p:txBody>
          <a:bodyPr rtlCol="0" anchor="ctr"/>
          <a:lstStyle/>
          <a:p>
            <a:pPr algn="ctr">
              <a:lnSpc>
                <a:spcPct val="130000"/>
              </a:lnSpc>
              <a:defRPr/>
            </a:pPr>
            <a:endParaRPr lang="zh-CN" altLang="en-US" sz="1707" kern="0" dirty="0">
              <a:solidFill>
                <a:schemeClr val="tx1">
                  <a:lumMod val="75000"/>
                  <a:lumOff val="25000"/>
                </a:schemeClr>
              </a:solidFill>
              <a:ea typeface="微软雅黑" panose="020B0503020204020204" pitchFamily="34" charset="-122"/>
              <a:sym typeface="+mn-lt"/>
            </a:endParaRPr>
          </a:p>
        </p:txBody>
      </p:sp>
      <p:sp>
        <p:nvSpPr>
          <p:cNvPr id="27" name="椭圆 26"/>
          <p:cNvSpPr/>
          <p:nvPr/>
        </p:nvSpPr>
        <p:spPr>
          <a:xfrm>
            <a:off x="8288630" y="1973118"/>
            <a:ext cx="1101735" cy="1101733"/>
          </a:xfrm>
          <a:prstGeom prst="ellipse">
            <a:avLst/>
          </a:prstGeom>
          <a:gradFill>
            <a:gsLst>
              <a:gs pos="0">
                <a:schemeClr val="bg1">
                  <a:lumMod val="75000"/>
                </a:schemeClr>
              </a:gs>
              <a:gs pos="45000">
                <a:schemeClr val="bg1">
                  <a:lumMod val="95000"/>
                </a:schemeClr>
              </a:gs>
            </a:gsLst>
            <a:lin ang="5400000" scaled="1"/>
          </a:gradFill>
          <a:ln w="63500" cap="flat" cmpd="sng" algn="ctr">
            <a:solidFill>
              <a:schemeClr val="bg1"/>
            </a:solidFill>
            <a:prstDash val="solid"/>
          </a:ln>
          <a:effectLst>
            <a:outerShdw blurRad="254000" dist="63500" dir="2700000" algn="tl" rotWithShape="0">
              <a:prstClr val="black">
                <a:alpha val="40000"/>
              </a:prstClr>
            </a:outerShdw>
          </a:effectLst>
        </p:spPr>
        <p:txBody>
          <a:bodyPr rtlCol="0" anchor="ctr"/>
          <a:lstStyle/>
          <a:p>
            <a:pPr algn="ctr">
              <a:lnSpc>
                <a:spcPct val="130000"/>
              </a:lnSpc>
            </a:pPr>
            <a:endParaRPr lang="zh-CN" altLang="en-US" sz="1707" kern="0" dirty="0">
              <a:solidFill>
                <a:schemeClr val="accent4"/>
              </a:solidFill>
              <a:ea typeface="微软雅黑" panose="020B0503020204020204" pitchFamily="34" charset="-122"/>
              <a:sym typeface="+mn-lt"/>
            </a:endParaRPr>
          </a:p>
        </p:txBody>
      </p:sp>
      <p:sp>
        <p:nvSpPr>
          <p:cNvPr id="28" name="矩形 27"/>
          <p:cNvSpPr/>
          <p:nvPr/>
        </p:nvSpPr>
        <p:spPr>
          <a:xfrm>
            <a:off x="336" y="3693678"/>
            <a:ext cx="12205185" cy="82935"/>
          </a:xfrm>
          <a:prstGeom prst="rect">
            <a:avLst/>
          </a:prstGeom>
          <a:solidFill>
            <a:schemeClr val="bg2">
              <a:lumMod val="75000"/>
            </a:schemeClr>
          </a:solidFill>
          <a:ln w="25400" cap="flat" cmpd="sng" algn="ctr">
            <a:noFill/>
            <a:prstDash val="solid"/>
          </a:ln>
          <a:effectLst/>
        </p:spPr>
        <p:txBody>
          <a:bodyPr rot="0" spcFirstLastPara="0" vertOverflow="overflow" horzOverflow="overflow" vert="horz" wrap="square" lIns="91435" tIns="45717" rIns="91435" bIns="45717" numCol="1" spcCol="0" rtlCol="0" fromWordArt="0" anchor="ctr" anchorCtr="0" forceAA="0" compatLnSpc="1">
            <a:prstTxWarp prst="textNoShape">
              <a:avLst/>
            </a:prstTxWarp>
            <a:noAutofit/>
          </a:bodyPr>
          <a:lstStyle/>
          <a:p>
            <a:pPr algn="ctr">
              <a:lnSpc>
                <a:spcPct val="130000"/>
              </a:lnSpc>
              <a:defRPr/>
            </a:pPr>
            <a:endParaRPr lang="en-US" sz="1707" kern="0" dirty="0">
              <a:solidFill>
                <a:schemeClr val="tx1">
                  <a:lumMod val="75000"/>
                  <a:lumOff val="25000"/>
                </a:schemeClr>
              </a:solidFill>
              <a:ea typeface="微软雅黑" panose="020B0503020204020204" pitchFamily="34" charset="-122"/>
              <a:sym typeface="+mn-lt"/>
            </a:endParaRPr>
          </a:p>
        </p:txBody>
      </p:sp>
      <p:sp>
        <p:nvSpPr>
          <p:cNvPr id="29" name="TextBox 28"/>
          <p:cNvSpPr txBox="1"/>
          <p:nvPr/>
        </p:nvSpPr>
        <p:spPr>
          <a:xfrm flipH="1">
            <a:off x="2993113" y="4546737"/>
            <a:ext cx="786401" cy="67582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lnSpc>
                <a:spcPct val="100000"/>
              </a:lnSpc>
              <a:defRPr/>
            </a:pPr>
            <a:r>
              <a:rPr lang="zh-CN" altLang="en-US" sz="1896" b="0" dirty="0">
                <a:solidFill>
                  <a:schemeClr val="accent1"/>
                </a:solidFill>
                <a:latin typeface="+mn-lt"/>
                <a:cs typeface="Times New Roman" pitchFamily="18" charset="0"/>
                <a:sym typeface="+mn-lt"/>
              </a:rPr>
              <a:t>文字标题</a:t>
            </a:r>
          </a:p>
        </p:txBody>
      </p:sp>
      <p:sp>
        <p:nvSpPr>
          <p:cNvPr id="30" name="TextBox 29"/>
          <p:cNvSpPr txBox="1"/>
          <p:nvPr/>
        </p:nvSpPr>
        <p:spPr>
          <a:xfrm flipH="1">
            <a:off x="4810388" y="2207874"/>
            <a:ext cx="786401" cy="67582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lnSpc>
                <a:spcPct val="100000"/>
              </a:lnSpc>
              <a:defRPr/>
            </a:pPr>
            <a:r>
              <a:rPr lang="zh-CN" altLang="en-US" sz="1896" b="0" dirty="0">
                <a:solidFill>
                  <a:schemeClr val="accent2"/>
                </a:solidFill>
                <a:latin typeface="+mn-lt"/>
                <a:cs typeface="Times New Roman" pitchFamily="18" charset="0"/>
                <a:sym typeface="+mn-lt"/>
              </a:rPr>
              <a:t>文字标题</a:t>
            </a:r>
          </a:p>
        </p:txBody>
      </p:sp>
      <p:sp>
        <p:nvSpPr>
          <p:cNvPr id="31" name="TextBox 30"/>
          <p:cNvSpPr txBox="1"/>
          <p:nvPr/>
        </p:nvSpPr>
        <p:spPr>
          <a:xfrm flipH="1">
            <a:off x="8446297" y="2207874"/>
            <a:ext cx="786401" cy="67582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lnSpc>
                <a:spcPct val="100000"/>
              </a:lnSpc>
              <a:defRPr/>
            </a:pPr>
            <a:r>
              <a:rPr lang="zh-CN" altLang="en-US" sz="1896" b="0" dirty="0">
                <a:solidFill>
                  <a:schemeClr val="accent4"/>
                </a:solidFill>
                <a:latin typeface="+mn-lt"/>
                <a:cs typeface="Times New Roman" pitchFamily="18" charset="0"/>
                <a:sym typeface="+mn-lt"/>
              </a:rPr>
              <a:t>文字标题</a:t>
            </a:r>
          </a:p>
        </p:txBody>
      </p:sp>
      <p:sp>
        <p:nvSpPr>
          <p:cNvPr id="32" name="TextBox 31"/>
          <p:cNvSpPr txBox="1"/>
          <p:nvPr/>
        </p:nvSpPr>
        <p:spPr>
          <a:xfrm flipH="1">
            <a:off x="6632812" y="4546737"/>
            <a:ext cx="786401" cy="67582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lnSpc>
                <a:spcPct val="100000"/>
              </a:lnSpc>
              <a:defRPr/>
            </a:pPr>
            <a:r>
              <a:rPr lang="zh-CN" altLang="en-US" sz="1896" b="0" dirty="0">
                <a:solidFill>
                  <a:schemeClr val="accent3"/>
                </a:solidFill>
                <a:latin typeface="+mn-lt"/>
                <a:cs typeface="Times New Roman" pitchFamily="18" charset="0"/>
                <a:sym typeface="+mn-lt"/>
              </a:rPr>
              <a:t>文字标题</a:t>
            </a:r>
          </a:p>
        </p:txBody>
      </p:sp>
      <p:sp>
        <p:nvSpPr>
          <p:cNvPr id="33" name="TextBox 23"/>
          <p:cNvSpPr txBox="1"/>
          <p:nvPr/>
        </p:nvSpPr>
        <p:spPr>
          <a:xfrm>
            <a:off x="1524150" y="2679324"/>
            <a:ext cx="2447749" cy="879856"/>
          </a:xfrm>
          <a:prstGeom prst="rect">
            <a:avLst/>
          </a:prstGeom>
          <a:noFill/>
        </p:spPr>
        <p:txBody>
          <a:bodyPr wrap="square" rtlCol="0">
            <a:spAutoFit/>
          </a:bodyPr>
          <a:lstStyle/>
          <a:p>
            <a:pPr>
              <a:lnSpc>
                <a:spcPct val="150000"/>
              </a:lnSpc>
            </a:pPr>
            <a:r>
              <a:rPr lang="zh-CN" altLang="en-US" sz="1137">
                <a:solidFill>
                  <a:schemeClr val="tx1">
                    <a:lumMod val="75000"/>
                    <a:lumOff val="25000"/>
                  </a:schemeClr>
                </a:solidFill>
                <a:ea typeface="微软雅黑" panose="020B0503020204020204" pitchFamily="34" charset="-122"/>
                <a:cs typeface="+mn-ea"/>
                <a:sym typeface="+mn-lt"/>
              </a:rPr>
              <a:t>请替换文字内容，点击添加相关标题文字，修改文字内容，也可以直接复制你的内容到此。</a:t>
            </a:r>
            <a:endParaRPr lang="en-GB" altLang="zh-CN" sz="1137" dirty="0">
              <a:solidFill>
                <a:schemeClr val="tx1">
                  <a:lumMod val="75000"/>
                  <a:lumOff val="25000"/>
                </a:schemeClr>
              </a:solidFill>
              <a:ea typeface="微软雅黑" panose="020B0503020204020204" pitchFamily="34" charset="-122"/>
              <a:cs typeface="+mn-ea"/>
              <a:sym typeface="+mn-lt"/>
            </a:endParaRPr>
          </a:p>
        </p:txBody>
      </p:sp>
      <p:sp>
        <p:nvSpPr>
          <p:cNvPr id="34" name="TextBox 24"/>
          <p:cNvSpPr txBox="1"/>
          <p:nvPr/>
        </p:nvSpPr>
        <p:spPr>
          <a:xfrm>
            <a:off x="1524149" y="2434006"/>
            <a:ext cx="1542410" cy="325795"/>
          </a:xfrm>
          <a:prstGeom prst="rect">
            <a:avLst/>
          </a:prstGeom>
          <a:noFill/>
        </p:spPr>
        <p:txBody>
          <a:bodyPr wrap="none" rtlCol="0">
            <a:spAutoFit/>
          </a:bodyPr>
          <a:lstStyle/>
          <a:p>
            <a:r>
              <a:rPr lang="zh-CN" altLang="en-US" sz="1517" dirty="0">
                <a:solidFill>
                  <a:schemeClr val="tx1">
                    <a:lumMod val="75000"/>
                    <a:lumOff val="25000"/>
                  </a:schemeClr>
                </a:solidFill>
                <a:ea typeface="微软雅黑" panose="020B0503020204020204" pitchFamily="34" charset="-122"/>
                <a:sym typeface="+mn-lt"/>
              </a:rPr>
              <a:t>请替换文字内容</a:t>
            </a:r>
          </a:p>
        </p:txBody>
      </p:sp>
      <p:sp>
        <p:nvSpPr>
          <p:cNvPr id="35" name="TextBox 23"/>
          <p:cNvSpPr txBox="1"/>
          <p:nvPr/>
        </p:nvSpPr>
        <p:spPr>
          <a:xfrm>
            <a:off x="4212684" y="5280284"/>
            <a:ext cx="2447749" cy="879856"/>
          </a:xfrm>
          <a:prstGeom prst="rect">
            <a:avLst/>
          </a:prstGeom>
          <a:noFill/>
        </p:spPr>
        <p:txBody>
          <a:bodyPr wrap="square" rtlCol="0">
            <a:spAutoFit/>
          </a:bodyPr>
          <a:lstStyle/>
          <a:p>
            <a:pPr>
              <a:lnSpc>
                <a:spcPct val="150000"/>
              </a:lnSpc>
            </a:pPr>
            <a:r>
              <a:rPr lang="zh-CN" altLang="en-US" sz="1137">
                <a:solidFill>
                  <a:schemeClr val="tx1">
                    <a:lumMod val="75000"/>
                    <a:lumOff val="25000"/>
                  </a:schemeClr>
                </a:solidFill>
                <a:ea typeface="微软雅黑" panose="020B0503020204020204" pitchFamily="34" charset="-122"/>
                <a:cs typeface="+mn-ea"/>
                <a:sym typeface="+mn-lt"/>
              </a:rPr>
              <a:t>请替换文字内容，点击添加相关标题文字，修改文字内容，也可以直接复制你的内容到此。</a:t>
            </a:r>
            <a:endParaRPr lang="en-GB" altLang="zh-CN" sz="1137" dirty="0">
              <a:solidFill>
                <a:schemeClr val="tx1">
                  <a:lumMod val="75000"/>
                  <a:lumOff val="25000"/>
                </a:schemeClr>
              </a:solidFill>
              <a:ea typeface="微软雅黑" panose="020B0503020204020204" pitchFamily="34" charset="-122"/>
              <a:cs typeface="+mn-ea"/>
              <a:sym typeface="+mn-lt"/>
            </a:endParaRPr>
          </a:p>
        </p:txBody>
      </p:sp>
      <p:sp>
        <p:nvSpPr>
          <p:cNvPr id="36" name="TextBox 24"/>
          <p:cNvSpPr txBox="1"/>
          <p:nvPr/>
        </p:nvSpPr>
        <p:spPr>
          <a:xfrm>
            <a:off x="4212683" y="5034966"/>
            <a:ext cx="1542410" cy="325795"/>
          </a:xfrm>
          <a:prstGeom prst="rect">
            <a:avLst/>
          </a:prstGeom>
          <a:noFill/>
        </p:spPr>
        <p:txBody>
          <a:bodyPr wrap="none" rtlCol="0">
            <a:spAutoFit/>
          </a:bodyPr>
          <a:lstStyle/>
          <a:p>
            <a:r>
              <a:rPr lang="zh-CN" altLang="en-US" sz="1517" dirty="0">
                <a:solidFill>
                  <a:schemeClr val="tx1">
                    <a:lumMod val="75000"/>
                    <a:lumOff val="25000"/>
                  </a:schemeClr>
                </a:solidFill>
                <a:ea typeface="微软雅黑" panose="020B0503020204020204" pitchFamily="34" charset="-122"/>
                <a:sym typeface="+mn-lt"/>
              </a:rPr>
              <a:t>请替换文字内容</a:t>
            </a:r>
          </a:p>
        </p:txBody>
      </p:sp>
      <p:sp>
        <p:nvSpPr>
          <p:cNvPr id="37" name="TextBox 23"/>
          <p:cNvSpPr txBox="1"/>
          <p:nvPr/>
        </p:nvSpPr>
        <p:spPr>
          <a:xfrm>
            <a:off x="6034231" y="1663461"/>
            <a:ext cx="2447749" cy="879856"/>
          </a:xfrm>
          <a:prstGeom prst="rect">
            <a:avLst/>
          </a:prstGeom>
          <a:noFill/>
        </p:spPr>
        <p:txBody>
          <a:bodyPr wrap="square" rtlCol="0">
            <a:spAutoFit/>
          </a:bodyPr>
          <a:lstStyle/>
          <a:p>
            <a:pPr>
              <a:lnSpc>
                <a:spcPct val="150000"/>
              </a:lnSpc>
            </a:pPr>
            <a:r>
              <a:rPr lang="zh-CN" altLang="en-US" sz="1137">
                <a:solidFill>
                  <a:schemeClr val="tx1">
                    <a:lumMod val="75000"/>
                    <a:lumOff val="25000"/>
                  </a:schemeClr>
                </a:solidFill>
                <a:ea typeface="微软雅黑" panose="020B0503020204020204" pitchFamily="34" charset="-122"/>
                <a:cs typeface="+mn-ea"/>
                <a:sym typeface="+mn-lt"/>
              </a:rPr>
              <a:t>请替换文字内容，点击添加相关标题文字，修改文字内容，也可以直接复制你的内容到此。</a:t>
            </a:r>
            <a:endParaRPr lang="en-GB" altLang="zh-CN" sz="1137" dirty="0">
              <a:solidFill>
                <a:schemeClr val="tx1">
                  <a:lumMod val="75000"/>
                  <a:lumOff val="25000"/>
                </a:schemeClr>
              </a:solidFill>
              <a:ea typeface="微软雅黑" panose="020B0503020204020204" pitchFamily="34" charset="-122"/>
              <a:cs typeface="+mn-ea"/>
              <a:sym typeface="+mn-lt"/>
            </a:endParaRPr>
          </a:p>
        </p:txBody>
      </p:sp>
      <p:sp>
        <p:nvSpPr>
          <p:cNvPr id="38" name="TextBox 24"/>
          <p:cNvSpPr txBox="1"/>
          <p:nvPr/>
        </p:nvSpPr>
        <p:spPr>
          <a:xfrm>
            <a:off x="6034231" y="1418144"/>
            <a:ext cx="1542410" cy="325795"/>
          </a:xfrm>
          <a:prstGeom prst="rect">
            <a:avLst/>
          </a:prstGeom>
          <a:noFill/>
        </p:spPr>
        <p:txBody>
          <a:bodyPr wrap="none" rtlCol="0">
            <a:spAutoFit/>
          </a:bodyPr>
          <a:lstStyle/>
          <a:p>
            <a:r>
              <a:rPr lang="zh-CN" altLang="en-US" sz="1517" dirty="0">
                <a:solidFill>
                  <a:schemeClr val="tx1">
                    <a:lumMod val="75000"/>
                    <a:lumOff val="25000"/>
                  </a:schemeClr>
                </a:solidFill>
                <a:ea typeface="微软雅黑" panose="020B0503020204020204" pitchFamily="34" charset="-122"/>
                <a:sym typeface="+mn-lt"/>
              </a:rPr>
              <a:t>请替换文字内容</a:t>
            </a:r>
          </a:p>
        </p:txBody>
      </p:sp>
      <p:sp>
        <p:nvSpPr>
          <p:cNvPr id="42" name="TextBox 23"/>
          <p:cNvSpPr txBox="1"/>
          <p:nvPr/>
        </p:nvSpPr>
        <p:spPr>
          <a:xfrm>
            <a:off x="8179804" y="5280284"/>
            <a:ext cx="2447749" cy="879856"/>
          </a:xfrm>
          <a:prstGeom prst="rect">
            <a:avLst/>
          </a:prstGeom>
          <a:noFill/>
        </p:spPr>
        <p:txBody>
          <a:bodyPr wrap="square" rtlCol="0">
            <a:spAutoFit/>
          </a:bodyPr>
          <a:lstStyle/>
          <a:p>
            <a:pPr>
              <a:lnSpc>
                <a:spcPct val="150000"/>
              </a:lnSpc>
            </a:pPr>
            <a:r>
              <a:rPr lang="zh-CN" altLang="en-US" sz="1137">
                <a:solidFill>
                  <a:schemeClr val="tx1">
                    <a:lumMod val="75000"/>
                    <a:lumOff val="25000"/>
                  </a:schemeClr>
                </a:solidFill>
                <a:ea typeface="微软雅黑" panose="020B0503020204020204" pitchFamily="34" charset="-122"/>
                <a:cs typeface="+mn-ea"/>
                <a:sym typeface="+mn-lt"/>
              </a:rPr>
              <a:t>请替换文字内容，点击添加相关标题文字，修改文字内容，也可以直接复制你的内容到此。</a:t>
            </a:r>
            <a:endParaRPr lang="en-GB" altLang="zh-CN" sz="1137" dirty="0">
              <a:solidFill>
                <a:schemeClr val="tx1">
                  <a:lumMod val="75000"/>
                  <a:lumOff val="25000"/>
                </a:schemeClr>
              </a:solidFill>
              <a:ea typeface="微软雅黑" panose="020B0503020204020204" pitchFamily="34" charset="-122"/>
              <a:cs typeface="+mn-ea"/>
              <a:sym typeface="+mn-lt"/>
            </a:endParaRPr>
          </a:p>
        </p:txBody>
      </p:sp>
      <p:sp>
        <p:nvSpPr>
          <p:cNvPr id="43" name="TextBox 24"/>
          <p:cNvSpPr txBox="1"/>
          <p:nvPr/>
        </p:nvSpPr>
        <p:spPr>
          <a:xfrm>
            <a:off x="8179804" y="5034966"/>
            <a:ext cx="1542410" cy="325795"/>
          </a:xfrm>
          <a:prstGeom prst="rect">
            <a:avLst/>
          </a:prstGeom>
          <a:noFill/>
        </p:spPr>
        <p:txBody>
          <a:bodyPr wrap="none" rtlCol="0">
            <a:spAutoFit/>
          </a:bodyPr>
          <a:lstStyle/>
          <a:p>
            <a:r>
              <a:rPr lang="zh-CN" altLang="en-US" sz="1517" dirty="0">
                <a:solidFill>
                  <a:schemeClr val="tx1">
                    <a:lumMod val="75000"/>
                    <a:lumOff val="25000"/>
                  </a:schemeClr>
                </a:solidFill>
                <a:ea typeface="微软雅黑" panose="020B0503020204020204" pitchFamily="34" charset="-122"/>
                <a:sym typeface="+mn-lt"/>
              </a:rPr>
              <a:t>请替换文字内容</a:t>
            </a:r>
          </a:p>
        </p:txBody>
      </p:sp>
    </p:spTree>
    <p:extLst>
      <p:ext uri="{BB962C8B-B14F-4D97-AF65-F5344CB8AC3E}">
        <p14:creationId xmlns:p14="http://schemas.microsoft.com/office/powerpoint/2010/main" val="1364344343"/>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250" fill="hold"/>
                                        <p:tgtEl>
                                          <p:spTgt spid="28"/>
                                        </p:tgtEl>
                                        <p:attrNameLst>
                                          <p:attrName>ppt_x</p:attrName>
                                        </p:attrNameLst>
                                      </p:cBhvr>
                                      <p:tavLst>
                                        <p:tav tm="0">
                                          <p:val>
                                            <p:strVal val="0-#ppt_w/2"/>
                                          </p:val>
                                        </p:tav>
                                        <p:tav tm="100000">
                                          <p:val>
                                            <p:strVal val="#ppt_x"/>
                                          </p:val>
                                        </p:tav>
                                      </p:tavLst>
                                    </p:anim>
                                    <p:anim calcmode="lin" valueType="num">
                                      <p:cBhvr additive="base">
                                        <p:cTn id="8" dur="25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250" fill="hold"/>
                                        <p:tgtEl>
                                          <p:spTgt spid="20"/>
                                        </p:tgtEl>
                                        <p:attrNameLst>
                                          <p:attrName>ppt_x</p:attrName>
                                        </p:attrNameLst>
                                      </p:cBhvr>
                                      <p:tavLst>
                                        <p:tav tm="0">
                                          <p:val>
                                            <p:strVal val="#ppt_x"/>
                                          </p:val>
                                        </p:tav>
                                        <p:tav tm="100000">
                                          <p:val>
                                            <p:strVal val="#ppt_x"/>
                                          </p:val>
                                        </p:tav>
                                      </p:tavLst>
                                    </p:anim>
                                    <p:anim calcmode="lin" valueType="num">
                                      <p:cBhvr additive="base">
                                        <p:cTn id="14" dur="250" fill="hold"/>
                                        <p:tgtEl>
                                          <p:spTgt spid="20"/>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250" fill="hold"/>
                                        <p:tgtEl>
                                          <p:spTgt spid="21"/>
                                        </p:tgtEl>
                                        <p:attrNameLst>
                                          <p:attrName>ppt_x</p:attrName>
                                        </p:attrNameLst>
                                      </p:cBhvr>
                                      <p:tavLst>
                                        <p:tav tm="0">
                                          <p:val>
                                            <p:strVal val="#ppt_x"/>
                                          </p:val>
                                        </p:tav>
                                        <p:tav tm="100000">
                                          <p:val>
                                            <p:strVal val="#ppt_x"/>
                                          </p:val>
                                        </p:tav>
                                      </p:tavLst>
                                    </p:anim>
                                    <p:anim calcmode="lin" valueType="num">
                                      <p:cBhvr additive="base">
                                        <p:cTn id="18" dur="250" fill="hold"/>
                                        <p:tgtEl>
                                          <p:spTgt spid="21"/>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250" fill="hold"/>
                                        <p:tgtEl>
                                          <p:spTgt spid="29"/>
                                        </p:tgtEl>
                                        <p:attrNameLst>
                                          <p:attrName>ppt_x</p:attrName>
                                        </p:attrNameLst>
                                      </p:cBhvr>
                                      <p:tavLst>
                                        <p:tav tm="0">
                                          <p:val>
                                            <p:strVal val="#ppt_x"/>
                                          </p:val>
                                        </p:tav>
                                        <p:tav tm="100000">
                                          <p:val>
                                            <p:strVal val="#ppt_x"/>
                                          </p:val>
                                        </p:tav>
                                      </p:tavLst>
                                    </p:anim>
                                    <p:anim calcmode="lin" valueType="num">
                                      <p:cBhvr additive="base">
                                        <p:cTn id="22" dur="25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1"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250" fill="hold"/>
                                        <p:tgtEl>
                                          <p:spTgt spid="22"/>
                                        </p:tgtEl>
                                        <p:attrNameLst>
                                          <p:attrName>ppt_x</p:attrName>
                                        </p:attrNameLst>
                                      </p:cBhvr>
                                      <p:tavLst>
                                        <p:tav tm="0">
                                          <p:val>
                                            <p:strVal val="#ppt_x"/>
                                          </p:val>
                                        </p:tav>
                                        <p:tav tm="100000">
                                          <p:val>
                                            <p:strVal val="#ppt_x"/>
                                          </p:val>
                                        </p:tav>
                                      </p:tavLst>
                                    </p:anim>
                                    <p:anim calcmode="lin" valueType="num">
                                      <p:cBhvr additive="base">
                                        <p:cTn id="28" dur="250" fill="hold"/>
                                        <p:tgtEl>
                                          <p:spTgt spid="22"/>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250" fill="hold"/>
                                        <p:tgtEl>
                                          <p:spTgt spid="23"/>
                                        </p:tgtEl>
                                        <p:attrNameLst>
                                          <p:attrName>ppt_x</p:attrName>
                                        </p:attrNameLst>
                                      </p:cBhvr>
                                      <p:tavLst>
                                        <p:tav tm="0">
                                          <p:val>
                                            <p:strVal val="#ppt_x"/>
                                          </p:val>
                                        </p:tav>
                                        <p:tav tm="100000">
                                          <p:val>
                                            <p:strVal val="#ppt_x"/>
                                          </p:val>
                                        </p:tav>
                                      </p:tavLst>
                                    </p:anim>
                                    <p:anim calcmode="lin" valueType="num">
                                      <p:cBhvr additive="base">
                                        <p:cTn id="32" dur="250" fill="hold"/>
                                        <p:tgtEl>
                                          <p:spTgt spid="23"/>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250" fill="hold"/>
                                        <p:tgtEl>
                                          <p:spTgt spid="30"/>
                                        </p:tgtEl>
                                        <p:attrNameLst>
                                          <p:attrName>ppt_x</p:attrName>
                                        </p:attrNameLst>
                                      </p:cBhvr>
                                      <p:tavLst>
                                        <p:tav tm="0">
                                          <p:val>
                                            <p:strVal val="#ppt_x"/>
                                          </p:val>
                                        </p:tav>
                                        <p:tav tm="100000">
                                          <p:val>
                                            <p:strVal val="#ppt_x"/>
                                          </p:val>
                                        </p:tav>
                                      </p:tavLst>
                                    </p:anim>
                                    <p:anim calcmode="lin" valueType="num">
                                      <p:cBhvr additive="base">
                                        <p:cTn id="36" dur="250" fill="hold"/>
                                        <p:tgtEl>
                                          <p:spTgt spid="30"/>
                                        </p:tgtEl>
                                        <p:attrNameLst>
                                          <p:attrName>ppt_y</p:attrName>
                                        </p:attrNameLst>
                                      </p:cBhvr>
                                      <p:tavLst>
                                        <p:tav tm="0">
                                          <p:val>
                                            <p:strVal val="0-#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250" fill="hold"/>
                                        <p:tgtEl>
                                          <p:spTgt spid="24"/>
                                        </p:tgtEl>
                                        <p:attrNameLst>
                                          <p:attrName>ppt_x</p:attrName>
                                        </p:attrNameLst>
                                      </p:cBhvr>
                                      <p:tavLst>
                                        <p:tav tm="0">
                                          <p:val>
                                            <p:strVal val="#ppt_x"/>
                                          </p:val>
                                        </p:tav>
                                        <p:tav tm="100000">
                                          <p:val>
                                            <p:strVal val="#ppt_x"/>
                                          </p:val>
                                        </p:tav>
                                      </p:tavLst>
                                    </p:anim>
                                    <p:anim calcmode="lin" valueType="num">
                                      <p:cBhvr additive="base">
                                        <p:cTn id="42" dur="250" fill="hold"/>
                                        <p:tgtEl>
                                          <p:spTgt spid="24"/>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5"/>
                                        </p:tgtEl>
                                        <p:attrNameLst>
                                          <p:attrName>style.visibility</p:attrName>
                                        </p:attrNameLst>
                                      </p:cBhvr>
                                      <p:to>
                                        <p:strVal val="visible"/>
                                      </p:to>
                                    </p:set>
                                    <p:anim calcmode="lin" valueType="num">
                                      <p:cBhvr additive="base">
                                        <p:cTn id="45" dur="250" fill="hold"/>
                                        <p:tgtEl>
                                          <p:spTgt spid="25"/>
                                        </p:tgtEl>
                                        <p:attrNameLst>
                                          <p:attrName>ppt_x</p:attrName>
                                        </p:attrNameLst>
                                      </p:cBhvr>
                                      <p:tavLst>
                                        <p:tav tm="0">
                                          <p:val>
                                            <p:strVal val="#ppt_x"/>
                                          </p:val>
                                        </p:tav>
                                        <p:tav tm="100000">
                                          <p:val>
                                            <p:strVal val="#ppt_x"/>
                                          </p:val>
                                        </p:tav>
                                      </p:tavLst>
                                    </p:anim>
                                    <p:anim calcmode="lin" valueType="num">
                                      <p:cBhvr additive="base">
                                        <p:cTn id="46" dur="250" fill="hold"/>
                                        <p:tgtEl>
                                          <p:spTgt spid="25"/>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additive="base">
                                        <p:cTn id="49" dur="250" fill="hold"/>
                                        <p:tgtEl>
                                          <p:spTgt spid="32"/>
                                        </p:tgtEl>
                                        <p:attrNameLst>
                                          <p:attrName>ppt_x</p:attrName>
                                        </p:attrNameLst>
                                      </p:cBhvr>
                                      <p:tavLst>
                                        <p:tav tm="0">
                                          <p:val>
                                            <p:strVal val="#ppt_x"/>
                                          </p:val>
                                        </p:tav>
                                        <p:tav tm="100000">
                                          <p:val>
                                            <p:strVal val="#ppt_x"/>
                                          </p:val>
                                        </p:tav>
                                      </p:tavLst>
                                    </p:anim>
                                    <p:anim calcmode="lin" valueType="num">
                                      <p:cBhvr additive="base">
                                        <p:cTn id="50" dur="25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1" fill="hold" grpId="0" nodeType="click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additive="base">
                                        <p:cTn id="55" dur="250" fill="hold"/>
                                        <p:tgtEl>
                                          <p:spTgt spid="26"/>
                                        </p:tgtEl>
                                        <p:attrNameLst>
                                          <p:attrName>ppt_x</p:attrName>
                                        </p:attrNameLst>
                                      </p:cBhvr>
                                      <p:tavLst>
                                        <p:tav tm="0">
                                          <p:val>
                                            <p:strVal val="#ppt_x"/>
                                          </p:val>
                                        </p:tav>
                                        <p:tav tm="100000">
                                          <p:val>
                                            <p:strVal val="#ppt_x"/>
                                          </p:val>
                                        </p:tav>
                                      </p:tavLst>
                                    </p:anim>
                                    <p:anim calcmode="lin" valueType="num">
                                      <p:cBhvr additive="base">
                                        <p:cTn id="56" dur="250" fill="hold"/>
                                        <p:tgtEl>
                                          <p:spTgt spid="26"/>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250" fill="hold"/>
                                        <p:tgtEl>
                                          <p:spTgt spid="27"/>
                                        </p:tgtEl>
                                        <p:attrNameLst>
                                          <p:attrName>ppt_x</p:attrName>
                                        </p:attrNameLst>
                                      </p:cBhvr>
                                      <p:tavLst>
                                        <p:tav tm="0">
                                          <p:val>
                                            <p:strVal val="#ppt_x"/>
                                          </p:val>
                                        </p:tav>
                                        <p:tav tm="100000">
                                          <p:val>
                                            <p:strVal val="#ppt_x"/>
                                          </p:val>
                                        </p:tav>
                                      </p:tavLst>
                                    </p:anim>
                                    <p:anim calcmode="lin" valueType="num">
                                      <p:cBhvr additive="base">
                                        <p:cTn id="60" dur="250" fill="hold"/>
                                        <p:tgtEl>
                                          <p:spTgt spid="27"/>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additive="base">
                                        <p:cTn id="63" dur="250" fill="hold"/>
                                        <p:tgtEl>
                                          <p:spTgt spid="31"/>
                                        </p:tgtEl>
                                        <p:attrNameLst>
                                          <p:attrName>ppt_x</p:attrName>
                                        </p:attrNameLst>
                                      </p:cBhvr>
                                      <p:tavLst>
                                        <p:tav tm="0">
                                          <p:val>
                                            <p:strVal val="#ppt_x"/>
                                          </p:val>
                                        </p:tav>
                                        <p:tav tm="100000">
                                          <p:val>
                                            <p:strVal val="#ppt_x"/>
                                          </p:val>
                                        </p:tav>
                                      </p:tavLst>
                                    </p:anim>
                                    <p:anim calcmode="lin" valueType="num">
                                      <p:cBhvr additive="base">
                                        <p:cTn id="64" dur="250" fill="hold"/>
                                        <p:tgtEl>
                                          <p:spTgt spid="31"/>
                                        </p:tgtEl>
                                        <p:attrNameLst>
                                          <p:attrName>ppt_y</p:attrName>
                                        </p:attrNameLst>
                                      </p:cBhvr>
                                      <p:tavLst>
                                        <p:tav tm="0">
                                          <p:val>
                                            <p:strVal val="0-#ppt_h/2"/>
                                          </p:val>
                                        </p:tav>
                                        <p:tav tm="100000">
                                          <p:val>
                                            <p:strVal val="#ppt_y"/>
                                          </p:val>
                                        </p:tav>
                                      </p:tavLst>
                                    </p:anim>
                                  </p:childTnLst>
                                </p:cTn>
                              </p:par>
                            </p:childTnLst>
                          </p:cTn>
                        </p:par>
                        <p:par>
                          <p:cTn id="65" fill="hold">
                            <p:stCondLst>
                              <p:cond delay="250"/>
                            </p:stCondLst>
                            <p:childTnLst>
                              <p:par>
                                <p:cTn id="66" presetID="12" presetClass="entr" presetSubtype="4"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 calcmode="lin" valueType="num">
                                      <p:cBhvr additive="base">
                                        <p:cTn id="68" dur="500"/>
                                        <p:tgtEl>
                                          <p:spTgt spid="33"/>
                                        </p:tgtEl>
                                        <p:attrNameLst>
                                          <p:attrName>ppt_y</p:attrName>
                                        </p:attrNameLst>
                                      </p:cBhvr>
                                      <p:tavLst>
                                        <p:tav tm="0">
                                          <p:val>
                                            <p:strVal val="#ppt_y+#ppt_h*1.125000"/>
                                          </p:val>
                                        </p:tav>
                                        <p:tav tm="100000">
                                          <p:val>
                                            <p:strVal val="#ppt_y"/>
                                          </p:val>
                                        </p:tav>
                                      </p:tavLst>
                                    </p:anim>
                                    <p:animEffect transition="in" filter="wipe(up)">
                                      <p:cBhvr>
                                        <p:cTn id="69" dur="500"/>
                                        <p:tgtEl>
                                          <p:spTgt spid="33"/>
                                        </p:tgtEl>
                                      </p:cBhvr>
                                    </p:animEffect>
                                  </p:childTnLst>
                                </p:cTn>
                              </p:par>
                              <p:par>
                                <p:cTn id="70" presetID="12" presetClass="entr" presetSubtype="1" fill="hold" grpId="0" nodeType="withEffect">
                                  <p:stCondLst>
                                    <p:cond delay="0"/>
                                  </p:stCondLst>
                                  <p:childTnLst>
                                    <p:set>
                                      <p:cBhvr>
                                        <p:cTn id="71" dur="1" fill="hold">
                                          <p:stCondLst>
                                            <p:cond delay="0"/>
                                          </p:stCondLst>
                                        </p:cTn>
                                        <p:tgtEl>
                                          <p:spTgt spid="34"/>
                                        </p:tgtEl>
                                        <p:attrNameLst>
                                          <p:attrName>style.visibility</p:attrName>
                                        </p:attrNameLst>
                                      </p:cBhvr>
                                      <p:to>
                                        <p:strVal val="visible"/>
                                      </p:to>
                                    </p:set>
                                    <p:anim calcmode="lin" valueType="num">
                                      <p:cBhvr additive="base">
                                        <p:cTn id="72" dur="500"/>
                                        <p:tgtEl>
                                          <p:spTgt spid="34"/>
                                        </p:tgtEl>
                                        <p:attrNameLst>
                                          <p:attrName>ppt_y</p:attrName>
                                        </p:attrNameLst>
                                      </p:cBhvr>
                                      <p:tavLst>
                                        <p:tav tm="0">
                                          <p:val>
                                            <p:strVal val="#ppt_y-#ppt_h*1.125000"/>
                                          </p:val>
                                        </p:tav>
                                        <p:tav tm="100000">
                                          <p:val>
                                            <p:strVal val="#ppt_y"/>
                                          </p:val>
                                        </p:tav>
                                      </p:tavLst>
                                    </p:anim>
                                    <p:animEffect transition="in" filter="wipe(down)">
                                      <p:cBhvr>
                                        <p:cTn id="73" dur="500"/>
                                        <p:tgtEl>
                                          <p:spTgt spid="34"/>
                                        </p:tgtEl>
                                      </p:cBhvr>
                                    </p:animEffect>
                                  </p:childTnLst>
                                </p:cTn>
                              </p:par>
                            </p:childTnLst>
                          </p:cTn>
                        </p:par>
                        <p:par>
                          <p:cTn id="74" fill="hold">
                            <p:stCondLst>
                              <p:cond delay="750"/>
                            </p:stCondLst>
                            <p:childTnLst>
                              <p:par>
                                <p:cTn id="75" presetID="12" presetClass="entr" presetSubtype="4" fill="hold" grpId="0" nodeType="afterEffect">
                                  <p:stCondLst>
                                    <p:cond delay="0"/>
                                  </p:stCondLst>
                                  <p:childTnLst>
                                    <p:set>
                                      <p:cBhvr>
                                        <p:cTn id="76" dur="1" fill="hold">
                                          <p:stCondLst>
                                            <p:cond delay="0"/>
                                          </p:stCondLst>
                                        </p:cTn>
                                        <p:tgtEl>
                                          <p:spTgt spid="35"/>
                                        </p:tgtEl>
                                        <p:attrNameLst>
                                          <p:attrName>style.visibility</p:attrName>
                                        </p:attrNameLst>
                                      </p:cBhvr>
                                      <p:to>
                                        <p:strVal val="visible"/>
                                      </p:to>
                                    </p:set>
                                    <p:anim calcmode="lin" valueType="num">
                                      <p:cBhvr additive="base">
                                        <p:cTn id="77" dur="500"/>
                                        <p:tgtEl>
                                          <p:spTgt spid="35"/>
                                        </p:tgtEl>
                                        <p:attrNameLst>
                                          <p:attrName>ppt_y</p:attrName>
                                        </p:attrNameLst>
                                      </p:cBhvr>
                                      <p:tavLst>
                                        <p:tav tm="0">
                                          <p:val>
                                            <p:strVal val="#ppt_y+#ppt_h*1.125000"/>
                                          </p:val>
                                        </p:tav>
                                        <p:tav tm="100000">
                                          <p:val>
                                            <p:strVal val="#ppt_y"/>
                                          </p:val>
                                        </p:tav>
                                      </p:tavLst>
                                    </p:anim>
                                    <p:animEffect transition="in" filter="wipe(up)">
                                      <p:cBhvr>
                                        <p:cTn id="78" dur="500"/>
                                        <p:tgtEl>
                                          <p:spTgt spid="35"/>
                                        </p:tgtEl>
                                      </p:cBhvr>
                                    </p:animEffect>
                                  </p:childTnLst>
                                </p:cTn>
                              </p:par>
                              <p:par>
                                <p:cTn id="79" presetID="12" presetClass="entr" presetSubtype="1" fill="hold" grpId="0" nodeType="withEffect">
                                  <p:stCondLst>
                                    <p:cond delay="0"/>
                                  </p:stCondLst>
                                  <p:childTnLst>
                                    <p:set>
                                      <p:cBhvr>
                                        <p:cTn id="80" dur="1" fill="hold">
                                          <p:stCondLst>
                                            <p:cond delay="0"/>
                                          </p:stCondLst>
                                        </p:cTn>
                                        <p:tgtEl>
                                          <p:spTgt spid="36"/>
                                        </p:tgtEl>
                                        <p:attrNameLst>
                                          <p:attrName>style.visibility</p:attrName>
                                        </p:attrNameLst>
                                      </p:cBhvr>
                                      <p:to>
                                        <p:strVal val="visible"/>
                                      </p:to>
                                    </p:set>
                                    <p:anim calcmode="lin" valueType="num">
                                      <p:cBhvr additive="base">
                                        <p:cTn id="81" dur="500"/>
                                        <p:tgtEl>
                                          <p:spTgt spid="36"/>
                                        </p:tgtEl>
                                        <p:attrNameLst>
                                          <p:attrName>ppt_y</p:attrName>
                                        </p:attrNameLst>
                                      </p:cBhvr>
                                      <p:tavLst>
                                        <p:tav tm="0">
                                          <p:val>
                                            <p:strVal val="#ppt_y-#ppt_h*1.125000"/>
                                          </p:val>
                                        </p:tav>
                                        <p:tav tm="100000">
                                          <p:val>
                                            <p:strVal val="#ppt_y"/>
                                          </p:val>
                                        </p:tav>
                                      </p:tavLst>
                                    </p:anim>
                                    <p:animEffect transition="in" filter="wipe(down)">
                                      <p:cBhvr>
                                        <p:cTn id="82" dur="500"/>
                                        <p:tgtEl>
                                          <p:spTgt spid="36"/>
                                        </p:tgtEl>
                                      </p:cBhvr>
                                    </p:animEffect>
                                  </p:childTnLst>
                                </p:cTn>
                              </p:par>
                            </p:childTnLst>
                          </p:cTn>
                        </p:par>
                        <p:par>
                          <p:cTn id="83" fill="hold">
                            <p:stCondLst>
                              <p:cond delay="1250"/>
                            </p:stCondLst>
                            <p:childTnLst>
                              <p:par>
                                <p:cTn id="84" presetID="12" presetClass="entr" presetSubtype="4" fill="hold" grpId="0" nodeType="afterEffect">
                                  <p:stCondLst>
                                    <p:cond delay="0"/>
                                  </p:stCondLst>
                                  <p:childTnLst>
                                    <p:set>
                                      <p:cBhvr>
                                        <p:cTn id="85" dur="1" fill="hold">
                                          <p:stCondLst>
                                            <p:cond delay="0"/>
                                          </p:stCondLst>
                                        </p:cTn>
                                        <p:tgtEl>
                                          <p:spTgt spid="37"/>
                                        </p:tgtEl>
                                        <p:attrNameLst>
                                          <p:attrName>style.visibility</p:attrName>
                                        </p:attrNameLst>
                                      </p:cBhvr>
                                      <p:to>
                                        <p:strVal val="visible"/>
                                      </p:to>
                                    </p:set>
                                    <p:anim calcmode="lin" valueType="num">
                                      <p:cBhvr additive="base">
                                        <p:cTn id="86" dur="500"/>
                                        <p:tgtEl>
                                          <p:spTgt spid="37"/>
                                        </p:tgtEl>
                                        <p:attrNameLst>
                                          <p:attrName>ppt_y</p:attrName>
                                        </p:attrNameLst>
                                      </p:cBhvr>
                                      <p:tavLst>
                                        <p:tav tm="0">
                                          <p:val>
                                            <p:strVal val="#ppt_y+#ppt_h*1.125000"/>
                                          </p:val>
                                        </p:tav>
                                        <p:tav tm="100000">
                                          <p:val>
                                            <p:strVal val="#ppt_y"/>
                                          </p:val>
                                        </p:tav>
                                      </p:tavLst>
                                    </p:anim>
                                    <p:animEffect transition="in" filter="wipe(up)">
                                      <p:cBhvr>
                                        <p:cTn id="87" dur="500"/>
                                        <p:tgtEl>
                                          <p:spTgt spid="37"/>
                                        </p:tgtEl>
                                      </p:cBhvr>
                                    </p:animEffect>
                                  </p:childTnLst>
                                </p:cTn>
                              </p:par>
                              <p:par>
                                <p:cTn id="88" presetID="12" presetClass="entr" presetSubtype="1" fill="hold" grpId="0" nodeType="withEffect">
                                  <p:stCondLst>
                                    <p:cond delay="0"/>
                                  </p:stCondLst>
                                  <p:childTnLst>
                                    <p:set>
                                      <p:cBhvr>
                                        <p:cTn id="89" dur="1" fill="hold">
                                          <p:stCondLst>
                                            <p:cond delay="0"/>
                                          </p:stCondLst>
                                        </p:cTn>
                                        <p:tgtEl>
                                          <p:spTgt spid="38"/>
                                        </p:tgtEl>
                                        <p:attrNameLst>
                                          <p:attrName>style.visibility</p:attrName>
                                        </p:attrNameLst>
                                      </p:cBhvr>
                                      <p:to>
                                        <p:strVal val="visible"/>
                                      </p:to>
                                    </p:set>
                                    <p:anim calcmode="lin" valueType="num">
                                      <p:cBhvr additive="base">
                                        <p:cTn id="90" dur="500"/>
                                        <p:tgtEl>
                                          <p:spTgt spid="38"/>
                                        </p:tgtEl>
                                        <p:attrNameLst>
                                          <p:attrName>ppt_y</p:attrName>
                                        </p:attrNameLst>
                                      </p:cBhvr>
                                      <p:tavLst>
                                        <p:tav tm="0">
                                          <p:val>
                                            <p:strVal val="#ppt_y-#ppt_h*1.125000"/>
                                          </p:val>
                                        </p:tav>
                                        <p:tav tm="100000">
                                          <p:val>
                                            <p:strVal val="#ppt_y"/>
                                          </p:val>
                                        </p:tav>
                                      </p:tavLst>
                                    </p:anim>
                                    <p:animEffect transition="in" filter="wipe(down)">
                                      <p:cBhvr>
                                        <p:cTn id="91" dur="500"/>
                                        <p:tgtEl>
                                          <p:spTgt spid="38"/>
                                        </p:tgtEl>
                                      </p:cBhvr>
                                    </p:animEffect>
                                  </p:childTnLst>
                                </p:cTn>
                              </p:par>
                            </p:childTnLst>
                          </p:cTn>
                        </p:par>
                        <p:par>
                          <p:cTn id="92" fill="hold">
                            <p:stCondLst>
                              <p:cond delay="1750"/>
                            </p:stCondLst>
                            <p:childTnLst>
                              <p:par>
                                <p:cTn id="93" presetID="12" presetClass="entr" presetSubtype="4" fill="hold" grpId="0" nodeType="afterEffect">
                                  <p:stCondLst>
                                    <p:cond delay="0"/>
                                  </p:stCondLst>
                                  <p:childTnLst>
                                    <p:set>
                                      <p:cBhvr>
                                        <p:cTn id="94" dur="1" fill="hold">
                                          <p:stCondLst>
                                            <p:cond delay="0"/>
                                          </p:stCondLst>
                                        </p:cTn>
                                        <p:tgtEl>
                                          <p:spTgt spid="42"/>
                                        </p:tgtEl>
                                        <p:attrNameLst>
                                          <p:attrName>style.visibility</p:attrName>
                                        </p:attrNameLst>
                                      </p:cBhvr>
                                      <p:to>
                                        <p:strVal val="visible"/>
                                      </p:to>
                                    </p:set>
                                    <p:anim calcmode="lin" valueType="num">
                                      <p:cBhvr additive="base">
                                        <p:cTn id="95" dur="500"/>
                                        <p:tgtEl>
                                          <p:spTgt spid="42"/>
                                        </p:tgtEl>
                                        <p:attrNameLst>
                                          <p:attrName>ppt_y</p:attrName>
                                        </p:attrNameLst>
                                      </p:cBhvr>
                                      <p:tavLst>
                                        <p:tav tm="0">
                                          <p:val>
                                            <p:strVal val="#ppt_y+#ppt_h*1.125000"/>
                                          </p:val>
                                        </p:tav>
                                        <p:tav tm="100000">
                                          <p:val>
                                            <p:strVal val="#ppt_y"/>
                                          </p:val>
                                        </p:tav>
                                      </p:tavLst>
                                    </p:anim>
                                    <p:animEffect transition="in" filter="wipe(up)">
                                      <p:cBhvr>
                                        <p:cTn id="96" dur="500"/>
                                        <p:tgtEl>
                                          <p:spTgt spid="42"/>
                                        </p:tgtEl>
                                      </p:cBhvr>
                                    </p:animEffect>
                                  </p:childTnLst>
                                </p:cTn>
                              </p:par>
                              <p:par>
                                <p:cTn id="97" presetID="12" presetClass="entr" presetSubtype="1" fill="hold" grpId="0" nodeType="withEffect">
                                  <p:stCondLst>
                                    <p:cond delay="0"/>
                                  </p:stCondLst>
                                  <p:childTnLst>
                                    <p:set>
                                      <p:cBhvr>
                                        <p:cTn id="98" dur="1" fill="hold">
                                          <p:stCondLst>
                                            <p:cond delay="0"/>
                                          </p:stCondLst>
                                        </p:cTn>
                                        <p:tgtEl>
                                          <p:spTgt spid="43"/>
                                        </p:tgtEl>
                                        <p:attrNameLst>
                                          <p:attrName>style.visibility</p:attrName>
                                        </p:attrNameLst>
                                      </p:cBhvr>
                                      <p:to>
                                        <p:strVal val="visible"/>
                                      </p:to>
                                    </p:set>
                                    <p:anim calcmode="lin" valueType="num">
                                      <p:cBhvr additive="base">
                                        <p:cTn id="99" dur="500"/>
                                        <p:tgtEl>
                                          <p:spTgt spid="43"/>
                                        </p:tgtEl>
                                        <p:attrNameLst>
                                          <p:attrName>ppt_y</p:attrName>
                                        </p:attrNameLst>
                                      </p:cBhvr>
                                      <p:tavLst>
                                        <p:tav tm="0">
                                          <p:val>
                                            <p:strVal val="#ppt_y-#ppt_h*1.125000"/>
                                          </p:val>
                                        </p:tav>
                                        <p:tav tm="100000">
                                          <p:val>
                                            <p:strVal val="#ppt_y"/>
                                          </p:val>
                                        </p:tav>
                                      </p:tavLst>
                                    </p:anim>
                                    <p:animEffect transition="in" filter="wipe(down)">
                                      <p:cBhvr>
                                        <p:cTn id="10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animBg="1"/>
      <p:bldP spid="28" grpId="0" animBg="1"/>
      <p:bldP spid="29" grpId="0"/>
      <p:bldP spid="30" grpId="0"/>
      <p:bldP spid="31" grpId="0"/>
      <p:bldP spid="32" grpId="0"/>
      <p:bldP spid="33" grpId="0"/>
      <p:bldP spid="34" grpId="0"/>
      <p:bldP spid="35" grpId="0"/>
      <p:bldP spid="36" grpId="0"/>
      <p:bldP spid="37" grpId="0"/>
      <p:bldP spid="38" grpId="0"/>
      <p:bldP spid="42" grpId="0"/>
      <p:bldP spid="4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413491" y="1967327"/>
            <a:ext cx="3365020" cy="3365020"/>
            <a:chOff x="4413397" y="2476457"/>
            <a:chExt cx="3365205" cy="3365205"/>
          </a:xfrm>
        </p:grpSpPr>
        <p:sp>
          <p:nvSpPr>
            <p:cNvPr id="2" name="Arc 1"/>
            <p:cNvSpPr/>
            <p:nvPr/>
          </p:nvSpPr>
          <p:spPr>
            <a:xfrm flipH="1">
              <a:off x="4413397" y="2476457"/>
              <a:ext cx="3365205" cy="3365205"/>
            </a:xfrm>
            <a:prstGeom prst="arc">
              <a:avLst>
                <a:gd name="adj1" fmla="val 16200000"/>
                <a:gd name="adj2" fmla="val 6320568"/>
              </a:avLst>
            </a:prstGeom>
            <a:noFill/>
            <a:ln w="2540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2276">
                <a:solidFill>
                  <a:schemeClr val="tx1">
                    <a:lumMod val="75000"/>
                    <a:lumOff val="25000"/>
                  </a:schemeClr>
                </a:solidFill>
                <a:ea typeface="微软雅黑" panose="020B0503020204020204" pitchFamily="34" charset="-122"/>
                <a:sym typeface="+mn-lt"/>
              </a:endParaRPr>
            </a:p>
          </p:txBody>
        </p:sp>
        <p:sp>
          <p:nvSpPr>
            <p:cNvPr id="9" name="Arc 8"/>
            <p:cNvSpPr/>
            <p:nvPr/>
          </p:nvSpPr>
          <p:spPr>
            <a:xfrm>
              <a:off x="4413397" y="2476457"/>
              <a:ext cx="3365205" cy="3365205"/>
            </a:xfrm>
            <a:prstGeom prst="arc">
              <a:avLst>
                <a:gd name="adj1" fmla="val 1518616"/>
                <a:gd name="adj2" fmla="val 6211271"/>
              </a:avLst>
            </a:prstGeom>
            <a:noFill/>
            <a:ln w="254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2276">
                <a:solidFill>
                  <a:schemeClr val="tx1">
                    <a:lumMod val="75000"/>
                    <a:lumOff val="25000"/>
                  </a:schemeClr>
                </a:solidFill>
                <a:ea typeface="微软雅黑" panose="020B0503020204020204" pitchFamily="34" charset="-122"/>
                <a:sym typeface="+mn-lt"/>
              </a:endParaRPr>
            </a:p>
          </p:txBody>
        </p:sp>
      </p:grpSp>
      <p:grpSp>
        <p:nvGrpSpPr>
          <p:cNvPr id="10" name="组合 9"/>
          <p:cNvGrpSpPr/>
          <p:nvPr/>
        </p:nvGrpSpPr>
        <p:grpSpPr>
          <a:xfrm>
            <a:off x="4734601" y="2288437"/>
            <a:ext cx="2722800" cy="2722800"/>
            <a:chOff x="4734525" y="2797585"/>
            <a:chExt cx="2722949" cy="2722949"/>
          </a:xfrm>
        </p:grpSpPr>
        <p:sp>
          <p:nvSpPr>
            <p:cNvPr id="6" name="Arc 5"/>
            <p:cNvSpPr/>
            <p:nvPr/>
          </p:nvSpPr>
          <p:spPr>
            <a:xfrm flipH="1">
              <a:off x="4734525" y="2797585"/>
              <a:ext cx="2722949" cy="2722949"/>
            </a:xfrm>
            <a:prstGeom prst="arc">
              <a:avLst>
                <a:gd name="adj1" fmla="val 16200000"/>
                <a:gd name="adj2" fmla="val 4859881"/>
              </a:avLst>
            </a:prstGeom>
            <a:noFill/>
            <a:ln w="2540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2276">
                <a:solidFill>
                  <a:schemeClr val="tx1">
                    <a:lumMod val="75000"/>
                    <a:lumOff val="25000"/>
                  </a:schemeClr>
                </a:solidFill>
                <a:ea typeface="微软雅黑" panose="020B0503020204020204" pitchFamily="34" charset="-122"/>
                <a:sym typeface="+mn-lt"/>
              </a:endParaRPr>
            </a:p>
          </p:txBody>
        </p:sp>
        <p:sp>
          <p:nvSpPr>
            <p:cNvPr id="12" name="Arc 11"/>
            <p:cNvSpPr/>
            <p:nvPr/>
          </p:nvSpPr>
          <p:spPr>
            <a:xfrm>
              <a:off x="4734525" y="2797585"/>
              <a:ext cx="2722949" cy="2722949"/>
            </a:xfrm>
            <a:prstGeom prst="arc">
              <a:avLst>
                <a:gd name="adj1" fmla="val 319443"/>
                <a:gd name="adj2" fmla="val 6870139"/>
              </a:avLst>
            </a:prstGeom>
            <a:noFill/>
            <a:ln w="2540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2276">
                <a:solidFill>
                  <a:schemeClr val="tx1">
                    <a:lumMod val="75000"/>
                    <a:lumOff val="25000"/>
                  </a:schemeClr>
                </a:solidFill>
                <a:ea typeface="微软雅黑" panose="020B0503020204020204" pitchFamily="34" charset="-122"/>
                <a:sym typeface="+mn-lt"/>
              </a:endParaRPr>
            </a:p>
          </p:txBody>
        </p:sp>
      </p:grpSp>
      <p:grpSp>
        <p:nvGrpSpPr>
          <p:cNvPr id="5" name="组合 4"/>
          <p:cNvGrpSpPr/>
          <p:nvPr/>
        </p:nvGrpSpPr>
        <p:grpSpPr>
          <a:xfrm>
            <a:off x="5053640" y="2607478"/>
            <a:ext cx="2084717" cy="2084717"/>
            <a:chOff x="5053583" y="3116643"/>
            <a:chExt cx="2084832" cy="2084832"/>
          </a:xfrm>
        </p:grpSpPr>
        <p:sp>
          <p:nvSpPr>
            <p:cNvPr id="7" name="Arc 6"/>
            <p:cNvSpPr/>
            <p:nvPr/>
          </p:nvSpPr>
          <p:spPr>
            <a:xfrm flipH="1">
              <a:off x="5053583" y="3116643"/>
              <a:ext cx="2084832" cy="2084832"/>
            </a:xfrm>
            <a:prstGeom prst="arc">
              <a:avLst>
                <a:gd name="adj1" fmla="val 16200000"/>
                <a:gd name="adj2" fmla="val 7923084"/>
              </a:avLst>
            </a:prstGeom>
            <a:noFill/>
            <a:ln w="2540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2276">
                <a:solidFill>
                  <a:schemeClr val="tx1">
                    <a:lumMod val="75000"/>
                    <a:lumOff val="25000"/>
                  </a:schemeClr>
                </a:solidFill>
                <a:ea typeface="微软雅黑" panose="020B0503020204020204" pitchFamily="34" charset="-122"/>
                <a:sym typeface="+mn-lt"/>
              </a:endParaRPr>
            </a:p>
          </p:txBody>
        </p:sp>
        <p:sp>
          <p:nvSpPr>
            <p:cNvPr id="14" name="Arc 13"/>
            <p:cNvSpPr/>
            <p:nvPr/>
          </p:nvSpPr>
          <p:spPr>
            <a:xfrm>
              <a:off x="5053583" y="3116643"/>
              <a:ext cx="2084832" cy="2084832"/>
            </a:xfrm>
            <a:prstGeom prst="arc">
              <a:avLst>
                <a:gd name="adj1" fmla="val 21238658"/>
                <a:gd name="adj2" fmla="val 7964625"/>
              </a:avLst>
            </a:prstGeom>
            <a:noFill/>
            <a:ln w="254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2276">
                <a:solidFill>
                  <a:schemeClr val="tx1">
                    <a:lumMod val="75000"/>
                    <a:lumOff val="25000"/>
                  </a:schemeClr>
                </a:solidFill>
                <a:ea typeface="微软雅黑" panose="020B0503020204020204" pitchFamily="34" charset="-122"/>
                <a:sym typeface="+mn-lt"/>
              </a:endParaRPr>
            </a:p>
          </p:txBody>
        </p:sp>
      </p:grpSp>
      <p:grpSp>
        <p:nvGrpSpPr>
          <p:cNvPr id="4" name="组合 3"/>
          <p:cNvGrpSpPr/>
          <p:nvPr/>
        </p:nvGrpSpPr>
        <p:grpSpPr>
          <a:xfrm>
            <a:off x="5373663" y="2927500"/>
            <a:ext cx="1444672" cy="1444672"/>
            <a:chOff x="5373623" y="3436683"/>
            <a:chExt cx="1444752" cy="1444752"/>
          </a:xfrm>
        </p:grpSpPr>
        <p:sp>
          <p:nvSpPr>
            <p:cNvPr id="8" name="Arc 7"/>
            <p:cNvSpPr/>
            <p:nvPr/>
          </p:nvSpPr>
          <p:spPr>
            <a:xfrm flipH="1">
              <a:off x="5373623" y="3436683"/>
              <a:ext cx="1444752" cy="1444752"/>
            </a:xfrm>
            <a:prstGeom prst="arc">
              <a:avLst>
                <a:gd name="adj1" fmla="val 16200000"/>
                <a:gd name="adj2" fmla="val 9034491"/>
              </a:avLst>
            </a:prstGeom>
            <a:noFill/>
            <a:ln w="2540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2276">
                <a:solidFill>
                  <a:schemeClr val="tx1">
                    <a:lumMod val="75000"/>
                    <a:lumOff val="25000"/>
                  </a:schemeClr>
                </a:solidFill>
                <a:ea typeface="微软雅黑" panose="020B0503020204020204" pitchFamily="34" charset="-122"/>
                <a:sym typeface="+mn-lt"/>
              </a:endParaRPr>
            </a:p>
          </p:txBody>
        </p:sp>
        <p:sp>
          <p:nvSpPr>
            <p:cNvPr id="15" name="Arc 14"/>
            <p:cNvSpPr/>
            <p:nvPr/>
          </p:nvSpPr>
          <p:spPr>
            <a:xfrm>
              <a:off x="5373623" y="3436683"/>
              <a:ext cx="1444752" cy="1444752"/>
            </a:xfrm>
            <a:prstGeom prst="arc">
              <a:avLst>
                <a:gd name="adj1" fmla="val 19805318"/>
                <a:gd name="adj2" fmla="val 9622851"/>
              </a:avLst>
            </a:prstGeom>
            <a:noFill/>
            <a:ln w="2540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2276">
                <a:solidFill>
                  <a:schemeClr val="tx1">
                    <a:lumMod val="75000"/>
                    <a:lumOff val="25000"/>
                  </a:schemeClr>
                </a:solidFill>
                <a:ea typeface="微软雅黑" panose="020B0503020204020204" pitchFamily="34" charset="-122"/>
                <a:sym typeface="+mn-lt"/>
              </a:endParaRPr>
            </a:p>
          </p:txBody>
        </p:sp>
      </p:grpSp>
      <p:sp>
        <p:nvSpPr>
          <p:cNvPr id="3" name="TextBox 2"/>
          <p:cNvSpPr txBox="1"/>
          <p:nvPr/>
        </p:nvSpPr>
        <p:spPr>
          <a:xfrm>
            <a:off x="6150599" y="1822391"/>
            <a:ext cx="768159" cy="267317"/>
          </a:xfrm>
          <a:prstGeom prst="rect">
            <a:avLst/>
          </a:prstGeom>
          <a:noFill/>
        </p:spPr>
        <p:txBody>
          <a:bodyPr wrap="none" rtlCol="0">
            <a:spAutoFit/>
          </a:bodyPr>
          <a:lstStyle/>
          <a:p>
            <a:r>
              <a:rPr lang="zh-CN" altLang="en-US" sz="1137" dirty="0">
                <a:solidFill>
                  <a:schemeClr val="tx1">
                    <a:lumMod val="75000"/>
                    <a:lumOff val="25000"/>
                  </a:schemeClr>
                </a:solidFill>
                <a:ea typeface="微软雅黑" panose="020B0503020204020204" pitchFamily="34" charset="-122"/>
                <a:sym typeface="+mn-lt"/>
              </a:rPr>
              <a:t>标题文字</a:t>
            </a:r>
            <a:endParaRPr lang="en-US" sz="1137" dirty="0">
              <a:solidFill>
                <a:schemeClr val="tx1">
                  <a:lumMod val="75000"/>
                  <a:lumOff val="25000"/>
                </a:schemeClr>
              </a:solidFill>
              <a:ea typeface="微软雅黑" panose="020B0503020204020204" pitchFamily="34" charset="-122"/>
              <a:sym typeface="+mn-lt"/>
            </a:endParaRPr>
          </a:p>
        </p:txBody>
      </p:sp>
      <p:sp>
        <p:nvSpPr>
          <p:cNvPr id="16" name="TextBox 15"/>
          <p:cNvSpPr txBox="1"/>
          <p:nvPr/>
        </p:nvSpPr>
        <p:spPr>
          <a:xfrm>
            <a:off x="6150599" y="2139759"/>
            <a:ext cx="768159" cy="267317"/>
          </a:xfrm>
          <a:prstGeom prst="rect">
            <a:avLst/>
          </a:prstGeom>
          <a:noFill/>
        </p:spPr>
        <p:txBody>
          <a:bodyPr wrap="none" rtlCol="0">
            <a:spAutoFit/>
          </a:bodyPr>
          <a:lstStyle/>
          <a:p>
            <a:r>
              <a:rPr lang="zh-CN" altLang="en-US" sz="1137" dirty="0">
                <a:solidFill>
                  <a:schemeClr val="tx1">
                    <a:lumMod val="75000"/>
                    <a:lumOff val="25000"/>
                  </a:schemeClr>
                </a:solidFill>
                <a:ea typeface="微软雅黑" panose="020B0503020204020204" pitchFamily="34" charset="-122"/>
                <a:sym typeface="+mn-lt"/>
              </a:rPr>
              <a:t>标题文字</a:t>
            </a:r>
            <a:endParaRPr lang="en-US" sz="1137" dirty="0">
              <a:solidFill>
                <a:schemeClr val="tx1">
                  <a:lumMod val="75000"/>
                  <a:lumOff val="25000"/>
                </a:schemeClr>
              </a:solidFill>
              <a:ea typeface="微软雅黑" panose="020B0503020204020204" pitchFamily="34" charset="-122"/>
              <a:sym typeface="+mn-lt"/>
            </a:endParaRPr>
          </a:p>
        </p:txBody>
      </p:sp>
      <p:sp>
        <p:nvSpPr>
          <p:cNvPr id="17" name="TextBox 16"/>
          <p:cNvSpPr txBox="1"/>
          <p:nvPr/>
        </p:nvSpPr>
        <p:spPr>
          <a:xfrm>
            <a:off x="6150599" y="2457127"/>
            <a:ext cx="768159" cy="267317"/>
          </a:xfrm>
          <a:prstGeom prst="rect">
            <a:avLst/>
          </a:prstGeom>
          <a:noFill/>
        </p:spPr>
        <p:txBody>
          <a:bodyPr wrap="none" rtlCol="0">
            <a:spAutoFit/>
          </a:bodyPr>
          <a:lstStyle/>
          <a:p>
            <a:r>
              <a:rPr lang="zh-CN" altLang="en-US" sz="1137" dirty="0">
                <a:solidFill>
                  <a:schemeClr val="tx1">
                    <a:lumMod val="75000"/>
                    <a:lumOff val="25000"/>
                  </a:schemeClr>
                </a:solidFill>
                <a:ea typeface="微软雅黑" panose="020B0503020204020204" pitchFamily="34" charset="-122"/>
                <a:sym typeface="+mn-lt"/>
              </a:rPr>
              <a:t>标题文字</a:t>
            </a:r>
            <a:endParaRPr lang="en-US" sz="1137" dirty="0">
              <a:solidFill>
                <a:schemeClr val="tx1">
                  <a:lumMod val="75000"/>
                  <a:lumOff val="25000"/>
                </a:schemeClr>
              </a:solidFill>
              <a:ea typeface="微软雅黑" panose="020B0503020204020204" pitchFamily="34" charset="-122"/>
              <a:sym typeface="+mn-lt"/>
            </a:endParaRPr>
          </a:p>
        </p:txBody>
      </p:sp>
      <p:sp>
        <p:nvSpPr>
          <p:cNvPr id="18" name="TextBox 17"/>
          <p:cNvSpPr txBox="1"/>
          <p:nvPr/>
        </p:nvSpPr>
        <p:spPr>
          <a:xfrm>
            <a:off x="6150599" y="2774494"/>
            <a:ext cx="768159" cy="267317"/>
          </a:xfrm>
          <a:prstGeom prst="rect">
            <a:avLst/>
          </a:prstGeom>
          <a:noFill/>
        </p:spPr>
        <p:txBody>
          <a:bodyPr wrap="none" rtlCol="0">
            <a:spAutoFit/>
          </a:bodyPr>
          <a:lstStyle/>
          <a:p>
            <a:r>
              <a:rPr lang="zh-CN" altLang="en-US" sz="1137" dirty="0">
                <a:solidFill>
                  <a:schemeClr val="tx1">
                    <a:lumMod val="75000"/>
                    <a:lumOff val="25000"/>
                  </a:schemeClr>
                </a:solidFill>
                <a:ea typeface="微软雅黑" panose="020B0503020204020204" pitchFamily="34" charset="-122"/>
                <a:sym typeface="+mn-lt"/>
              </a:rPr>
              <a:t>标题文字</a:t>
            </a:r>
            <a:endParaRPr lang="en-US" sz="1137" dirty="0">
              <a:solidFill>
                <a:schemeClr val="tx1">
                  <a:lumMod val="75000"/>
                  <a:lumOff val="25000"/>
                </a:schemeClr>
              </a:solidFill>
              <a:ea typeface="微软雅黑" panose="020B0503020204020204" pitchFamily="34" charset="-122"/>
              <a:sym typeface="+mn-lt"/>
            </a:endParaRPr>
          </a:p>
        </p:txBody>
      </p:sp>
      <p:cxnSp>
        <p:nvCxnSpPr>
          <p:cNvPr id="20" name="直接连接符 19"/>
          <p:cNvCxnSpPr>
            <a:endCxn id="12" idx="2"/>
          </p:cNvCxnSpPr>
          <p:nvPr/>
        </p:nvCxnSpPr>
        <p:spPr>
          <a:xfrm flipV="1">
            <a:off x="4051851" y="4888636"/>
            <a:ext cx="1479536" cy="964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flipV="1">
            <a:off x="3869943" y="1967327"/>
            <a:ext cx="1637388" cy="131137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V="1">
            <a:off x="5868969" y="1891289"/>
            <a:ext cx="2271179" cy="74644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7457399" y="4691213"/>
            <a:ext cx="68275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0" name="TextBox 23"/>
          <p:cNvSpPr txBox="1"/>
          <p:nvPr/>
        </p:nvSpPr>
        <p:spPr>
          <a:xfrm>
            <a:off x="1018366" y="2207446"/>
            <a:ext cx="2848217" cy="879856"/>
          </a:xfrm>
          <a:prstGeom prst="rect">
            <a:avLst/>
          </a:prstGeom>
          <a:noFill/>
        </p:spPr>
        <p:txBody>
          <a:bodyPr wrap="square" rtlCol="0">
            <a:spAutoFit/>
          </a:bodyPr>
          <a:lstStyle/>
          <a:p>
            <a:pPr algn="r">
              <a:lnSpc>
                <a:spcPct val="150000"/>
              </a:lnSpc>
            </a:pPr>
            <a:r>
              <a:rPr lang="zh-CN" altLang="en-US" sz="1137">
                <a:solidFill>
                  <a:schemeClr val="tx1">
                    <a:lumMod val="75000"/>
                    <a:lumOff val="25000"/>
                  </a:schemeClr>
                </a:solidFill>
                <a:ea typeface="微软雅黑" panose="020B0503020204020204" pitchFamily="34" charset="-122"/>
                <a:cs typeface="+mn-ea"/>
                <a:sym typeface="+mn-lt"/>
              </a:rPr>
              <a:t>请替换文字内容，点击添加相关标题文字，修改文字内容，也可以直接复制你的内容到此。</a:t>
            </a:r>
            <a:endParaRPr lang="en-GB" altLang="zh-CN" sz="1137" dirty="0">
              <a:solidFill>
                <a:schemeClr val="tx1">
                  <a:lumMod val="75000"/>
                  <a:lumOff val="25000"/>
                </a:schemeClr>
              </a:solidFill>
              <a:ea typeface="微软雅黑" panose="020B0503020204020204" pitchFamily="34" charset="-122"/>
              <a:cs typeface="+mn-ea"/>
              <a:sym typeface="+mn-lt"/>
            </a:endParaRPr>
          </a:p>
        </p:txBody>
      </p:sp>
      <p:sp>
        <p:nvSpPr>
          <p:cNvPr id="31" name="TextBox 24"/>
          <p:cNvSpPr txBox="1"/>
          <p:nvPr/>
        </p:nvSpPr>
        <p:spPr>
          <a:xfrm>
            <a:off x="2144637" y="1824509"/>
            <a:ext cx="1721946" cy="355034"/>
          </a:xfrm>
          <a:prstGeom prst="rect">
            <a:avLst/>
          </a:prstGeom>
          <a:noFill/>
        </p:spPr>
        <p:txBody>
          <a:bodyPr wrap="none" rtlCol="0">
            <a:spAutoFit/>
          </a:bodyPr>
          <a:lstStyle/>
          <a:p>
            <a:pPr algn="r"/>
            <a:r>
              <a:rPr lang="zh-CN" altLang="en-US" sz="1707" dirty="0">
                <a:solidFill>
                  <a:schemeClr val="tx1">
                    <a:lumMod val="75000"/>
                    <a:lumOff val="25000"/>
                  </a:schemeClr>
                </a:solidFill>
                <a:ea typeface="微软雅黑" panose="020B0503020204020204" pitchFamily="34" charset="-122"/>
                <a:sym typeface="+mn-lt"/>
              </a:rPr>
              <a:t>请替换文字内容</a:t>
            </a:r>
          </a:p>
        </p:txBody>
      </p:sp>
      <p:sp>
        <p:nvSpPr>
          <p:cNvPr id="32" name="TextBox 23"/>
          <p:cNvSpPr txBox="1"/>
          <p:nvPr/>
        </p:nvSpPr>
        <p:spPr>
          <a:xfrm>
            <a:off x="1018366" y="5106158"/>
            <a:ext cx="2848217" cy="879856"/>
          </a:xfrm>
          <a:prstGeom prst="rect">
            <a:avLst/>
          </a:prstGeom>
          <a:noFill/>
        </p:spPr>
        <p:txBody>
          <a:bodyPr wrap="square" rtlCol="0">
            <a:spAutoFit/>
          </a:bodyPr>
          <a:lstStyle/>
          <a:p>
            <a:pPr algn="r">
              <a:lnSpc>
                <a:spcPct val="150000"/>
              </a:lnSpc>
            </a:pPr>
            <a:r>
              <a:rPr lang="zh-CN" altLang="en-US" sz="1137">
                <a:solidFill>
                  <a:schemeClr val="tx1">
                    <a:lumMod val="75000"/>
                    <a:lumOff val="25000"/>
                  </a:schemeClr>
                </a:solidFill>
                <a:ea typeface="微软雅黑" panose="020B0503020204020204" pitchFamily="34" charset="-122"/>
                <a:cs typeface="+mn-ea"/>
                <a:sym typeface="+mn-lt"/>
              </a:rPr>
              <a:t>请替换文字内容，点击添加相关标题文字，修改文字内容，也可以直接复制你的内容到此。</a:t>
            </a:r>
            <a:endParaRPr lang="en-GB" altLang="zh-CN" sz="1137" dirty="0">
              <a:solidFill>
                <a:schemeClr val="tx1">
                  <a:lumMod val="75000"/>
                  <a:lumOff val="25000"/>
                </a:schemeClr>
              </a:solidFill>
              <a:ea typeface="微软雅黑" panose="020B0503020204020204" pitchFamily="34" charset="-122"/>
              <a:cs typeface="+mn-ea"/>
              <a:sym typeface="+mn-lt"/>
            </a:endParaRPr>
          </a:p>
        </p:txBody>
      </p:sp>
      <p:sp>
        <p:nvSpPr>
          <p:cNvPr id="33" name="TextBox 24"/>
          <p:cNvSpPr txBox="1"/>
          <p:nvPr/>
        </p:nvSpPr>
        <p:spPr>
          <a:xfrm>
            <a:off x="2144637" y="4723221"/>
            <a:ext cx="1721946" cy="355034"/>
          </a:xfrm>
          <a:prstGeom prst="rect">
            <a:avLst/>
          </a:prstGeom>
          <a:noFill/>
        </p:spPr>
        <p:txBody>
          <a:bodyPr wrap="none" rtlCol="0">
            <a:spAutoFit/>
          </a:bodyPr>
          <a:lstStyle/>
          <a:p>
            <a:pPr algn="r"/>
            <a:r>
              <a:rPr lang="zh-CN" altLang="en-US" sz="1707" dirty="0">
                <a:solidFill>
                  <a:schemeClr val="tx1">
                    <a:lumMod val="75000"/>
                    <a:lumOff val="25000"/>
                  </a:schemeClr>
                </a:solidFill>
                <a:ea typeface="微软雅黑" panose="020B0503020204020204" pitchFamily="34" charset="-122"/>
                <a:sym typeface="+mn-lt"/>
              </a:rPr>
              <a:t>请替换文字内容</a:t>
            </a:r>
          </a:p>
        </p:txBody>
      </p:sp>
      <p:sp>
        <p:nvSpPr>
          <p:cNvPr id="34" name="TextBox 23"/>
          <p:cNvSpPr txBox="1"/>
          <p:nvPr/>
        </p:nvSpPr>
        <p:spPr>
          <a:xfrm>
            <a:off x="8243991" y="2207445"/>
            <a:ext cx="2861696" cy="879856"/>
          </a:xfrm>
          <a:prstGeom prst="rect">
            <a:avLst/>
          </a:prstGeom>
          <a:noFill/>
        </p:spPr>
        <p:txBody>
          <a:bodyPr wrap="square" rtlCol="0">
            <a:spAutoFit/>
          </a:bodyPr>
          <a:lstStyle/>
          <a:p>
            <a:pPr>
              <a:lnSpc>
                <a:spcPct val="150000"/>
              </a:lnSpc>
            </a:pPr>
            <a:r>
              <a:rPr lang="zh-CN" altLang="en-US" sz="1137">
                <a:solidFill>
                  <a:schemeClr val="tx1">
                    <a:lumMod val="75000"/>
                    <a:lumOff val="25000"/>
                  </a:schemeClr>
                </a:solidFill>
                <a:ea typeface="微软雅黑" panose="020B0503020204020204" pitchFamily="34" charset="-122"/>
                <a:cs typeface="+mn-ea"/>
                <a:sym typeface="+mn-lt"/>
              </a:rPr>
              <a:t>请替换文字内容，点击添加相关标题文字，修改文字内容，也可以直接复制你的内容到此。</a:t>
            </a:r>
            <a:endParaRPr lang="en-GB" altLang="zh-CN" sz="1137" dirty="0">
              <a:solidFill>
                <a:schemeClr val="tx1">
                  <a:lumMod val="75000"/>
                  <a:lumOff val="25000"/>
                </a:schemeClr>
              </a:solidFill>
              <a:ea typeface="微软雅黑" panose="020B0503020204020204" pitchFamily="34" charset="-122"/>
              <a:cs typeface="+mn-ea"/>
              <a:sym typeface="+mn-lt"/>
            </a:endParaRPr>
          </a:p>
        </p:txBody>
      </p:sp>
      <p:sp>
        <p:nvSpPr>
          <p:cNvPr id="35" name="TextBox 24"/>
          <p:cNvSpPr txBox="1"/>
          <p:nvPr/>
        </p:nvSpPr>
        <p:spPr>
          <a:xfrm>
            <a:off x="8243991" y="1824509"/>
            <a:ext cx="1721946" cy="355034"/>
          </a:xfrm>
          <a:prstGeom prst="rect">
            <a:avLst/>
          </a:prstGeom>
          <a:noFill/>
        </p:spPr>
        <p:txBody>
          <a:bodyPr wrap="none" rtlCol="0">
            <a:spAutoFit/>
          </a:bodyPr>
          <a:lstStyle/>
          <a:p>
            <a:r>
              <a:rPr lang="zh-CN" altLang="en-US" sz="1707" dirty="0">
                <a:solidFill>
                  <a:schemeClr val="tx1">
                    <a:lumMod val="75000"/>
                    <a:lumOff val="25000"/>
                  </a:schemeClr>
                </a:solidFill>
                <a:ea typeface="微软雅黑" panose="020B0503020204020204" pitchFamily="34" charset="-122"/>
                <a:sym typeface="+mn-lt"/>
              </a:rPr>
              <a:t>请替换文字内容</a:t>
            </a:r>
          </a:p>
        </p:txBody>
      </p:sp>
      <p:sp>
        <p:nvSpPr>
          <p:cNvPr id="36" name="TextBox 23"/>
          <p:cNvSpPr txBox="1"/>
          <p:nvPr/>
        </p:nvSpPr>
        <p:spPr>
          <a:xfrm>
            <a:off x="8243991" y="5106158"/>
            <a:ext cx="2861696" cy="879856"/>
          </a:xfrm>
          <a:prstGeom prst="rect">
            <a:avLst/>
          </a:prstGeom>
          <a:noFill/>
        </p:spPr>
        <p:txBody>
          <a:bodyPr wrap="square" rtlCol="0">
            <a:spAutoFit/>
          </a:bodyPr>
          <a:lstStyle/>
          <a:p>
            <a:pPr>
              <a:lnSpc>
                <a:spcPct val="150000"/>
              </a:lnSpc>
            </a:pPr>
            <a:r>
              <a:rPr lang="zh-CN" altLang="en-US" sz="1137">
                <a:solidFill>
                  <a:schemeClr val="tx1">
                    <a:lumMod val="75000"/>
                    <a:lumOff val="25000"/>
                  </a:schemeClr>
                </a:solidFill>
                <a:ea typeface="微软雅黑" panose="020B0503020204020204" pitchFamily="34" charset="-122"/>
                <a:cs typeface="+mn-ea"/>
                <a:sym typeface="+mn-lt"/>
              </a:rPr>
              <a:t>请替换文字内容，点击添加相关标题文字，修改文字内容，也可以直接复制你的内容到此。</a:t>
            </a:r>
            <a:endParaRPr lang="en-GB" altLang="zh-CN" sz="1137" dirty="0">
              <a:solidFill>
                <a:schemeClr val="tx1">
                  <a:lumMod val="75000"/>
                  <a:lumOff val="25000"/>
                </a:schemeClr>
              </a:solidFill>
              <a:ea typeface="微软雅黑" panose="020B0503020204020204" pitchFamily="34" charset="-122"/>
              <a:cs typeface="+mn-ea"/>
              <a:sym typeface="+mn-lt"/>
            </a:endParaRPr>
          </a:p>
        </p:txBody>
      </p:sp>
      <p:sp>
        <p:nvSpPr>
          <p:cNvPr id="37" name="TextBox 24"/>
          <p:cNvSpPr txBox="1"/>
          <p:nvPr/>
        </p:nvSpPr>
        <p:spPr>
          <a:xfrm>
            <a:off x="8243991" y="4723221"/>
            <a:ext cx="1721946" cy="355034"/>
          </a:xfrm>
          <a:prstGeom prst="rect">
            <a:avLst/>
          </a:prstGeom>
          <a:noFill/>
        </p:spPr>
        <p:txBody>
          <a:bodyPr wrap="none" rtlCol="0">
            <a:spAutoFit/>
          </a:bodyPr>
          <a:lstStyle/>
          <a:p>
            <a:r>
              <a:rPr lang="zh-CN" altLang="en-US" sz="1707" dirty="0">
                <a:solidFill>
                  <a:schemeClr val="tx1">
                    <a:lumMod val="75000"/>
                    <a:lumOff val="25000"/>
                  </a:schemeClr>
                </a:solidFill>
                <a:ea typeface="微软雅黑" panose="020B0503020204020204" pitchFamily="34" charset="-122"/>
                <a:sym typeface="+mn-lt"/>
              </a:rPr>
              <a:t>请替换文字内容</a:t>
            </a:r>
          </a:p>
        </p:txBody>
      </p:sp>
    </p:spTree>
    <p:extLst>
      <p:ext uri="{BB962C8B-B14F-4D97-AF65-F5344CB8AC3E}">
        <p14:creationId xmlns:p14="http://schemas.microsoft.com/office/powerpoint/2010/main" val="4043360335"/>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75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75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heel(1)">
                                      <p:cBhvr>
                                        <p:cTn id="17" dur="75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heel(1)">
                                      <p:cBhvr>
                                        <p:cTn id="22" dur="75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249"/>
                                          </p:stCondLst>
                                        </p:cTn>
                                        <p:tgtEl>
                                          <p:spTgt spid="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249"/>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249"/>
                                          </p:stCondLst>
                                        </p:cTn>
                                        <p:tgtEl>
                                          <p:spTgt spid="1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249"/>
                                          </p:stCondLst>
                                        </p:cTn>
                                        <p:tgtEl>
                                          <p:spTgt spid="1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22" presetClass="entr" presetSubtype="2" fill="hold" nodeType="click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right)">
                                      <p:cBhvr>
                                        <p:cTn id="43" dur="500"/>
                                        <p:tgtEl>
                                          <p:spTgt spid="24"/>
                                        </p:tgtEl>
                                      </p:cBhvr>
                                    </p:animEffect>
                                  </p:childTnLst>
                                </p:cTn>
                              </p:par>
                            </p:childTnLst>
                          </p:cTn>
                        </p:par>
                        <p:par>
                          <p:cTn id="44" fill="hold">
                            <p:stCondLst>
                              <p:cond delay="500"/>
                            </p:stCondLst>
                            <p:childTnLst>
                              <p:par>
                                <p:cTn id="45" presetID="12" presetClass="entr" presetSubtype="4"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p:tgtEl>
                                          <p:spTgt spid="30"/>
                                        </p:tgtEl>
                                        <p:attrNameLst>
                                          <p:attrName>ppt_y</p:attrName>
                                        </p:attrNameLst>
                                      </p:cBhvr>
                                      <p:tavLst>
                                        <p:tav tm="0">
                                          <p:val>
                                            <p:strVal val="#ppt_y+#ppt_h*1.125000"/>
                                          </p:val>
                                        </p:tav>
                                        <p:tav tm="100000">
                                          <p:val>
                                            <p:strVal val="#ppt_y"/>
                                          </p:val>
                                        </p:tav>
                                      </p:tavLst>
                                    </p:anim>
                                    <p:animEffect transition="in" filter="wipe(up)">
                                      <p:cBhvr>
                                        <p:cTn id="48" dur="500"/>
                                        <p:tgtEl>
                                          <p:spTgt spid="30"/>
                                        </p:tgtEl>
                                      </p:cBhvr>
                                    </p:animEffect>
                                  </p:childTnLst>
                                </p:cTn>
                              </p:par>
                              <p:par>
                                <p:cTn id="49" presetID="12" presetClass="entr" presetSubtype="1"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additive="base">
                                        <p:cTn id="51" dur="500"/>
                                        <p:tgtEl>
                                          <p:spTgt spid="31"/>
                                        </p:tgtEl>
                                        <p:attrNameLst>
                                          <p:attrName>ppt_y</p:attrName>
                                        </p:attrNameLst>
                                      </p:cBhvr>
                                      <p:tavLst>
                                        <p:tav tm="0">
                                          <p:val>
                                            <p:strVal val="#ppt_y-#ppt_h*1.125000"/>
                                          </p:val>
                                        </p:tav>
                                        <p:tav tm="100000">
                                          <p:val>
                                            <p:strVal val="#ppt_y"/>
                                          </p:val>
                                        </p:tav>
                                      </p:tavLst>
                                    </p:anim>
                                    <p:animEffect transition="in" filter="wipe(down)">
                                      <p:cBhvr>
                                        <p:cTn id="52" dur="500"/>
                                        <p:tgtEl>
                                          <p:spTgt spid="31"/>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left)">
                                      <p:cBhvr>
                                        <p:cTn id="57" dur="500"/>
                                        <p:tgtEl>
                                          <p:spTgt spid="50"/>
                                        </p:tgtEl>
                                      </p:cBhvr>
                                    </p:animEffect>
                                  </p:childTnLst>
                                </p:cTn>
                              </p:par>
                            </p:childTnLst>
                          </p:cTn>
                        </p:par>
                        <p:par>
                          <p:cTn id="58" fill="hold">
                            <p:stCondLst>
                              <p:cond delay="500"/>
                            </p:stCondLst>
                            <p:childTnLst>
                              <p:par>
                                <p:cTn id="59" presetID="12" presetClass="entr" presetSubtype="4" fill="hold" grpId="0" nodeType="afterEffect">
                                  <p:stCondLst>
                                    <p:cond delay="0"/>
                                  </p:stCondLst>
                                  <p:childTnLst>
                                    <p:set>
                                      <p:cBhvr>
                                        <p:cTn id="60" dur="1" fill="hold">
                                          <p:stCondLst>
                                            <p:cond delay="0"/>
                                          </p:stCondLst>
                                        </p:cTn>
                                        <p:tgtEl>
                                          <p:spTgt spid="34"/>
                                        </p:tgtEl>
                                        <p:attrNameLst>
                                          <p:attrName>style.visibility</p:attrName>
                                        </p:attrNameLst>
                                      </p:cBhvr>
                                      <p:to>
                                        <p:strVal val="visible"/>
                                      </p:to>
                                    </p:set>
                                    <p:anim calcmode="lin" valueType="num">
                                      <p:cBhvr additive="base">
                                        <p:cTn id="61" dur="500"/>
                                        <p:tgtEl>
                                          <p:spTgt spid="34"/>
                                        </p:tgtEl>
                                        <p:attrNameLst>
                                          <p:attrName>ppt_y</p:attrName>
                                        </p:attrNameLst>
                                      </p:cBhvr>
                                      <p:tavLst>
                                        <p:tav tm="0">
                                          <p:val>
                                            <p:strVal val="#ppt_y+#ppt_h*1.125000"/>
                                          </p:val>
                                        </p:tav>
                                        <p:tav tm="100000">
                                          <p:val>
                                            <p:strVal val="#ppt_y"/>
                                          </p:val>
                                        </p:tav>
                                      </p:tavLst>
                                    </p:anim>
                                    <p:animEffect transition="in" filter="wipe(up)">
                                      <p:cBhvr>
                                        <p:cTn id="62" dur="500"/>
                                        <p:tgtEl>
                                          <p:spTgt spid="34"/>
                                        </p:tgtEl>
                                      </p:cBhvr>
                                    </p:animEffect>
                                  </p:childTnLst>
                                </p:cTn>
                              </p:par>
                              <p:par>
                                <p:cTn id="63" presetID="12" presetClass="entr" presetSubtype="1"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 calcmode="lin" valueType="num">
                                      <p:cBhvr additive="base">
                                        <p:cTn id="65" dur="500"/>
                                        <p:tgtEl>
                                          <p:spTgt spid="35"/>
                                        </p:tgtEl>
                                        <p:attrNameLst>
                                          <p:attrName>ppt_y</p:attrName>
                                        </p:attrNameLst>
                                      </p:cBhvr>
                                      <p:tavLst>
                                        <p:tav tm="0">
                                          <p:val>
                                            <p:strVal val="#ppt_y-#ppt_h*1.125000"/>
                                          </p:val>
                                        </p:tav>
                                        <p:tav tm="100000">
                                          <p:val>
                                            <p:strVal val="#ppt_y"/>
                                          </p:val>
                                        </p:tav>
                                      </p:tavLst>
                                    </p:anim>
                                    <p:animEffect transition="in" filter="wipe(down)">
                                      <p:cBhvr>
                                        <p:cTn id="66" dur="500"/>
                                        <p:tgtEl>
                                          <p:spTgt spid="35"/>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2" fill="hold" nodeType="click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right)">
                                      <p:cBhvr>
                                        <p:cTn id="71" dur="500"/>
                                        <p:tgtEl>
                                          <p:spTgt spid="20"/>
                                        </p:tgtEl>
                                      </p:cBhvr>
                                    </p:animEffect>
                                  </p:childTnLst>
                                </p:cTn>
                              </p:par>
                            </p:childTnLst>
                          </p:cTn>
                        </p:par>
                        <p:par>
                          <p:cTn id="72" fill="hold">
                            <p:stCondLst>
                              <p:cond delay="500"/>
                            </p:stCondLst>
                            <p:childTnLst>
                              <p:par>
                                <p:cTn id="73" presetID="12" presetClass="entr" presetSubtype="4" fill="hold" grpId="0" nodeType="afterEffect">
                                  <p:stCondLst>
                                    <p:cond delay="0"/>
                                  </p:stCondLst>
                                  <p:childTnLst>
                                    <p:set>
                                      <p:cBhvr>
                                        <p:cTn id="74" dur="1" fill="hold">
                                          <p:stCondLst>
                                            <p:cond delay="0"/>
                                          </p:stCondLst>
                                        </p:cTn>
                                        <p:tgtEl>
                                          <p:spTgt spid="32"/>
                                        </p:tgtEl>
                                        <p:attrNameLst>
                                          <p:attrName>style.visibility</p:attrName>
                                        </p:attrNameLst>
                                      </p:cBhvr>
                                      <p:to>
                                        <p:strVal val="visible"/>
                                      </p:to>
                                    </p:set>
                                    <p:anim calcmode="lin" valueType="num">
                                      <p:cBhvr additive="base">
                                        <p:cTn id="75" dur="500"/>
                                        <p:tgtEl>
                                          <p:spTgt spid="32"/>
                                        </p:tgtEl>
                                        <p:attrNameLst>
                                          <p:attrName>ppt_y</p:attrName>
                                        </p:attrNameLst>
                                      </p:cBhvr>
                                      <p:tavLst>
                                        <p:tav tm="0">
                                          <p:val>
                                            <p:strVal val="#ppt_y+#ppt_h*1.125000"/>
                                          </p:val>
                                        </p:tav>
                                        <p:tav tm="100000">
                                          <p:val>
                                            <p:strVal val="#ppt_y"/>
                                          </p:val>
                                        </p:tav>
                                      </p:tavLst>
                                    </p:anim>
                                    <p:animEffect transition="in" filter="wipe(up)">
                                      <p:cBhvr>
                                        <p:cTn id="76" dur="500"/>
                                        <p:tgtEl>
                                          <p:spTgt spid="32"/>
                                        </p:tgtEl>
                                      </p:cBhvr>
                                    </p:animEffect>
                                  </p:childTnLst>
                                </p:cTn>
                              </p:par>
                              <p:par>
                                <p:cTn id="77" presetID="12" presetClass="entr" presetSubtype="1" fill="hold" grpId="0" nodeType="withEffect">
                                  <p:stCondLst>
                                    <p:cond delay="0"/>
                                  </p:stCondLst>
                                  <p:childTnLst>
                                    <p:set>
                                      <p:cBhvr>
                                        <p:cTn id="78" dur="1" fill="hold">
                                          <p:stCondLst>
                                            <p:cond delay="0"/>
                                          </p:stCondLst>
                                        </p:cTn>
                                        <p:tgtEl>
                                          <p:spTgt spid="33"/>
                                        </p:tgtEl>
                                        <p:attrNameLst>
                                          <p:attrName>style.visibility</p:attrName>
                                        </p:attrNameLst>
                                      </p:cBhvr>
                                      <p:to>
                                        <p:strVal val="visible"/>
                                      </p:to>
                                    </p:set>
                                    <p:anim calcmode="lin" valueType="num">
                                      <p:cBhvr additive="base">
                                        <p:cTn id="79" dur="500"/>
                                        <p:tgtEl>
                                          <p:spTgt spid="33"/>
                                        </p:tgtEl>
                                        <p:attrNameLst>
                                          <p:attrName>ppt_y</p:attrName>
                                        </p:attrNameLst>
                                      </p:cBhvr>
                                      <p:tavLst>
                                        <p:tav tm="0">
                                          <p:val>
                                            <p:strVal val="#ppt_y-#ppt_h*1.125000"/>
                                          </p:val>
                                        </p:tav>
                                        <p:tav tm="100000">
                                          <p:val>
                                            <p:strVal val="#ppt_y"/>
                                          </p:val>
                                        </p:tav>
                                      </p:tavLst>
                                    </p:anim>
                                    <p:animEffect transition="in" filter="wipe(down)">
                                      <p:cBhvr>
                                        <p:cTn id="80" dur="500"/>
                                        <p:tgtEl>
                                          <p:spTgt spid="33"/>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8" fill="hold" nodeType="click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left)">
                                      <p:cBhvr>
                                        <p:cTn id="85" dur="500"/>
                                        <p:tgtEl>
                                          <p:spTgt spid="52"/>
                                        </p:tgtEl>
                                      </p:cBhvr>
                                    </p:animEffect>
                                  </p:childTnLst>
                                </p:cTn>
                              </p:par>
                            </p:childTnLst>
                          </p:cTn>
                        </p:par>
                        <p:par>
                          <p:cTn id="86" fill="hold">
                            <p:stCondLst>
                              <p:cond delay="500"/>
                            </p:stCondLst>
                            <p:childTnLst>
                              <p:par>
                                <p:cTn id="87" presetID="12" presetClass="entr" presetSubtype="4" fill="hold" grpId="0" nodeType="afterEffect">
                                  <p:stCondLst>
                                    <p:cond delay="0"/>
                                  </p:stCondLst>
                                  <p:childTnLst>
                                    <p:set>
                                      <p:cBhvr>
                                        <p:cTn id="88" dur="1" fill="hold">
                                          <p:stCondLst>
                                            <p:cond delay="0"/>
                                          </p:stCondLst>
                                        </p:cTn>
                                        <p:tgtEl>
                                          <p:spTgt spid="36"/>
                                        </p:tgtEl>
                                        <p:attrNameLst>
                                          <p:attrName>style.visibility</p:attrName>
                                        </p:attrNameLst>
                                      </p:cBhvr>
                                      <p:to>
                                        <p:strVal val="visible"/>
                                      </p:to>
                                    </p:set>
                                    <p:anim calcmode="lin" valueType="num">
                                      <p:cBhvr additive="base">
                                        <p:cTn id="89" dur="500"/>
                                        <p:tgtEl>
                                          <p:spTgt spid="36"/>
                                        </p:tgtEl>
                                        <p:attrNameLst>
                                          <p:attrName>ppt_y</p:attrName>
                                        </p:attrNameLst>
                                      </p:cBhvr>
                                      <p:tavLst>
                                        <p:tav tm="0">
                                          <p:val>
                                            <p:strVal val="#ppt_y+#ppt_h*1.125000"/>
                                          </p:val>
                                        </p:tav>
                                        <p:tav tm="100000">
                                          <p:val>
                                            <p:strVal val="#ppt_y"/>
                                          </p:val>
                                        </p:tav>
                                      </p:tavLst>
                                    </p:anim>
                                    <p:animEffect transition="in" filter="wipe(up)">
                                      <p:cBhvr>
                                        <p:cTn id="90" dur="500"/>
                                        <p:tgtEl>
                                          <p:spTgt spid="36"/>
                                        </p:tgtEl>
                                      </p:cBhvr>
                                    </p:animEffect>
                                  </p:childTnLst>
                                </p:cTn>
                              </p:par>
                              <p:par>
                                <p:cTn id="91" presetID="12" presetClass="entr" presetSubtype="1"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 calcmode="lin" valueType="num">
                                      <p:cBhvr additive="base">
                                        <p:cTn id="93" dur="500"/>
                                        <p:tgtEl>
                                          <p:spTgt spid="37"/>
                                        </p:tgtEl>
                                        <p:attrNameLst>
                                          <p:attrName>ppt_y</p:attrName>
                                        </p:attrNameLst>
                                      </p:cBhvr>
                                      <p:tavLst>
                                        <p:tav tm="0">
                                          <p:val>
                                            <p:strVal val="#ppt_y-#ppt_h*1.125000"/>
                                          </p:val>
                                        </p:tav>
                                        <p:tav tm="100000">
                                          <p:val>
                                            <p:strVal val="#ppt_y"/>
                                          </p:val>
                                        </p:tav>
                                      </p:tavLst>
                                    </p:anim>
                                    <p:animEffect transition="in" filter="wipe(down)">
                                      <p:cBhvr>
                                        <p:cTn id="9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6" grpId="0"/>
      <p:bldP spid="17" grpId="0"/>
      <p:bldP spid="18" grpId="0"/>
      <p:bldP spid="30" grpId="0"/>
      <p:bldP spid="31" grpId="0"/>
      <p:bldP spid="32" grpId="0"/>
      <p:bldP spid="33" grpId="0"/>
      <p:bldP spid="34" grpId="0"/>
      <p:bldP spid="35" grpId="0"/>
      <p:bldP spid="36" grpId="0"/>
      <p:bldP spid="3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902672" y="3733923"/>
            <a:ext cx="11289329" cy="0"/>
          </a:xfrm>
          <a:prstGeom prst="line">
            <a:avLst/>
          </a:prstGeom>
          <a:ln w="9525">
            <a:solidFill>
              <a:srgbClr val="3F3F3F"/>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888385" y="2891007"/>
            <a:ext cx="428601" cy="842916"/>
          </a:xfrm>
          <a:prstGeom prst="line">
            <a:avLst/>
          </a:prstGeom>
          <a:ln>
            <a:solidFill>
              <a:srgbClr val="3F3F3F"/>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1274125" y="2776712"/>
            <a:ext cx="157155" cy="15715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7" rIns="91435" bIns="45717" numCol="1" spcCol="0" rtlCol="0" fromWordArt="0" anchor="ctr" anchorCtr="0" forceAA="0" compatLnSpc="1">
            <a:prstTxWarp prst="textNoShape">
              <a:avLst/>
            </a:prstTxWarp>
            <a:noAutofit/>
          </a:bodyPr>
          <a:lstStyle/>
          <a:p>
            <a:pPr algn="ctr"/>
            <a:endParaRPr lang="zh-CN" altLang="en-US" sz="2655" dirty="0">
              <a:ea typeface="微软雅黑" panose="020B0503020204020204" pitchFamily="34" charset="-122"/>
              <a:sym typeface="+mn-lt"/>
            </a:endParaRPr>
          </a:p>
        </p:txBody>
      </p:sp>
      <p:sp>
        <p:nvSpPr>
          <p:cNvPr id="9" name="椭圆 8"/>
          <p:cNvSpPr/>
          <p:nvPr/>
        </p:nvSpPr>
        <p:spPr>
          <a:xfrm>
            <a:off x="1384847" y="1965941"/>
            <a:ext cx="642903" cy="6429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7" rIns="91435" bIns="45717" numCol="1" spcCol="0" rtlCol="0" fromWordArt="0" anchor="ctr" anchorCtr="0" forceAA="0" compatLnSpc="1">
            <a:prstTxWarp prst="textNoShape">
              <a:avLst/>
            </a:prstTxWarp>
            <a:noAutofit/>
          </a:bodyPr>
          <a:lstStyle/>
          <a:p>
            <a:pPr algn="ctr"/>
            <a:r>
              <a:rPr lang="en-US" altLang="zh-CN" sz="2655" dirty="0">
                <a:ea typeface="微软雅黑" panose="020B0503020204020204" pitchFamily="34" charset="-122"/>
                <a:sym typeface="+mn-lt"/>
              </a:rPr>
              <a:t>01</a:t>
            </a:r>
            <a:endParaRPr lang="zh-CN" altLang="en-US" sz="2655" dirty="0">
              <a:ea typeface="微软雅黑" panose="020B0503020204020204" pitchFamily="34" charset="-122"/>
              <a:sym typeface="+mn-lt"/>
            </a:endParaRPr>
          </a:p>
        </p:txBody>
      </p:sp>
      <p:grpSp>
        <p:nvGrpSpPr>
          <p:cNvPr id="10" name="组合 9"/>
          <p:cNvGrpSpPr/>
          <p:nvPr/>
        </p:nvGrpSpPr>
        <p:grpSpPr>
          <a:xfrm>
            <a:off x="1274124" y="1855219"/>
            <a:ext cx="864347" cy="864347"/>
            <a:chOff x="857250" y="1893093"/>
            <a:chExt cx="864394" cy="864394"/>
          </a:xfrm>
        </p:grpSpPr>
        <p:sp>
          <p:nvSpPr>
            <p:cNvPr id="11" name="弧形 10"/>
            <p:cNvSpPr/>
            <p:nvPr/>
          </p:nvSpPr>
          <p:spPr>
            <a:xfrm>
              <a:off x="857250" y="1893093"/>
              <a:ext cx="864394" cy="864394"/>
            </a:xfrm>
            <a:prstGeom prst="arc">
              <a:avLst>
                <a:gd name="adj1" fmla="val 3406397"/>
                <a:gd name="adj2" fmla="val 20528884"/>
              </a:avLst>
            </a:prstGeom>
            <a:ln>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035">
                <a:ea typeface="微软雅黑" panose="020B0503020204020204" pitchFamily="34" charset="-122"/>
                <a:sym typeface="+mn-lt"/>
              </a:endParaRPr>
            </a:p>
          </p:txBody>
        </p:sp>
        <p:sp>
          <p:nvSpPr>
            <p:cNvPr id="12" name="弧形 11"/>
            <p:cNvSpPr/>
            <p:nvPr/>
          </p:nvSpPr>
          <p:spPr>
            <a:xfrm>
              <a:off x="857250" y="1893093"/>
              <a:ext cx="864394" cy="864394"/>
            </a:xfrm>
            <a:prstGeom prst="arc">
              <a:avLst>
                <a:gd name="adj1" fmla="val 7448849"/>
                <a:gd name="adj2" fmla="val 17571339"/>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035">
                <a:ea typeface="微软雅黑" panose="020B0503020204020204" pitchFamily="34" charset="-122"/>
                <a:sym typeface="+mn-lt"/>
              </a:endParaRPr>
            </a:p>
          </p:txBody>
        </p:sp>
      </p:grpSp>
      <p:sp>
        <p:nvSpPr>
          <p:cNvPr id="13" name="文本框 12"/>
          <p:cNvSpPr txBox="1"/>
          <p:nvPr/>
        </p:nvSpPr>
        <p:spPr>
          <a:xfrm>
            <a:off x="2249193" y="1917388"/>
            <a:ext cx="2075652" cy="879856"/>
          </a:xfrm>
          <a:prstGeom prst="rect">
            <a:avLst/>
          </a:prstGeom>
          <a:noFill/>
        </p:spPr>
        <p:txBody>
          <a:bodyPr wrap="square" rtlCol="0">
            <a:spAutoFit/>
          </a:bodyPr>
          <a:lstStyle/>
          <a:p>
            <a:pPr algn="just">
              <a:lnSpc>
                <a:spcPct val="150000"/>
              </a:lnSpc>
            </a:pPr>
            <a:r>
              <a:rPr lang="zh-CN" altLang="en-US" sz="1137" dirty="0">
                <a:solidFill>
                  <a:schemeClr val="tx1">
                    <a:lumMod val="75000"/>
                    <a:lumOff val="25000"/>
                  </a:schemeClr>
                </a:solidFill>
                <a:ea typeface="微软雅黑" panose="020B0503020204020204" pitchFamily="34" charset="-122"/>
                <a:sym typeface="+mn-lt"/>
              </a:rPr>
              <a:t>请替换文字内容，点击添加相关标题文字，修改文字内容，也可以直接复制你的内容到此。</a:t>
            </a:r>
          </a:p>
        </p:txBody>
      </p:sp>
      <p:cxnSp>
        <p:nvCxnSpPr>
          <p:cNvPr id="14" name="直接连接符 13"/>
          <p:cNvCxnSpPr/>
          <p:nvPr/>
        </p:nvCxnSpPr>
        <p:spPr>
          <a:xfrm flipH="1">
            <a:off x="2309913" y="3750622"/>
            <a:ext cx="428601" cy="842916"/>
          </a:xfrm>
          <a:prstGeom prst="line">
            <a:avLst/>
          </a:prstGeom>
          <a:ln>
            <a:solidFill>
              <a:srgbClr val="3F3F3F"/>
            </a:solidFill>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flipV="1">
            <a:off x="2231335" y="4535231"/>
            <a:ext cx="157155" cy="15715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7" rIns="91435" bIns="45717" numCol="1" spcCol="0" rtlCol="0" fromWordArt="0" anchor="ctr" anchorCtr="0" forceAA="0" compatLnSpc="1">
            <a:prstTxWarp prst="textNoShape">
              <a:avLst/>
            </a:prstTxWarp>
            <a:noAutofit/>
          </a:bodyPr>
          <a:lstStyle/>
          <a:p>
            <a:pPr algn="ctr"/>
            <a:endParaRPr lang="zh-CN" altLang="en-US" sz="2655" dirty="0">
              <a:ea typeface="微软雅黑" panose="020B0503020204020204" pitchFamily="34" charset="-122"/>
              <a:sym typeface="+mn-lt"/>
            </a:endParaRPr>
          </a:p>
        </p:txBody>
      </p:sp>
      <p:sp>
        <p:nvSpPr>
          <p:cNvPr id="16" name="椭圆 15"/>
          <p:cNvSpPr/>
          <p:nvPr/>
        </p:nvSpPr>
        <p:spPr>
          <a:xfrm>
            <a:off x="1642001" y="4875702"/>
            <a:ext cx="642903" cy="6429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7" rIns="91435" bIns="45717" numCol="1" spcCol="0" rtlCol="0" fromWordArt="0" anchor="ctr" anchorCtr="0" forceAA="0" compatLnSpc="1">
            <a:prstTxWarp prst="textNoShape">
              <a:avLst/>
            </a:prstTxWarp>
            <a:noAutofit/>
          </a:bodyPr>
          <a:lstStyle/>
          <a:p>
            <a:pPr algn="ctr"/>
            <a:r>
              <a:rPr lang="en-US" altLang="zh-CN" sz="2655" dirty="0">
                <a:ea typeface="微软雅黑" panose="020B0503020204020204" pitchFamily="34" charset="-122"/>
                <a:sym typeface="+mn-lt"/>
              </a:rPr>
              <a:t>02</a:t>
            </a:r>
            <a:endParaRPr lang="zh-CN" altLang="en-US" sz="2655" dirty="0">
              <a:ea typeface="微软雅黑" panose="020B0503020204020204" pitchFamily="34" charset="-122"/>
              <a:sym typeface="+mn-lt"/>
            </a:endParaRPr>
          </a:p>
        </p:txBody>
      </p:sp>
      <p:grpSp>
        <p:nvGrpSpPr>
          <p:cNvPr id="17" name="组合 16"/>
          <p:cNvGrpSpPr/>
          <p:nvPr/>
        </p:nvGrpSpPr>
        <p:grpSpPr>
          <a:xfrm>
            <a:off x="1531277" y="4764979"/>
            <a:ext cx="864347" cy="864347"/>
            <a:chOff x="857250" y="1893093"/>
            <a:chExt cx="864394" cy="864394"/>
          </a:xfrm>
        </p:grpSpPr>
        <p:sp>
          <p:nvSpPr>
            <p:cNvPr id="18" name="弧形 17"/>
            <p:cNvSpPr/>
            <p:nvPr/>
          </p:nvSpPr>
          <p:spPr>
            <a:xfrm>
              <a:off x="857250" y="1893093"/>
              <a:ext cx="864394" cy="864394"/>
            </a:xfrm>
            <a:prstGeom prst="arc">
              <a:avLst>
                <a:gd name="adj1" fmla="val 3406397"/>
                <a:gd name="adj2" fmla="val 20528884"/>
              </a:avLst>
            </a:prstGeom>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035">
                <a:ea typeface="微软雅黑" panose="020B0503020204020204" pitchFamily="34" charset="-122"/>
                <a:sym typeface="+mn-lt"/>
              </a:endParaRPr>
            </a:p>
          </p:txBody>
        </p:sp>
        <p:sp>
          <p:nvSpPr>
            <p:cNvPr id="19" name="弧形 18"/>
            <p:cNvSpPr/>
            <p:nvPr/>
          </p:nvSpPr>
          <p:spPr>
            <a:xfrm>
              <a:off x="857250" y="1893093"/>
              <a:ext cx="864394" cy="864394"/>
            </a:xfrm>
            <a:prstGeom prst="arc">
              <a:avLst>
                <a:gd name="adj1" fmla="val 7448849"/>
                <a:gd name="adj2" fmla="val 17571339"/>
              </a:avLst>
            </a:prstGeom>
            <a:ln w="762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035">
                <a:ea typeface="微软雅黑" panose="020B0503020204020204" pitchFamily="34" charset="-122"/>
                <a:sym typeface="+mn-lt"/>
              </a:endParaRPr>
            </a:p>
          </p:txBody>
        </p:sp>
      </p:grpSp>
      <p:sp>
        <p:nvSpPr>
          <p:cNvPr id="20" name="文本框 19"/>
          <p:cNvSpPr txBox="1"/>
          <p:nvPr/>
        </p:nvSpPr>
        <p:spPr>
          <a:xfrm>
            <a:off x="2506346" y="4827148"/>
            <a:ext cx="2075652" cy="879856"/>
          </a:xfrm>
          <a:prstGeom prst="rect">
            <a:avLst/>
          </a:prstGeom>
          <a:noFill/>
        </p:spPr>
        <p:txBody>
          <a:bodyPr wrap="square" rtlCol="0">
            <a:spAutoFit/>
          </a:bodyPr>
          <a:lstStyle/>
          <a:p>
            <a:pPr algn="just">
              <a:lnSpc>
                <a:spcPct val="150000"/>
              </a:lnSpc>
            </a:pPr>
            <a:r>
              <a:rPr lang="zh-CN" altLang="en-US" sz="1137" dirty="0">
                <a:solidFill>
                  <a:schemeClr val="tx1">
                    <a:lumMod val="75000"/>
                    <a:lumOff val="25000"/>
                  </a:schemeClr>
                </a:solidFill>
                <a:ea typeface="微软雅黑" panose="020B0503020204020204" pitchFamily="34" charset="-122"/>
                <a:sym typeface="+mn-lt"/>
              </a:rPr>
              <a:t>请替换文字内容，点击添加相关标题文字，修改文字内容，也可以直接复制你的内容到此。</a:t>
            </a:r>
          </a:p>
        </p:txBody>
      </p:sp>
      <p:cxnSp>
        <p:nvCxnSpPr>
          <p:cNvPr id="21" name="直接连接符 20"/>
          <p:cNvCxnSpPr/>
          <p:nvPr/>
        </p:nvCxnSpPr>
        <p:spPr>
          <a:xfrm flipV="1">
            <a:off x="6025237" y="2891007"/>
            <a:ext cx="428601" cy="842916"/>
          </a:xfrm>
          <a:prstGeom prst="line">
            <a:avLst/>
          </a:prstGeom>
          <a:ln>
            <a:solidFill>
              <a:srgbClr val="3F3F3F"/>
            </a:solidFill>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a:off x="6410976" y="2776712"/>
            <a:ext cx="157155" cy="15715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7" rIns="91435" bIns="45717" numCol="1" spcCol="0" rtlCol="0" fromWordArt="0" anchor="ctr" anchorCtr="0" forceAA="0" compatLnSpc="1">
            <a:prstTxWarp prst="textNoShape">
              <a:avLst/>
            </a:prstTxWarp>
            <a:noAutofit/>
          </a:bodyPr>
          <a:lstStyle/>
          <a:p>
            <a:pPr algn="ctr"/>
            <a:endParaRPr lang="zh-CN" altLang="en-US" sz="2655" dirty="0">
              <a:ea typeface="微软雅黑" panose="020B0503020204020204" pitchFamily="34" charset="-122"/>
              <a:sym typeface="+mn-lt"/>
            </a:endParaRPr>
          </a:p>
        </p:txBody>
      </p:sp>
      <p:sp>
        <p:nvSpPr>
          <p:cNvPr id="23" name="椭圆 22"/>
          <p:cNvSpPr/>
          <p:nvPr/>
        </p:nvSpPr>
        <p:spPr>
          <a:xfrm>
            <a:off x="6521698" y="1965941"/>
            <a:ext cx="642903" cy="6429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7" rIns="91435" bIns="45717" numCol="1" spcCol="0" rtlCol="0" fromWordArt="0" anchor="ctr" anchorCtr="0" forceAA="0" compatLnSpc="1">
            <a:prstTxWarp prst="textNoShape">
              <a:avLst/>
            </a:prstTxWarp>
            <a:noAutofit/>
          </a:bodyPr>
          <a:lstStyle/>
          <a:p>
            <a:pPr algn="ctr"/>
            <a:r>
              <a:rPr lang="en-US" altLang="zh-CN" sz="2655" dirty="0">
                <a:ea typeface="微软雅黑" panose="020B0503020204020204" pitchFamily="34" charset="-122"/>
                <a:sym typeface="+mn-lt"/>
              </a:rPr>
              <a:t>03</a:t>
            </a:r>
            <a:endParaRPr lang="zh-CN" altLang="en-US" sz="2655" dirty="0">
              <a:ea typeface="微软雅黑" panose="020B0503020204020204" pitchFamily="34" charset="-122"/>
              <a:sym typeface="+mn-lt"/>
            </a:endParaRPr>
          </a:p>
        </p:txBody>
      </p:sp>
      <p:grpSp>
        <p:nvGrpSpPr>
          <p:cNvPr id="24" name="组合 23"/>
          <p:cNvGrpSpPr/>
          <p:nvPr/>
        </p:nvGrpSpPr>
        <p:grpSpPr>
          <a:xfrm>
            <a:off x="6410976" y="1855219"/>
            <a:ext cx="864347" cy="864347"/>
            <a:chOff x="857250" y="1893093"/>
            <a:chExt cx="864394" cy="864394"/>
          </a:xfrm>
        </p:grpSpPr>
        <p:sp>
          <p:nvSpPr>
            <p:cNvPr id="25" name="弧形 24"/>
            <p:cNvSpPr/>
            <p:nvPr/>
          </p:nvSpPr>
          <p:spPr>
            <a:xfrm>
              <a:off x="857250" y="1893093"/>
              <a:ext cx="864394" cy="864394"/>
            </a:xfrm>
            <a:prstGeom prst="arc">
              <a:avLst>
                <a:gd name="adj1" fmla="val 3406397"/>
                <a:gd name="adj2" fmla="val 20528884"/>
              </a:avLst>
            </a:prstGeom>
            <a:ln>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035">
                <a:ea typeface="微软雅黑" panose="020B0503020204020204" pitchFamily="34" charset="-122"/>
                <a:sym typeface="+mn-lt"/>
              </a:endParaRPr>
            </a:p>
          </p:txBody>
        </p:sp>
        <p:sp>
          <p:nvSpPr>
            <p:cNvPr id="26" name="弧形 25"/>
            <p:cNvSpPr/>
            <p:nvPr/>
          </p:nvSpPr>
          <p:spPr>
            <a:xfrm>
              <a:off x="857250" y="1893093"/>
              <a:ext cx="864394" cy="864394"/>
            </a:xfrm>
            <a:prstGeom prst="arc">
              <a:avLst>
                <a:gd name="adj1" fmla="val 7448849"/>
                <a:gd name="adj2" fmla="val 17571339"/>
              </a:avLst>
            </a:prstGeom>
            <a:ln w="762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035">
                <a:ea typeface="微软雅黑" panose="020B0503020204020204" pitchFamily="34" charset="-122"/>
                <a:sym typeface="+mn-lt"/>
              </a:endParaRPr>
            </a:p>
          </p:txBody>
        </p:sp>
      </p:grpSp>
      <p:sp>
        <p:nvSpPr>
          <p:cNvPr id="27" name="文本框 26"/>
          <p:cNvSpPr txBox="1"/>
          <p:nvPr/>
        </p:nvSpPr>
        <p:spPr>
          <a:xfrm>
            <a:off x="7386045" y="1917388"/>
            <a:ext cx="2059369" cy="1142364"/>
          </a:xfrm>
          <a:prstGeom prst="rect">
            <a:avLst/>
          </a:prstGeom>
          <a:noFill/>
        </p:spPr>
        <p:txBody>
          <a:bodyPr wrap="square" rtlCol="0">
            <a:spAutoFit/>
          </a:bodyPr>
          <a:lstStyle/>
          <a:p>
            <a:pPr algn="just">
              <a:lnSpc>
                <a:spcPct val="150000"/>
              </a:lnSpc>
            </a:pPr>
            <a:r>
              <a:rPr lang="zh-CN" altLang="en-US" sz="1137" dirty="0">
                <a:solidFill>
                  <a:schemeClr val="tx1">
                    <a:lumMod val="75000"/>
                    <a:lumOff val="25000"/>
                  </a:schemeClr>
                </a:solidFill>
                <a:ea typeface="微软雅黑" panose="020B0503020204020204" pitchFamily="34" charset="-122"/>
                <a:sym typeface="+mn-lt"/>
              </a:rPr>
              <a:t>请替换文字内容，点击添加相关标题文字，修改文字内容，也可以直接复制你的内容到此。</a:t>
            </a:r>
          </a:p>
        </p:txBody>
      </p:sp>
      <p:cxnSp>
        <p:nvCxnSpPr>
          <p:cNvPr id="28" name="直接连接符 27"/>
          <p:cNvCxnSpPr/>
          <p:nvPr/>
        </p:nvCxnSpPr>
        <p:spPr>
          <a:xfrm flipH="1">
            <a:off x="7446765" y="3750622"/>
            <a:ext cx="428601" cy="842916"/>
          </a:xfrm>
          <a:prstGeom prst="line">
            <a:avLst/>
          </a:prstGeom>
          <a:ln>
            <a:solidFill>
              <a:srgbClr val="3F3F3F"/>
            </a:solidFill>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flipV="1">
            <a:off x="7368187" y="4535231"/>
            <a:ext cx="157155" cy="15715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7" rIns="91435" bIns="45717" numCol="1" spcCol="0" rtlCol="0" fromWordArt="0" anchor="ctr" anchorCtr="0" forceAA="0" compatLnSpc="1">
            <a:prstTxWarp prst="textNoShape">
              <a:avLst/>
            </a:prstTxWarp>
            <a:noAutofit/>
          </a:bodyPr>
          <a:lstStyle/>
          <a:p>
            <a:pPr algn="ctr"/>
            <a:endParaRPr lang="zh-CN" altLang="en-US" sz="2655" dirty="0">
              <a:ea typeface="微软雅黑" panose="020B0503020204020204" pitchFamily="34" charset="-122"/>
              <a:sym typeface="+mn-lt"/>
            </a:endParaRPr>
          </a:p>
        </p:txBody>
      </p:sp>
      <p:sp>
        <p:nvSpPr>
          <p:cNvPr id="30" name="椭圆 29"/>
          <p:cNvSpPr/>
          <p:nvPr/>
        </p:nvSpPr>
        <p:spPr>
          <a:xfrm>
            <a:off x="6778851" y="4875702"/>
            <a:ext cx="642903" cy="6429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7" rIns="91435" bIns="45717" numCol="1" spcCol="0" rtlCol="0" fromWordArt="0" anchor="ctr" anchorCtr="0" forceAA="0" compatLnSpc="1">
            <a:prstTxWarp prst="textNoShape">
              <a:avLst/>
            </a:prstTxWarp>
            <a:noAutofit/>
          </a:bodyPr>
          <a:lstStyle/>
          <a:p>
            <a:pPr algn="ctr"/>
            <a:r>
              <a:rPr lang="en-US" altLang="zh-CN" sz="2655" dirty="0">
                <a:ea typeface="微软雅黑" panose="020B0503020204020204" pitchFamily="34" charset="-122"/>
                <a:sym typeface="+mn-lt"/>
              </a:rPr>
              <a:t>04</a:t>
            </a:r>
            <a:endParaRPr lang="zh-CN" altLang="en-US" sz="2655" dirty="0">
              <a:ea typeface="微软雅黑" panose="020B0503020204020204" pitchFamily="34" charset="-122"/>
              <a:sym typeface="+mn-lt"/>
            </a:endParaRPr>
          </a:p>
        </p:txBody>
      </p:sp>
      <p:grpSp>
        <p:nvGrpSpPr>
          <p:cNvPr id="31" name="组合 30"/>
          <p:cNvGrpSpPr/>
          <p:nvPr/>
        </p:nvGrpSpPr>
        <p:grpSpPr>
          <a:xfrm>
            <a:off x="6668128" y="4764979"/>
            <a:ext cx="864347" cy="864347"/>
            <a:chOff x="857250" y="1893093"/>
            <a:chExt cx="864394" cy="864394"/>
          </a:xfrm>
        </p:grpSpPr>
        <p:sp>
          <p:nvSpPr>
            <p:cNvPr id="32" name="弧形 31"/>
            <p:cNvSpPr/>
            <p:nvPr/>
          </p:nvSpPr>
          <p:spPr>
            <a:xfrm>
              <a:off x="857250" y="1893093"/>
              <a:ext cx="864394" cy="864394"/>
            </a:xfrm>
            <a:prstGeom prst="arc">
              <a:avLst>
                <a:gd name="adj1" fmla="val 3406397"/>
                <a:gd name="adj2" fmla="val 20528884"/>
              </a:avLst>
            </a:prstGeom>
            <a:ln>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035">
                <a:ea typeface="微软雅黑" panose="020B0503020204020204" pitchFamily="34" charset="-122"/>
                <a:sym typeface="+mn-lt"/>
              </a:endParaRPr>
            </a:p>
          </p:txBody>
        </p:sp>
        <p:sp>
          <p:nvSpPr>
            <p:cNvPr id="33" name="弧形 32"/>
            <p:cNvSpPr/>
            <p:nvPr/>
          </p:nvSpPr>
          <p:spPr>
            <a:xfrm>
              <a:off x="857250" y="1893093"/>
              <a:ext cx="864394" cy="864394"/>
            </a:xfrm>
            <a:prstGeom prst="arc">
              <a:avLst>
                <a:gd name="adj1" fmla="val 7448849"/>
                <a:gd name="adj2" fmla="val 17571339"/>
              </a:avLst>
            </a:prstGeom>
            <a:ln w="762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035">
                <a:ea typeface="微软雅黑" panose="020B0503020204020204" pitchFamily="34" charset="-122"/>
                <a:sym typeface="+mn-lt"/>
              </a:endParaRPr>
            </a:p>
          </p:txBody>
        </p:sp>
      </p:grpSp>
      <p:sp>
        <p:nvSpPr>
          <p:cNvPr id="34" name="文本框 33"/>
          <p:cNvSpPr txBox="1"/>
          <p:nvPr/>
        </p:nvSpPr>
        <p:spPr>
          <a:xfrm>
            <a:off x="7643198" y="4827148"/>
            <a:ext cx="2059369" cy="1142364"/>
          </a:xfrm>
          <a:prstGeom prst="rect">
            <a:avLst/>
          </a:prstGeom>
          <a:noFill/>
        </p:spPr>
        <p:txBody>
          <a:bodyPr wrap="square" rtlCol="0">
            <a:spAutoFit/>
          </a:bodyPr>
          <a:lstStyle/>
          <a:p>
            <a:pPr algn="just">
              <a:lnSpc>
                <a:spcPct val="150000"/>
              </a:lnSpc>
            </a:pPr>
            <a:r>
              <a:rPr lang="zh-CN" altLang="en-US" sz="1137" dirty="0">
                <a:solidFill>
                  <a:schemeClr val="tx1">
                    <a:lumMod val="75000"/>
                    <a:lumOff val="25000"/>
                  </a:schemeClr>
                </a:solidFill>
                <a:ea typeface="微软雅黑" panose="020B0503020204020204" pitchFamily="34" charset="-122"/>
                <a:sym typeface="+mn-lt"/>
              </a:rPr>
              <a:t>请替换文字内容，点击添加相关标题文字，修改文字内容，也可以直接复制你的内容到此。</a:t>
            </a:r>
          </a:p>
        </p:txBody>
      </p:sp>
    </p:spTree>
    <p:extLst>
      <p:ext uri="{BB962C8B-B14F-4D97-AF65-F5344CB8AC3E}">
        <p14:creationId xmlns:p14="http://schemas.microsoft.com/office/powerpoint/2010/main" val="2939779139"/>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750"/>
                                        <p:tgtEl>
                                          <p:spTgt spid="10"/>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childTnLst>
                                </p:cTn>
                              </p:par>
                            </p:childTnLst>
                          </p:cTn>
                        </p:par>
                        <p:par>
                          <p:cTn id="24" fill="hold">
                            <p:stCondLst>
                              <p:cond delay="375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1000"/>
                                        <p:tgtEl>
                                          <p:spTgt spid="13"/>
                                        </p:tgtEl>
                                      </p:cBhvr>
                                    </p:animEffect>
                                  </p:childTnLst>
                                </p:cTn>
                              </p:par>
                            </p:childTnLst>
                          </p:cTn>
                        </p:par>
                        <p:par>
                          <p:cTn id="28" fill="hold">
                            <p:stCondLst>
                              <p:cond delay="4750"/>
                            </p:stCondLst>
                            <p:childTnLst>
                              <p:par>
                                <p:cTn id="29" presetID="22" presetClass="entr" presetSubtype="1"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childTnLst>
                          </p:cTn>
                        </p:par>
                        <p:par>
                          <p:cTn id="36" fill="hold">
                            <p:stCondLst>
                              <p:cond delay="5750"/>
                            </p:stCondLst>
                            <p:childTnLst>
                              <p:par>
                                <p:cTn id="37" presetID="10" presetClass="entr" presetSubtype="0" fill="hold"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750"/>
                                        <p:tgtEl>
                                          <p:spTgt spid="17"/>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childTnLst>
                                </p:cTn>
                              </p:par>
                            </p:childTnLst>
                          </p:cTn>
                        </p:par>
                        <p:par>
                          <p:cTn id="44" fill="hold">
                            <p:stCondLst>
                              <p:cond delay="7500"/>
                            </p:stCondLst>
                            <p:childTnLst>
                              <p:par>
                                <p:cTn id="45" presetID="22" presetClass="entr" presetSubtype="8"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1000"/>
                                        <p:tgtEl>
                                          <p:spTgt spid="20"/>
                                        </p:tgtEl>
                                      </p:cBhvr>
                                    </p:animEffect>
                                  </p:childTnLst>
                                </p:cTn>
                              </p:par>
                            </p:childTnLst>
                          </p:cTn>
                        </p:par>
                        <p:par>
                          <p:cTn id="48" fill="hold">
                            <p:stCondLst>
                              <p:cond delay="8500"/>
                            </p:stCondLst>
                            <p:childTnLst>
                              <p:par>
                                <p:cTn id="49" presetID="22" presetClass="entr" presetSubtype="4"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down)">
                                      <p:cBhvr>
                                        <p:cTn id="51" dur="500"/>
                                        <p:tgtEl>
                                          <p:spTgt spid="21"/>
                                        </p:tgtEl>
                                      </p:cBhvr>
                                    </p:animEffect>
                                  </p:childTnLst>
                                </p:cTn>
                              </p:par>
                            </p:childTnLst>
                          </p:cTn>
                        </p:par>
                        <p:par>
                          <p:cTn id="52" fill="hold">
                            <p:stCondLst>
                              <p:cond delay="9000"/>
                            </p:stCondLst>
                            <p:childTnLst>
                              <p:par>
                                <p:cTn id="53" presetID="10" presetClass="entr" presetSubtype="0"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500"/>
                                        <p:tgtEl>
                                          <p:spTgt spid="22"/>
                                        </p:tgtEl>
                                      </p:cBhvr>
                                    </p:animEffect>
                                  </p:childTnLst>
                                </p:cTn>
                              </p:par>
                            </p:childTnLst>
                          </p:cTn>
                        </p:par>
                        <p:par>
                          <p:cTn id="56" fill="hold">
                            <p:stCondLst>
                              <p:cond delay="9500"/>
                            </p:stCondLst>
                            <p:childTnLst>
                              <p:par>
                                <p:cTn id="57" presetID="10" presetClass="entr" presetSubtype="0" fill="hold"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750"/>
                                        <p:tgtEl>
                                          <p:spTgt spid="24"/>
                                        </p:tgtEl>
                                      </p:cBhvr>
                                    </p:animEffect>
                                  </p:childTnLst>
                                </p:cTn>
                              </p:par>
                            </p:childTnLst>
                          </p:cTn>
                        </p:par>
                        <p:par>
                          <p:cTn id="60" fill="hold">
                            <p:stCondLst>
                              <p:cond delay="10250"/>
                            </p:stCondLst>
                            <p:childTnLst>
                              <p:par>
                                <p:cTn id="61" presetID="10" presetClass="entr" presetSubtype="0"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1000"/>
                                        <p:tgtEl>
                                          <p:spTgt spid="23"/>
                                        </p:tgtEl>
                                      </p:cBhvr>
                                    </p:animEffect>
                                  </p:childTnLst>
                                </p:cTn>
                              </p:par>
                            </p:childTnLst>
                          </p:cTn>
                        </p:par>
                        <p:par>
                          <p:cTn id="64" fill="hold">
                            <p:stCondLst>
                              <p:cond delay="11250"/>
                            </p:stCondLst>
                            <p:childTnLst>
                              <p:par>
                                <p:cTn id="65" presetID="22" presetClass="entr" presetSubtype="8"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left)">
                                      <p:cBhvr>
                                        <p:cTn id="67" dur="1000"/>
                                        <p:tgtEl>
                                          <p:spTgt spid="27"/>
                                        </p:tgtEl>
                                      </p:cBhvr>
                                    </p:animEffect>
                                  </p:childTnLst>
                                </p:cTn>
                              </p:par>
                            </p:childTnLst>
                          </p:cTn>
                        </p:par>
                        <p:par>
                          <p:cTn id="68" fill="hold">
                            <p:stCondLst>
                              <p:cond delay="12250"/>
                            </p:stCondLst>
                            <p:childTnLst>
                              <p:par>
                                <p:cTn id="69" presetID="22" presetClass="entr" presetSubtype="1"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up)">
                                      <p:cBhvr>
                                        <p:cTn id="71" dur="500"/>
                                        <p:tgtEl>
                                          <p:spTgt spid="28"/>
                                        </p:tgtEl>
                                      </p:cBhvr>
                                    </p:animEffect>
                                  </p:childTnLst>
                                </p:cTn>
                              </p:par>
                            </p:childTnLst>
                          </p:cTn>
                        </p:par>
                        <p:par>
                          <p:cTn id="72" fill="hold">
                            <p:stCondLst>
                              <p:cond delay="12750"/>
                            </p:stCondLst>
                            <p:childTnLst>
                              <p:par>
                                <p:cTn id="73" presetID="10" presetClass="entr" presetSubtype="0"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fade">
                                      <p:cBhvr>
                                        <p:cTn id="75" dur="500"/>
                                        <p:tgtEl>
                                          <p:spTgt spid="29"/>
                                        </p:tgtEl>
                                      </p:cBhvr>
                                    </p:animEffect>
                                  </p:childTnLst>
                                </p:cTn>
                              </p:par>
                            </p:childTnLst>
                          </p:cTn>
                        </p:par>
                        <p:par>
                          <p:cTn id="76" fill="hold">
                            <p:stCondLst>
                              <p:cond delay="13250"/>
                            </p:stCondLst>
                            <p:childTnLst>
                              <p:par>
                                <p:cTn id="77" presetID="10" presetClass="entr" presetSubtype="0" fill="hold" nodeType="after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fade">
                                      <p:cBhvr>
                                        <p:cTn id="79" dur="750"/>
                                        <p:tgtEl>
                                          <p:spTgt spid="31"/>
                                        </p:tgtEl>
                                      </p:cBhvr>
                                    </p:animEffect>
                                  </p:childTnLst>
                                </p:cTn>
                              </p:par>
                            </p:childTnLst>
                          </p:cTn>
                        </p:par>
                        <p:par>
                          <p:cTn id="80" fill="hold">
                            <p:stCondLst>
                              <p:cond delay="14000"/>
                            </p:stCondLst>
                            <p:childTnLst>
                              <p:par>
                                <p:cTn id="81" presetID="10" presetClass="entr" presetSubtype="0" fill="hold" grpId="0" nodeType="afterEffect">
                                  <p:stCondLst>
                                    <p:cond delay="0"/>
                                  </p:stCondLst>
                                  <p:childTnLst>
                                    <p:set>
                                      <p:cBhvr>
                                        <p:cTn id="82" dur="1" fill="hold">
                                          <p:stCondLst>
                                            <p:cond delay="0"/>
                                          </p:stCondLst>
                                        </p:cTn>
                                        <p:tgtEl>
                                          <p:spTgt spid="30"/>
                                        </p:tgtEl>
                                        <p:attrNameLst>
                                          <p:attrName>style.visibility</p:attrName>
                                        </p:attrNameLst>
                                      </p:cBhvr>
                                      <p:to>
                                        <p:strVal val="visible"/>
                                      </p:to>
                                    </p:set>
                                    <p:animEffect transition="in" filter="fade">
                                      <p:cBhvr>
                                        <p:cTn id="83" dur="1000"/>
                                        <p:tgtEl>
                                          <p:spTgt spid="30"/>
                                        </p:tgtEl>
                                      </p:cBhvr>
                                    </p:animEffect>
                                  </p:childTnLst>
                                </p:cTn>
                              </p:par>
                            </p:childTnLst>
                          </p:cTn>
                        </p:par>
                        <p:par>
                          <p:cTn id="84" fill="hold">
                            <p:stCondLst>
                              <p:cond delay="15000"/>
                            </p:stCondLst>
                            <p:childTnLst>
                              <p:par>
                                <p:cTn id="85" presetID="22" presetClass="entr" presetSubtype="8"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wipe(left)">
                                      <p:cBhvr>
                                        <p:cTn id="87"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3" grpId="0"/>
      <p:bldP spid="15" grpId="0" animBg="1"/>
      <p:bldP spid="16" grpId="0" animBg="1"/>
      <p:bldP spid="20" grpId="0"/>
      <p:bldP spid="22" grpId="0" animBg="1"/>
      <p:bldP spid="23" grpId="0" animBg="1"/>
      <p:bldP spid="27" grpId="0"/>
      <p:bldP spid="29" grpId="0" animBg="1"/>
      <p:bldP spid="30" grpId="0" animBg="1"/>
      <p:bldP spid="3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资源 11@4x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310" y="-27940"/>
            <a:ext cx="12270740" cy="6913245"/>
          </a:xfrm>
          <a:prstGeom prst="rect">
            <a:avLst/>
          </a:prstGeom>
        </p:spPr>
      </p:pic>
      <p:pic>
        <p:nvPicPr>
          <p:cNvPr id="2" name="图片 1" descr="资源 10@4x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497320" y="-8890"/>
            <a:ext cx="5694045" cy="6907530"/>
          </a:xfrm>
          <a:prstGeom prst="rect">
            <a:avLst/>
          </a:prstGeom>
        </p:spPr>
      </p:pic>
      <p:pic>
        <p:nvPicPr>
          <p:cNvPr id="6" name="图片 5" descr="资源 10@4x3"/>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584835" y="-8890"/>
            <a:ext cx="6265545" cy="6907530"/>
          </a:xfrm>
          <a:prstGeom prst="rect">
            <a:avLst/>
          </a:prstGeom>
        </p:spPr>
      </p:pic>
      <p:pic>
        <p:nvPicPr>
          <p:cNvPr id="12" name="图片 11" descr="资源 3@4x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7310" y="3639820"/>
            <a:ext cx="5080635" cy="2553970"/>
          </a:xfrm>
          <a:prstGeom prst="rect">
            <a:avLst/>
          </a:prstGeom>
        </p:spPr>
      </p:pic>
      <p:pic>
        <p:nvPicPr>
          <p:cNvPr id="15" name="图片 14" descr="资源 3@4x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012055" y="3639820"/>
            <a:ext cx="5080635" cy="2553970"/>
          </a:xfrm>
          <a:prstGeom prst="rect">
            <a:avLst/>
          </a:prstGeom>
        </p:spPr>
      </p:pic>
      <p:pic>
        <p:nvPicPr>
          <p:cNvPr id="17" name="图片 16" descr="资源 3@4x3"/>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10092690" y="3639820"/>
            <a:ext cx="2089785" cy="2553970"/>
          </a:xfrm>
          <a:prstGeom prst="rect">
            <a:avLst/>
          </a:prstGeom>
        </p:spPr>
      </p:pic>
      <p:pic>
        <p:nvPicPr>
          <p:cNvPr id="7" name="图片 6" descr="资源 9@4x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22885" y="5786755"/>
            <a:ext cx="6539865" cy="1117600"/>
          </a:xfrm>
          <a:prstGeom prst="rect">
            <a:avLst/>
          </a:prstGeom>
        </p:spPr>
      </p:pic>
      <p:pic>
        <p:nvPicPr>
          <p:cNvPr id="13" name="图片 12" descr="资源 9@4x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727700" y="5786755"/>
            <a:ext cx="6539865" cy="1117600"/>
          </a:xfrm>
          <a:prstGeom prst="rect">
            <a:avLst/>
          </a:prstGeom>
        </p:spPr>
      </p:pic>
      <p:pic>
        <p:nvPicPr>
          <p:cNvPr id="14" name="图片 13" descr="资源 4@4x3"/>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883275" y="5876290"/>
            <a:ext cx="5950585" cy="1028700"/>
          </a:xfrm>
          <a:prstGeom prst="rect">
            <a:avLst/>
          </a:prstGeom>
        </p:spPr>
      </p:pic>
      <p:pic>
        <p:nvPicPr>
          <p:cNvPr id="11" name="图片 10" descr="资源 4@4x3"/>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7310" y="5876290"/>
            <a:ext cx="5950585" cy="1028700"/>
          </a:xfrm>
          <a:prstGeom prst="rect">
            <a:avLst/>
          </a:prstGeom>
        </p:spPr>
      </p:pic>
      <p:pic>
        <p:nvPicPr>
          <p:cNvPr id="8" name="图片 7" descr="资源 1@4x3"/>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549910" y="647065"/>
            <a:ext cx="5253990" cy="5563235"/>
          </a:xfrm>
          <a:prstGeom prst="rect">
            <a:avLst/>
          </a:prstGeom>
        </p:spPr>
      </p:pic>
      <p:pic>
        <p:nvPicPr>
          <p:cNvPr id="3" name="图片 2" descr="资源 8@4x3"/>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012055" y="5067935"/>
            <a:ext cx="715645" cy="718820"/>
          </a:xfrm>
          <a:prstGeom prst="rect">
            <a:avLst/>
          </a:prstGeom>
        </p:spPr>
      </p:pic>
      <p:pic>
        <p:nvPicPr>
          <p:cNvPr id="4" name="图片 3" descr="资源 6@4x3"/>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4704080" y="3639820"/>
            <a:ext cx="969645" cy="901065"/>
          </a:xfrm>
          <a:prstGeom prst="rect">
            <a:avLst/>
          </a:prstGeom>
        </p:spPr>
      </p:pic>
      <p:pic>
        <p:nvPicPr>
          <p:cNvPr id="9" name="图片 8" descr="资源 7@4x3"/>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3930015" y="4540885"/>
            <a:ext cx="914400" cy="865505"/>
          </a:xfrm>
          <a:prstGeom prst="rect">
            <a:avLst/>
          </a:prstGeom>
        </p:spPr>
      </p:pic>
      <p:pic>
        <p:nvPicPr>
          <p:cNvPr id="10" name="图片 9" descr="资源 14@4x3"/>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0277475" y="4019550"/>
            <a:ext cx="1990090" cy="1908175"/>
          </a:xfrm>
          <a:prstGeom prst="rect">
            <a:avLst/>
          </a:prstGeom>
        </p:spPr>
      </p:pic>
      <p:pic>
        <p:nvPicPr>
          <p:cNvPr id="21" name="图片 20" descr="资源 1113334"/>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1877060" y="2741930"/>
            <a:ext cx="1857375" cy="1793875"/>
          </a:xfrm>
          <a:prstGeom prst="rect">
            <a:avLst/>
          </a:prstGeom>
        </p:spPr>
      </p:pic>
      <p:sp>
        <p:nvSpPr>
          <p:cNvPr id="22" name="矩形 21"/>
          <p:cNvSpPr/>
          <p:nvPr/>
        </p:nvSpPr>
        <p:spPr>
          <a:xfrm flipH="1">
            <a:off x="4309745" y="1129665"/>
            <a:ext cx="8331835" cy="1200329"/>
          </a:xfrm>
          <a:prstGeom prst="rect">
            <a:avLst/>
          </a:prstGeom>
        </p:spPr>
        <p:txBody>
          <a:bodyPr wrap="square">
            <a:spAutoFit/>
          </a:bodyPr>
          <a:lstStyle/>
          <a:p>
            <a:pPr algn="ctr" fontAlgn="auto">
              <a:spcBef>
                <a:spcPts val="0"/>
              </a:spcBef>
              <a:spcAft>
                <a:spcPts val="0"/>
              </a:spcAft>
            </a:pPr>
            <a:r>
              <a:rPr lang="zh-CN" altLang="en-US" sz="7200" dirty="0">
                <a:solidFill>
                  <a:schemeClr val="bg1"/>
                </a:solidFill>
                <a:effectLst>
                  <a:outerShdw blurRad="50800" dist="38100" dir="2700000" algn="tl" rotWithShape="0">
                    <a:prstClr val="black">
                      <a:alpha val="40000"/>
                    </a:prstClr>
                  </a:outerShdw>
                </a:effectLst>
                <a:latin typeface="站酷快乐体2016修订版" panose="02010600030101010101" pitchFamily="2" charset="-122"/>
                <a:ea typeface="站酷快乐体2016修订版" panose="02010600030101010101" pitchFamily="2" charset="-122"/>
                <a:cs typeface="+mn-ea"/>
                <a:sym typeface="+mn-lt"/>
              </a:rPr>
              <a:t>感谢您的观看</a:t>
            </a:r>
          </a:p>
        </p:txBody>
      </p:sp>
      <p:sp>
        <p:nvSpPr>
          <p:cNvPr id="2064" name="矩形 31"/>
          <p:cNvSpPr/>
          <p:nvPr/>
        </p:nvSpPr>
        <p:spPr>
          <a:xfrm>
            <a:off x="5694681" y="2749550"/>
            <a:ext cx="5787390" cy="521970"/>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r>
              <a:rPr lang="en-US" altLang="zh-CN" sz="1400" dirty="0">
                <a:solidFill>
                  <a:schemeClr val="bg1"/>
                </a:solidFill>
                <a:effectLst>
                  <a:outerShdw blurRad="50800" dist="38100" dir="2700000" algn="tl" rotWithShape="0">
                    <a:prstClr val="black">
                      <a:alpha val="40000"/>
                    </a:prstClr>
                  </a:outerShdw>
                </a:effectLst>
                <a:ea typeface="新蒂下午茶基本版" panose="03000600000000000000" charset="-122"/>
                <a:cs typeface="+mn-ea"/>
                <a:sym typeface="+mn-lt"/>
              </a:rPr>
              <a:t>Practicing calligraphy at the Orchid Pavilion, the semi-cursive script resembling sailing clouds and flowing water</a:t>
            </a:r>
            <a:r>
              <a:rPr lang="en-US" altLang="zh-CN" sz="1200" dirty="0">
                <a:solidFill>
                  <a:schemeClr val="bg1"/>
                </a:solidFill>
                <a:effectLst>
                  <a:outerShdw blurRad="50800" dist="38100" dir="2700000" algn="tl" rotWithShape="0">
                    <a:prstClr val="black">
                      <a:alpha val="40000"/>
                    </a:prstClr>
                  </a:outerShdw>
                </a:effectLst>
                <a:ea typeface="新蒂下午茶基本版" panose="03000600000000000000" charset="-122"/>
                <a:cs typeface="+mn-ea"/>
                <a:sym typeface="+mn-lt"/>
              </a:rPr>
              <a:t>.</a:t>
            </a:r>
          </a:p>
        </p:txBody>
      </p:sp>
    </p:spTree>
    <p:extLst>
      <p:ext uri="{BB962C8B-B14F-4D97-AF65-F5344CB8AC3E}">
        <p14:creationId xmlns:p14="http://schemas.microsoft.com/office/powerpoint/2010/main" val="3380906023"/>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2000"/>
                                        <p:tgtEl>
                                          <p:spTgt spid="22"/>
                                        </p:tgtEl>
                                      </p:cBhvr>
                                    </p:animEffect>
                                    <p:anim calcmode="lin" valueType="num">
                                      <p:cBhvr>
                                        <p:cTn id="8" dur="2000" fill="hold"/>
                                        <p:tgtEl>
                                          <p:spTgt spid="22"/>
                                        </p:tgtEl>
                                        <p:attrNameLst>
                                          <p:attrName>ppt_w</p:attrName>
                                        </p:attrNameLst>
                                      </p:cBhvr>
                                      <p:tavLst>
                                        <p:tav tm="0" fmla="#ppt_w*sin(2.5*pi*$)">
                                          <p:val>
                                            <p:fltVal val="0"/>
                                          </p:val>
                                        </p:tav>
                                        <p:tav tm="100000">
                                          <p:val>
                                            <p:fltVal val="1"/>
                                          </p:val>
                                        </p:tav>
                                      </p:tavLst>
                                    </p:anim>
                                    <p:anim calcmode="lin" valueType="num">
                                      <p:cBhvr>
                                        <p:cTn id="9" dur="2000" fill="hold"/>
                                        <p:tgtEl>
                                          <p:spTgt spid="2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064"/>
                                        </p:tgtEl>
                                        <p:attrNameLst>
                                          <p:attrName>style.visibility</p:attrName>
                                        </p:attrNameLst>
                                      </p:cBhvr>
                                      <p:to>
                                        <p:strVal val="visible"/>
                                      </p:to>
                                    </p:set>
                                    <p:animEffect transition="in" filter="fade">
                                      <p:cBhvr>
                                        <p:cTn id="14" dur="1000"/>
                                        <p:tgtEl>
                                          <p:spTgt spid="2064"/>
                                        </p:tgtEl>
                                      </p:cBhvr>
                                    </p:animEffect>
                                    <p:anim calcmode="lin" valueType="num">
                                      <p:cBhvr>
                                        <p:cTn id="15" dur="1000" fill="hold"/>
                                        <p:tgtEl>
                                          <p:spTgt spid="2064"/>
                                        </p:tgtEl>
                                        <p:attrNameLst>
                                          <p:attrName>ppt_x</p:attrName>
                                        </p:attrNameLst>
                                      </p:cBhvr>
                                      <p:tavLst>
                                        <p:tav tm="0">
                                          <p:val>
                                            <p:strVal val="#ppt_x"/>
                                          </p:val>
                                        </p:tav>
                                        <p:tav tm="100000">
                                          <p:val>
                                            <p:strVal val="#ppt_x"/>
                                          </p:val>
                                        </p:tav>
                                      </p:tavLst>
                                    </p:anim>
                                    <p:anim calcmode="lin" valueType="num">
                                      <p:cBhvr>
                                        <p:cTn id="16" dur="1000" fill="hold"/>
                                        <p:tgtEl>
                                          <p:spTgt spid="20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06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9340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资源 11@4x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310" y="-27940"/>
            <a:ext cx="12270740" cy="6913245"/>
          </a:xfrm>
          <a:prstGeom prst="rect">
            <a:avLst/>
          </a:prstGeom>
        </p:spPr>
      </p:pic>
      <p:pic>
        <p:nvPicPr>
          <p:cNvPr id="2" name="图片 1" descr="资源 10@4x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497320" y="-8890"/>
            <a:ext cx="5694045" cy="6907530"/>
          </a:xfrm>
          <a:prstGeom prst="rect">
            <a:avLst/>
          </a:prstGeom>
        </p:spPr>
      </p:pic>
      <p:pic>
        <p:nvPicPr>
          <p:cNvPr id="6" name="图片 5" descr="资源 10@4x3"/>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584835" y="-8890"/>
            <a:ext cx="6265545" cy="6907530"/>
          </a:xfrm>
          <a:prstGeom prst="rect">
            <a:avLst/>
          </a:prstGeom>
        </p:spPr>
      </p:pic>
      <p:pic>
        <p:nvPicPr>
          <p:cNvPr id="15" name="图片 14" descr="资源 3@4x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7310" y="882650"/>
            <a:ext cx="10194925" cy="5125085"/>
          </a:xfrm>
          <a:prstGeom prst="rect">
            <a:avLst/>
          </a:prstGeom>
        </p:spPr>
      </p:pic>
      <p:pic>
        <p:nvPicPr>
          <p:cNvPr id="17" name="图片 16" descr="资源 3@4x3"/>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10092690" y="1296670"/>
            <a:ext cx="2101850" cy="4897120"/>
          </a:xfrm>
          <a:prstGeom prst="rect">
            <a:avLst/>
          </a:prstGeom>
        </p:spPr>
      </p:pic>
      <p:pic>
        <p:nvPicPr>
          <p:cNvPr id="7" name="图片 6" descr="资源 9@4x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22885" y="5786755"/>
            <a:ext cx="6539865" cy="1117600"/>
          </a:xfrm>
          <a:prstGeom prst="rect">
            <a:avLst/>
          </a:prstGeom>
        </p:spPr>
      </p:pic>
      <p:pic>
        <p:nvPicPr>
          <p:cNvPr id="13" name="图片 12" descr="资源 9@4x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727700" y="5786755"/>
            <a:ext cx="6539865" cy="1117600"/>
          </a:xfrm>
          <a:prstGeom prst="rect">
            <a:avLst/>
          </a:prstGeom>
        </p:spPr>
      </p:pic>
      <p:pic>
        <p:nvPicPr>
          <p:cNvPr id="14" name="图片 13" descr="资源 4@4x3"/>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883275" y="5876290"/>
            <a:ext cx="5950585" cy="1028700"/>
          </a:xfrm>
          <a:prstGeom prst="rect">
            <a:avLst/>
          </a:prstGeom>
        </p:spPr>
      </p:pic>
      <p:pic>
        <p:nvPicPr>
          <p:cNvPr id="11" name="图片 10" descr="资源 4@4x3"/>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7310" y="5876290"/>
            <a:ext cx="5950585" cy="1028700"/>
          </a:xfrm>
          <a:prstGeom prst="rect">
            <a:avLst/>
          </a:prstGeom>
        </p:spPr>
      </p:pic>
      <p:pic>
        <p:nvPicPr>
          <p:cNvPr id="8" name="图片 7" descr="资源 1@4x3"/>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55345" y="444500"/>
            <a:ext cx="5253990" cy="5563235"/>
          </a:xfrm>
          <a:prstGeom prst="rect">
            <a:avLst/>
          </a:prstGeom>
        </p:spPr>
      </p:pic>
      <p:pic>
        <p:nvPicPr>
          <p:cNvPr id="10" name="图片 9" descr="资源 14@4x3"/>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131185" y="4792345"/>
            <a:ext cx="1267460" cy="1215390"/>
          </a:xfrm>
          <a:prstGeom prst="rect">
            <a:avLst/>
          </a:prstGeom>
        </p:spPr>
      </p:pic>
      <p:sp>
        <p:nvSpPr>
          <p:cNvPr id="3" name="TextBox 11"/>
          <p:cNvSpPr txBox="1"/>
          <p:nvPr/>
        </p:nvSpPr>
        <p:spPr>
          <a:xfrm>
            <a:off x="7596983" y="3425761"/>
            <a:ext cx="3106620" cy="854080"/>
          </a:xfrm>
          <a:prstGeom prst="rect">
            <a:avLst/>
          </a:prstGeom>
          <a:noFill/>
        </p:spPr>
        <p:txBody>
          <a:bodyPr wrap="none" rtlCol="0">
            <a:spAutoFit/>
          </a:bodyPr>
          <a:lstStyle/>
          <a:p>
            <a:pPr>
              <a:lnSpc>
                <a:spcPct val="150000"/>
              </a:lnSpc>
            </a:pPr>
            <a:r>
              <a:rPr lang="zh-CN" altLang="en-US" sz="3600" spc="160" dirty="0">
                <a:solidFill>
                  <a:srgbClr val="7AC6FF"/>
                </a:solidFill>
                <a:ea typeface="新蒂下午茶基本版" panose="03000600000000000000" charset="-122"/>
                <a:cs typeface="+mn-ea"/>
                <a:sym typeface="+mn-lt"/>
              </a:rPr>
              <a:t>输入您的标题</a:t>
            </a:r>
          </a:p>
        </p:txBody>
      </p:sp>
      <p:sp>
        <p:nvSpPr>
          <p:cNvPr id="4" name="Rectangle 13"/>
          <p:cNvSpPr/>
          <p:nvPr/>
        </p:nvSpPr>
        <p:spPr>
          <a:xfrm>
            <a:off x="6992620" y="4347845"/>
            <a:ext cx="3732530" cy="1569660"/>
          </a:xfrm>
          <a:prstGeom prst="rect">
            <a:avLst/>
          </a:prstGeom>
        </p:spPr>
        <p:txBody>
          <a:bodyPr wrap="square">
            <a:spAutoFit/>
          </a:bodyPr>
          <a:lstStyle/>
          <a:p>
            <a:pPr algn="ctr">
              <a:lnSpc>
                <a:spcPct val="150000"/>
              </a:lnSpc>
            </a:pPr>
            <a:r>
              <a:rPr lang="en-US" sz="1600" dirty="0">
                <a:solidFill>
                  <a:srgbClr val="7AC6FF"/>
                </a:solidFill>
                <a:ea typeface="新蒂下午茶基本版" panose="03000600000000000000" charset="-122"/>
                <a:cs typeface="+mn-ea"/>
                <a:sym typeface="+mn-lt"/>
              </a:rPr>
              <a:t>Quickly repurpose top-line innovation before global communities. Efficiently benchmark</a:t>
            </a:r>
          </a:p>
        </p:txBody>
      </p:sp>
      <p:sp>
        <p:nvSpPr>
          <p:cNvPr id="9" name="TextBox 12"/>
          <p:cNvSpPr txBox="1"/>
          <p:nvPr/>
        </p:nvSpPr>
        <p:spPr>
          <a:xfrm>
            <a:off x="8378189" y="1636395"/>
            <a:ext cx="1749425" cy="1791260"/>
          </a:xfrm>
          <a:prstGeom prst="rect">
            <a:avLst/>
          </a:prstGeom>
          <a:noFill/>
        </p:spPr>
        <p:txBody>
          <a:bodyPr wrap="square" rtlCol="0">
            <a:spAutoFit/>
          </a:bodyPr>
          <a:lstStyle/>
          <a:p>
            <a:pPr>
              <a:lnSpc>
                <a:spcPct val="150000"/>
              </a:lnSpc>
            </a:pPr>
            <a:r>
              <a:rPr lang="en-US" altLang="zh-CN" sz="7360" spc="160" dirty="0">
                <a:solidFill>
                  <a:srgbClr val="7AC6FF"/>
                </a:solidFill>
                <a:ea typeface="KarakusaAA" panose="02000600000000000000" charset="-128"/>
                <a:cs typeface="+mn-ea"/>
                <a:sym typeface="+mn-lt"/>
              </a:rPr>
              <a:t>01</a:t>
            </a:r>
          </a:p>
        </p:txBody>
      </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25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strVal val="#ppt_h"/>
                                          </p:val>
                                        </p:tav>
                                        <p:tav tm="100000">
                                          <p:val>
                                            <p:strVal val="#ppt_h"/>
                                          </p:val>
                                        </p:tav>
                                      </p:tavLst>
                                    </p:anim>
                                  </p:childTnLst>
                                </p:cTn>
                              </p:par>
                            </p:childTnLst>
                          </p:cTn>
                        </p:par>
                        <p:par>
                          <p:cTn id="9" fill="hold">
                            <p:stCondLst>
                              <p:cond delay="800"/>
                            </p:stCondLst>
                            <p:childTnLst>
                              <p:par>
                                <p:cTn id="10" presetID="17" presetClass="entr" presetSubtype="10" fill="hold" grpId="0" nodeType="after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strVal val="#ppt_h"/>
                                          </p:val>
                                        </p:tav>
                                        <p:tav tm="100000">
                                          <p:val>
                                            <p:strVal val="#ppt_h"/>
                                          </p:val>
                                        </p:tav>
                                      </p:tavLst>
                                    </p:anim>
                                  </p:childTnLst>
                                </p:cTn>
                              </p:par>
                            </p:childTnLst>
                          </p:cTn>
                        </p:par>
                        <p:par>
                          <p:cTn id="14" fill="hold">
                            <p:stCondLst>
                              <p:cond delay="1549"/>
                            </p:stCondLst>
                            <p:childTnLst>
                              <p:par>
                                <p:cTn id="15" presetID="42"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740442" y="5041753"/>
            <a:ext cx="8435325" cy="615427"/>
          </a:xfrm>
          <a:prstGeom prst="rect">
            <a:avLst/>
          </a:prstGeom>
        </p:spPr>
        <p:txBody>
          <a:bodyPr wrap="square" lIns="121923" tIns="60961" rIns="121923" bIns="60961">
            <a:spAutoFit/>
          </a:bodyPr>
          <a:lstStyle/>
          <a:p>
            <a:pPr algn="ctr">
              <a:lnSpc>
                <a:spcPct val="120000"/>
              </a:lnSpc>
              <a:spcBef>
                <a:spcPct val="20000"/>
              </a:spcBef>
            </a:pPr>
            <a:r>
              <a:rPr lang="zh-CN" altLang="en-US" sz="1333" dirty="0">
                <a:solidFill>
                  <a:schemeClr val="tx1">
                    <a:lumMod val="65000"/>
                    <a:lumOff val="35000"/>
                  </a:schemeClr>
                </a:solidFill>
                <a:cs typeface="+mn-ea"/>
                <a:sym typeface="+mn-lt"/>
              </a:rPr>
              <a:t>单击此处编辑您要的内容，建议您在展示时采用微软雅黑字体，本模版所有图形线条及其相应素材均可自由编辑、改色、替换。更多使用说明和作品请详阅模版最末的使用手册。</a:t>
            </a:r>
            <a:endParaRPr lang="en-US" altLang="zh-CN" sz="1333" dirty="0">
              <a:solidFill>
                <a:schemeClr val="tx1">
                  <a:lumMod val="65000"/>
                  <a:lumOff val="35000"/>
                </a:schemeClr>
              </a:solidFill>
              <a:cs typeface="+mn-ea"/>
              <a:sym typeface="+mn-lt"/>
            </a:endParaRPr>
          </a:p>
        </p:txBody>
      </p:sp>
      <p:grpSp>
        <p:nvGrpSpPr>
          <p:cNvPr id="2" name="组合 4"/>
          <p:cNvGrpSpPr/>
          <p:nvPr/>
        </p:nvGrpSpPr>
        <p:grpSpPr>
          <a:xfrm>
            <a:off x="957774" y="1641173"/>
            <a:ext cx="3021028" cy="2824615"/>
            <a:chOff x="957770" y="1467711"/>
            <a:chExt cx="3021028" cy="2825105"/>
          </a:xfrm>
        </p:grpSpPr>
        <p:grpSp>
          <p:nvGrpSpPr>
            <p:cNvPr id="5" name="组合 5"/>
            <p:cNvGrpSpPr/>
            <p:nvPr/>
          </p:nvGrpSpPr>
          <p:grpSpPr>
            <a:xfrm>
              <a:off x="957770" y="1467711"/>
              <a:ext cx="3021028" cy="2825105"/>
              <a:chOff x="1570902" y="3815673"/>
              <a:chExt cx="2534920" cy="2370523"/>
            </a:xfrm>
          </p:grpSpPr>
          <p:sp>
            <p:nvSpPr>
              <p:cNvPr id="10" name="矩形 9"/>
              <p:cNvSpPr/>
              <p:nvPr/>
            </p:nvSpPr>
            <p:spPr>
              <a:xfrm>
                <a:off x="1570902" y="4544008"/>
                <a:ext cx="2534920" cy="1642188"/>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3" dirty="0">
                  <a:solidFill>
                    <a:schemeClr val="tx2"/>
                  </a:solidFill>
                  <a:cs typeface="+mn-ea"/>
                  <a:sym typeface="+mn-lt"/>
                </a:endParaRPr>
              </a:p>
            </p:txBody>
          </p:sp>
          <p:sp>
            <p:nvSpPr>
              <p:cNvPr id="11" name="圆角矩形 10"/>
              <p:cNvSpPr/>
              <p:nvPr/>
            </p:nvSpPr>
            <p:spPr>
              <a:xfrm>
                <a:off x="2305774" y="3815673"/>
                <a:ext cx="1065176" cy="106517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3" dirty="0">
                  <a:solidFill>
                    <a:schemeClr val="tx2"/>
                  </a:solidFill>
                  <a:cs typeface="+mn-ea"/>
                  <a:sym typeface="+mn-lt"/>
                </a:endParaRPr>
              </a:p>
            </p:txBody>
          </p:sp>
        </p:grpSp>
        <p:sp>
          <p:nvSpPr>
            <p:cNvPr id="7" name="文本框 6"/>
            <p:cNvSpPr txBox="1"/>
            <p:nvPr/>
          </p:nvSpPr>
          <p:spPr>
            <a:xfrm>
              <a:off x="1332819" y="2853592"/>
              <a:ext cx="2270928" cy="338613"/>
            </a:xfrm>
            <a:prstGeom prst="rect">
              <a:avLst/>
            </a:prstGeom>
            <a:noFill/>
          </p:spPr>
          <p:txBody>
            <a:bodyPr wrap="square" rtlCol="0">
              <a:spAutoFit/>
            </a:bodyPr>
            <a:lstStyle/>
            <a:p>
              <a:pPr algn="ctr"/>
              <a:r>
                <a:rPr lang="zh-CN" altLang="en-US" sz="1600" b="1" dirty="0">
                  <a:solidFill>
                    <a:schemeClr val="tx1">
                      <a:lumMod val="65000"/>
                      <a:lumOff val="35000"/>
                    </a:schemeClr>
                  </a:solidFill>
                  <a:cs typeface="+mn-ea"/>
                  <a:sym typeface="+mn-lt"/>
                </a:rPr>
                <a:t>单击编辑标题</a:t>
              </a:r>
            </a:p>
          </p:txBody>
        </p:sp>
        <p:sp>
          <p:nvSpPr>
            <p:cNvPr id="8" name="文本框 7"/>
            <p:cNvSpPr txBox="1"/>
            <p:nvPr/>
          </p:nvSpPr>
          <p:spPr>
            <a:xfrm>
              <a:off x="1362211" y="3386853"/>
              <a:ext cx="2241535" cy="707817"/>
            </a:xfrm>
            <a:prstGeom prst="rect">
              <a:avLst/>
            </a:prstGeom>
            <a:noFill/>
          </p:spPr>
          <p:txBody>
            <a:bodyPr wrap="square" rtlCol="0">
              <a:spAutoFit/>
            </a:bodyPr>
            <a:lstStyle/>
            <a:p>
              <a:pPr algn="ctr" defTabSz="1216787">
                <a:spcBef>
                  <a:spcPct val="20000"/>
                </a:spcBef>
                <a:defRPr/>
              </a:pPr>
              <a:r>
                <a:rPr lang="zh-CN" altLang="en-US" sz="1333" dirty="0">
                  <a:solidFill>
                    <a:schemeClr val="tx1">
                      <a:lumMod val="65000"/>
                      <a:lumOff val="35000"/>
                    </a:schemeClr>
                  </a:solidFill>
                  <a:cs typeface="+mn-ea"/>
                  <a:sym typeface="+mn-lt"/>
                </a:rPr>
                <a:t>单击此处可编辑内容，根据您的需要自由拉伸文本框大小</a:t>
              </a:r>
              <a:endParaRPr lang="en-US" altLang="zh-CN" sz="1333" dirty="0">
                <a:solidFill>
                  <a:schemeClr val="tx1">
                    <a:lumMod val="65000"/>
                    <a:lumOff val="35000"/>
                  </a:schemeClr>
                </a:solidFill>
                <a:cs typeface="+mn-ea"/>
                <a:sym typeface="+mn-lt"/>
              </a:endParaRPr>
            </a:p>
          </p:txBody>
        </p:sp>
        <p:sp>
          <p:nvSpPr>
            <p:cNvPr id="9" name="Freeform 394"/>
            <p:cNvSpPr>
              <a:spLocks noEditPoints="1"/>
            </p:cNvSpPr>
            <p:nvPr/>
          </p:nvSpPr>
          <p:spPr bwMode="auto">
            <a:xfrm>
              <a:off x="2217458" y="1884941"/>
              <a:ext cx="501650" cy="434975"/>
            </a:xfrm>
            <a:custGeom>
              <a:avLst/>
              <a:gdLst>
                <a:gd name="T0" fmla="*/ 39 w 183"/>
                <a:gd name="T1" fmla="*/ 1 h 159"/>
                <a:gd name="T2" fmla="*/ 57 w 183"/>
                <a:gd name="T3" fmla="*/ 16 h 159"/>
                <a:gd name="T4" fmla="*/ 22 w 183"/>
                <a:gd name="T5" fmla="*/ 16 h 159"/>
                <a:gd name="T6" fmla="*/ 39 w 183"/>
                <a:gd name="T7" fmla="*/ 1 h 159"/>
                <a:gd name="T8" fmla="*/ 106 w 183"/>
                <a:gd name="T9" fmla="*/ 32 h 159"/>
                <a:gd name="T10" fmla="*/ 147 w 183"/>
                <a:gd name="T11" fmla="*/ 49 h 159"/>
                <a:gd name="T12" fmla="*/ 163 w 183"/>
                <a:gd name="T13" fmla="*/ 90 h 159"/>
                <a:gd name="T14" fmla="*/ 147 w 183"/>
                <a:gd name="T15" fmla="*/ 130 h 159"/>
                <a:gd name="T16" fmla="*/ 106 w 183"/>
                <a:gd name="T17" fmla="*/ 147 h 159"/>
                <a:gd name="T18" fmla="*/ 66 w 183"/>
                <a:gd name="T19" fmla="*/ 130 h 159"/>
                <a:gd name="T20" fmla="*/ 49 w 183"/>
                <a:gd name="T21" fmla="*/ 90 h 159"/>
                <a:gd name="T22" fmla="*/ 66 w 183"/>
                <a:gd name="T23" fmla="*/ 49 h 159"/>
                <a:gd name="T24" fmla="*/ 106 w 183"/>
                <a:gd name="T25" fmla="*/ 32 h 159"/>
                <a:gd name="T26" fmla="*/ 99 w 183"/>
                <a:gd name="T27" fmla="*/ 62 h 159"/>
                <a:gd name="T28" fmla="*/ 76 w 183"/>
                <a:gd name="T29" fmla="*/ 71 h 159"/>
                <a:gd name="T30" fmla="*/ 79 w 183"/>
                <a:gd name="T31" fmla="*/ 96 h 159"/>
                <a:gd name="T32" fmla="*/ 95 w 183"/>
                <a:gd name="T33" fmla="*/ 82 h 159"/>
                <a:gd name="T34" fmla="*/ 99 w 183"/>
                <a:gd name="T35" fmla="*/ 62 h 159"/>
                <a:gd name="T36" fmla="*/ 134 w 183"/>
                <a:gd name="T37" fmla="*/ 62 h 159"/>
                <a:gd name="T38" fmla="*/ 106 w 183"/>
                <a:gd name="T39" fmla="*/ 50 h 159"/>
                <a:gd name="T40" fmla="*/ 79 w 183"/>
                <a:gd name="T41" fmla="*/ 62 h 159"/>
                <a:gd name="T42" fmla="*/ 67 w 183"/>
                <a:gd name="T43" fmla="*/ 90 h 159"/>
                <a:gd name="T44" fmla="*/ 79 w 183"/>
                <a:gd name="T45" fmla="*/ 117 h 159"/>
                <a:gd name="T46" fmla="*/ 106 w 183"/>
                <a:gd name="T47" fmla="*/ 129 h 159"/>
                <a:gd name="T48" fmla="*/ 134 w 183"/>
                <a:gd name="T49" fmla="*/ 117 h 159"/>
                <a:gd name="T50" fmla="*/ 145 w 183"/>
                <a:gd name="T51" fmla="*/ 90 h 159"/>
                <a:gd name="T52" fmla="*/ 134 w 183"/>
                <a:gd name="T53" fmla="*/ 62 h 159"/>
                <a:gd name="T54" fmla="*/ 77 w 183"/>
                <a:gd name="T55" fmla="*/ 0 h 159"/>
                <a:gd name="T56" fmla="*/ 64 w 183"/>
                <a:gd name="T57" fmla="*/ 24 h 159"/>
                <a:gd name="T58" fmla="*/ 21 w 183"/>
                <a:gd name="T59" fmla="*/ 24 h 159"/>
                <a:gd name="T60" fmla="*/ 0 w 183"/>
                <a:gd name="T61" fmla="*/ 45 h 159"/>
                <a:gd name="T62" fmla="*/ 0 w 183"/>
                <a:gd name="T63" fmla="*/ 137 h 159"/>
                <a:gd name="T64" fmla="*/ 21 w 183"/>
                <a:gd name="T65" fmla="*/ 159 h 159"/>
                <a:gd name="T66" fmla="*/ 161 w 183"/>
                <a:gd name="T67" fmla="*/ 159 h 159"/>
                <a:gd name="T68" fmla="*/ 183 w 183"/>
                <a:gd name="T69" fmla="*/ 137 h 159"/>
                <a:gd name="T70" fmla="*/ 183 w 183"/>
                <a:gd name="T71" fmla="*/ 45 h 159"/>
                <a:gd name="T72" fmla="*/ 161 w 183"/>
                <a:gd name="T73" fmla="*/ 24 h 159"/>
                <a:gd name="T74" fmla="*/ 154 w 183"/>
                <a:gd name="T75" fmla="*/ 24 h 159"/>
                <a:gd name="T76" fmla="*/ 140 w 183"/>
                <a:gd name="T77" fmla="*/ 0 h 159"/>
                <a:gd name="T78" fmla="*/ 77 w 183"/>
                <a:gd name="T7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3" h="159">
                  <a:moveTo>
                    <a:pt x="39" y="1"/>
                  </a:moveTo>
                  <a:cubicBezTo>
                    <a:pt x="48" y="1"/>
                    <a:pt x="55" y="8"/>
                    <a:pt x="57" y="16"/>
                  </a:cubicBezTo>
                  <a:cubicBezTo>
                    <a:pt x="22" y="16"/>
                    <a:pt x="22" y="16"/>
                    <a:pt x="22" y="16"/>
                  </a:cubicBezTo>
                  <a:cubicBezTo>
                    <a:pt x="23" y="8"/>
                    <a:pt x="30" y="1"/>
                    <a:pt x="39" y="1"/>
                  </a:cubicBezTo>
                  <a:close/>
                  <a:moveTo>
                    <a:pt x="106" y="32"/>
                  </a:moveTo>
                  <a:cubicBezTo>
                    <a:pt x="122" y="32"/>
                    <a:pt x="136" y="39"/>
                    <a:pt x="147" y="49"/>
                  </a:cubicBezTo>
                  <a:cubicBezTo>
                    <a:pt x="157" y="59"/>
                    <a:pt x="163" y="74"/>
                    <a:pt x="163" y="90"/>
                  </a:cubicBezTo>
                  <a:cubicBezTo>
                    <a:pt x="163" y="105"/>
                    <a:pt x="157" y="120"/>
                    <a:pt x="147" y="130"/>
                  </a:cubicBezTo>
                  <a:cubicBezTo>
                    <a:pt x="136" y="140"/>
                    <a:pt x="122" y="147"/>
                    <a:pt x="106" y="147"/>
                  </a:cubicBezTo>
                  <a:cubicBezTo>
                    <a:pt x="90" y="147"/>
                    <a:pt x="76" y="140"/>
                    <a:pt x="66" y="130"/>
                  </a:cubicBezTo>
                  <a:cubicBezTo>
                    <a:pt x="55" y="120"/>
                    <a:pt x="49" y="105"/>
                    <a:pt x="49" y="90"/>
                  </a:cubicBezTo>
                  <a:cubicBezTo>
                    <a:pt x="49" y="74"/>
                    <a:pt x="55" y="59"/>
                    <a:pt x="66" y="49"/>
                  </a:cubicBezTo>
                  <a:cubicBezTo>
                    <a:pt x="76" y="39"/>
                    <a:pt x="90" y="32"/>
                    <a:pt x="106" y="32"/>
                  </a:cubicBezTo>
                  <a:close/>
                  <a:moveTo>
                    <a:pt x="99" y="62"/>
                  </a:moveTo>
                  <a:cubicBezTo>
                    <a:pt x="92" y="57"/>
                    <a:pt x="81" y="62"/>
                    <a:pt x="76" y="71"/>
                  </a:cubicBezTo>
                  <a:cubicBezTo>
                    <a:pt x="70" y="81"/>
                    <a:pt x="72" y="92"/>
                    <a:pt x="79" y="96"/>
                  </a:cubicBezTo>
                  <a:cubicBezTo>
                    <a:pt x="86" y="100"/>
                    <a:pt x="90" y="92"/>
                    <a:pt x="95" y="82"/>
                  </a:cubicBezTo>
                  <a:cubicBezTo>
                    <a:pt x="101" y="73"/>
                    <a:pt x="106" y="66"/>
                    <a:pt x="99" y="62"/>
                  </a:cubicBezTo>
                  <a:close/>
                  <a:moveTo>
                    <a:pt x="134" y="62"/>
                  </a:moveTo>
                  <a:cubicBezTo>
                    <a:pt x="127" y="55"/>
                    <a:pt x="117" y="50"/>
                    <a:pt x="106" y="50"/>
                  </a:cubicBezTo>
                  <a:cubicBezTo>
                    <a:pt x="95" y="50"/>
                    <a:pt x="86" y="55"/>
                    <a:pt x="79" y="62"/>
                  </a:cubicBezTo>
                  <a:cubicBezTo>
                    <a:pt x="72" y="69"/>
                    <a:pt x="67" y="79"/>
                    <a:pt x="67" y="90"/>
                  </a:cubicBezTo>
                  <a:cubicBezTo>
                    <a:pt x="67" y="100"/>
                    <a:pt x="72" y="110"/>
                    <a:pt x="79" y="117"/>
                  </a:cubicBezTo>
                  <a:cubicBezTo>
                    <a:pt x="86" y="124"/>
                    <a:pt x="95" y="129"/>
                    <a:pt x="106" y="129"/>
                  </a:cubicBezTo>
                  <a:cubicBezTo>
                    <a:pt x="117" y="129"/>
                    <a:pt x="127" y="124"/>
                    <a:pt x="134" y="117"/>
                  </a:cubicBezTo>
                  <a:cubicBezTo>
                    <a:pt x="141" y="110"/>
                    <a:pt x="145" y="100"/>
                    <a:pt x="145" y="90"/>
                  </a:cubicBezTo>
                  <a:cubicBezTo>
                    <a:pt x="145" y="79"/>
                    <a:pt x="141" y="69"/>
                    <a:pt x="134" y="62"/>
                  </a:cubicBezTo>
                  <a:close/>
                  <a:moveTo>
                    <a:pt x="77" y="0"/>
                  </a:moveTo>
                  <a:cubicBezTo>
                    <a:pt x="64" y="24"/>
                    <a:pt x="64" y="24"/>
                    <a:pt x="64" y="24"/>
                  </a:cubicBezTo>
                  <a:cubicBezTo>
                    <a:pt x="21" y="24"/>
                    <a:pt x="21" y="24"/>
                    <a:pt x="21" y="24"/>
                  </a:cubicBezTo>
                  <a:cubicBezTo>
                    <a:pt x="9" y="24"/>
                    <a:pt x="0" y="34"/>
                    <a:pt x="0" y="45"/>
                  </a:cubicBezTo>
                  <a:cubicBezTo>
                    <a:pt x="0" y="137"/>
                    <a:pt x="0" y="137"/>
                    <a:pt x="0" y="137"/>
                  </a:cubicBezTo>
                  <a:cubicBezTo>
                    <a:pt x="0" y="149"/>
                    <a:pt x="9" y="159"/>
                    <a:pt x="21" y="159"/>
                  </a:cubicBezTo>
                  <a:cubicBezTo>
                    <a:pt x="161" y="159"/>
                    <a:pt x="161" y="159"/>
                    <a:pt x="161" y="159"/>
                  </a:cubicBezTo>
                  <a:cubicBezTo>
                    <a:pt x="173" y="159"/>
                    <a:pt x="183" y="149"/>
                    <a:pt x="183" y="137"/>
                  </a:cubicBezTo>
                  <a:cubicBezTo>
                    <a:pt x="183" y="45"/>
                    <a:pt x="183" y="45"/>
                    <a:pt x="183" y="45"/>
                  </a:cubicBezTo>
                  <a:cubicBezTo>
                    <a:pt x="183" y="34"/>
                    <a:pt x="173" y="24"/>
                    <a:pt x="161" y="24"/>
                  </a:cubicBezTo>
                  <a:cubicBezTo>
                    <a:pt x="154" y="24"/>
                    <a:pt x="154" y="24"/>
                    <a:pt x="154" y="24"/>
                  </a:cubicBezTo>
                  <a:cubicBezTo>
                    <a:pt x="140" y="0"/>
                    <a:pt x="140" y="0"/>
                    <a:pt x="140" y="0"/>
                  </a:cubicBezTo>
                  <a:lnTo>
                    <a:pt x="77" y="0"/>
                  </a:lnTo>
                  <a:close/>
                </a:path>
              </a:pathLst>
            </a:custGeom>
            <a:solidFill>
              <a:schemeClr val="bg1"/>
            </a:solidFill>
            <a:ln>
              <a:noFill/>
            </a:ln>
            <a:extLst/>
          </p:spPr>
          <p:txBody>
            <a:bodyPr lIns="80283" tIns="40141" rIns="80283" bIns="40141"/>
            <a:lstStyle/>
            <a:p>
              <a:pPr>
                <a:defRPr/>
              </a:pPr>
              <a:endParaRPr lang="zh-CN" altLang="en-US" sz="1600" dirty="0">
                <a:solidFill>
                  <a:schemeClr val="tx2"/>
                </a:solidFill>
                <a:cs typeface="+mn-ea"/>
                <a:sym typeface="+mn-lt"/>
              </a:endParaRPr>
            </a:p>
          </p:txBody>
        </p:sp>
      </p:grpSp>
      <p:grpSp>
        <p:nvGrpSpPr>
          <p:cNvPr id="6" name="组合 11"/>
          <p:cNvGrpSpPr/>
          <p:nvPr/>
        </p:nvGrpSpPr>
        <p:grpSpPr>
          <a:xfrm>
            <a:off x="4557146" y="1641173"/>
            <a:ext cx="3021028" cy="2824614"/>
            <a:chOff x="4557142" y="1467711"/>
            <a:chExt cx="3021028" cy="2825105"/>
          </a:xfrm>
        </p:grpSpPr>
        <p:grpSp>
          <p:nvGrpSpPr>
            <p:cNvPr id="12" name="组合 12"/>
            <p:cNvGrpSpPr/>
            <p:nvPr/>
          </p:nvGrpSpPr>
          <p:grpSpPr>
            <a:xfrm>
              <a:off x="4557142" y="1467711"/>
              <a:ext cx="3021028" cy="2825105"/>
              <a:chOff x="1570902" y="3815673"/>
              <a:chExt cx="2534920" cy="2370523"/>
            </a:xfrm>
          </p:grpSpPr>
          <p:sp>
            <p:nvSpPr>
              <p:cNvPr id="17" name="矩形 16"/>
              <p:cNvSpPr/>
              <p:nvPr/>
            </p:nvSpPr>
            <p:spPr>
              <a:xfrm>
                <a:off x="1570902" y="4544008"/>
                <a:ext cx="2534920" cy="1642188"/>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3" dirty="0">
                  <a:solidFill>
                    <a:schemeClr val="tx2"/>
                  </a:solidFill>
                  <a:cs typeface="+mn-ea"/>
                  <a:sym typeface="+mn-lt"/>
                </a:endParaRPr>
              </a:p>
            </p:txBody>
          </p:sp>
          <p:sp>
            <p:nvSpPr>
              <p:cNvPr id="18" name="圆角矩形 17"/>
              <p:cNvSpPr/>
              <p:nvPr/>
            </p:nvSpPr>
            <p:spPr>
              <a:xfrm>
                <a:off x="2305774" y="3815673"/>
                <a:ext cx="1065176" cy="106517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3" dirty="0">
                  <a:solidFill>
                    <a:schemeClr val="tx2"/>
                  </a:solidFill>
                  <a:cs typeface="+mn-ea"/>
                  <a:sym typeface="+mn-lt"/>
                </a:endParaRPr>
              </a:p>
            </p:txBody>
          </p:sp>
        </p:grpSp>
        <p:sp>
          <p:nvSpPr>
            <p:cNvPr id="14" name="文本框 13"/>
            <p:cNvSpPr txBox="1"/>
            <p:nvPr/>
          </p:nvSpPr>
          <p:spPr>
            <a:xfrm>
              <a:off x="4932191" y="2853592"/>
              <a:ext cx="2270928" cy="338613"/>
            </a:xfrm>
            <a:prstGeom prst="rect">
              <a:avLst/>
            </a:prstGeom>
            <a:noFill/>
          </p:spPr>
          <p:txBody>
            <a:bodyPr wrap="square" rtlCol="0">
              <a:spAutoFit/>
            </a:bodyPr>
            <a:lstStyle/>
            <a:p>
              <a:pPr algn="ctr"/>
              <a:r>
                <a:rPr lang="zh-CN" altLang="en-US" sz="1600" b="1" dirty="0">
                  <a:solidFill>
                    <a:schemeClr val="tx1">
                      <a:lumMod val="65000"/>
                      <a:lumOff val="35000"/>
                    </a:schemeClr>
                  </a:solidFill>
                  <a:cs typeface="+mn-ea"/>
                  <a:sym typeface="+mn-lt"/>
                </a:rPr>
                <a:t>单击编辑标题</a:t>
              </a:r>
            </a:p>
          </p:txBody>
        </p:sp>
        <p:sp>
          <p:nvSpPr>
            <p:cNvPr id="15" name="文本框 14"/>
            <p:cNvSpPr txBox="1"/>
            <p:nvPr/>
          </p:nvSpPr>
          <p:spPr>
            <a:xfrm>
              <a:off x="4996433" y="3417632"/>
              <a:ext cx="2241535" cy="707817"/>
            </a:xfrm>
            <a:prstGeom prst="rect">
              <a:avLst/>
            </a:prstGeom>
            <a:noFill/>
          </p:spPr>
          <p:txBody>
            <a:bodyPr wrap="square" rtlCol="0">
              <a:spAutoFit/>
            </a:bodyPr>
            <a:lstStyle/>
            <a:p>
              <a:pPr algn="ctr" defTabSz="1216787">
                <a:spcBef>
                  <a:spcPct val="20000"/>
                </a:spcBef>
                <a:defRPr/>
              </a:pPr>
              <a:r>
                <a:rPr lang="zh-CN" altLang="en-US" sz="1333" dirty="0">
                  <a:solidFill>
                    <a:schemeClr val="tx1">
                      <a:lumMod val="65000"/>
                      <a:lumOff val="35000"/>
                    </a:schemeClr>
                  </a:solidFill>
                  <a:cs typeface="+mn-ea"/>
                  <a:sym typeface="+mn-lt"/>
                </a:rPr>
                <a:t>单击此处可编辑内容，根据您的需要自由拉伸文本框大小</a:t>
              </a:r>
              <a:endParaRPr lang="en-US" altLang="zh-CN" sz="1333" dirty="0">
                <a:solidFill>
                  <a:schemeClr val="tx1">
                    <a:lumMod val="65000"/>
                    <a:lumOff val="35000"/>
                  </a:schemeClr>
                </a:solidFill>
                <a:cs typeface="+mn-ea"/>
                <a:sym typeface="+mn-lt"/>
              </a:endParaRPr>
            </a:p>
          </p:txBody>
        </p:sp>
        <p:sp>
          <p:nvSpPr>
            <p:cNvPr id="16" name="Freeform 15"/>
            <p:cNvSpPr>
              <a:spLocks noEditPoints="1"/>
            </p:cNvSpPr>
            <p:nvPr/>
          </p:nvSpPr>
          <p:spPr bwMode="auto">
            <a:xfrm>
              <a:off x="5871599" y="1884941"/>
              <a:ext cx="392112" cy="466725"/>
            </a:xfrm>
            <a:custGeom>
              <a:avLst/>
              <a:gdLst>
                <a:gd name="T0" fmla="*/ 323 w 671"/>
                <a:gd name="T1" fmla="*/ 326 h 798"/>
                <a:gd name="T2" fmla="*/ 323 w 671"/>
                <a:gd name="T3" fmla="*/ 798 h 798"/>
                <a:gd name="T4" fmla="*/ 671 w 671"/>
                <a:gd name="T5" fmla="*/ 675 h 798"/>
                <a:gd name="T6" fmla="*/ 671 w 671"/>
                <a:gd name="T7" fmla="*/ 203 h 798"/>
                <a:gd name="T8" fmla="*/ 323 w 671"/>
                <a:gd name="T9" fmla="*/ 326 h 798"/>
                <a:gd name="T10" fmla="*/ 292 w 671"/>
                <a:gd name="T11" fmla="*/ 356 h 798"/>
                <a:gd name="T12" fmla="*/ 292 w 671"/>
                <a:gd name="T13" fmla="*/ 422 h 798"/>
                <a:gd name="T14" fmla="*/ 228 w 671"/>
                <a:gd name="T15" fmla="*/ 391 h 798"/>
                <a:gd name="T16" fmla="*/ 228 w 671"/>
                <a:gd name="T17" fmla="*/ 320 h 798"/>
                <a:gd name="T18" fmla="*/ 292 w 671"/>
                <a:gd name="T19" fmla="*/ 356 h 798"/>
                <a:gd name="T20" fmla="*/ 577 w 671"/>
                <a:gd name="T21" fmla="*/ 152 h 798"/>
                <a:gd name="T22" fmla="*/ 559 w 671"/>
                <a:gd name="T23" fmla="*/ 143 h 798"/>
                <a:gd name="T24" fmla="*/ 224 w 671"/>
                <a:gd name="T25" fmla="*/ 260 h 798"/>
                <a:gd name="T26" fmla="*/ 214 w 671"/>
                <a:gd name="T27" fmla="*/ 269 h 798"/>
                <a:gd name="T28" fmla="*/ 214 w 671"/>
                <a:gd name="T29" fmla="*/ 748 h 798"/>
                <a:gd name="T30" fmla="*/ 305 w 671"/>
                <a:gd name="T31" fmla="*/ 797 h 798"/>
                <a:gd name="T32" fmla="*/ 305 w 671"/>
                <a:gd name="T33" fmla="*/ 326 h 798"/>
                <a:gd name="T34" fmla="*/ 231 w 671"/>
                <a:gd name="T35" fmla="*/ 287 h 798"/>
                <a:gd name="T36" fmla="*/ 232 w 671"/>
                <a:gd name="T37" fmla="*/ 286 h 798"/>
                <a:gd name="T38" fmla="*/ 568 w 671"/>
                <a:gd name="T39" fmla="*/ 170 h 798"/>
                <a:gd name="T40" fmla="*/ 577 w 671"/>
                <a:gd name="T41" fmla="*/ 152 h 798"/>
                <a:gd name="T42" fmla="*/ 78 w 671"/>
                <a:gd name="T43" fmla="*/ 216 h 798"/>
                <a:gd name="T44" fmla="*/ 78 w 671"/>
                <a:gd name="T45" fmla="*/ 281 h 798"/>
                <a:gd name="T46" fmla="*/ 14 w 671"/>
                <a:gd name="T47" fmla="*/ 250 h 798"/>
                <a:gd name="T48" fmla="*/ 14 w 671"/>
                <a:gd name="T49" fmla="*/ 180 h 798"/>
                <a:gd name="T50" fmla="*/ 78 w 671"/>
                <a:gd name="T51" fmla="*/ 216 h 798"/>
                <a:gd name="T52" fmla="*/ 363 w 671"/>
                <a:gd name="T53" fmla="*/ 11 h 798"/>
                <a:gd name="T54" fmla="*/ 346 w 671"/>
                <a:gd name="T55" fmla="*/ 2 h 798"/>
                <a:gd name="T56" fmla="*/ 10 w 671"/>
                <a:gd name="T57" fmla="*/ 119 h 798"/>
                <a:gd name="T58" fmla="*/ 0 w 671"/>
                <a:gd name="T59" fmla="*/ 128 h 798"/>
                <a:gd name="T60" fmla="*/ 0 w 671"/>
                <a:gd name="T61" fmla="*/ 608 h 798"/>
                <a:gd name="T62" fmla="*/ 92 w 671"/>
                <a:gd name="T63" fmla="*/ 656 h 798"/>
                <a:gd name="T64" fmla="*/ 92 w 671"/>
                <a:gd name="T65" fmla="*/ 186 h 798"/>
                <a:gd name="T66" fmla="*/ 17 w 671"/>
                <a:gd name="T67" fmla="*/ 146 h 798"/>
                <a:gd name="T68" fmla="*/ 18 w 671"/>
                <a:gd name="T69" fmla="*/ 146 h 798"/>
                <a:gd name="T70" fmla="*/ 354 w 671"/>
                <a:gd name="T71" fmla="*/ 29 h 798"/>
                <a:gd name="T72" fmla="*/ 363 w 671"/>
                <a:gd name="T73" fmla="*/ 11 h 798"/>
                <a:gd name="T74" fmla="*/ 185 w 671"/>
                <a:gd name="T75" fmla="*/ 290 h 798"/>
                <a:gd name="T76" fmla="*/ 185 w 671"/>
                <a:gd name="T77" fmla="*/ 355 h 798"/>
                <a:gd name="T78" fmla="*/ 121 w 671"/>
                <a:gd name="T79" fmla="*/ 324 h 798"/>
                <a:gd name="T80" fmla="*/ 121 w 671"/>
                <a:gd name="T81" fmla="*/ 254 h 798"/>
                <a:gd name="T82" fmla="*/ 185 w 671"/>
                <a:gd name="T83" fmla="*/ 290 h 798"/>
                <a:gd name="T84" fmla="*/ 470 w 671"/>
                <a:gd name="T85" fmla="*/ 85 h 798"/>
                <a:gd name="T86" fmla="*/ 453 w 671"/>
                <a:gd name="T87" fmla="*/ 76 h 798"/>
                <a:gd name="T88" fmla="*/ 117 w 671"/>
                <a:gd name="T89" fmla="*/ 193 h 798"/>
                <a:gd name="T90" fmla="*/ 107 w 671"/>
                <a:gd name="T91" fmla="*/ 202 h 798"/>
                <a:gd name="T92" fmla="*/ 107 w 671"/>
                <a:gd name="T93" fmla="*/ 682 h 798"/>
                <a:gd name="T94" fmla="*/ 199 w 671"/>
                <a:gd name="T95" fmla="*/ 730 h 798"/>
                <a:gd name="T96" fmla="*/ 199 w 671"/>
                <a:gd name="T97" fmla="*/ 260 h 798"/>
                <a:gd name="T98" fmla="*/ 124 w 671"/>
                <a:gd name="T99" fmla="*/ 220 h 798"/>
                <a:gd name="T100" fmla="*/ 125 w 671"/>
                <a:gd name="T101" fmla="*/ 219 h 798"/>
                <a:gd name="T102" fmla="*/ 461 w 671"/>
                <a:gd name="T103" fmla="*/ 103 h 798"/>
                <a:gd name="T104" fmla="*/ 470 w 671"/>
                <a:gd name="T105" fmla="*/ 85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1" h="798">
                  <a:moveTo>
                    <a:pt x="323" y="326"/>
                  </a:moveTo>
                  <a:lnTo>
                    <a:pt x="323" y="798"/>
                  </a:lnTo>
                  <a:lnTo>
                    <a:pt x="671" y="675"/>
                  </a:lnTo>
                  <a:lnTo>
                    <a:pt x="671" y="203"/>
                  </a:lnTo>
                  <a:lnTo>
                    <a:pt x="323" y="326"/>
                  </a:lnTo>
                  <a:close/>
                  <a:moveTo>
                    <a:pt x="292" y="356"/>
                  </a:moveTo>
                  <a:lnTo>
                    <a:pt x="292" y="422"/>
                  </a:lnTo>
                  <a:cubicBezTo>
                    <a:pt x="260" y="416"/>
                    <a:pt x="228" y="391"/>
                    <a:pt x="228" y="391"/>
                  </a:cubicBezTo>
                  <a:lnTo>
                    <a:pt x="228" y="320"/>
                  </a:lnTo>
                  <a:cubicBezTo>
                    <a:pt x="267" y="352"/>
                    <a:pt x="292" y="356"/>
                    <a:pt x="292" y="356"/>
                  </a:cubicBezTo>
                  <a:close/>
                  <a:moveTo>
                    <a:pt x="577" y="152"/>
                  </a:moveTo>
                  <a:cubicBezTo>
                    <a:pt x="575" y="145"/>
                    <a:pt x="567" y="141"/>
                    <a:pt x="559" y="143"/>
                  </a:cubicBezTo>
                  <a:lnTo>
                    <a:pt x="224" y="260"/>
                  </a:lnTo>
                  <a:cubicBezTo>
                    <a:pt x="219" y="261"/>
                    <a:pt x="215" y="265"/>
                    <a:pt x="214" y="269"/>
                  </a:cubicBezTo>
                  <a:lnTo>
                    <a:pt x="214" y="748"/>
                  </a:lnTo>
                  <a:cubicBezTo>
                    <a:pt x="226" y="772"/>
                    <a:pt x="275" y="797"/>
                    <a:pt x="305" y="797"/>
                  </a:cubicBezTo>
                  <a:lnTo>
                    <a:pt x="305" y="326"/>
                  </a:lnTo>
                  <a:cubicBezTo>
                    <a:pt x="289" y="324"/>
                    <a:pt x="253" y="305"/>
                    <a:pt x="231" y="287"/>
                  </a:cubicBezTo>
                  <a:cubicBezTo>
                    <a:pt x="231" y="286"/>
                    <a:pt x="232" y="286"/>
                    <a:pt x="232" y="286"/>
                  </a:cubicBezTo>
                  <a:lnTo>
                    <a:pt x="568" y="170"/>
                  </a:lnTo>
                  <a:cubicBezTo>
                    <a:pt x="575" y="167"/>
                    <a:pt x="579" y="159"/>
                    <a:pt x="577" y="152"/>
                  </a:cubicBezTo>
                  <a:close/>
                  <a:moveTo>
                    <a:pt x="78" y="216"/>
                  </a:moveTo>
                  <a:lnTo>
                    <a:pt x="78" y="281"/>
                  </a:lnTo>
                  <a:cubicBezTo>
                    <a:pt x="46" y="275"/>
                    <a:pt x="14" y="250"/>
                    <a:pt x="14" y="250"/>
                  </a:cubicBezTo>
                  <a:lnTo>
                    <a:pt x="14" y="180"/>
                  </a:lnTo>
                  <a:cubicBezTo>
                    <a:pt x="53" y="212"/>
                    <a:pt x="78" y="216"/>
                    <a:pt x="78" y="216"/>
                  </a:cubicBezTo>
                  <a:close/>
                  <a:moveTo>
                    <a:pt x="363" y="11"/>
                  </a:moveTo>
                  <a:cubicBezTo>
                    <a:pt x="361" y="4"/>
                    <a:pt x="353" y="0"/>
                    <a:pt x="346" y="2"/>
                  </a:cubicBezTo>
                  <a:lnTo>
                    <a:pt x="10" y="119"/>
                  </a:lnTo>
                  <a:cubicBezTo>
                    <a:pt x="5" y="121"/>
                    <a:pt x="2" y="124"/>
                    <a:pt x="0" y="128"/>
                  </a:cubicBezTo>
                  <a:lnTo>
                    <a:pt x="0" y="608"/>
                  </a:lnTo>
                  <a:cubicBezTo>
                    <a:pt x="12" y="631"/>
                    <a:pt x="61" y="656"/>
                    <a:pt x="92" y="656"/>
                  </a:cubicBezTo>
                  <a:lnTo>
                    <a:pt x="92" y="186"/>
                  </a:lnTo>
                  <a:cubicBezTo>
                    <a:pt x="76" y="183"/>
                    <a:pt x="40" y="164"/>
                    <a:pt x="17" y="146"/>
                  </a:cubicBezTo>
                  <a:cubicBezTo>
                    <a:pt x="18" y="146"/>
                    <a:pt x="18" y="146"/>
                    <a:pt x="18" y="146"/>
                  </a:cubicBezTo>
                  <a:lnTo>
                    <a:pt x="354" y="29"/>
                  </a:lnTo>
                  <a:cubicBezTo>
                    <a:pt x="362" y="26"/>
                    <a:pt x="366" y="19"/>
                    <a:pt x="363" y="11"/>
                  </a:cubicBezTo>
                  <a:close/>
                  <a:moveTo>
                    <a:pt x="185" y="290"/>
                  </a:moveTo>
                  <a:lnTo>
                    <a:pt x="185" y="355"/>
                  </a:lnTo>
                  <a:cubicBezTo>
                    <a:pt x="153" y="349"/>
                    <a:pt x="121" y="324"/>
                    <a:pt x="121" y="324"/>
                  </a:cubicBezTo>
                  <a:lnTo>
                    <a:pt x="121" y="254"/>
                  </a:lnTo>
                  <a:cubicBezTo>
                    <a:pt x="160" y="286"/>
                    <a:pt x="185" y="290"/>
                    <a:pt x="185" y="290"/>
                  </a:cubicBezTo>
                  <a:close/>
                  <a:moveTo>
                    <a:pt x="470" y="85"/>
                  </a:moveTo>
                  <a:cubicBezTo>
                    <a:pt x="468" y="78"/>
                    <a:pt x="460" y="74"/>
                    <a:pt x="453" y="76"/>
                  </a:cubicBezTo>
                  <a:lnTo>
                    <a:pt x="117" y="193"/>
                  </a:lnTo>
                  <a:cubicBezTo>
                    <a:pt x="112" y="195"/>
                    <a:pt x="108" y="198"/>
                    <a:pt x="107" y="202"/>
                  </a:cubicBezTo>
                  <a:lnTo>
                    <a:pt x="107" y="682"/>
                  </a:lnTo>
                  <a:cubicBezTo>
                    <a:pt x="119" y="705"/>
                    <a:pt x="168" y="730"/>
                    <a:pt x="199" y="730"/>
                  </a:cubicBezTo>
                  <a:lnTo>
                    <a:pt x="199" y="260"/>
                  </a:lnTo>
                  <a:cubicBezTo>
                    <a:pt x="183" y="257"/>
                    <a:pt x="146" y="238"/>
                    <a:pt x="124" y="220"/>
                  </a:cubicBezTo>
                  <a:cubicBezTo>
                    <a:pt x="125" y="220"/>
                    <a:pt x="125" y="220"/>
                    <a:pt x="125" y="219"/>
                  </a:cubicBezTo>
                  <a:lnTo>
                    <a:pt x="461" y="103"/>
                  </a:lnTo>
                  <a:cubicBezTo>
                    <a:pt x="469" y="100"/>
                    <a:pt x="473" y="93"/>
                    <a:pt x="470" y="85"/>
                  </a:cubicBezTo>
                  <a:close/>
                </a:path>
              </a:pathLst>
            </a:custGeom>
            <a:solidFill>
              <a:schemeClr val="bg1"/>
            </a:solidFill>
            <a:ln>
              <a:noFill/>
            </a:ln>
          </p:spPr>
          <p:txBody>
            <a:bodyPr/>
            <a:lstStyle/>
            <a:p>
              <a:endParaRPr lang="zh-CN" altLang="en-US" sz="1333" dirty="0">
                <a:solidFill>
                  <a:schemeClr val="tx2"/>
                </a:solidFill>
                <a:cs typeface="+mn-ea"/>
                <a:sym typeface="+mn-lt"/>
              </a:endParaRPr>
            </a:p>
          </p:txBody>
        </p:sp>
      </p:grpSp>
      <p:grpSp>
        <p:nvGrpSpPr>
          <p:cNvPr id="13" name="组合 18"/>
          <p:cNvGrpSpPr/>
          <p:nvPr/>
        </p:nvGrpSpPr>
        <p:grpSpPr>
          <a:xfrm>
            <a:off x="8156518" y="1641171"/>
            <a:ext cx="3021028" cy="2824614"/>
            <a:chOff x="8156513" y="1467710"/>
            <a:chExt cx="3021028" cy="2825105"/>
          </a:xfrm>
        </p:grpSpPr>
        <p:sp>
          <p:nvSpPr>
            <p:cNvPr id="20" name="矩形 19"/>
            <p:cNvSpPr/>
            <p:nvPr/>
          </p:nvSpPr>
          <p:spPr>
            <a:xfrm>
              <a:off x="8156513" y="2335714"/>
              <a:ext cx="3021028" cy="1957101"/>
            </a:xfrm>
            <a:prstGeom prst="rect">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3" dirty="0">
                <a:solidFill>
                  <a:schemeClr val="tx2"/>
                </a:solidFill>
                <a:cs typeface="+mn-ea"/>
                <a:sym typeface="+mn-lt"/>
              </a:endParaRPr>
            </a:p>
          </p:txBody>
        </p:sp>
        <p:sp>
          <p:nvSpPr>
            <p:cNvPr id="21" name="圆角矩形 20"/>
            <p:cNvSpPr/>
            <p:nvPr/>
          </p:nvSpPr>
          <p:spPr>
            <a:xfrm>
              <a:off x="9032308" y="1467710"/>
              <a:ext cx="1269439" cy="1269439"/>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33" dirty="0">
                <a:solidFill>
                  <a:schemeClr val="tx2"/>
                </a:solidFill>
                <a:cs typeface="+mn-ea"/>
                <a:sym typeface="+mn-lt"/>
              </a:endParaRPr>
            </a:p>
          </p:txBody>
        </p:sp>
        <p:sp>
          <p:nvSpPr>
            <p:cNvPr id="22" name="文本框 21"/>
            <p:cNvSpPr txBox="1"/>
            <p:nvPr/>
          </p:nvSpPr>
          <p:spPr>
            <a:xfrm>
              <a:off x="8531564" y="2862267"/>
              <a:ext cx="2270928" cy="338613"/>
            </a:xfrm>
            <a:prstGeom prst="rect">
              <a:avLst/>
            </a:prstGeom>
            <a:noFill/>
          </p:spPr>
          <p:txBody>
            <a:bodyPr wrap="square" rtlCol="0">
              <a:spAutoFit/>
            </a:bodyPr>
            <a:lstStyle/>
            <a:p>
              <a:pPr algn="ctr"/>
              <a:r>
                <a:rPr lang="zh-CN" altLang="en-US" sz="1600" b="1" dirty="0">
                  <a:solidFill>
                    <a:schemeClr val="tx1">
                      <a:lumMod val="65000"/>
                      <a:lumOff val="35000"/>
                    </a:schemeClr>
                  </a:solidFill>
                  <a:cs typeface="+mn-ea"/>
                  <a:sym typeface="+mn-lt"/>
                </a:rPr>
                <a:t>单击编辑标题</a:t>
              </a:r>
            </a:p>
          </p:txBody>
        </p:sp>
        <p:sp>
          <p:nvSpPr>
            <p:cNvPr id="23" name="文本框 22"/>
            <p:cNvSpPr txBox="1"/>
            <p:nvPr/>
          </p:nvSpPr>
          <p:spPr>
            <a:xfrm>
              <a:off x="8560956" y="3417632"/>
              <a:ext cx="2241535" cy="707817"/>
            </a:xfrm>
            <a:prstGeom prst="rect">
              <a:avLst/>
            </a:prstGeom>
            <a:noFill/>
          </p:spPr>
          <p:txBody>
            <a:bodyPr wrap="square" rtlCol="0">
              <a:spAutoFit/>
            </a:bodyPr>
            <a:lstStyle/>
            <a:p>
              <a:pPr algn="ctr" defTabSz="1216787">
                <a:spcBef>
                  <a:spcPct val="20000"/>
                </a:spcBef>
                <a:defRPr/>
              </a:pPr>
              <a:r>
                <a:rPr lang="zh-CN" altLang="en-US" sz="1333" dirty="0">
                  <a:solidFill>
                    <a:schemeClr val="tx1">
                      <a:lumMod val="65000"/>
                      <a:lumOff val="35000"/>
                    </a:schemeClr>
                  </a:solidFill>
                  <a:cs typeface="+mn-ea"/>
                  <a:sym typeface="+mn-lt"/>
                </a:rPr>
                <a:t>单击此处可编辑内容，根据您的需要自由拉伸文本框大小</a:t>
              </a:r>
              <a:endParaRPr lang="en-US" altLang="zh-CN" sz="1333" dirty="0">
                <a:solidFill>
                  <a:schemeClr val="tx1">
                    <a:lumMod val="65000"/>
                    <a:lumOff val="35000"/>
                  </a:schemeClr>
                </a:solidFill>
                <a:cs typeface="+mn-ea"/>
                <a:sym typeface="+mn-lt"/>
              </a:endParaRPr>
            </a:p>
          </p:txBody>
        </p:sp>
        <p:grpSp>
          <p:nvGrpSpPr>
            <p:cNvPr id="19" name="组合 19"/>
            <p:cNvGrpSpPr>
              <a:grpSpLocks noChangeAspect="1"/>
            </p:cNvGrpSpPr>
            <p:nvPr/>
          </p:nvGrpSpPr>
          <p:grpSpPr bwMode="auto">
            <a:xfrm>
              <a:off x="9398496" y="1847624"/>
              <a:ext cx="509607" cy="509607"/>
              <a:chOff x="1437735" y="704204"/>
              <a:chExt cx="492531" cy="493274"/>
            </a:xfrm>
            <a:solidFill>
              <a:schemeClr val="bg1"/>
            </a:solidFill>
          </p:grpSpPr>
          <p:sp>
            <p:nvSpPr>
              <p:cNvPr id="25" name="饼形 24"/>
              <p:cNvSpPr/>
              <p:nvPr/>
            </p:nvSpPr>
            <p:spPr>
              <a:xfrm flipH="1">
                <a:off x="1483162" y="752095"/>
                <a:ext cx="447104" cy="445383"/>
              </a:xfrm>
              <a:prstGeom prst="pi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133" dirty="0">
                  <a:solidFill>
                    <a:schemeClr val="tx2"/>
                  </a:solidFill>
                  <a:cs typeface="+mn-ea"/>
                  <a:sym typeface="+mn-lt"/>
                </a:endParaRPr>
              </a:p>
            </p:txBody>
          </p:sp>
          <p:sp>
            <p:nvSpPr>
              <p:cNvPr id="26" name="椭圆 34"/>
              <p:cNvSpPr>
                <a:spLocks noChangeAspect="1"/>
              </p:cNvSpPr>
              <p:nvPr/>
            </p:nvSpPr>
            <p:spPr>
              <a:xfrm>
                <a:off x="1437735" y="704204"/>
                <a:ext cx="222355" cy="222692"/>
              </a:xfrm>
              <a:custGeom>
                <a:avLst/>
                <a:gdLst/>
                <a:ahLst/>
                <a:cxnLst/>
                <a:rect l="l" t="t" r="r" b="b"/>
                <a:pathLst>
                  <a:path w="223200" h="223200">
                    <a:moveTo>
                      <a:pt x="223200" y="0"/>
                    </a:moveTo>
                    <a:lnTo>
                      <a:pt x="223200" y="223200"/>
                    </a:lnTo>
                    <a:lnTo>
                      <a:pt x="0" y="223200"/>
                    </a:lnTo>
                    <a:cubicBezTo>
                      <a:pt x="0" y="99930"/>
                      <a:pt x="99930" y="0"/>
                      <a:pt x="22320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133" dirty="0">
                  <a:solidFill>
                    <a:schemeClr val="tx2"/>
                  </a:solidFill>
                  <a:cs typeface="+mn-ea"/>
                  <a:sym typeface="+mn-lt"/>
                </a:endParaRPr>
              </a:p>
            </p:txBody>
          </p:sp>
        </p:grpSp>
      </p:grpSp>
    </p:spTree>
    <p:extLst>
      <p:ext uri="{BB962C8B-B14F-4D97-AF65-F5344CB8AC3E}">
        <p14:creationId xmlns:p14="http://schemas.microsoft.com/office/powerpoint/2010/main" val="2204939999"/>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anim calcmode="lin" valueType="num">
                                      <p:cBhvr>
                                        <p:cTn id="20" dur="1000" fill="hold"/>
                                        <p:tgtEl>
                                          <p:spTgt spid="13"/>
                                        </p:tgtEl>
                                        <p:attrNameLst>
                                          <p:attrName>ppt_x</p:attrName>
                                        </p:attrNameLst>
                                      </p:cBhvr>
                                      <p:tavLst>
                                        <p:tav tm="0">
                                          <p:val>
                                            <p:strVal val="#ppt_x"/>
                                          </p:val>
                                        </p:tav>
                                        <p:tav tm="100000">
                                          <p:val>
                                            <p:strVal val="#ppt_x"/>
                                          </p:val>
                                        </p:tav>
                                      </p:tavLst>
                                    </p:anim>
                                    <p:anim calcmode="lin" valueType="num">
                                      <p:cBhvr>
                                        <p:cTn id="21" dur="1000" fill="hold"/>
                                        <p:tgtEl>
                                          <p:spTgt spid="13"/>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 presetClass="entr" presetSubtype="2"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1+#ppt_w/2"/>
                                          </p:val>
                                        </p:tav>
                                        <p:tav tm="100000">
                                          <p:val>
                                            <p:strVal val="#ppt_x"/>
                                          </p:val>
                                        </p:tav>
                                      </p:tavLst>
                                    </p:anim>
                                    <p:anim calcmode="lin" valueType="num">
                                      <p:cBhvr additive="base">
                                        <p:cTn id="26"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椭圆 46"/>
          <p:cNvSpPr/>
          <p:nvPr/>
        </p:nvSpPr>
        <p:spPr>
          <a:xfrm>
            <a:off x="1354692" y="2067883"/>
            <a:ext cx="2048000" cy="2048000"/>
          </a:xfrm>
          <a:prstGeom prst="ellipse">
            <a:avLst/>
          </a:prstGeom>
          <a:noFill/>
          <a:ln w="28575">
            <a:solidFill>
              <a:schemeClr val="accent1"/>
            </a:solidFill>
            <a:prstDash val="dash"/>
          </a:ln>
        </p:spPr>
        <p:txBody>
          <a:bodyPr wrap="square" rtlCol="0" anchor="ctr">
            <a:noAutofit/>
          </a:bodyPr>
          <a:lstStyle/>
          <a:p>
            <a:pPr algn="ctr">
              <a:spcBef>
                <a:spcPct val="0"/>
              </a:spcBef>
            </a:pPr>
            <a:endParaRPr lang="zh-CN" altLang="en-US" sz="2000">
              <a:solidFill>
                <a:srgbClr val="222B33"/>
              </a:solidFill>
              <a:ea typeface="微软雅黑" panose="020B0503020204020204" pitchFamily="34" charset="-122"/>
              <a:sym typeface="+mn-lt"/>
            </a:endParaRPr>
          </a:p>
        </p:txBody>
      </p:sp>
      <p:sp>
        <p:nvSpPr>
          <p:cNvPr id="48" name="椭圆 47"/>
          <p:cNvSpPr/>
          <p:nvPr/>
        </p:nvSpPr>
        <p:spPr>
          <a:xfrm>
            <a:off x="1440026" y="2153216"/>
            <a:ext cx="1877333" cy="1877333"/>
          </a:xfrm>
          <a:prstGeom prst="ellipse">
            <a:avLst/>
          </a:prstGeom>
          <a:solidFill>
            <a:schemeClr val="accent1"/>
          </a:solidFill>
        </p:spPr>
        <p:txBody>
          <a:bodyPr wrap="square" rtlCol="0" anchor="ctr">
            <a:noAutofit/>
          </a:bodyPr>
          <a:lstStyle/>
          <a:p>
            <a:pPr algn="ctr">
              <a:spcBef>
                <a:spcPct val="0"/>
              </a:spcBef>
            </a:pPr>
            <a:endParaRPr lang="zh-CN" altLang="en-US" sz="2000">
              <a:solidFill>
                <a:srgbClr val="222B33"/>
              </a:solidFill>
              <a:ea typeface="微软雅黑" panose="020B0503020204020204" pitchFamily="34" charset="-122"/>
              <a:sym typeface="+mn-lt"/>
            </a:endParaRPr>
          </a:p>
        </p:txBody>
      </p:sp>
      <p:sp>
        <p:nvSpPr>
          <p:cNvPr id="51" name="椭圆 50"/>
          <p:cNvSpPr/>
          <p:nvPr/>
        </p:nvSpPr>
        <p:spPr>
          <a:xfrm>
            <a:off x="5039053" y="2067883"/>
            <a:ext cx="2048000" cy="2048000"/>
          </a:xfrm>
          <a:prstGeom prst="ellipse">
            <a:avLst/>
          </a:prstGeom>
          <a:noFill/>
          <a:ln w="28575">
            <a:solidFill>
              <a:schemeClr val="accent2"/>
            </a:solidFill>
            <a:prstDash val="dash"/>
          </a:ln>
        </p:spPr>
        <p:txBody>
          <a:bodyPr wrap="square" rtlCol="0" anchor="ctr">
            <a:noAutofit/>
          </a:bodyPr>
          <a:lstStyle/>
          <a:p>
            <a:pPr algn="ctr">
              <a:spcBef>
                <a:spcPct val="0"/>
              </a:spcBef>
            </a:pPr>
            <a:endParaRPr lang="zh-CN" altLang="en-US" sz="2000">
              <a:solidFill>
                <a:srgbClr val="222B33"/>
              </a:solidFill>
              <a:ea typeface="微软雅黑" panose="020B0503020204020204" pitchFamily="34" charset="-122"/>
              <a:sym typeface="+mn-lt"/>
            </a:endParaRPr>
          </a:p>
        </p:txBody>
      </p:sp>
      <p:sp>
        <p:nvSpPr>
          <p:cNvPr id="52" name="椭圆 51"/>
          <p:cNvSpPr/>
          <p:nvPr/>
        </p:nvSpPr>
        <p:spPr>
          <a:xfrm>
            <a:off x="5124387" y="2153216"/>
            <a:ext cx="1877333" cy="1877333"/>
          </a:xfrm>
          <a:prstGeom prst="ellipse">
            <a:avLst/>
          </a:prstGeom>
          <a:solidFill>
            <a:schemeClr val="accent2"/>
          </a:solidFill>
        </p:spPr>
        <p:txBody>
          <a:bodyPr wrap="square" rtlCol="0" anchor="ctr">
            <a:noAutofit/>
          </a:bodyPr>
          <a:lstStyle/>
          <a:p>
            <a:pPr algn="ctr">
              <a:spcBef>
                <a:spcPct val="0"/>
              </a:spcBef>
            </a:pPr>
            <a:endParaRPr lang="zh-CN" altLang="en-US" sz="2000">
              <a:solidFill>
                <a:srgbClr val="222B33"/>
              </a:solidFill>
              <a:ea typeface="微软雅黑" panose="020B0503020204020204" pitchFamily="34" charset="-122"/>
              <a:sym typeface="+mn-lt"/>
            </a:endParaRPr>
          </a:p>
        </p:txBody>
      </p:sp>
      <p:sp>
        <p:nvSpPr>
          <p:cNvPr id="54" name="椭圆 53"/>
          <p:cNvSpPr/>
          <p:nvPr/>
        </p:nvSpPr>
        <p:spPr>
          <a:xfrm>
            <a:off x="8661240" y="2067883"/>
            <a:ext cx="2048000" cy="2048000"/>
          </a:xfrm>
          <a:prstGeom prst="ellipse">
            <a:avLst/>
          </a:prstGeom>
          <a:noFill/>
          <a:ln w="28575">
            <a:solidFill>
              <a:schemeClr val="accent3"/>
            </a:solidFill>
            <a:prstDash val="dash"/>
          </a:ln>
        </p:spPr>
        <p:txBody>
          <a:bodyPr wrap="square" rtlCol="0" anchor="ctr">
            <a:noAutofit/>
          </a:bodyPr>
          <a:lstStyle/>
          <a:p>
            <a:pPr algn="ctr">
              <a:spcBef>
                <a:spcPct val="0"/>
              </a:spcBef>
            </a:pPr>
            <a:endParaRPr lang="zh-CN" altLang="en-US" sz="2000">
              <a:solidFill>
                <a:srgbClr val="222B33"/>
              </a:solidFill>
              <a:ea typeface="微软雅黑" panose="020B0503020204020204" pitchFamily="34" charset="-122"/>
              <a:sym typeface="+mn-lt"/>
            </a:endParaRPr>
          </a:p>
        </p:txBody>
      </p:sp>
      <p:sp>
        <p:nvSpPr>
          <p:cNvPr id="55" name="椭圆 54"/>
          <p:cNvSpPr/>
          <p:nvPr/>
        </p:nvSpPr>
        <p:spPr>
          <a:xfrm>
            <a:off x="8746574" y="2153216"/>
            <a:ext cx="1877333" cy="1877333"/>
          </a:xfrm>
          <a:prstGeom prst="ellipse">
            <a:avLst/>
          </a:prstGeom>
          <a:solidFill>
            <a:schemeClr val="accent3"/>
          </a:solidFill>
        </p:spPr>
        <p:txBody>
          <a:bodyPr wrap="square" rtlCol="0" anchor="ctr">
            <a:noAutofit/>
          </a:bodyPr>
          <a:lstStyle/>
          <a:p>
            <a:pPr algn="ctr">
              <a:spcBef>
                <a:spcPct val="0"/>
              </a:spcBef>
            </a:pPr>
            <a:endParaRPr lang="zh-CN" altLang="en-US" sz="2000">
              <a:solidFill>
                <a:srgbClr val="222B33"/>
              </a:solidFill>
              <a:ea typeface="微软雅黑" panose="020B0503020204020204" pitchFamily="34" charset="-122"/>
              <a:sym typeface="+mn-lt"/>
            </a:endParaRPr>
          </a:p>
        </p:txBody>
      </p:sp>
      <p:sp>
        <p:nvSpPr>
          <p:cNvPr id="34" name="TextBox 29"/>
          <p:cNvSpPr txBox="1">
            <a:spLocks noChangeArrowheads="1"/>
          </p:cNvSpPr>
          <p:nvPr/>
        </p:nvSpPr>
        <p:spPr bwMode="auto">
          <a:xfrm>
            <a:off x="1271851" y="4288784"/>
            <a:ext cx="2213683" cy="879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bg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bg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50000"/>
              </a:lnSpc>
              <a:buNone/>
            </a:pPr>
            <a:r>
              <a:rPr lang="zh-CN" altLang="en-US" sz="1137">
                <a:solidFill>
                  <a:schemeClr val="tx1">
                    <a:lumMod val="75000"/>
                    <a:lumOff val="25000"/>
                  </a:schemeClr>
                </a:solidFill>
                <a:latin typeface="+mn-lt"/>
                <a:sym typeface="+mn-lt"/>
              </a:rPr>
              <a:t>请替换文字内容，点击添加相关标题文字，修改文字内容，也可以直接复制你的内容到此。</a:t>
            </a:r>
            <a:endParaRPr lang="en-US" altLang="zh-CN" sz="1137" dirty="0">
              <a:solidFill>
                <a:schemeClr val="tx1">
                  <a:lumMod val="75000"/>
                  <a:lumOff val="25000"/>
                </a:schemeClr>
              </a:solidFill>
              <a:latin typeface="+mn-lt"/>
              <a:sym typeface="+mn-lt"/>
            </a:endParaRPr>
          </a:p>
        </p:txBody>
      </p:sp>
      <p:sp>
        <p:nvSpPr>
          <p:cNvPr id="44" name="TextBox 30"/>
          <p:cNvSpPr txBox="1">
            <a:spLocks noChangeArrowheads="1"/>
          </p:cNvSpPr>
          <p:nvPr/>
        </p:nvSpPr>
        <p:spPr bwMode="auto">
          <a:xfrm>
            <a:off x="4956212" y="4288784"/>
            <a:ext cx="2213683" cy="879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bg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bg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50000"/>
              </a:lnSpc>
              <a:buNone/>
            </a:pPr>
            <a:r>
              <a:rPr lang="zh-CN" altLang="en-US" sz="1137">
                <a:solidFill>
                  <a:schemeClr val="tx1">
                    <a:lumMod val="75000"/>
                    <a:lumOff val="25000"/>
                  </a:schemeClr>
                </a:solidFill>
                <a:latin typeface="+mn-lt"/>
                <a:sym typeface="+mn-lt"/>
              </a:rPr>
              <a:t>请替换文字内容，点击添加相关标题文字，修改文字内容，也可以直接复制你的内容到此。</a:t>
            </a:r>
            <a:endParaRPr lang="en-US" altLang="zh-CN" sz="1137" dirty="0">
              <a:solidFill>
                <a:schemeClr val="tx1">
                  <a:lumMod val="75000"/>
                  <a:lumOff val="25000"/>
                </a:schemeClr>
              </a:solidFill>
              <a:latin typeface="+mn-lt"/>
              <a:sym typeface="+mn-lt"/>
            </a:endParaRPr>
          </a:p>
        </p:txBody>
      </p:sp>
      <p:sp>
        <p:nvSpPr>
          <p:cNvPr id="45" name="TextBox 31"/>
          <p:cNvSpPr txBox="1">
            <a:spLocks noChangeArrowheads="1"/>
          </p:cNvSpPr>
          <p:nvPr/>
        </p:nvSpPr>
        <p:spPr bwMode="auto">
          <a:xfrm>
            <a:off x="8553788" y="4288785"/>
            <a:ext cx="2262904" cy="879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bg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bg2"/>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50000"/>
              </a:lnSpc>
              <a:buNone/>
            </a:pPr>
            <a:r>
              <a:rPr lang="zh-CN" altLang="en-US" sz="1137">
                <a:solidFill>
                  <a:schemeClr val="tx1">
                    <a:lumMod val="75000"/>
                    <a:lumOff val="25000"/>
                  </a:schemeClr>
                </a:solidFill>
                <a:latin typeface="+mn-lt"/>
                <a:sym typeface="+mn-lt"/>
              </a:rPr>
              <a:t>请替换文字内容，点击添加相关标题文字，修改文字内容，也可以直接复制你的内容到此。</a:t>
            </a:r>
            <a:endParaRPr lang="en-US" altLang="zh-CN" sz="1137" dirty="0">
              <a:solidFill>
                <a:schemeClr val="tx1">
                  <a:lumMod val="75000"/>
                  <a:lumOff val="25000"/>
                </a:schemeClr>
              </a:solidFill>
              <a:latin typeface="+mn-lt"/>
              <a:sym typeface="+mn-lt"/>
            </a:endParaRPr>
          </a:p>
        </p:txBody>
      </p:sp>
      <p:sp>
        <p:nvSpPr>
          <p:cNvPr id="56" name="Freeform 86"/>
          <p:cNvSpPr>
            <a:spLocks noEditPoints="1"/>
          </p:cNvSpPr>
          <p:nvPr/>
        </p:nvSpPr>
        <p:spPr bwMode="auto">
          <a:xfrm>
            <a:off x="9430436" y="2663168"/>
            <a:ext cx="509608" cy="857429"/>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endParaRPr lang="en-US" sz="1899">
              <a:ea typeface="微软雅黑" panose="020B0503020204020204" pitchFamily="34" charset="-122"/>
              <a:sym typeface="+mn-lt"/>
            </a:endParaRPr>
          </a:p>
        </p:txBody>
      </p:sp>
      <p:sp>
        <p:nvSpPr>
          <p:cNvPr id="57" name="Freeform 86"/>
          <p:cNvSpPr>
            <a:spLocks noEditPoints="1"/>
          </p:cNvSpPr>
          <p:nvPr/>
        </p:nvSpPr>
        <p:spPr bwMode="auto">
          <a:xfrm>
            <a:off x="5657671" y="2727042"/>
            <a:ext cx="810765" cy="729684"/>
          </a:xfrm>
          <a:custGeom>
            <a:avLst/>
            <a:gdLst>
              <a:gd name="T0" fmla="*/ 327 w 327"/>
              <a:gd name="T1" fmla="*/ 130 h 294"/>
              <a:gd name="T2" fmla="*/ 163 w 327"/>
              <a:gd name="T3" fmla="*/ 0 h 294"/>
              <a:gd name="T4" fmla="*/ 0 w 327"/>
              <a:gd name="T5" fmla="*/ 130 h 294"/>
              <a:gd name="T6" fmla="*/ 163 w 327"/>
              <a:gd name="T7" fmla="*/ 260 h 294"/>
              <a:gd name="T8" fmla="*/ 219 w 327"/>
              <a:gd name="T9" fmla="*/ 253 h 294"/>
              <a:gd name="T10" fmla="*/ 267 w 327"/>
              <a:gd name="T11" fmla="*/ 292 h 294"/>
              <a:gd name="T12" fmla="*/ 271 w 327"/>
              <a:gd name="T13" fmla="*/ 294 h 294"/>
              <a:gd name="T14" fmla="*/ 273 w 327"/>
              <a:gd name="T15" fmla="*/ 292 h 294"/>
              <a:gd name="T16" fmla="*/ 270 w 327"/>
              <a:gd name="T17" fmla="*/ 229 h 294"/>
              <a:gd name="T18" fmla="*/ 327 w 327"/>
              <a:gd name="T19" fmla="*/ 130 h 294"/>
              <a:gd name="T20" fmla="*/ 228 w 327"/>
              <a:gd name="T21" fmla="*/ 186 h 294"/>
              <a:gd name="T22" fmla="*/ 101 w 327"/>
              <a:gd name="T23" fmla="*/ 186 h 294"/>
              <a:gd name="T24" fmla="*/ 89 w 327"/>
              <a:gd name="T25" fmla="*/ 174 h 294"/>
              <a:gd name="T26" fmla="*/ 101 w 327"/>
              <a:gd name="T27" fmla="*/ 163 h 294"/>
              <a:gd name="T28" fmla="*/ 228 w 327"/>
              <a:gd name="T29" fmla="*/ 163 h 294"/>
              <a:gd name="T30" fmla="*/ 240 w 327"/>
              <a:gd name="T31" fmla="*/ 174 h 294"/>
              <a:gd name="T32" fmla="*/ 228 w 327"/>
              <a:gd name="T33" fmla="*/ 186 h 294"/>
              <a:gd name="T34" fmla="*/ 228 w 327"/>
              <a:gd name="T35" fmla="*/ 137 h 294"/>
              <a:gd name="T36" fmla="*/ 101 w 327"/>
              <a:gd name="T37" fmla="*/ 137 h 294"/>
              <a:gd name="T38" fmla="*/ 89 w 327"/>
              <a:gd name="T39" fmla="*/ 125 h 294"/>
              <a:gd name="T40" fmla="*/ 101 w 327"/>
              <a:gd name="T41" fmla="*/ 114 h 294"/>
              <a:gd name="T42" fmla="*/ 228 w 327"/>
              <a:gd name="T43" fmla="*/ 114 h 294"/>
              <a:gd name="T44" fmla="*/ 240 w 327"/>
              <a:gd name="T45" fmla="*/ 125 h 294"/>
              <a:gd name="T46" fmla="*/ 228 w 327"/>
              <a:gd name="T47" fmla="*/ 137 h 294"/>
              <a:gd name="T48" fmla="*/ 228 w 327"/>
              <a:gd name="T49" fmla="*/ 88 h 294"/>
              <a:gd name="T50" fmla="*/ 101 w 327"/>
              <a:gd name="T51" fmla="*/ 88 h 294"/>
              <a:gd name="T52" fmla="*/ 89 w 327"/>
              <a:gd name="T53" fmla="*/ 76 h 294"/>
              <a:gd name="T54" fmla="*/ 101 w 327"/>
              <a:gd name="T55" fmla="*/ 65 h 294"/>
              <a:gd name="T56" fmla="*/ 228 w 327"/>
              <a:gd name="T57" fmla="*/ 65 h 294"/>
              <a:gd name="T58" fmla="*/ 240 w 327"/>
              <a:gd name="T59" fmla="*/ 76 h 294"/>
              <a:gd name="T60" fmla="*/ 228 w 327"/>
              <a:gd name="T61" fmla="*/ 88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7" h="294">
                <a:moveTo>
                  <a:pt x="327" y="130"/>
                </a:moveTo>
                <a:cubicBezTo>
                  <a:pt x="327" y="58"/>
                  <a:pt x="254" y="0"/>
                  <a:pt x="163" y="0"/>
                </a:cubicBezTo>
                <a:cubicBezTo>
                  <a:pt x="73" y="0"/>
                  <a:pt x="0" y="58"/>
                  <a:pt x="0" y="130"/>
                </a:cubicBezTo>
                <a:cubicBezTo>
                  <a:pt x="0" y="202"/>
                  <a:pt x="73" y="260"/>
                  <a:pt x="163" y="260"/>
                </a:cubicBezTo>
                <a:cubicBezTo>
                  <a:pt x="183" y="260"/>
                  <a:pt x="202" y="258"/>
                  <a:pt x="219" y="253"/>
                </a:cubicBezTo>
                <a:cubicBezTo>
                  <a:pt x="267" y="292"/>
                  <a:pt x="267" y="292"/>
                  <a:pt x="267" y="292"/>
                </a:cubicBezTo>
                <a:cubicBezTo>
                  <a:pt x="268" y="293"/>
                  <a:pt x="270" y="294"/>
                  <a:pt x="271" y="294"/>
                </a:cubicBezTo>
                <a:cubicBezTo>
                  <a:pt x="272" y="294"/>
                  <a:pt x="273" y="293"/>
                  <a:pt x="273" y="292"/>
                </a:cubicBezTo>
                <a:cubicBezTo>
                  <a:pt x="270" y="229"/>
                  <a:pt x="270" y="229"/>
                  <a:pt x="270" y="229"/>
                </a:cubicBezTo>
                <a:cubicBezTo>
                  <a:pt x="305" y="205"/>
                  <a:pt x="327" y="170"/>
                  <a:pt x="327" y="130"/>
                </a:cubicBezTo>
                <a:close/>
                <a:moveTo>
                  <a:pt x="228" y="186"/>
                </a:moveTo>
                <a:cubicBezTo>
                  <a:pt x="101" y="186"/>
                  <a:pt x="101" y="186"/>
                  <a:pt x="101" y="186"/>
                </a:cubicBezTo>
                <a:cubicBezTo>
                  <a:pt x="94" y="186"/>
                  <a:pt x="89" y="181"/>
                  <a:pt x="89" y="174"/>
                </a:cubicBezTo>
                <a:cubicBezTo>
                  <a:pt x="89" y="168"/>
                  <a:pt x="94" y="163"/>
                  <a:pt x="101" y="163"/>
                </a:cubicBezTo>
                <a:cubicBezTo>
                  <a:pt x="228" y="163"/>
                  <a:pt x="228" y="163"/>
                  <a:pt x="228" y="163"/>
                </a:cubicBezTo>
                <a:cubicBezTo>
                  <a:pt x="234" y="163"/>
                  <a:pt x="240" y="168"/>
                  <a:pt x="240" y="174"/>
                </a:cubicBezTo>
                <a:cubicBezTo>
                  <a:pt x="240" y="181"/>
                  <a:pt x="234" y="186"/>
                  <a:pt x="228" y="186"/>
                </a:cubicBezTo>
                <a:close/>
                <a:moveTo>
                  <a:pt x="228" y="137"/>
                </a:moveTo>
                <a:cubicBezTo>
                  <a:pt x="101" y="137"/>
                  <a:pt x="101" y="137"/>
                  <a:pt x="101" y="137"/>
                </a:cubicBezTo>
                <a:cubicBezTo>
                  <a:pt x="94" y="137"/>
                  <a:pt x="89" y="132"/>
                  <a:pt x="89" y="125"/>
                </a:cubicBezTo>
                <a:cubicBezTo>
                  <a:pt x="89" y="119"/>
                  <a:pt x="94" y="114"/>
                  <a:pt x="101" y="114"/>
                </a:cubicBezTo>
                <a:cubicBezTo>
                  <a:pt x="228" y="114"/>
                  <a:pt x="228" y="114"/>
                  <a:pt x="228" y="114"/>
                </a:cubicBezTo>
                <a:cubicBezTo>
                  <a:pt x="234" y="114"/>
                  <a:pt x="240" y="119"/>
                  <a:pt x="240" y="125"/>
                </a:cubicBezTo>
                <a:cubicBezTo>
                  <a:pt x="240" y="132"/>
                  <a:pt x="234" y="137"/>
                  <a:pt x="228" y="137"/>
                </a:cubicBezTo>
                <a:close/>
                <a:moveTo>
                  <a:pt x="228" y="88"/>
                </a:moveTo>
                <a:cubicBezTo>
                  <a:pt x="101" y="88"/>
                  <a:pt x="101" y="88"/>
                  <a:pt x="101" y="88"/>
                </a:cubicBezTo>
                <a:cubicBezTo>
                  <a:pt x="94" y="88"/>
                  <a:pt x="89" y="83"/>
                  <a:pt x="89" y="76"/>
                </a:cubicBezTo>
                <a:cubicBezTo>
                  <a:pt x="89" y="70"/>
                  <a:pt x="94" y="65"/>
                  <a:pt x="101" y="65"/>
                </a:cubicBezTo>
                <a:cubicBezTo>
                  <a:pt x="228" y="65"/>
                  <a:pt x="228" y="65"/>
                  <a:pt x="228" y="65"/>
                </a:cubicBezTo>
                <a:cubicBezTo>
                  <a:pt x="234" y="65"/>
                  <a:pt x="240" y="70"/>
                  <a:pt x="240" y="76"/>
                </a:cubicBezTo>
                <a:cubicBezTo>
                  <a:pt x="240" y="83"/>
                  <a:pt x="234" y="88"/>
                  <a:pt x="228" y="88"/>
                </a:cubicBezTo>
                <a:close/>
              </a:path>
            </a:pathLst>
          </a:custGeom>
          <a:solidFill>
            <a:schemeClr val="bg1"/>
          </a:solidFill>
          <a:ln>
            <a:noFill/>
          </a:ln>
        </p:spPr>
        <p:txBody>
          <a:bodyPr vert="horz" wrap="square" lIns="91435" tIns="45717" rIns="91435" bIns="45717" numCol="1" anchor="t" anchorCtr="0" compatLnSpc="1">
            <a:prstTxWarp prst="textNoShape">
              <a:avLst/>
            </a:prstTxWarp>
          </a:bodyPr>
          <a:lstStyle/>
          <a:p>
            <a:endParaRPr lang="zh-CN" altLang="en-US" sz="1899">
              <a:ea typeface="微软雅黑" panose="020B0503020204020204" pitchFamily="34" charset="-122"/>
              <a:sym typeface="+mn-lt"/>
            </a:endParaRPr>
          </a:p>
        </p:txBody>
      </p:sp>
      <p:sp>
        <p:nvSpPr>
          <p:cNvPr id="58" name="Freeform 82"/>
          <p:cNvSpPr>
            <a:spLocks noEditPoints="1"/>
          </p:cNvSpPr>
          <p:nvPr/>
        </p:nvSpPr>
        <p:spPr bwMode="auto">
          <a:xfrm>
            <a:off x="2075795" y="2733914"/>
            <a:ext cx="605795" cy="715937"/>
          </a:xfrm>
          <a:custGeom>
            <a:avLst/>
            <a:gdLst/>
            <a:ahLst/>
            <a:cxnLst>
              <a:cxn ang="0">
                <a:pos x="61" y="26"/>
              </a:cxn>
              <a:cxn ang="0">
                <a:pos x="61" y="68"/>
              </a:cxn>
              <a:cxn ang="0">
                <a:pos x="58" y="72"/>
              </a:cxn>
              <a:cxn ang="0">
                <a:pos x="4" y="72"/>
              </a:cxn>
              <a:cxn ang="0">
                <a:pos x="0" y="68"/>
              </a:cxn>
              <a:cxn ang="0">
                <a:pos x="0" y="4"/>
              </a:cxn>
              <a:cxn ang="0">
                <a:pos x="4" y="0"/>
              </a:cxn>
              <a:cxn ang="0">
                <a:pos x="36" y="0"/>
              </a:cxn>
              <a:cxn ang="0">
                <a:pos x="36" y="22"/>
              </a:cxn>
              <a:cxn ang="0">
                <a:pos x="40" y="26"/>
              </a:cxn>
              <a:cxn ang="0">
                <a:pos x="61" y="26"/>
              </a:cxn>
              <a:cxn ang="0">
                <a:pos x="46" y="32"/>
              </a:cxn>
              <a:cxn ang="0">
                <a:pos x="45" y="31"/>
              </a:cxn>
              <a:cxn ang="0">
                <a:pos x="16" y="31"/>
              </a:cxn>
              <a:cxn ang="0">
                <a:pos x="15" y="32"/>
              </a:cxn>
              <a:cxn ang="0">
                <a:pos x="15" y="35"/>
              </a:cxn>
              <a:cxn ang="0">
                <a:pos x="16" y="36"/>
              </a:cxn>
              <a:cxn ang="0">
                <a:pos x="45" y="36"/>
              </a:cxn>
              <a:cxn ang="0">
                <a:pos x="46" y="35"/>
              </a:cxn>
              <a:cxn ang="0">
                <a:pos x="46" y="32"/>
              </a:cxn>
              <a:cxn ang="0">
                <a:pos x="46" y="43"/>
              </a:cxn>
              <a:cxn ang="0">
                <a:pos x="45" y="41"/>
              </a:cxn>
              <a:cxn ang="0">
                <a:pos x="16" y="41"/>
              </a:cxn>
              <a:cxn ang="0">
                <a:pos x="15" y="43"/>
              </a:cxn>
              <a:cxn ang="0">
                <a:pos x="15" y="45"/>
              </a:cxn>
              <a:cxn ang="0">
                <a:pos x="16" y="47"/>
              </a:cxn>
              <a:cxn ang="0">
                <a:pos x="45" y="47"/>
              </a:cxn>
              <a:cxn ang="0">
                <a:pos x="46" y="45"/>
              </a:cxn>
              <a:cxn ang="0">
                <a:pos x="46" y="43"/>
              </a:cxn>
              <a:cxn ang="0">
                <a:pos x="46" y="53"/>
              </a:cxn>
              <a:cxn ang="0">
                <a:pos x="45" y="52"/>
              </a:cxn>
              <a:cxn ang="0">
                <a:pos x="16" y="52"/>
              </a:cxn>
              <a:cxn ang="0">
                <a:pos x="15" y="53"/>
              </a:cxn>
              <a:cxn ang="0">
                <a:pos x="15" y="56"/>
              </a:cxn>
              <a:cxn ang="0">
                <a:pos x="16" y="57"/>
              </a:cxn>
              <a:cxn ang="0">
                <a:pos x="45" y="57"/>
              </a:cxn>
              <a:cxn ang="0">
                <a:pos x="46" y="56"/>
              </a:cxn>
              <a:cxn ang="0">
                <a:pos x="46" y="53"/>
              </a:cxn>
              <a:cxn ang="0">
                <a:pos x="60" y="21"/>
              </a:cxn>
              <a:cxn ang="0">
                <a:pos x="41" y="21"/>
              </a:cxn>
              <a:cxn ang="0">
                <a:pos x="41" y="2"/>
              </a:cxn>
              <a:cxn ang="0">
                <a:pos x="42" y="3"/>
              </a:cxn>
              <a:cxn ang="0">
                <a:pos x="59" y="19"/>
              </a:cxn>
              <a:cxn ang="0">
                <a:pos x="60" y="21"/>
              </a:cxn>
            </a:cxnLst>
            <a:rect l="0" t="0" r="r" b="b"/>
            <a:pathLst>
              <a:path w="61" h="72">
                <a:moveTo>
                  <a:pt x="61" y="26"/>
                </a:moveTo>
                <a:cubicBezTo>
                  <a:pt x="61" y="68"/>
                  <a:pt x="61" y="68"/>
                  <a:pt x="61" y="68"/>
                </a:cubicBezTo>
                <a:cubicBezTo>
                  <a:pt x="61" y="71"/>
                  <a:pt x="60" y="72"/>
                  <a:pt x="58" y="72"/>
                </a:cubicBezTo>
                <a:cubicBezTo>
                  <a:pt x="4" y="72"/>
                  <a:pt x="4" y="72"/>
                  <a:pt x="4" y="72"/>
                </a:cubicBezTo>
                <a:cubicBezTo>
                  <a:pt x="1" y="72"/>
                  <a:pt x="0" y="71"/>
                  <a:pt x="0" y="68"/>
                </a:cubicBezTo>
                <a:cubicBezTo>
                  <a:pt x="0" y="4"/>
                  <a:pt x="0" y="4"/>
                  <a:pt x="0" y="4"/>
                </a:cubicBezTo>
                <a:cubicBezTo>
                  <a:pt x="0" y="2"/>
                  <a:pt x="1" y="0"/>
                  <a:pt x="4" y="0"/>
                </a:cubicBezTo>
                <a:cubicBezTo>
                  <a:pt x="36" y="0"/>
                  <a:pt x="36" y="0"/>
                  <a:pt x="36" y="0"/>
                </a:cubicBezTo>
                <a:cubicBezTo>
                  <a:pt x="36" y="22"/>
                  <a:pt x="36" y="22"/>
                  <a:pt x="36" y="22"/>
                </a:cubicBezTo>
                <a:cubicBezTo>
                  <a:pt x="36" y="24"/>
                  <a:pt x="37" y="26"/>
                  <a:pt x="40" y="26"/>
                </a:cubicBezTo>
                <a:lnTo>
                  <a:pt x="61" y="26"/>
                </a:lnTo>
                <a:close/>
                <a:moveTo>
                  <a:pt x="46" y="32"/>
                </a:moveTo>
                <a:cubicBezTo>
                  <a:pt x="46" y="32"/>
                  <a:pt x="45" y="31"/>
                  <a:pt x="45" y="31"/>
                </a:cubicBezTo>
                <a:cubicBezTo>
                  <a:pt x="16" y="31"/>
                  <a:pt x="16" y="31"/>
                  <a:pt x="16" y="31"/>
                </a:cubicBezTo>
                <a:cubicBezTo>
                  <a:pt x="16" y="31"/>
                  <a:pt x="15" y="32"/>
                  <a:pt x="15" y="32"/>
                </a:cubicBezTo>
                <a:cubicBezTo>
                  <a:pt x="15" y="35"/>
                  <a:pt x="15" y="35"/>
                  <a:pt x="15" y="35"/>
                </a:cubicBezTo>
                <a:cubicBezTo>
                  <a:pt x="15" y="36"/>
                  <a:pt x="16" y="36"/>
                  <a:pt x="16" y="36"/>
                </a:cubicBezTo>
                <a:cubicBezTo>
                  <a:pt x="45" y="36"/>
                  <a:pt x="45" y="36"/>
                  <a:pt x="45" y="36"/>
                </a:cubicBezTo>
                <a:cubicBezTo>
                  <a:pt x="45" y="36"/>
                  <a:pt x="46" y="36"/>
                  <a:pt x="46" y="35"/>
                </a:cubicBezTo>
                <a:lnTo>
                  <a:pt x="46" y="32"/>
                </a:lnTo>
                <a:close/>
                <a:moveTo>
                  <a:pt x="46" y="43"/>
                </a:moveTo>
                <a:cubicBezTo>
                  <a:pt x="46" y="42"/>
                  <a:pt x="45" y="41"/>
                  <a:pt x="45" y="41"/>
                </a:cubicBezTo>
                <a:cubicBezTo>
                  <a:pt x="16" y="41"/>
                  <a:pt x="16" y="41"/>
                  <a:pt x="16" y="41"/>
                </a:cubicBezTo>
                <a:cubicBezTo>
                  <a:pt x="16" y="41"/>
                  <a:pt x="15" y="42"/>
                  <a:pt x="15" y="43"/>
                </a:cubicBezTo>
                <a:cubicBezTo>
                  <a:pt x="15" y="45"/>
                  <a:pt x="15" y="45"/>
                  <a:pt x="15" y="45"/>
                </a:cubicBezTo>
                <a:cubicBezTo>
                  <a:pt x="15" y="46"/>
                  <a:pt x="16" y="47"/>
                  <a:pt x="16" y="47"/>
                </a:cubicBezTo>
                <a:cubicBezTo>
                  <a:pt x="45" y="47"/>
                  <a:pt x="45" y="47"/>
                  <a:pt x="45" y="47"/>
                </a:cubicBezTo>
                <a:cubicBezTo>
                  <a:pt x="45" y="47"/>
                  <a:pt x="46" y="46"/>
                  <a:pt x="46" y="45"/>
                </a:cubicBezTo>
                <a:lnTo>
                  <a:pt x="46" y="43"/>
                </a:lnTo>
                <a:close/>
                <a:moveTo>
                  <a:pt x="46" y="53"/>
                </a:moveTo>
                <a:cubicBezTo>
                  <a:pt x="46" y="52"/>
                  <a:pt x="45" y="52"/>
                  <a:pt x="45" y="52"/>
                </a:cubicBezTo>
                <a:cubicBezTo>
                  <a:pt x="16" y="52"/>
                  <a:pt x="16" y="52"/>
                  <a:pt x="16" y="52"/>
                </a:cubicBezTo>
                <a:cubicBezTo>
                  <a:pt x="16" y="52"/>
                  <a:pt x="15" y="52"/>
                  <a:pt x="15" y="53"/>
                </a:cubicBezTo>
                <a:cubicBezTo>
                  <a:pt x="15" y="56"/>
                  <a:pt x="15" y="56"/>
                  <a:pt x="15" y="56"/>
                </a:cubicBezTo>
                <a:cubicBezTo>
                  <a:pt x="15" y="56"/>
                  <a:pt x="16" y="57"/>
                  <a:pt x="16" y="57"/>
                </a:cubicBezTo>
                <a:cubicBezTo>
                  <a:pt x="45" y="57"/>
                  <a:pt x="45" y="57"/>
                  <a:pt x="45" y="57"/>
                </a:cubicBezTo>
                <a:cubicBezTo>
                  <a:pt x="45" y="57"/>
                  <a:pt x="46" y="56"/>
                  <a:pt x="46" y="56"/>
                </a:cubicBezTo>
                <a:lnTo>
                  <a:pt x="46" y="53"/>
                </a:lnTo>
                <a:close/>
                <a:moveTo>
                  <a:pt x="60" y="21"/>
                </a:moveTo>
                <a:cubicBezTo>
                  <a:pt x="41" y="21"/>
                  <a:pt x="41" y="21"/>
                  <a:pt x="41" y="21"/>
                </a:cubicBezTo>
                <a:cubicBezTo>
                  <a:pt x="41" y="2"/>
                  <a:pt x="41" y="2"/>
                  <a:pt x="41" y="2"/>
                </a:cubicBezTo>
                <a:cubicBezTo>
                  <a:pt x="41" y="2"/>
                  <a:pt x="42" y="3"/>
                  <a:pt x="42" y="3"/>
                </a:cubicBezTo>
                <a:cubicBezTo>
                  <a:pt x="59" y="19"/>
                  <a:pt x="59" y="19"/>
                  <a:pt x="59" y="19"/>
                </a:cubicBezTo>
                <a:cubicBezTo>
                  <a:pt x="59" y="20"/>
                  <a:pt x="59" y="20"/>
                  <a:pt x="60" y="21"/>
                </a:cubicBez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endParaRPr lang="en-US" sz="1899">
              <a:ea typeface="微软雅黑" panose="020B0503020204020204" pitchFamily="34" charset="-122"/>
              <a:sym typeface="+mn-lt"/>
            </a:endParaRPr>
          </a:p>
        </p:txBody>
      </p:sp>
    </p:spTree>
    <p:extLst>
      <p:ext uri="{BB962C8B-B14F-4D97-AF65-F5344CB8AC3E}">
        <p14:creationId xmlns:p14="http://schemas.microsoft.com/office/powerpoint/2010/main" val="3078531278"/>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100000" fill="hold" grpId="0" nodeType="withEffect" p14:presetBounceEnd="40000">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14:bounceEnd="40000">
                                          <p:cBhvr additive="base">
                                            <p:cTn id="7" dur="1000" fill="hold"/>
                                            <p:tgtEl>
                                              <p:spTgt spid="47"/>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47"/>
                                            </p:tgtEl>
                                            <p:attrNameLst>
                                              <p:attrName>ppt_y</p:attrName>
                                            </p:attrNameLst>
                                          </p:cBhvr>
                                          <p:tavLst>
                                            <p:tav tm="0">
                                              <p:val>
                                                <p:strVal val="1+#ppt_h/2"/>
                                              </p:val>
                                            </p:tav>
                                            <p:tav tm="100000">
                                              <p:val>
                                                <p:strVal val="#ppt_y"/>
                                              </p:val>
                                            </p:tav>
                                          </p:tavLst>
                                        </p:anim>
                                      </p:childTnLst>
                                    </p:cTn>
                                  </p:par>
                                  <p:par>
                                    <p:cTn id="9" presetID="2" presetClass="entr" presetSubtype="4" accel="100000" fill="hold" grpId="0" nodeType="withEffect" p14:presetBounceEnd="40000">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14:bounceEnd="40000">
                                          <p:cBhvr additive="base">
                                            <p:cTn id="11" dur="1000" fill="hold"/>
                                            <p:tgtEl>
                                              <p:spTgt spid="48"/>
                                            </p:tgtEl>
                                            <p:attrNameLst>
                                              <p:attrName>ppt_x</p:attrName>
                                            </p:attrNameLst>
                                          </p:cBhvr>
                                          <p:tavLst>
                                            <p:tav tm="0">
                                              <p:val>
                                                <p:strVal val="#ppt_x"/>
                                              </p:val>
                                            </p:tav>
                                            <p:tav tm="100000">
                                              <p:val>
                                                <p:strVal val="#ppt_x"/>
                                              </p:val>
                                            </p:tav>
                                          </p:tavLst>
                                        </p:anim>
                                        <p:anim calcmode="lin" valueType="num" p14:bounceEnd="40000">
                                          <p:cBhvr additive="base">
                                            <p:cTn id="12" dur="1000" fill="hold"/>
                                            <p:tgtEl>
                                              <p:spTgt spid="48"/>
                                            </p:tgtEl>
                                            <p:attrNameLst>
                                              <p:attrName>ppt_y</p:attrName>
                                            </p:attrNameLst>
                                          </p:cBhvr>
                                          <p:tavLst>
                                            <p:tav tm="0">
                                              <p:val>
                                                <p:strVal val="1+#ppt_h/2"/>
                                              </p:val>
                                            </p:tav>
                                            <p:tav tm="100000">
                                              <p:val>
                                                <p:strVal val="#ppt_y"/>
                                              </p:val>
                                            </p:tav>
                                          </p:tavLst>
                                        </p:anim>
                                      </p:childTnLst>
                                    </p:cTn>
                                  </p:par>
                                  <p:par>
                                    <p:cTn id="13" presetID="2" presetClass="entr" presetSubtype="4" accel="100000" fill="hold" grpId="0" nodeType="withEffect" p14:presetBounceEnd="40000">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14:bounceEnd="40000">
                                          <p:cBhvr additive="base">
                                            <p:cTn id="15" dur="1000" fill="hold"/>
                                            <p:tgtEl>
                                              <p:spTgt spid="51"/>
                                            </p:tgtEl>
                                            <p:attrNameLst>
                                              <p:attrName>ppt_x</p:attrName>
                                            </p:attrNameLst>
                                          </p:cBhvr>
                                          <p:tavLst>
                                            <p:tav tm="0">
                                              <p:val>
                                                <p:strVal val="#ppt_x"/>
                                              </p:val>
                                            </p:tav>
                                            <p:tav tm="100000">
                                              <p:val>
                                                <p:strVal val="#ppt_x"/>
                                              </p:val>
                                            </p:tav>
                                          </p:tavLst>
                                        </p:anim>
                                        <p:anim calcmode="lin" valueType="num" p14:bounceEnd="40000">
                                          <p:cBhvr additive="base">
                                            <p:cTn id="16" dur="1000" fill="hold"/>
                                            <p:tgtEl>
                                              <p:spTgt spid="51"/>
                                            </p:tgtEl>
                                            <p:attrNameLst>
                                              <p:attrName>ppt_y</p:attrName>
                                            </p:attrNameLst>
                                          </p:cBhvr>
                                          <p:tavLst>
                                            <p:tav tm="0">
                                              <p:val>
                                                <p:strVal val="1+#ppt_h/2"/>
                                              </p:val>
                                            </p:tav>
                                            <p:tav tm="100000">
                                              <p:val>
                                                <p:strVal val="#ppt_y"/>
                                              </p:val>
                                            </p:tav>
                                          </p:tavLst>
                                        </p:anim>
                                      </p:childTnLst>
                                    </p:cTn>
                                  </p:par>
                                  <p:par>
                                    <p:cTn id="17" presetID="2" presetClass="entr" presetSubtype="4" accel="100000" fill="hold" grpId="0" nodeType="withEffect" p14:presetBounceEnd="40000">
                                      <p:stCondLst>
                                        <p:cond delay="0"/>
                                      </p:stCondLst>
                                      <p:childTnLst>
                                        <p:set>
                                          <p:cBhvr>
                                            <p:cTn id="18" dur="1" fill="hold">
                                              <p:stCondLst>
                                                <p:cond delay="0"/>
                                              </p:stCondLst>
                                            </p:cTn>
                                            <p:tgtEl>
                                              <p:spTgt spid="52"/>
                                            </p:tgtEl>
                                            <p:attrNameLst>
                                              <p:attrName>style.visibility</p:attrName>
                                            </p:attrNameLst>
                                          </p:cBhvr>
                                          <p:to>
                                            <p:strVal val="visible"/>
                                          </p:to>
                                        </p:set>
                                        <p:anim calcmode="lin" valueType="num" p14:bounceEnd="40000">
                                          <p:cBhvr additive="base">
                                            <p:cTn id="19" dur="1000" fill="hold"/>
                                            <p:tgtEl>
                                              <p:spTgt spid="52"/>
                                            </p:tgtEl>
                                            <p:attrNameLst>
                                              <p:attrName>ppt_x</p:attrName>
                                            </p:attrNameLst>
                                          </p:cBhvr>
                                          <p:tavLst>
                                            <p:tav tm="0">
                                              <p:val>
                                                <p:strVal val="#ppt_x"/>
                                              </p:val>
                                            </p:tav>
                                            <p:tav tm="100000">
                                              <p:val>
                                                <p:strVal val="#ppt_x"/>
                                              </p:val>
                                            </p:tav>
                                          </p:tavLst>
                                        </p:anim>
                                        <p:anim calcmode="lin" valueType="num" p14:bounceEnd="40000">
                                          <p:cBhvr additive="base">
                                            <p:cTn id="20" dur="1000" fill="hold"/>
                                            <p:tgtEl>
                                              <p:spTgt spid="52"/>
                                            </p:tgtEl>
                                            <p:attrNameLst>
                                              <p:attrName>ppt_y</p:attrName>
                                            </p:attrNameLst>
                                          </p:cBhvr>
                                          <p:tavLst>
                                            <p:tav tm="0">
                                              <p:val>
                                                <p:strVal val="1+#ppt_h/2"/>
                                              </p:val>
                                            </p:tav>
                                            <p:tav tm="100000">
                                              <p:val>
                                                <p:strVal val="#ppt_y"/>
                                              </p:val>
                                            </p:tav>
                                          </p:tavLst>
                                        </p:anim>
                                      </p:childTnLst>
                                    </p:cTn>
                                  </p:par>
                                  <p:par>
                                    <p:cTn id="21" presetID="2" presetClass="entr" presetSubtype="4" accel="100000" fill="hold" grpId="0" nodeType="withEffect" p14:presetBounceEnd="40000">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14:bounceEnd="40000">
                                          <p:cBhvr additive="base">
                                            <p:cTn id="23" dur="1000" fill="hold"/>
                                            <p:tgtEl>
                                              <p:spTgt spid="54"/>
                                            </p:tgtEl>
                                            <p:attrNameLst>
                                              <p:attrName>ppt_x</p:attrName>
                                            </p:attrNameLst>
                                          </p:cBhvr>
                                          <p:tavLst>
                                            <p:tav tm="0">
                                              <p:val>
                                                <p:strVal val="#ppt_x"/>
                                              </p:val>
                                            </p:tav>
                                            <p:tav tm="100000">
                                              <p:val>
                                                <p:strVal val="#ppt_x"/>
                                              </p:val>
                                            </p:tav>
                                          </p:tavLst>
                                        </p:anim>
                                        <p:anim calcmode="lin" valueType="num" p14:bounceEnd="40000">
                                          <p:cBhvr additive="base">
                                            <p:cTn id="24" dur="1000" fill="hold"/>
                                            <p:tgtEl>
                                              <p:spTgt spid="54"/>
                                            </p:tgtEl>
                                            <p:attrNameLst>
                                              <p:attrName>ppt_y</p:attrName>
                                            </p:attrNameLst>
                                          </p:cBhvr>
                                          <p:tavLst>
                                            <p:tav tm="0">
                                              <p:val>
                                                <p:strVal val="1+#ppt_h/2"/>
                                              </p:val>
                                            </p:tav>
                                            <p:tav tm="100000">
                                              <p:val>
                                                <p:strVal val="#ppt_y"/>
                                              </p:val>
                                            </p:tav>
                                          </p:tavLst>
                                        </p:anim>
                                      </p:childTnLst>
                                    </p:cTn>
                                  </p:par>
                                  <p:par>
                                    <p:cTn id="25" presetID="2" presetClass="entr" presetSubtype="4" accel="100000" fill="hold" grpId="0" nodeType="withEffect" p14:presetBounceEnd="40000">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14:bounceEnd="40000">
                                          <p:cBhvr additive="base">
                                            <p:cTn id="27" dur="1000" fill="hold"/>
                                            <p:tgtEl>
                                              <p:spTgt spid="55"/>
                                            </p:tgtEl>
                                            <p:attrNameLst>
                                              <p:attrName>ppt_x</p:attrName>
                                            </p:attrNameLst>
                                          </p:cBhvr>
                                          <p:tavLst>
                                            <p:tav tm="0">
                                              <p:val>
                                                <p:strVal val="#ppt_x"/>
                                              </p:val>
                                            </p:tav>
                                            <p:tav tm="100000">
                                              <p:val>
                                                <p:strVal val="#ppt_x"/>
                                              </p:val>
                                            </p:tav>
                                          </p:tavLst>
                                        </p:anim>
                                        <p:anim calcmode="lin" valueType="num" p14:bounceEnd="40000">
                                          <p:cBhvr additive="base">
                                            <p:cTn id="28" dur="1000" fill="hold"/>
                                            <p:tgtEl>
                                              <p:spTgt spid="55"/>
                                            </p:tgtEl>
                                            <p:attrNameLst>
                                              <p:attrName>ppt_y</p:attrName>
                                            </p:attrNameLst>
                                          </p:cBhvr>
                                          <p:tavLst>
                                            <p:tav tm="0">
                                              <p:val>
                                                <p:strVal val="1+#ppt_h/2"/>
                                              </p:val>
                                            </p:tav>
                                            <p:tav tm="100000">
                                              <p:val>
                                                <p:strVal val="#ppt_y"/>
                                              </p:val>
                                            </p:tav>
                                          </p:tavLst>
                                        </p:anim>
                                      </p:childTnLst>
                                    </p:cTn>
                                  </p:par>
                                  <p:par>
                                    <p:cTn id="29" presetID="2" presetClass="entr" presetSubtype="4" accel="100000" fill="hold" grpId="0" nodeType="withEffect" p14:presetBounceEnd="40000">
                                      <p:stCondLst>
                                        <p:cond delay="0"/>
                                      </p:stCondLst>
                                      <p:childTnLst>
                                        <p:set>
                                          <p:cBhvr>
                                            <p:cTn id="30" dur="1" fill="hold">
                                              <p:stCondLst>
                                                <p:cond delay="0"/>
                                              </p:stCondLst>
                                            </p:cTn>
                                            <p:tgtEl>
                                              <p:spTgt spid="34"/>
                                            </p:tgtEl>
                                            <p:attrNameLst>
                                              <p:attrName>style.visibility</p:attrName>
                                            </p:attrNameLst>
                                          </p:cBhvr>
                                          <p:to>
                                            <p:strVal val="visible"/>
                                          </p:to>
                                        </p:set>
                                        <p:anim calcmode="lin" valueType="num" p14:bounceEnd="40000">
                                          <p:cBhvr additive="base">
                                            <p:cTn id="31" dur="1000" fill="hold"/>
                                            <p:tgtEl>
                                              <p:spTgt spid="34"/>
                                            </p:tgtEl>
                                            <p:attrNameLst>
                                              <p:attrName>ppt_x</p:attrName>
                                            </p:attrNameLst>
                                          </p:cBhvr>
                                          <p:tavLst>
                                            <p:tav tm="0">
                                              <p:val>
                                                <p:strVal val="#ppt_x"/>
                                              </p:val>
                                            </p:tav>
                                            <p:tav tm="100000">
                                              <p:val>
                                                <p:strVal val="#ppt_x"/>
                                              </p:val>
                                            </p:tav>
                                          </p:tavLst>
                                        </p:anim>
                                        <p:anim calcmode="lin" valueType="num" p14:bounceEnd="40000">
                                          <p:cBhvr additive="base">
                                            <p:cTn id="32" dur="1000" fill="hold"/>
                                            <p:tgtEl>
                                              <p:spTgt spid="34"/>
                                            </p:tgtEl>
                                            <p:attrNameLst>
                                              <p:attrName>ppt_y</p:attrName>
                                            </p:attrNameLst>
                                          </p:cBhvr>
                                          <p:tavLst>
                                            <p:tav tm="0">
                                              <p:val>
                                                <p:strVal val="1+#ppt_h/2"/>
                                              </p:val>
                                            </p:tav>
                                            <p:tav tm="100000">
                                              <p:val>
                                                <p:strVal val="#ppt_y"/>
                                              </p:val>
                                            </p:tav>
                                          </p:tavLst>
                                        </p:anim>
                                      </p:childTnLst>
                                    </p:cTn>
                                  </p:par>
                                  <p:par>
                                    <p:cTn id="33" presetID="2" presetClass="entr" presetSubtype="4" accel="100000" fill="hold" grpId="0" nodeType="withEffect" p14:presetBounceEnd="40000">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14:bounceEnd="40000">
                                          <p:cBhvr additive="base">
                                            <p:cTn id="35" dur="1000" fill="hold"/>
                                            <p:tgtEl>
                                              <p:spTgt spid="44"/>
                                            </p:tgtEl>
                                            <p:attrNameLst>
                                              <p:attrName>ppt_x</p:attrName>
                                            </p:attrNameLst>
                                          </p:cBhvr>
                                          <p:tavLst>
                                            <p:tav tm="0">
                                              <p:val>
                                                <p:strVal val="#ppt_x"/>
                                              </p:val>
                                            </p:tav>
                                            <p:tav tm="100000">
                                              <p:val>
                                                <p:strVal val="#ppt_x"/>
                                              </p:val>
                                            </p:tav>
                                          </p:tavLst>
                                        </p:anim>
                                        <p:anim calcmode="lin" valueType="num" p14:bounceEnd="40000">
                                          <p:cBhvr additive="base">
                                            <p:cTn id="36" dur="1000" fill="hold"/>
                                            <p:tgtEl>
                                              <p:spTgt spid="44"/>
                                            </p:tgtEl>
                                            <p:attrNameLst>
                                              <p:attrName>ppt_y</p:attrName>
                                            </p:attrNameLst>
                                          </p:cBhvr>
                                          <p:tavLst>
                                            <p:tav tm="0">
                                              <p:val>
                                                <p:strVal val="1+#ppt_h/2"/>
                                              </p:val>
                                            </p:tav>
                                            <p:tav tm="100000">
                                              <p:val>
                                                <p:strVal val="#ppt_y"/>
                                              </p:val>
                                            </p:tav>
                                          </p:tavLst>
                                        </p:anim>
                                      </p:childTnLst>
                                    </p:cTn>
                                  </p:par>
                                  <p:par>
                                    <p:cTn id="37" presetID="2" presetClass="entr" presetSubtype="4" accel="100000" fill="hold" grpId="0" nodeType="withEffect" p14:presetBounceEnd="40000">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14:bounceEnd="40000">
                                          <p:cBhvr additive="base">
                                            <p:cTn id="39" dur="1000" fill="hold"/>
                                            <p:tgtEl>
                                              <p:spTgt spid="45"/>
                                            </p:tgtEl>
                                            <p:attrNameLst>
                                              <p:attrName>ppt_x</p:attrName>
                                            </p:attrNameLst>
                                          </p:cBhvr>
                                          <p:tavLst>
                                            <p:tav tm="0">
                                              <p:val>
                                                <p:strVal val="#ppt_x"/>
                                              </p:val>
                                            </p:tav>
                                            <p:tav tm="100000">
                                              <p:val>
                                                <p:strVal val="#ppt_x"/>
                                              </p:val>
                                            </p:tav>
                                          </p:tavLst>
                                        </p:anim>
                                        <p:anim calcmode="lin" valueType="num" p14:bounceEnd="40000">
                                          <p:cBhvr additive="base">
                                            <p:cTn id="40" dur="1000" fill="hold"/>
                                            <p:tgtEl>
                                              <p:spTgt spid="45"/>
                                            </p:tgtEl>
                                            <p:attrNameLst>
                                              <p:attrName>ppt_y</p:attrName>
                                            </p:attrNameLst>
                                          </p:cBhvr>
                                          <p:tavLst>
                                            <p:tav tm="0">
                                              <p:val>
                                                <p:strVal val="1+#ppt_h/2"/>
                                              </p:val>
                                            </p:tav>
                                            <p:tav tm="100000">
                                              <p:val>
                                                <p:strVal val="#ppt_y"/>
                                              </p:val>
                                            </p:tav>
                                          </p:tavLst>
                                        </p:anim>
                                      </p:childTnLst>
                                    </p:cTn>
                                  </p:par>
                                  <p:par>
                                    <p:cTn id="41" presetID="2" presetClass="entr" presetSubtype="4" accel="100000" fill="hold" grpId="0" nodeType="withEffect" p14:presetBounceEnd="40000">
                                      <p:stCondLst>
                                        <p:cond delay="0"/>
                                      </p:stCondLst>
                                      <p:childTnLst>
                                        <p:set>
                                          <p:cBhvr>
                                            <p:cTn id="42" dur="1" fill="hold">
                                              <p:stCondLst>
                                                <p:cond delay="0"/>
                                              </p:stCondLst>
                                            </p:cTn>
                                            <p:tgtEl>
                                              <p:spTgt spid="56"/>
                                            </p:tgtEl>
                                            <p:attrNameLst>
                                              <p:attrName>style.visibility</p:attrName>
                                            </p:attrNameLst>
                                          </p:cBhvr>
                                          <p:to>
                                            <p:strVal val="visible"/>
                                          </p:to>
                                        </p:set>
                                        <p:anim calcmode="lin" valueType="num" p14:bounceEnd="40000">
                                          <p:cBhvr additive="base">
                                            <p:cTn id="43" dur="1000" fill="hold"/>
                                            <p:tgtEl>
                                              <p:spTgt spid="56"/>
                                            </p:tgtEl>
                                            <p:attrNameLst>
                                              <p:attrName>ppt_x</p:attrName>
                                            </p:attrNameLst>
                                          </p:cBhvr>
                                          <p:tavLst>
                                            <p:tav tm="0">
                                              <p:val>
                                                <p:strVal val="#ppt_x"/>
                                              </p:val>
                                            </p:tav>
                                            <p:tav tm="100000">
                                              <p:val>
                                                <p:strVal val="#ppt_x"/>
                                              </p:val>
                                            </p:tav>
                                          </p:tavLst>
                                        </p:anim>
                                        <p:anim calcmode="lin" valueType="num" p14:bounceEnd="40000">
                                          <p:cBhvr additive="base">
                                            <p:cTn id="44" dur="1000" fill="hold"/>
                                            <p:tgtEl>
                                              <p:spTgt spid="56"/>
                                            </p:tgtEl>
                                            <p:attrNameLst>
                                              <p:attrName>ppt_y</p:attrName>
                                            </p:attrNameLst>
                                          </p:cBhvr>
                                          <p:tavLst>
                                            <p:tav tm="0">
                                              <p:val>
                                                <p:strVal val="1+#ppt_h/2"/>
                                              </p:val>
                                            </p:tav>
                                            <p:tav tm="100000">
                                              <p:val>
                                                <p:strVal val="#ppt_y"/>
                                              </p:val>
                                            </p:tav>
                                          </p:tavLst>
                                        </p:anim>
                                      </p:childTnLst>
                                    </p:cTn>
                                  </p:par>
                                  <p:par>
                                    <p:cTn id="45" presetID="2" presetClass="entr" presetSubtype="4" accel="100000" fill="hold" grpId="0" nodeType="withEffect" p14:presetBounceEnd="40000">
                                      <p:stCondLst>
                                        <p:cond delay="0"/>
                                      </p:stCondLst>
                                      <p:childTnLst>
                                        <p:set>
                                          <p:cBhvr>
                                            <p:cTn id="46" dur="1" fill="hold">
                                              <p:stCondLst>
                                                <p:cond delay="0"/>
                                              </p:stCondLst>
                                            </p:cTn>
                                            <p:tgtEl>
                                              <p:spTgt spid="57"/>
                                            </p:tgtEl>
                                            <p:attrNameLst>
                                              <p:attrName>style.visibility</p:attrName>
                                            </p:attrNameLst>
                                          </p:cBhvr>
                                          <p:to>
                                            <p:strVal val="visible"/>
                                          </p:to>
                                        </p:set>
                                        <p:anim calcmode="lin" valueType="num" p14:bounceEnd="40000">
                                          <p:cBhvr additive="base">
                                            <p:cTn id="47" dur="1000" fill="hold"/>
                                            <p:tgtEl>
                                              <p:spTgt spid="57"/>
                                            </p:tgtEl>
                                            <p:attrNameLst>
                                              <p:attrName>ppt_x</p:attrName>
                                            </p:attrNameLst>
                                          </p:cBhvr>
                                          <p:tavLst>
                                            <p:tav tm="0">
                                              <p:val>
                                                <p:strVal val="#ppt_x"/>
                                              </p:val>
                                            </p:tav>
                                            <p:tav tm="100000">
                                              <p:val>
                                                <p:strVal val="#ppt_x"/>
                                              </p:val>
                                            </p:tav>
                                          </p:tavLst>
                                        </p:anim>
                                        <p:anim calcmode="lin" valueType="num" p14:bounceEnd="40000">
                                          <p:cBhvr additive="base">
                                            <p:cTn id="48" dur="1000" fill="hold"/>
                                            <p:tgtEl>
                                              <p:spTgt spid="57"/>
                                            </p:tgtEl>
                                            <p:attrNameLst>
                                              <p:attrName>ppt_y</p:attrName>
                                            </p:attrNameLst>
                                          </p:cBhvr>
                                          <p:tavLst>
                                            <p:tav tm="0">
                                              <p:val>
                                                <p:strVal val="1+#ppt_h/2"/>
                                              </p:val>
                                            </p:tav>
                                            <p:tav tm="100000">
                                              <p:val>
                                                <p:strVal val="#ppt_y"/>
                                              </p:val>
                                            </p:tav>
                                          </p:tavLst>
                                        </p:anim>
                                      </p:childTnLst>
                                    </p:cTn>
                                  </p:par>
                                  <p:par>
                                    <p:cTn id="49" presetID="2" presetClass="entr" presetSubtype="4" accel="100000" fill="hold" grpId="0" nodeType="withEffect" p14:presetBounceEnd="40000">
                                      <p:stCondLst>
                                        <p:cond delay="0"/>
                                      </p:stCondLst>
                                      <p:childTnLst>
                                        <p:set>
                                          <p:cBhvr>
                                            <p:cTn id="50" dur="1" fill="hold">
                                              <p:stCondLst>
                                                <p:cond delay="0"/>
                                              </p:stCondLst>
                                            </p:cTn>
                                            <p:tgtEl>
                                              <p:spTgt spid="58"/>
                                            </p:tgtEl>
                                            <p:attrNameLst>
                                              <p:attrName>style.visibility</p:attrName>
                                            </p:attrNameLst>
                                          </p:cBhvr>
                                          <p:to>
                                            <p:strVal val="visible"/>
                                          </p:to>
                                        </p:set>
                                        <p:anim calcmode="lin" valueType="num" p14:bounceEnd="40000">
                                          <p:cBhvr additive="base">
                                            <p:cTn id="51" dur="1000" fill="hold"/>
                                            <p:tgtEl>
                                              <p:spTgt spid="58"/>
                                            </p:tgtEl>
                                            <p:attrNameLst>
                                              <p:attrName>ppt_x</p:attrName>
                                            </p:attrNameLst>
                                          </p:cBhvr>
                                          <p:tavLst>
                                            <p:tav tm="0">
                                              <p:val>
                                                <p:strVal val="#ppt_x"/>
                                              </p:val>
                                            </p:tav>
                                            <p:tav tm="100000">
                                              <p:val>
                                                <p:strVal val="#ppt_x"/>
                                              </p:val>
                                            </p:tav>
                                          </p:tavLst>
                                        </p:anim>
                                        <p:anim calcmode="lin" valueType="num" p14:bounceEnd="40000">
                                          <p:cBhvr additive="base">
                                            <p:cTn id="52" dur="100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51" grpId="0" animBg="1"/>
          <p:bldP spid="52" grpId="0" animBg="1"/>
          <p:bldP spid="54" grpId="0" animBg="1"/>
          <p:bldP spid="55" grpId="0" animBg="1"/>
          <p:bldP spid="34" grpId="0"/>
          <p:bldP spid="44" grpId="0"/>
          <p:bldP spid="45" grpId="0"/>
          <p:bldP spid="56" grpId="0" animBg="1"/>
          <p:bldP spid="57" grpId="0" animBg="1"/>
          <p:bldP spid="5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10000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1000" fill="hold"/>
                                            <p:tgtEl>
                                              <p:spTgt spid="47"/>
                                            </p:tgtEl>
                                            <p:attrNameLst>
                                              <p:attrName>ppt_x</p:attrName>
                                            </p:attrNameLst>
                                          </p:cBhvr>
                                          <p:tavLst>
                                            <p:tav tm="0">
                                              <p:val>
                                                <p:strVal val="#ppt_x"/>
                                              </p:val>
                                            </p:tav>
                                            <p:tav tm="100000">
                                              <p:val>
                                                <p:strVal val="#ppt_x"/>
                                              </p:val>
                                            </p:tav>
                                          </p:tavLst>
                                        </p:anim>
                                        <p:anim calcmode="lin" valueType="num">
                                          <p:cBhvr additive="base">
                                            <p:cTn id="8" dur="1000" fill="hold"/>
                                            <p:tgtEl>
                                              <p:spTgt spid="47"/>
                                            </p:tgtEl>
                                            <p:attrNameLst>
                                              <p:attrName>ppt_y</p:attrName>
                                            </p:attrNameLst>
                                          </p:cBhvr>
                                          <p:tavLst>
                                            <p:tav tm="0">
                                              <p:val>
                                                <p:strVal val="1+#ppt_h/2"/>
                                              </p:val>
                                            </p:tav>
                                            <p:tav tm="100000">
                                              <p:val>
                                                <p:strVal val="#ppt_y"/>
                                              </p:val>
                                            </p:tav>
                                          </p:tavLst>
                                        </p:anim>
                                      </p:childTnLst>
                                    </p:cTn>
                                  </p:par>
                                  <p:par>
                                    <p:cTn id="9" presetID="2" presetClass="entr" presetSubtype="4" ac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1+#ppt_h/2"/>
                                              </p:val>
                                            </p:tav>
                                            <p:tav tm="100000">
                                              <p:val>
                                                <p:strVal val="#ppt_y"/>
                                              </p:val>
                                            </p:tav>
                                          </p:tavLst>
                                        </p:anim>
                                      </p:childTnLst>
                                    </p:cTn>
                                  </p:par>
                                  <p:par>
                                    <p:cTn id="13" presetID="2" presetClass="entr" presetSubtype="4" accel="100000" fill="hold" grpId="0" nodeType="with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1000" fill="hold"/>
                                            <p:tgtEl>
                                              <p:spTgt spid="51"/>
                                            </p:tgtEl>
                                            <p:attrNameLst>
                                              <p:attrName>ppt_x</p:attrName>
                                            </p:attrNameLst>
                                          </p:cBhvr>
                                          <p:tavLst>
                                            <p:tav tm="0">
                                              <p:val>
                                                <p:strVal val="#ppt_x"/>
                                              </p:val>
                                            </p:tav>
                                            <p:tav tm="100000">
                                              <p:val>
                                                <p:strVal val="#ppt_x"/>
                                              </p:val>
                                            </p:tav>
                                          </p:tavLst>
                                        </p:anim>
                                        <p:anim calcmode="lin" valueType="num">
                                          <p:cBhvr additive="base">
                                            <p:cTn id="16" dur="1000" fill="hold"/>
                                            <p:tgtEl>
                                              <p:spTgt spid="51"/>
                                            </p:tgtEl>
                                            <p:attrNameLst>
                                              <p:attrName>ppt_y</p:attrName>
                                            </p:attrNameLst>
                                          </p:cBhvr>
                                          <p:tavLst>
                                            <p:tav tm="0">
                                              <p:val>
                                                <p:strVal val="1+#ppt_h/2"/>
                                              </p:val>
                                            </p:tav>
                                            <p:tav tm="100000">
                                              <p:val>
                                                <p:strVal val="#ppt_y"/>
                                              </p:val>
                                            </p:tav>
                                          </p:tavLst>
                                        </p:anim>
                                      </p:childTnLst>
                                    </p:cTn>
                                  </p:par>
                                  <p:par>
                                    <p:cTn id="17" presetID="2" presetClass="entr" presetSubtype="4" accel="100000" fill="hold" grpId="0" nodeType="withEffect">
                                      <p:stCondLst>
                                        <p:cond delay="0"/>
                                      </p:stCondLst>
                                      <p:childTnLst>
                                        <p:set>
                                          <p:cBhvr>
                                            <p:cTn id="18" dur="1" fill="hold">
                                              <p:stCondLst>
                                                <p:cond delay="0"/>
                                              </p:stCondLst>
                                            </p:cTn>
                                            <p:tgtEl>
                                              <p:spTgt spid="52"/>
                                            </p:tgtEl>
                                            <p:attrNameLst>
                                              <p:attrName>style.visibility</p:attrName>
                                            </p:attrNameLst>
                                          </p:cBhvr>
                                          <p:to>
                                            <p:strVal val="visible"/>
                                          </p:to>
                                        </p:set>
                                        <p:anim calcmode="lin" valueType="num">
                                          <p:cBhvr additive="base">
                                            <p:cTn id="19" dur="1000" fill="hold"/>
                                            <p:tgtEl>
                                              <p:spTgt spid="52"/>
                                            </p:tgtEl>
                                            <p:attrNameLst>
                                              <p:attrName>ppt_x</p:attrName>
                                            </p:attrNameLst>
                                          </p:cBhvr>
                                          <p:tavLst>
                                            <p:tav tm="0">
                                              <p:val>
                                                <p:strVal val="#ppt_x"/>
                                              </p:val>
                                            </p:tav>
                                            <p:tav tm="100000">
                                              <p:val>
                                                <p:strVal val="#ppt_x"/>
                                              </p:val>
                                            </p:tav>
                                          </p:tavLst>
                                        </p:anim>
                                        <p:anim calcmode="lin" valueType="num">
                                          <p:cBhvr additive="base">
                                            <p:cTn id="20" dur="1000" fill="hold"/>
                                            <p:tgtEl>
                                              <p:spTgt spid="52"/>
                                            </p:tgtEl>
                                            <p:attrNameLst>
                                              <p:attrName>ppt_y</p:attrName>
                                            </p:attrNameLst>
                                          </p:cBhvr>
                                          <p:tavLst>
                                            <p:tav tm="0">
                                              <p:val>
                                                <p:strVal val="1+#ppt_h/2"/>
                                              </p:val>
                                            </p:tav>
                                            <p:tav tm="100000">
                                              <p:val>
                                                <p:strVal val="#ppt_y"/>
                                              </p:val>
                                            </p:tav>
                                          </p:tavLst>
                                        </p:anim>
                                      </p:childTnLst>
                                    </p:cTn>
                                  </p:par>
                                  <p:par>
                                    <p:cTn id="21" presetID="2" presetClass="entr" presetSubtype="4" accel="100000" fill="hold" grpId="0" nodeType="withEffect">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cBhvr additive="base">
                                            <p:cTn id="23" dur="1000" fill="hold"/>
                                            <p:tgtEl>
                                              <p:spTgt spid="54"/>
                                            </p:tgtEl>
                                            <p:attrNameLst>
                                              <p:attrName>ppt_x</p:attrName>
                                            </p:attrNameLst>
                                          </p:cBhvr>
                                          <p:tavLst>
                                            <p:tav tm="0">
                                              <p:val>
                                                <p:strVal val="#ppt_x"/>
                                              </p:val>
                                            </p:tav>
                                            <p:tav tm="100000">
                                              <p:val>
                                                <p:strVal val="#ppt_x"/>
                                              </p:val>
                                            </p:tav>
                                          </p:tavLst>
                                        </p:anim>
                                        <p:anim calcmode="lin" valueType="num">
                                          <p:cBhvr additive="base">
                                            <p:cTn id="24" dur="1000" fill="hold"/>
                                            <p:tgtEl>
                                              <p:spTgt spid="54"/>
                                            </p:tgtEl>
                                            <p:attrNameLst>
                                              <p:attrName>ppt_y</p:attrName>
                                            </p:attrNameLst>
                                          </p:cBhvr>
                                          <p:tavLst>
                                            <p:tav tm="0">
                                              <p:val>
                                                <p:strVal val="1+#ppt_h/2"/>
                                              </p:val>
                                            </p:tav>
                                            <p:tav tm="100000">
                                              <p:val>
                                                <p:strVal val="#ppt_y"/>
                                              </p:val>
                                            </p:tav>
                                          </p:tavLst>
                                        </p:anim>
                                      </p:childTnLst>
                                    </p:cTn>
                                  </p:par>
                                  <p:par>
                                    <p:cTn id="25" presetID="2" presetClass="entr" presetSubtype="4" accel="100000" fill="hold" grpId="0" nodeType="with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1000" fill="hold"/>
                                            <p:tgtEl>
                                              <p:spTgt spid="55"/>
                                            </p:tgtEl>
                                            <p:attrNameLst>
                                              <p:attrName>ppt_x</p:attrName>
                                            </p:attrNameLst>
                                          </p:cBhvr>
                                          <p:tavLst>
                                            <p:tav tm="0">
                                              <p:val>
                                                <p:strVal val="#ppt_x"/>
                                              </p:val>
                                            </p:tav>
                                            <p:tav tm="100000">
                                              <p:val>
                                                <p:strVal val="#ppt_x"/>
                                              </p:val>
                                            </p:tav>
                                          </p:tavLst>
                                        </p:anim>
                                        <p:anim calcmode="lin" valueType="num">
                                          <p:cBhvr additive="base">
                                            <p:cTn id="28" dur="1000" fill="hold"/>
                                            <p:tgtEl>
                                              <p:spTgt spid="55"/>
                                            </p:tgtEl>
                                            <p:attrNameLst>
                                              <p:attrName>ppt_y</p:attrName>
                                            </p:attrNameLst>
                                          </p:cBhvr>
                                          <p:tavLst>
                                            <p:tav tm="0">
                                              <p:val>
                                                <p:strVal val="1+#ppt_h/2"/>
                                              </p:val>
                                            </p:tav>
                                            <p:tav tm="100000">
                                              <p:val>
                                                <p:strVal val="#ppt_y"/>
                                              </p:val>
                                            </p:tav>
                                          </p:tavLst>
                                        </p:anim>
                                      </p:childTnLst>
                                    </p:cTn>
                                  </p:par>
                                  <p:par>
                                    <p:cTn id="29" presetID="2" presetClass="entr" presetSubtype="4" accel="100000" fill="hold" grpId="0" nodeType="withEffect">
                                      <p:stCondLst>
                                        <p:cond delay="0"/>
                                      </p:stCondLst>
                                      <p:childTnLst>
                                        <p:set>
                                          <p:cBhvr>
                                            <p:cTn id="30" dur="1" fill="hold">
                                              <p:stCondLst>
                                                <p:cond delay="0"/>
                                              </p:stCondLst>
                                            </p:cTn>
                                            <p:tgtEl>
                                              <p:spTgt spid="34"/>
                                            </p:tgtEl>
                                            <p:attrNameLst>
                                              <p:attrName>style.visibility</p:attrName>
                                            </p:attrNameLst>
                                          </p:cBhvr>
                                          <p:to>
                                            <p:strVal val="visible"/>
                                          </p:to>
                                        </p:set>
                                        <p:anim calcmode="lin" valueType="num">
                                          <p:cBhvr additive="base">
                                            <p:cTn id="31" dur="1000" fill="hold"/>
                                            <p:tgtEl>
                                              <p:spTgt spid="34"/>
                                            </p:tgtEl>
                                            <p:attrNameLst>
                                              <p:attrName>ppt_x</p:attrName>
                                            </p:attrNameLst>
                                          </p:cBhvr>
                                          <p:tavLst>
                                            <p:tav tm="0">
                                              <p:val>
                                                <p:strVal val="#ppt_x"/>
                                              </p:val>
                                            </p:tav>
                                            <p:tav tm="100000">
                                              <p:val>
                                                <p:strVal val="#ppt_x"/>
                                              </p:val>
                                            </p:tav>
                                          </p:tavLst>
                                        </p:anim>
                                        <p:anim calcmode="lin" valueType="num">
                                          <p:cBhvr additive="base">
                                            <p:cTn id="32" dur="1000" fill="hold"/>
                                            <p:tgtEl>
                                              <p:spTgt spid="34"/>
                                            </p:tgtEl>
                                            <p:attrNameLst>
                                              <p:attrName>ppt_y</p:attrName>
                                            </p:attrNameLst>
                                          </p:cBhvr>
                                          <p:tavLst>
                                            <p:tav tm="0">
                                              <p:val>
                                                <p:strVal val="1+#ppt_h/2"/>
                                              </p:val>
                                            </p:tav>
                                            <p:tav tm="100000">
                                              <p:val>
                                                <p:strVal val="#ppt_y"/>
                                              </p:val>
                                            </p:tav>
                                          </p:tavLst>
                                        </p:anim>
                                      </p:childTnLst>
                                    </p:cTn>
                                  </p:par>
                                  <p:par>
                                    <p:cTn id="33" presetID="2" presetClass="entr" presetSubtype="4" accel="100000"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1000" fill="hold"/>
                                            <p:tgtEl>
                                              <p:spTgt spid="44"/>
                                            </p:tgtEl>
                                            <p:attrNameLst>
                                              <p:attrName>ppt_x</p:attrName>
                                            </p:attrNameLst>
                                          </p:cBhvr>
                                          <p:tavLst>
                                            <p:tav tm="0">
                                              <p:val>
                                                <p:strVal val="#ppt_x"/>
                                              </p:val>
                                            </p:tav>
                                            <p:tav tm="100000">
                                              <p:val>
                                                <p:strVal val="#ppt_x"/>
                                              </p:val>
                                            </p:tav>
                                          </p:tavLst>
                                        </p:anim>
                                        <p:anim calcmode="lin" valueType="num">
                                          <p:cBhvr additive="base">
                                            <p:cTn id="36" dur="1000" fill="hold"/>
                                            <p:tgtEl>
                                              <p:spTgt spid="44"/>
                                            </p:tgtEl>
                                            <p:attrNameLst>
                                              <p:attrName>ppt_y</p:attrName>
                                            </p:attrNameLst>
                                          </p:cBhvr>
                                          <p:tavLst>
                                            <p:tav tm="0">
                                              <p:val>
                                                <p:strVal val="1+#ppt_h/2"/>
                                              </p:val>
                                            </p:tav>
                                            <p:tav tm="100000">
                                              <p:val>
                                                <p:strVal val="#ppt_y"/>
                                              </p:val>
                                            </p:tav>
                                          </p:tavLst>
                                        </p:anim>
                                      </p:childTnLst>
                                    </p:cTn>
                                  </p:par>
                                  <p:par>
                                    <p:cTn id="37" presetID="2" presetClass="entr" presetSubtype="4" accel="100000"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1000" fill="hold"/>
                                            <p:tgtEl>
                                              <p:spTgt spid="45"/>
                                            </p:tgtEl>
                                            <p:attrNameLst>
                                              <p:attrName>ppt_x</p:attrName>
                                            </p:attrNameLst>
                                          </p:cBhvr>
                                          <p:tavLst>
                                            <p:tav tm="0">
                                              <p:val>
                                                <p:strVal val="#ppt_x"/>
                                              </p:val>
                                            </p:tav>
                                            <p:tav tm="100000">
                                              <p:val>
                                                <p:strVal val="#ppt_x"/>
                                              </p:val>
                                            </p:tav>
                                          </p:tavLst>
                                        </p:anim>
                                        <p:anim calcmode="lin" valueType="num">
                                          <p:cBhvr additive="base">
                                            <p:cTn id="40" dur="1000" fill="hold"/>
                                            <p:tgtEl>
                                              <p:spTgt spid="45"/>
                                            </p:tgtEl>
                                            <p:attrNameLst>
                                              <p:attrName>ppt_y</p:attrName>
                                            </p:attrNameLst>
                                          </p:cBhvr>
                                          <p:tavLst>
                                            <p:tav tm="0">
                                              <p:val>
                                                <p:strVal val="1+#ppt_h/2"/>
                                              </p:val>
                                            </p:tav>
                                            <p:tav tm="100000">
                                              <p:val>
                                                <p:strVal val="#ppt_y"/>
                                              </p:val>
                                            </p:tav>
                                          </p:tavLst>
                                        </p:anim>
                                      </p:childTnLst>
                                    </p:cTn>
                                  </p:par>
                                  <p:par>
                                    <p:cTn id="41" presetID="2" presetClass="entr" presetSubtype="4" accel="100000" fill="hold" grpId="0" nodeType="withEffect">
                                      <p:stCondLst>
                                        <p:cond delay="0"/>
                                      </p:stCondLst>
                                      <p:childTnLst>
                                        <p:set>
                                          <p:cBhvr>
                                            <p:cTn id="42" dur="1" fill="hold">
                                              <p:stCondLst>
                                                <p:cond delay="0"/>
                                              </p:stCondLst>
                                            </p:cTn>
                                            <p:tgtEl>
                                              <p:spTgt spid="56"/>
                                            </p:tgtEl>
                                            <p:attrNameLst>
                                              <p:attrName>style.visibility</p:attrName>
                                            </p:attrNameLst>
                                          </p:cBhvr>
                                          <p:to>
                                            <p:strVal val="visible"/>
                                          </p:to>
                                        </p:set>
                                        <p:anim calcmode="lin" valueType="num">
                                          <p:cBhvr additive="base">
                                            <p:cTn id="43" dur="1000" fill="hold"/>
                                            <p:tgtEl>
                                              <p:spTgt spid="56"/>
                                            </p:tgtEl>
                                            <p:attrNameLst>
                                              <p:attrName>ppt_x</p:attrName>
                                            </p:attrNameLst>
                                          </p:cBhvr>
                                          <p:tavLst>
                                            <p:tav tm="0">
                                              <p:val>
                                                <p:strVal val="#ppt_x"/>
                                              </p:val>
                                            </p:tav>
                                            <p:tav tm="100000">
                                              <p:val>
                                                <p:strVal val="#ppt_x"/>
                                              </p:val>
                                            </p:tav>
                                          </p:tavLst>
                                        </p:anim>
                                        <p:anim calcmode="lin" valueType="num">
                                          <p:cBhvr additive="base">
                                            <p:cTn id="44" dur="1000" fill="hold"/>
                                            <p:tgtEl>
                                              <p:spTgt spid="56"/>
                                            </p:tgtEl>
                                            <p:attrNameLst>
                                              <p:attrName>ppt_y</p:attrName>
                                            </p:attrNameLst>
                                          </p:cBhvr>
                                          <p:tavLst>
                                            <p:tav tm="0">
                                              <p:val>
                                                <p:strVal val="1+#ppt_h/2"/>
                                              </p:val>
                                            </p:tav>
                                            <p:tav tm="100000">
                                              <p:val>
                                                <p:strVal val="#ppt_y"/>
                                              </p:val>
                                            </p:tav>
                                          </p:tavLst>
                                        </p:anim>
                                      </p:childTnLst>
                                    </p:cTn>
                                  </p:par>
                                  <p:par>
                                    <p:cTn id="45" presetID="2" presetClass="entr" presetSubtype="4" accel="100000" fill="hold" grpId="0" nodeType="withEffect">
                                      <p:stCondLst>
                                        <p:cond delay="0"/>
                                      </p:stCondLst>
                                      <p:childTnLst>
                                        <p:set>
                                          <p:cBhvr>
                                            <p:cTn id="46" dur="1" fill="hold">
                                              <p:stCondLst>
                                                <p:cond delay="0"/>
                                              </p:stCondLst>
                                            </p:cTn>
                                            <p:tgtEl>
                                              <p:spTgt spid="57"/>
                                            </p:tgtEl>
                                            <p:attrNameLst>
                                              <p:attrName>style.visibility</p:attrName>
                                            </p:attrNameLst>
                                          </p:cBhvr>
                                          <p:to>
                                            <p:strVal val="visible"/>
                                          </p:to>
                                        </p:set>
                                        <p:anim calcmode="lin" valueType="num">
                                          <p:cBhvr additive="base">
                                            <p:cTn id="47" dur="1000" fill="hold"/>
                                            <p:tgtEl>
                                              <p:spTgt spid="57"/>
                                            </p:tgtEl>
                                            <p:attrNameLst>
                                              <p:attrName>ppt_x</p:attrName>
                                            </p:attrNameLst>
                                          </p:cBhvr>
                                          <p:tavLst>
                                            <p:tav tm="0">
                                              <p:val>
                                                <p:strVal val="#ppt_x"/>
                                              </p:val>
                                            </p:tav>
                                            <p:tav tm="100000">
                                              <p:val>
                                                <p:strVal val="#ppt_x"/>
                                              </p:val>
                                            </p:tav>
                                          </p:tavLst>
                                        </p:anim>
                                        <p:anim calcmode="lin" valueType="num">
                                          <p:cBhvr additive="base">
                                            <p:cTn id="48" dur="1000" fill="hold"/>
                                            <p:tgtEl>
                                              <p:spTgt spid="57"/>
                                            </p:tgtEl>
                                            <p:attrNameLst>
                                              <p:attrName>ppt_y</p:attrName>
                                            </p:attrNameLst>
                                          </p:cBhvr>
                                          <p:tavLst>
                                            <p:tav tm="0">
                                              <p:val>
                                                <p:strVal val="1+#ppt_h/2"/>
                                              </p:val>
                                            </p:tav>
                                            <p:tav tm="100000">
                                              <p:val>
                                                <p:strVal val="#ppt_y"/>
                                              </p:val>
                                            </p:tav>
                                          </p:tavLst>
                                        </p:anim>
                                      </p:childTnLst>
                                    </p:cTn>
                                  </p:par>
                                  <p:par>
                                    <p:cTn id="49" presetID="2" presetClass="entr" presetSubtype="4" accel="100000" fill="hold" grpId="0" nodeType="withEffect">
                                      <p:stCondLst>
                                        <p:cond delay="0"/>
                                      </p:stCondLst>
                                      <p:childTnLst>
                                        <p:set>
                                          <p:cBhvr>
                                            <p:cTn id="50" dur="1" fill="hold">
                                              <p:stCondLst>
                                                <p:cond delay="0"/>
                                              </p:stCondLst>
                                            </p:cTn>
                                            <p:tgtEl>
                                              <p:spTgt spid="58"/>
                                            </p:tgtEl>
                                            <p:attrNameLst>
                                              <p:attrName>style.visibility</p:attrName>
                                            </p:attrNameLst>
                                          </p:cBhvr>
                                          <p:to>
                                            <p:strVal val="visible"/>
                                          </p:to>
                                        </p:set>
                                        <p:anim calcmode="lin" valueType="num">
                                          <p:cBhvr additive="base">
                                            <p:cTn id="51" dur="1000" fill="hold"/>
                                            <p:tgtEl>
                                              <p:spTgt spid="58"/>
                                            </p:tgtEl>
                                            <p:attrNameLst>
                                              <p:attrName>ppt_x</p:attrName>
                                            </p:attrNameLst>
                                          </p:cBhvr>
                                          <p:tavLst>
                                            <p:tav tm="0">
                                              <p:val>
                                                <p:strVal val="#ppt_x"/>
                                              </p:val>
                                            </p:tav>
                                            <p:tav tm="100000">
                                              <p:val>
                                                <p:strVal val="#ppt_x"/>
                                              </p:val>
                                            </p:tav>
                                          </p:tavLst>
                                        </p:anim>
                                        <p:anim calcmode="lin" valueType="num">
                                          <p:cBhvr additive="base">
                                            <p:cTn id="52" dur="100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51" grpId="0" animBg="1"/>
          <p:bldP spid="52" grpId="0" animBg="1"/>
          <p:bldP spid="54" grpId="0" animBg="1"/>
          <p:bldP spid="55" grpId="0" animBg="1"/>
          <p:bldP spid="34" grpId="0"/>
          <p:bldP spid="44" grpId="0"/>
          <p:bldP spid="45" grpId="0"/>
          <p:bldP spid="56" grpId="0" animBg="1"/>
          <p:bldP spid="57" grpId="0" animBg="1"/>
          <p:bldP spid="58"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026540" y="1327576"/>
            <a:ext cx="10138929" cy="830997"/>
          </a:xfrm>
          <a:prstGeom prst="rect">
            <a:avLst/>
          </a:prstGeom>
        </p:spPr>
        <p:txBody>
          <a:bodyPr wrap="square" lIns="91440" tIns="45720" rIns="91440" bIns="45720">
            <a:spAutoFit/>
          </a:bodyPr>
          <a:lstStyle/>
          <a:p>
            <a:pPr lvl="0"/>
            <a:r>
              <a:rPr lang="zh-CN" altLang="en-US" sz="1200" dirty="0">
                <a:solidFill>
                  <a:schemeClr val="tx1">
                    <a:lumMod val="50000"/>
                    <a:lumOff val="50000"/>
                  </a:schemeClr>
                </a:solidFill>
                <a:cs typeface="+mn-ea"/>
                <a:sym typeface="+mn-lt"/>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p>
          <a:p>
            <a:endParaRPr lang="zh-CN" altLang="en-US" sz="1200" dirty="0">
              <a:solidFill>
                <a:schemeClr val="tx1">
                  <a:lumMod val="50000"/>
                  <a:lumOff val="50000"/>
                </a:schemeClr>
              </a:solidFill>
              <a:cs typeface="+mn-ea"/>
              <a:sym typeface="+mn-lt"/>
            </a:endParaRPr>
          </a:p>
          <a:p>
            <a:pPr lvl="0"/>
            <a:endParaRPr lang="zh-CN" altLang="en-US" sz="1200" dirty="0">
              <a:solidFill>
                <a:schemeClr val="tx1">
                  <a:lumMod val="50000"/>
                  <a:lumOff val="50000"/>
                </a:schemeClr>
              </a:solidFill>
              <a:cs typeface="+mn-ea"/>
              <a:sym typeface="+mn-lt"/>
            </a:endParaRPr>
          </a:p>
        </p:txBody>
      </p:sp>
      <p:sp>
        <p:nvSpPr>
          <p:cNvPr id="2" name="MH_Text_5"/>
          <p:cNvSpPr/>
          <p:nvPr>
            <p:custDataLst>
              <p:tags r:id="rId2"/>
            </p:custDataLst>
          </p:nvPr>
        </p:nvSpPr>
        <p:spPr>
          <a:xfrm>
            <a:off x="8796900" y="4587422"/>
            <a:ext cx="2187797" cy="498625"/>
          </a:xfrm>
          <a:custGeom>
            <a:avLst/>
            <a:gdLst>
              <a:gd name="connsiteX0" fmla="*/ 0 w 1488119"/>
              <a:gd name="connsiteY0" fmla="*/ 0 h 504000"/>
              <a:gd name="connsiteX1" fmla="*/ 1236119 w 1488119"/>
              <a:gd name="connsiteY1" fmla="*/ 0 h 504000"/>
              <a:gd name="connsiteX2" fmla="*/ 1488119 w 1488119"/>
              <a:gd name="connsiteY2" fmla="*/ 252000 h 504000"/>
              <a:gd name="connsiteX3" fmla="*/ 1236119 w 1488119"/>
              <a:gd name="connsiteY3" fmla="*/ 504000 h 504000"/>
              <a:gd name="connsiteX4" fmla="*/ 0 w 1488119"/>
              <a:gd name="connsiteY4" fmla="*/ 504000 h 504000"/>
              <a:gd name="connsiteX5" fmla="*/ 252000 w 1488119"/>
              <a:gd name="connsiteY5" fmla="*/ 252000 h 50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8119" h="504000">
                <a:moveTo>
                  <a:pt x="0" y="0"/>
                </a:moveTo>
                <a:lnTo>
                  <a:pt x="1236119" y="0"/>
                </a:lnTo>
                <a:lnTo>
                  <a:pt x="1488119" y="252000"/>
                </a:lnTo>
                <a:lnTo>
                  <a:pt x="1236119" y="504000"/>
                </a:lnTo>
                <a:lnTo>
                  <a:pt x="0" y="504000"/>
                </a:lnTo>
                <a:lnTo>
                  <a:pt x="252000" y="252000"/>
                </a:lnTo>
                <a:close/>
              </a:path>
            </a:pathLst>
          </a:custGeom>
          <a:solidFill>
            <a:schemeClr val="accent3"/>
          </a:solidFill>
          <a:ln w="12700" cap="flat" cmpd="sng" algn="ctr">
            <a:noFill/>
            <a:prstDash val="solid"/>
            <a:miter lim="800000"/>
          </a:ln>
          <a:effectLst/>
        </p:spPr>
        <p:txBody>
          <a:bodyPr lIns="91440" tIns="45720" rIns="91440" bIns="45720" anchor="ctr"/>
          <a:lstStyle/>
          <a:p>
            <a:pPr algn="ctr">
              <a:defRPr/>
            </a:pPr>
            <a:r>
              <a:rPr lang="en-US" altLang="zh-CN" sz="2667" kern="0" dirty="0">
                <a:solidFill>
                  <a:srgbClr val="FFFFFF"/>
                </a:solidFill>
                <a:cs typeface="+mn-ea"/>
                <a:sym typeface="+mn-lt"/>
              </a:rPr>
              <a:t>20</a:t>
            </a:r>
            <a:r>
              <a:rPr lang="en-US" altLang="zh-CN" sz="2133" kern="0" dirty="0">
                <a:solidFill>
                  <a:srgbClr val="FFFFFF"/>
                </a:solidFill>
                <a:cs typeface="+mn-ea"/>
                <a:sym typeface="+mn-lt"/>
              </a:rPr>
              <a:t>%</a:t>
            </a:r>
            <a:endParaRPr lang="zh-CN" altLang="en-US" sz="2667" kern="0" dirty="0">
              <a:solidFill>
                <a:srgbClr val="FFFFFF"/>
              </a:solidFill>
              <a:cs typeface="+mn-ea"/>
              <a:sym typeface="+mn-lt"/>
            </a:endParaRPr>
          </a:p>
        </p:txBody>
      </p:sp>
      <p:sp>
        <p:nvSpPr>
          <p:cNvPr id="3" name="MH_Text_3"/>
          <p:cNvSpPr/>
          <p:nvPr>
            <p:custDataLst>
              <p:tags r:id="rId3"/>
            </p:custDataLst>
          </p:nvPr>
        </p:nvSpPr>
        <p:spPr>
          <a:xfrm>
            <a:off x="5426572" y="4587422"/>
            <a:ext cx="3741179" cy="498625"/>
          </a:xfrm>
          <a:custGeom>
            <a:avLst/>
            <a:gdLst>
              <a:gd name="connsiteX0" fmla="*/ 0 w 2546477"/>
              <a:gd name="connsiteY0" fmla="*/ 0 h 504000"/>
              <a:gd name="connsiteX1" fmla="*/ 2294477 w 2546477"/>
              <a:gd name="connsiteY1" fmla="*/ 0 h 504000"/>
              <a:gd name="connsiteX2" fmla="*/ 2546477 w 2546477"/>
              <a:gd name="connsiteY2" fmla="*/ 252000 h 504000"/>
              <a:gd name="connsiteX3" fmla="*/ 2294477 w 2546477"/>
              <a:gd name="connsiteY3" fmla="*/ 504000 h 504000"/>
              <a:gd name="connsiteX4" fmla="*/ 0 w 2546477"/>
              <a:gd name="connsiteY4" fmla="*/ 504000 h 504000"/>
              <a:gd name="connsiteX5" fmla="*/ 252000 w 2546477"/>
              <a:gd name="connsiteY5" fmla="*/ 252000 h 50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46477" h="504000">
                <a:moveTo>
                  <a:pt x="0" y="0"/>
                </a:moveTo>
                <a:lnTo>
                  <a:pt x="2294477" y="0"/>
                </a:lnTo>
                <a:lnTo>
                  <a:pt x="2546477" y="252000"/>
                </a:lnTo>
                <a:lnTo>
                  <a:pt x="2294477" y="504000"/>
                </a:lnTo>
                <a:lnTo>
                  <a:pt x="0" y="504000"/>
                </a:lnTo>
                <a:lnTo>
                  <a:pt x="252000" y="252000"/>
                </a:lnTo>
                <a:close/>
              </a:path>
            </a:pathLst>
          </a:custGeom>
          <a:solidFill>
            <a:schemeClr val="accent2"/>
          </a:solidFill>
          <a:ln w="12700" cap="flat" cmpd="sng" algn="ctr">
            <a:noFill/>
            <a:prstDash val="solid"/>
            <a:miter lim="800000"/>
          </a:ln>
          <a:effectLst/>
        </p:spPr>
        <p:txBody>
          <a:bodyPr lIns="91440" tIns="45720" rIns="91440" bIns="45720" anchor="ctr"/>
          <a:lstStyle/>
          <a:p>
            <a:pPr algn="ctr">
              <a:defRPr/>
            </a:pPr>
            <a:r>
              <a:rPr lang="en-US" altLang="zh-CN" sz="2667" kern="0" dirty="0">
                <a:solidFill>
                  <a:srgbClr val="FFFFFF"/>
                </a:solidFill>
                <a:cs typeface="+mn-ea"/>
                <a:sym typeface="+mn-lt"/>
              </a:rPr>
              <a:t>32</a:t>
            </a:r>
            <a:r>
              <a:rPr lang="en-US" altLang="zh-CN" sz="2133" kern="0" dirty="0">
                <a:solidFill>
                  <a:srgbClr val="FFFFFF"/>
                </a:solidFill>
                <a:cs typeface="+mn-ea"/>
                <a:sym typeface="+mn-lt"/>
              </a:rPr>
              <a:t>%</a:t>
            </a:r>
            <a:endParaRPr lang="zh-CN" altLang="en-US" sz="2133" kern="0" dirty="0">
              <a:solidFill>
                <a:srgbClr val="FFFFFF"/>
              </a:solidFill>
              <a:cs typeface="+mn-ea"/>
              <a:sym typeface="+mn-lt"/>
            </a:endParaRPr>
          </a:p>
        </p:txBody>
      </p:sp>
      <p:sp>
        <p:nvSpPr>
          <p:cNvPr id="4" name="MH_Text_1"/>
          <p:cNvSpPr/>
          <p:nvPr>
            <p:custDataLst>
              <p:tags r:id="rId4"/>
            </p:custDataLst>
          </p:nvPr>
        </p:nvSpPr>
        <p:spPr>
          <a:xfrm>
            <a:off x="1298215" y="4587422"/>
            <a:ext cx="4499212" cy="498625"/>
          </a:xfrm>
          <a:prstGeom prst="homePlate">
            <a:avLst/>
          </a:prstGeom>
          <a:solidFill>
            <a:schemeClr val="accent1"/>
          </a:solidFill>
          <a:ln w="12700" cap="flat" cmpd="sng" algn="ctr">
            <a:noFill/>
            <a:prstDash val="solid"/>
            <a:miter lim="800000"/>
          </a:ln>
          <a:effectLst/>
        </p:spPr>
        <p:txBody>
          <a:bodyPr lIns="91440" tIns="45720" rIns="91440" bIns="45720" anchor="ctr"/>
          <a:lstStyle/>
          <a:p>
            <a:pPr algn="ctr">
              <a:defRPr/>
            </a:pPr>
            <a:r>
              <a:rPr lang="en-US" altLang="zh-CN" sz="2667" kern="0" dirty="0">
                <a:solidFill>
                  <a:srgbClr val="FFFFFF"/>
                </a:solidFill>
                <a:cs typeface="+mn-ea"/>
                <a:sym typeface="+mn-lt"/>
              </a:rPr>
              <a:t>48</a:t>
            </a:r>
            <a:r>
              <a:rPr lang="en-US" altLang="zh-CN" sz="2133" kern="0" dirty="0">
                <a:solidFill>
                  <a:srgbClr val="FFFFFF"/>
                </a:solidFill>
                <a:cs typeface="+mn-ea"/>
                <a:sym typeface="+mn-lt"/>
              </a:rPr>
              <a:t>%</a:t>
            </a:r>
            <a:endParaRPr lang="zh-CN" altLang="en-US" sz="2133" kern="0" dirty="0">
              <a:solidFill>
                <a:srgbClr val="FFFFFF"/>
              </a:solidFill>
              <a:cs typeface="+mn-ea"/>
              <a:sym typeface="+mn-lt"/>
            </a:endParaRPr>
          </a:p>
        </p:txBody>
      </p:sp>
      <p:sp>
        <p:nvSpPr>
          <p:cNvPr id="5" name="MH_Text_6"/>
          <p:cNvSpPr/>
          <p:nvPr>
            <p:custDataLst>
              <p:tags r:id="rId5"/>
            </p:custDataLst>
          </p:nvPr>
        </p:nvSpPr>
        <p:spPr>
          <a:xfrm>
            <a:off x="6186936" y="5478297"/>
            <a:ext cx="4797760" cy="497056"/>
          </a:xfrm>
          <a:custGeom>
            <a:avLst/>
            <a:gdLst>
              <a:gd name="connsiteX0" fmla="*/ 0 w 3265011"/>
              <a:gd name="connsiteY0" fmla="*/ 0 h 504000"/>
              <a:gd name="connsiteX1" fmla="*/ 3013011 w 3265011"/>
              <a:gd name="connsiteY1" fmla="*/ 0 h 504000"/>
              <a:gd name="connsiteX2" fmla="*/ 3265011 w 3265011"/>
              <a:gd name="connsiteY2" fmla="*/ 252000 h 504000"/>
              <a:gd name="connsiteX3" fmla="*/ 3013011 w 3265011"/>
              <a:gd name="connsiteY3" fmla="*/ 504000 h 504000"/>
              <a:gd name="connsiteX4" fmla="*/ 0 w 3265011"/>
              <a:gd name="connsiteY4" fmla="*/ 504000 h 504000"/>
              <a:gd name="connsiteX5" fmla="*/ 252000 w 3265011"/>
              <a:gd name="connsiteY5" fmla="*/ 252000 h 50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65011" h="504000">
                <a:moveTo>
                  <a:pt x="0" y="0"/>
                </a:moveTo>
                <a:lnTo>
                  <a:pt x="3013011" y="0"/>
                </a:lnTo>
                <a:lnTo>
                  <a:pt x="3265011" y="252000"/>
                </a:lnTo>
                <a:lnTo>
                  <a:pt x="3013011" y="504000"/>
                </a:lnTo>
                <a:lnTo>
                  <a:pt x="0" y="504000"/>
                </a:lnTo>
                <a:lnTo>
                  <a:pt x="252000" y="252000"/>
                </a:lnTo>
                <a:close/>
              </a:path>
            </a:pathLst>
          </a:custGeom>
          <a:solidFill>
            <a:schemeClr val="accent3"/>
          </a:solidFill>
          <a:ln w="12700" cap="flat" cmpd="sng" algn="ctr">
            <a:noFill/>
            <a:prstDash val="solid"/>
            <a:miter lim="800000"/>
          </a:ln>
          <a:effectLst/>
        </p:spPr>
        <p:txBody>
          <a:bodyPr lIns="91440" tIns="45720" rIns="91440" bIns="45720" anchor="ctr"/>
          <a:lstStyle/>
          <a:p>
            <a:pPr algn="ctr">
              <a:defRPr/>
            </a:pPr>
            <a:r>
              <a:rPr lang="en-US" altLang="zh-CN" sz="2667" kern="0" dirty="0">
                <a:solidFill>
                  <a:srgbClr val="FFFFFF"/>
                </a:solidFill>
                <a:cs typeface="+mn-ea"/>
                <a:sym typeface="+mn-lt"/>
              </a:rPr>
              <a:t>50</a:t>
            </a:r>
            <a:r>
              <a:rPr lang="en-US" altLang="zh-CN" sz="2133" kern="0" dirty="0">
                <a:solidFill>
                  <a:srgbClr val="FFFFFF"/>
                </a:solidFill>
                <a:cs typeface="+mn-ea"/>
                <a:sym typeface="+mn-lt"/>
              </a:rPr>
              <a:t>%</a:t>
            </a:r>
            <a:endParaRPr lang="zh-CN" altLang="en-US" sz="2133" kern="0" dirty="0">
              <a:solidFill>
                <a:srgbClr val="FFFFFF"/>
              </a:solidFill>
              <a:cs typeface="+mn-ea"/>
              <a:sym typeface="+mn-lt"/>
            </a:endParaRPr>
          </a:p>
        </p:txBody>
      </p:sp>
      <p:sp>
        <p:nvSpPr>
          <p:cNvPr id="6" name="MH_Text_4"/>
          <p:cNvSpPr/>
          <p:nvPr>
            <p:custDataLst>
              <p:tags r:id="rId6"/>
            </p:custDataLst>
          </p:nvPr>
        </p:nvSpPr>
        <p:spPr>
          <a:xfrm>
            <a:off x="3805553" y="5478297"/>
            <a:ext cx="2752239" cy="497056"/>
          </a:xfrm>
          <a:custGeom>
            <a:avLst/>
            <a:gdLst>
              <a:gd name="connsiteX0" fmla="*/ 0 w 1873766"/>
              <a:gd name="connsiteY0" fmla="*/ 0 h 504000"/>
              <a:gd name="connsiteX1" fmla="*/ 1621766 w 1873766"/>
              <a:gd name="connsiteY1" fmla="*/ 0 h 504000"/>
              <a:gd name="connsiteX2" fmla="*/ 1873766 w 1873766"/>
              <a:gd name="connsiteY2" fmla="*/ 252000 h 504000"/>
              <a:gd name="connsiteX3" fmla="*/ 1621766 w 1873766"/>
              <a:gd name="connsiteY3" fmla="*/ 504000 h 504000"/>
              <a:gd name="connsiteX4" fmla="*/ 0 w 1873766"/>
              <a:gd name="connsiteY4" fmla="*/ 504000 h 504000"/>
              <a:gd name="connsiteX5" fmla="*/ 252000 w 1873766"/>
              <a:gd name="connsiteY5" fmla="*/ 252000 h 50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3766" h="504000">
                <a:moveTo>
                  <a:pt x="0" y="0"/>
                </a:moveTo>
                <a:lnTo>
                  <a:pt x="1621766" y="0"/>
                </a:lnTo>
                <a:lnTo>
                  <a:pt x="1873766" y="252000"/>
                </a:lnTo>
                <a:lnTo>
                  <a:pt x="1621766" y="504000"/>
                </a:lnTo>
                <a:lnTo>
                  <a:pt x="0" y="504000"/>
                </a:lnTo>
                <a:lnTo>
                  <a:pt x="252000" y="252000"/>
                </a:lnTo>
                <a:close/>
              </a:path>
            </a:pathLst>
          </a:custGeom>
          <a:solidFill>
            <a:schemeClr val="accent2"/>
          </a:solidFill>
          <a:ln w="12700" cap="flat" cmpd="sng" algn="ctr">
            <a:noFill/>
            <a:prstDash val="solid"/>
            <a:miter lim="800000"/>
          </a:ln>
          <a:effectLst/>
        </p:spPr>
        <p:txBody>
          <a:bodyPr lIns="91440" tIns="45720" rIns="91440" bIns="45720" anchor="ctr"/>
          <a:lstStyle/>
          <a:p>
            <a:pPr algn="ctr">
              <a:defRPr/>
            </a:pPr>
            <a:r>
              <a:rPr lang="en-US" altLang="zh-CN" sz="2667" kern="0" dirty="0">
                <a:solidFill>
                  <a:srgbClr val="FFFFFF"/>
                </a:solidFill>
                <a:cs typeface="+mn-ea"/>
                <a:sym typeface="+mn-lt"/>
              </a:rPr>
              <a:t>25</a:t>
            </a:r>
            <a:r>
              <a:rPr lang="en-US" altLang="zh-CN" sz="2133" kern="0" dirty="0">
                <a:solidFill>
                  <a:srgbClr val="FFFFFF"/>
                </a:solidFill>
                <a:cs typeface="+mn-ea"/>
                <a:sym typeface="+mn-lt"/>
              </a:rPr>
              <a:t>%</a:t>
            </a:r>
            <a:endParaRPr lang="zh-CN" altLang="en-US" sz="2133" kern="0" dirty="0">
              <a:solidFill>
                <a:srgbClr val="FFFFFF"/>
              </a:solidFill>
              <a:cs typeface="+mn-ea"/>
              <a:sym typeface="+mn-lt"/>
            </a:endParaRPr>
          </a:p>
        </p:txBody>
      </p:sp>
      <p:sp>
        <p:nvSpPr>
          <p:cNvPr id="7" name="MH_Text_2"/>
          <p:cNvSpPr/>
          <p:nvPr>
            <p:custDataLst>
              <p:tags r:id="rId7"/>
            </p:custDataLst>
          </p:nvPr>
        </p:nvSpPr>
        <p:spPr>
          <a:xfrm>
            <a:off x="1298212" y="5478297"/>
            <a:ext cx="2875859" cy="497056"/>
          </a:xfrm>
          <a:prstGeom prst="homePlate">
            <a:avLst/>
          </a:prstGeom>
          <a:solidFill>
            <a:schemeClr val="accent1"/>
          </a:solidFill>
          <a:ln w="12700" cap="flat" cmpd="sng" algn="ctr">
            <a:noFill/>
            <a:prstDash val="solid"/>
            <a:miter lim="800000"/>
          </a:ln>
          <a:effectLst/>
        </p:spPr>
        <p:txBody>
          <a:bodyPr lIns="91440" tIns="45720" rIns="91440" bIns="45720" anchor="ctr"/>
          <a:lstStyle/>
          <a:p>
            <a:pPr algn="ctr">
              <a:defRPr/>
            </a:pPr>
            <a:r>
              <a:rPr lang="en-US" altLang="zh-CN" sz="2667" kern="0" dirty="0">
                <a:solidFill>
                  <a:srgbClr val="FFFFFF"/>
                </a:solidFill>
                <a:cs typeface="+mn-ea"/>
                <a:sym typeface="+mn-lt"/>
              </a:rPr>
              <a:t>25</a:t>
            </a:r>
            <a:r>
              <a:rPr lang="en-US" altLang="zh-CN" sz="2133" kern="0" dirty="0">
                <a:solidFill>
                  <a:srgbClr val="FFFFFF"/>
                </a:solidFill>
                <a:cs typeface="+mn-ea"/>
                <a:sym typeface="+mn-lt"/>
              </a:rPr>
              <a:t>%</a:t>
            </a:r>
            <a:endParaRPr lang="zh-CN" altLang="en-US" sz="2667" kern="0" dirty="0">
              <a:solidFill>
                <a:srgbClr val="FFFFFF"/>
              </a:solidFill>
              <a:cs typeface="+mn-ea"/>
              <a:sym typeface="+mn-lt"/>
            </a:endParaRPr>
          </a:p>
        </p:txBody>
      </p:sp>
      <p:sp>
        <p:nvSpPr>
          <p:cNvPr id="17" name="矩形 16"/>
          <p:cNvSpPr/>
          <p:nvPr/>
        </p:nvSpPr>
        <p:spPr>
          <a:xfrm>
            <a:off x="4109519" y="4228827"/>
            <a:ext cx="1415772" cy="338554"/>
          </a:xfrm>
          <a:prstGeom prst="rect">
            <a:avLst/>
          </a:prstGeom>
        </p:spPr>
        <p:txBody>
          <a:bodyPr wrap="none" lIns="91440" tIns="45720" rIns="91440" bIns="45720">
            <a:spAutoFit/>
          </a:bodyPr>
          <a:lstStyle/>
          <a:p>
            <a:pPr algn="r"/>
            <a:r>
              <a:rPr lang="zh-CN" altLang="en-US" sz="1600" dirty="0">
                <a:solidFill>
                  <a:schemeClr val="tx1">
                    <a:lumMod val="75000"/>
                    <a:lumOff val="25000"/>
                  </a:schemeClr>
                </a:solidFill>
                <a:cs typeface="+mn-ea"/>
                <a:sym typeface="+mn-lt"/>
              </a:rPr>
              <a:t>单击添加标题</a:t>
            </a:r>
          </a:p>
        </p:txBody>
      </p:sp>
      <p:sp>
        <p:nvSpPr>
          <p:cNvPr id="18" name="矩形 17"/>
          <p:cNvSpPr/>
          <p:nvPr/>
        </p:nvSpPr>
        <p:spPr>
          <a:xfrm>
            <a:off x="4109519" y="5128075"/>
            <a:ext cx="1415772" cy="338554"/>
          </a:xfrm>
          <a:prstGeom prst="rect">
            <a:avLst/>
          </a:prstGeom>
        </p:spPr>
        <p:txBody>
          <a:bodyPr wrap="none" lIns="91440" tIns="45720" rIns="91440" bIns="45720">
            <a:spAutoFit/>
          </a:bodyPr>
          <a:lstStyle/>
          <a:p>
            <a:pPr algn="r"/>
            <a:r>
              <a:rPr lang="zh-CN" altLang="en-US" sz="1600" dirty="0">
                <a:solidFill>
                  <a:schemeClr val="tx1">
                    <a:lumMod val="75000"/>
                    <a:lumOff val="25000"/>
                  </a:schemeClr>
                </a:solidFill>
                <a:cs typeface="+mn-ea"/>
                <a:sym typeface="+mn-lt"/>
              </a:rPr>
              <a:t>单击添加标题</a:t>
            </a:r>
          </a:p>
        </p:txBody>
      </p:sp>
      <p:grpSp>
        <p:nvGrpSpPr>
          <p:cNvPr id="8" name="组合 7"/>
          <p:cNvGrpSpPr/>
          <p:nvPr/>
        </p:nvGrpSpPr>
        <p:grpSpPr>
          <a:xfrm>
            <a:off x="2212870" y="2434710"/>
            <a:ext cx="2058930" cy="1201485"/>
            <a:chOff x="2212865" y="2434710"/>
            <a:chExt cx="2058928" cy="1201485"/>
          </a:xfrm>
        </p:grpSpPr>
        <p:sp>
          <p:nvSpPr>
            <p:cNvPr id="21" name="矩形 20"/>
            <p:cNvSpPr/>
            <p:nvPr/>
          </p:nvSpPr>
          <p:spPr>
            <a:xfrm>
              <a:off x="2609301" y="2434710"/>
              <a:ext cx="1415771" cy="338554"/>
            </a:xfrm>
            <a:prstGeom prst="rect">
              <a:avLst/>
            </a:prstGeom>
            <a:solidFill>
              <a:schemeClr val="accent1"/>
            </a:solidFill>
            <a:effectLst/>
          </p:spPr>
          <p:txBody>
            <a:bodyPr wrap="none">
              <a:spAutoFit/>
            </a:bodyPr>
            <a:lstStyle/>
            <a:p>
              <a:pPr algn="r"/>
              <a:r>
                <a:rPr lang="zh-CN" altLang="en-US" sz="1600" dirty="0">
                  <a:solidFill>
                    <a:schemeClr val="bg1"/>
                  </a:solidFill>
                  <a:cs typeface="+mn-ea"/>
                  <a:sym typeface="+mn-lt"/>
                </a:rPr>
                <a:t>单击添加标题</a:t>
              </a:r>
            </a:p>
          </p:txBody>
        </p:sp>
        <p:sp>
          <p:nvSpPr>
            <p:cNvPr id="22" name="矩形 21"/>
            <p:cNvSpPr/>
            <p:nvPr/>
          </p:nvSpPr>
          <p:spPr>
            <a:xfrm>
              <a:off x="2212865" y="2989864"/>
              <a:ext cx="2058928" cy="646331"/>
            </a:xfrm>
            <a:prstGeom prst="rect">
              <a:avLst/>
            </a:prstGeom>
            <a:ln>
              <a:solidFill>
                <a:schemeClr val="accent1"/>
              </a:solidFill>
            </a:ln>
          </p:spPr>
          <p:txBody>
            <a:bodyPr wrap="square">
              <a:spAutoFit/>
            </a:bodyPr>
            <a:lstStyle/>
            <a:p>
              <a:pPr lvl="0" algn="ctr"/>
              <a:r>
                <a:rPr lang="zh-CN" altLang="en-US" sz="1200" dirty="0">
                  <a:solidFill>
                    <a:schemeClr val="tx1">
                      <a:lumMod val="50000"/>
                      <a:lumOff val="50000"/>
                    </a:schemeClr>
                  </a:solidFill>
                  <a:cs typeface="+mn-ea"/>
                  <a:sym typeface="+mn-lt"/>
                </a:rPr>
                <a:t>在此录入上述图表的综合描述说明，在此录入上述图表的综合描述说明。</a:t>
              </a:r>
            </a:p>
          </p:txBody>
        </p:sp>
      </p:grpSp>
      <p:grpSp>
        <p:nvGrpSpPr>
          <p:cNvPr id="9" name="组合 8"/>
          <p:cNvGrpSpPr/>
          <p:nvPr/>
        </p:nvGrpSpPr>
        <p:grpSpPr>
          <a:xfrm>
            <a:off x="5286849" y="2434710"/>
            <a:ext cx="1961284" cy="1201485"/>
            <a:chOff x="5286843" y="2434710"/>
            <a:chExt cx="1961284" cy="1201485"/>
          </a:xfrm>
        </p:grpSpPr>
        <p:sp>
          <p:nvSpPr>
            <p:cNvPr id="31" name="矩形 30"/>
            <p:cNvSpPr/>
            <p:nvPr/>
          </p:nvSpPr>
          <p:spPr>
            <a:xfrm>
              <a:off x="5587266" y="2434710"/>
              <a:ext cx="1415772" cy="338554"/>
            </a:xfrm>
            <a:prstGeom prst="rect">
              <a:avLst/>
            </a:prstGeom>
            <a:solidFill>
              <a:schemeClr val="accent2"/>
            </a:solidFill>
            <a:effectLst/>
          </p:spPr>
          <p:txBody>
            <a:bodyPr wrap="none">
              <a:spAutoFit/>
            </a:bodyPr>
            <a:lstStyle/>
            <a:p>
              <a:pPr algn="r"/>
              <a:r>
                <a:rPr lang="zh-CN" altLang="en-US" sz="1600" dirty="0">
                  <a:solidFill>
                    <a:schemeClr val="bg1"/>
                  </a:solidFill>
                  <a:cs typeface="+mn-ea"/>
                  <a:sym typeface="+mn-lt"/>
                </a:rPr>
                <a:t>单击添加标题</a:t>
              </a:r>
            </a:p>
          </p:txBody>
        </p:sp>
        <p:sp>
          <p:nvSpPr>
            <p:cNvPr id="32" name="矩形 31"/>
            <p:cNvSpPr/>
            <p:nvPr/>
          </p:nvSpPr>
          <p:spPr>
            <a:xfrm>
              <a:off x="5286843" y="2989864"/>
              <a:ext cx="1961284" cy="646331"/>
            </a:xfrm>
            <a:prstGeom prst="rect">
              <a:avLst/>
            </a:prstGeom>
            <a:ln>
              <a:solidFill>
                <a:schemeClr val="accent2"/>
              </a:solidFill>
            </a:ln>
          </p:spPr>
          <p:txBody>
            <a:bodyPr wrap="square">
              <a:spAutoFit/>
            </a:bodyPr>
            <a:lstStyle/>
            <a:p>
              <a:pPr lvl="0" algn="ctr"/>
              <a:r>
                <a:rPr lang="zh-CN" altLang="en-US" sz="1200" dirty="0">
                  <a:solidFill>
                    <a:schemeClr val="tx1">
                      <a:lumMod val="50000"/>
                      <a:lumOff val="50000"/>
                    </a:schemeClr>
                  </a:solidFill>
                  <a:cs typeface="+mn-ea"/>
                  <a:sym typeface="+mn-lt"/>
                </a:rPr>
                <a:t>在此录入上述图表的综合描述说明，在此录入上述图表的综合描述说明。</a:t>
              </a:r>
            </a:p>
          </p:txBody>
        </p:sp>
      </p:grpSp>
      <p:grpSp>
        <p:nvGrpSpPr>
          <p:cNvPr id="10" name="组合 9"/>
          <p:cNvGrpSpPr/>
          <p:nvPr/>
        </p:nvGrpSpPr>
        <p:grpSpPr>
          <a:xfrm>
            <a:off x="8304247" y="2434710"/>
            <a:ext cx="2064230" cy="1201485"/>
            <a:chOff x="8304237" y="2434710"/>
            <a:chExt cx="2064228" cy="1201485"/>
          </a:xfrm>
        </p:grpSpPr>
        <p:sp>
          <p:nvSpPr>
            <p:cNvPr id="34" name="矩形 33"/>
            <p:cNvSpPr/>
            <p:nvPr/>
          </p:nvSpPr>
          <p:spPr>
            <a:xfrm>
              <a:off x="8565229" y="2434710"/>
              <a:ext cx="1415771" cy="338554"/>
            </a:xfrm>
            <a:prstGeom prst="rect">
              <a:avLst/>
            </a:prstGeom>
            <a:solidFill>
              <a:schemeClr val="accent4"/>
            </a:solidFill>
            <a:effectLst/>
          </p:spPr>
          <p:txBody>
            <a:bodyPr wrap="none">
              <a:spAutoFit/>
            </a:bodyPr>
            <a:lstStyle/>
            <a:p>
              <a:pPr algn="r"/>
              <a:r>
                <a:rPr lang="zh-CN" altLang="en-US" sz="1600" dirty="0">
                  <a:solidFill>
                    <a:schemeClr val="bg1"/>
                  </a:solidFill>
                  <a:cs typeface="+mn-ea"/>
                  <a:sym typeface="+mn-lt"/>
                </a:rPr>
                <a:t>单击添加标题</a:t>
              </a:r>
            </a:p>
          </p:txBody>
        </p:sp>
        <p:sp>
          <p:nvSpPr>
            <p:cNvPr id="35" name="矩形 34"/>
            <p:cNvSpPr/>
            <p:nvPr/>
          </p:nvSpPr>
          <p:spPr>
            <a:xfrm>
              <a:off x="8304237" y="2989864"/>
              <a:ext cx="2064228" cy="646331"/>
            </a:xfrm>
            <a:prstGeom prst="rect">
              <a:avLst/>
            </a:prstGeom>
            <a:ln>
              <a:solidFill>
                <a:schemeClr val="accent4"/>
              </a:solidFill>
            </a:ln>
          </p:spPr>
          <p:txBody>
            <a:bodyPr wrap="square">
              <a:spAutoFit/>
            </a:bodyPr>
            <a:lstStyle/>
            <a:p>
              <a:pPr lvl="0" algn="ctr"/>
              <a:r>
                <a:rPr lang="zh-CN" altLang="en-US" sz="1200" dirty="0">
                  <a:solidFill>
                    <a:schemeClr val="tx1">
                      <a:lumMod val="50000"/>
                      <a:lumOff val="50000"/>
                    </a:schemeClr>
                  </a:solidFill>
                  <a:cs typeface="+mn-ea"/>
                  <a:sym typeface="+mn-lt"/>
                </a:rPr>
                <a:t>在此录入上述图表的综合描述说明，在此录入上述图表的综合描述说明。</a:t>
              </a:r>
            </a:p>
          </p:txBody>
        </p:sp>
      </p:grpSp>
    </p:spTree>
    <p:extLst>
      <p:ext uri="{BB962C8B-B14F-4D97-AF65-F5344CB8AC3E}">
        <p14:creationId xmlns:p14="http://schemas.microsoft.com/office/powerpoint/2010/main" val="2949714302"/>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220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par>
                                <p:cTn id="8" presetID="12" presetClass="entr" presetSubtype="2" fill="hold" nodeType="withEffect">
                                  <p:stCondLst>
                                    <p:cond delay="260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500"/>
                                        <p:tgtEl>
                                          <p:spTgt spid="8"/>
                                        </p:tgtEl>
                                        <p:attrNameLst>
                                          <p:attrName>ppt_x</p:attrName>
                                        </p:attrNameLst>
                                      </p:cBhvr>
                                      <p:tavLst>
                                        <p:tav tm="0">
                                          <p:val>
                                            <p:strVal val="#ppt_x+#ppt_w*1.125000"/>
                                          </p:val>
                                        </p:tav>
                                        <p:tav tm="100000">
                                          <p:val>
                                            <p:strVal val="#ppt_x"/>
                                          </p:val>
                                        </p:tav>
                                      </p:tavLst>
                                    </p:anim>
                                    <p:animEffect transition="in" filter="wipe(left)">
                                      <p:cBhvr>
                                        <p:cTn id="11" dur="500"/>
                                        <p:tgtEl>
                                          <p:spTgt spid="8"/>
                                        </p:tgtEl>
                                      </p:cBhvr>
                                    </p:animEffect>
                                  </p:childTnLst>
                                </p:cTn>
                              </p:par>
                              <p:par>
                                <p:cTn id="12" presetID="12" presetClass="entr" presetSubtype="1" fill="hold" nodeType="withEffect">
                                  <p:stCondLst>
                                    <p:cond delay="260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p:tgtEl>
                                          <p:spTgt spid="9"/>
                                        </p:tgtEl>
                                        <p:attrNameLst>
                                          <p:attrName>ppt_y</p:attrName>
                                        </p:attrNameLst>
                                      </p:cBhvr>
                                      <p:tavLst>
                                        <p:tav tm="0">
                                          <p:val>
                                            <p:strVal val="#ppt_y-#ppt_h*1.125000"/>
                                          </p:val>
                                        </p:tav>
                                        <p:tav tm="100000">
                                          <p:val>
                                            <p:strVal val="#ppt_y"/>
                                          </p:val>
                                        </p:tav>
                                      </p:tavLst>
                                    </p:anim>
                                    <p:animEffect transition="in" filter="wipe(down)">
                                      <p:cBhvr>
                                        <p:cTn id="15" dur="500"/>
                                        <p:tgtEl>
                                          <p:spTgt spid="9"/>
                                        </p:tgtEl>
                                      </p:cBhvr>
                                    </p:animEffect>
                                  </p:childTnLst>
                                </p:cTn>
                              </p:par>
                              <p:par>
                                <p:cTn id="16" presetID="12" presetClass="entr" presetSubtype="8" fill="hold" nodeType="withEffect">
                                  <p:stCondLst>
                                    <p:cond delay="260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p:tgtEl>
                                          <p:spTgt spid="10"/>
                                        </p:tgtEl>
                                        <p:attrNameLst>
                                          <p:attrName>ppt_x</p:attrName>
                                        </p:attrNameLst>
                                      </p:cBhvr>
                                      <p:tavLst>
                                        <p:tav tm="0">
                                          <p:val>
                                            <p:strVal val="#ppt_x-#ppt_w*1.125000"/>
                                          </p:val>
                                        </p:tav>
                                        <p:tav tm="100000">
                                          <p:val>
                                            <p:strVal val="#ppt_x"/>
                                          </p:val>
                                        </p:tav>
                                      </p:tavLst>
                                    </p:anim>
                                    <p:animEffect transition="in" filter="wipe(right)">
                                      <p:cBhvr>
                                        <p:cTn id="19" dur="500"/>
                                        <p:tgtEl>
                                          <p:spTgt spid="10"/>
                                        </p:tgtEl>
                                      </p:cBhvr>
                                    </p:animEffect>
                                  </p:childTnLst>
                                </p:cTn>
                              </p:par>
                              <p:par>
                                <p:cTn id="20" presetID="22" presetClass="entr" presetSubtype="1" fill="hold" grpId="0" nodeType="withEffect">
                                  <p:stCondLst>
                                    <p:cond delay="3000"/>
                                  </p:stCondLst>
                                  <p:childTnLst>
                                    <p:set>
                                      <p:cBhvr>
                                        <p:cTn id="21" dur="1" fill="hold">
                                          <p:stCondLst>
                                            <p:cond delay="0"/>
                                          </p:stCondLst>
                                        </p:cTn>
                                        <p:tgtEl>
                                          <p:spTgt spid="17"/>
                                        </p:tgtEl>
                                        <p:attrNameLst>
                                          <p:attrName>style.visibility</p:attrName>
                                        </p:attrNameLst>
                                      </p:cBhvr>
                                      <p:to>
                                        <p:strVal val="visible"/>
                                      </p:to>
                                    </p:set>
                                    <p:animEffect transition="in" filter="wipe(up)">
                                      <p:cBhvr>
                                        <p:cTn id="22" dur="500"/>
                                        <p:tgtEl>
                                          <p:spTgt spid="17"/>
                                        </p:tgtEl>
                                      </p:cBhvr>
                                    </p:animEffect>
                                  </p:childTnLst>
                                </p:cTn>
                              </p:par>
                              <p:par>
                                <p:cTn id="23" presetID="22" presetClass="entr" presetSubtype="8" fill="hold" grpId="0" nodeType="withEffect">
                                  <p:stCondLst>
                                    <p:cond delay="340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par>
                                <p:cTn id="26" presetID="22" presetClass="entr" presetSubtype="8" fill="hold" grpId="0" nodeType="withEffect">
                                  <p:stCondLst>
                                    <p:cond delay="3600"/>
                                  </p:stCondLst>
                                  <p:childTnLst>
                                    <p:set>
                                      <p:cBhvr>
                                        <p:cTn id="27" dur="1" fill="hold">
                                          <p:stCondLst>
                                            <p:cond delay="0"/>
                                          </p:stCondLst>
                                        </p:cTn>
                                        <p:tgtEl>
                                          <p:spTgt spid="3"/>
                                        </p:tgtEl>
                                        <p:attrNameLst>
                                          <p:attrName>style.visibility</p:attrName>
                                        </p:attrNameLst>
                                      </p:cBhvr>
                                      <p:to>
                                        <p:strVal val="visible"/>
                                      </p:to>
                                    </p:set>
                                    <p:animEffect transition="in" filter="wipe(left)">
                                      <p:cBhvr>
                                        <p:cTn id="28" dur="500"/>
                                        <p:tgtEl>
                                          <p:spTgt spid="3"/>
                                        </p:tgtEl>
                                      </p:cBhvr>
                                    </p:animEffect>
                                  </p:childTnLst>
                                </p:cTn>
                              </p:par>
                              <p:par>
                                <p:cTn id="29" presetID="22" presetClass="entr" presetSubtype="8" fill="hold" grpId="0" nodeType="withEffect">
                                  <p:stCondLst>
                                    <p:cond delay="3800"/>
                                  </p:stCondLst>
                                  <p:childTnLst>
                                    <p:set>
                                      <p:cBhvr>
                                        <p:cTn id="30" dur="1" fill="hold">
                                          <p:stCondLst>
                                            <p:cond delay="0"/>
                                          </p:stCondLst>
                                        </p:cTn>
                                        <p:tgtEl>
                                          <p:spTgt spid="2"/>
                                        </p:tgtEl>
                                        <p:attrNameLst>
                                          <p:attrName>style.visibility</p:attrName>
                                        </p:attrNameLst>
                                      </p:cBhvr>
                                      <p:to>
                                        <p:strVal val="visible"/>
                                      </p:to>
                                    </p:set>
                                    <p:animEffect transition="in" filter="wipe(left)">
                                      <p:cBhvr>
                                        <p:cTn id="31" dur="500"/>
                                        <p:tgtEl>
                                          <p:spTgt spid="2"/>
                                        </p:tgtEl>
                                      </p:cBhvr>
                                    </p:animEffect>
                                  </p:childTnLst>
                                </p:cTn>
                              </p:par>
                              <p:par>
                                <p:cTn id="32" presetID="22" presetClass="entr" presetSubtype="1" fill="hold" grpId="0" nodeType="withEffect">
                                  <p:stCondLst>
                                    <p:cond delay="4200"/>
                                  </p:stCondLst>
                                  <p:childTnLst>
                                    <p:set>
                                      <p:cBhvr>
                                        <p:cTn id="33" dur="1" fill="hold">
                                          <p:stCondLst>
                                            <p:cond delay="0"/>
                                          </p:stCondLst>
                                        </p:cTn>
                                        <p:tgtEl>
                                          <p:spTgt spid="18"/>
                                        </p:tgtEl>
                                        <p:attrNameLst>
                                          <p:attrName>style.visibility</p:attrName>
                                        </p:attrNameLst>
                                      </p:cBhvr>
                                      <p:to>
                                        <p:strVal val="visible"/>
                                      </p:to>
                                    </p:set>
                                    <p:animEffect transition="in" filter="wipe(up)">
                                      <p:cBhvr>
                                        <p:cTn id="34" dur="500"/>
                                        <p:tgtEl>
                                          <p:spTgt spid="18"/>
                                        </p:tgtEl>
                                      </p:cBhvr>
                                    </p:animEffect>
                                  </p:childTnLst>
                                </p:cTn>
                              </p:par>
                              <p:par>
                                <p:cTn id="35" presetID="22" presetClass="entr" presetSubtype="8" fill="hold" grpId="0" nodeType="withEffect">
                                  <p:stCondLst>
                                    <p:cond delay="4500"/>
                                  </p:stCondLst>
                                  <p:childTnLst>
                                    <p:set>
                                      <p:cBhvr>
                                        <p:cTn id="36" dur="1" fill="hold">
                                          <p:stCondLst>
                                            <p:cond delay="0"/>
                                          </p:stCondLst>
                                        </p:cTn>
                                        <p:tgtEl>
                                          <p:spTgt spid="7"/>
                                        </p:tgtEl>
                                        <p:attrNameLst>
                                          <p:attrName>style.visibility</p:attrName>
                                        </p:attrNameLst>
                                      </p:cBhvr>
                                      <p:to>
                                        <p:strVal val="visible"/>
                                      </p:to>
                                    </p:set>
                                    <p:animEffect transition="in" filter="wipe(left)">
                                      <p:cBhvr>
                                        <p:cTn id="37" dur="500"/>
                                        <p:tgtEl>
                                          <p:spTgt spid="7"/>
                                        </p:tgtEl>
                                      </p:cBhvr>
                                    </p:animEffect>
                                  </p:childTnLst>
                                </p:cTn>
                              </p:par>
                              <p:par>
                                <p:cTn id="38" presetID="22" presetClass="entr" presetSubtype="8" fill="hold" grpId="0" nodeType="withEffect">
                                  <p:stCondLst>
                                    <p:cond delay="4700"/>
                                  </p:stCondLst>
                                  <p:childTnLst>
                                    <p:set>
                                      <p:cBhvr>
                                        <p:cTn id="39" dur="1" fill="hold">
                                          <p:stCondLst>
                                            <p:cond delay="0"/>
                                          </p:stCondLst>
                                        </p:cTn>
                                        <p:tgtEl>
                                          <p:spTgt spid="6"/>
                                        </p:tgtEl>
                                        <p:attrNameLst>
                                          <p:attrName>style.visibility</p:attrName>
                                        </p:attrNameLst>
                                      </p:cBhvr>
                                      <p:to>
                                        <p:strVal val="visible"/>
                                      </p:to>
                                    </p:set>
                                    <p:animEffect transition="in" filter="wipe(left)">
                                      <p:cBhvr>
                                        <p:cTn id="40" dur="500"/>
                                        <p:tgtEl>
                                          <p:spTgt spid="6"/>
                                        </p:tgtEl>
                                      </p:cBhvr>
                                    </p:animEffect>
                                  </p:childTnLst>
                                </p:cTn>
                              </p:par>
                              <p:par>
                                <p:cTn id="41" presetID="22" presetClass="entr" presetSubtype="8" fill="hold" grpId="0" nodeType="withEffect">
                                  <p:stCondLst>
                                    <p:cond delay="4900"/>
                                  </p:stCondLst>
                                  <p:childTnLst>
                                    <p:set>
                                      <p:cBhvr>
                                        <p:cTn id="42" dur="1" fill="hold">
                                          <p:stCondLst>
                                            <p:cond delay="0"/>
                                          </p:stCondLst>
                                        </p:cTn>
                                        <p:tgtEl>
                                          <p:spTgt spid="5"/>
                                        </p:tgtEl>
                                        <p:attrNameLst>
                                          <p:attrName>style.visibility</p:attrName>
                                        </p:attrNameLst>
                                      </p:cBhvr>
                                      <p:to>
                                        <p:strVal val="visible"/>
                                      </p:to>
                                    </p:set>
                                    <p:animEffect transition="in" filter="wipe(left)">
                                      <p:cBhvr>
                                        <p:cTn id="4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 grpId="0" animBg="1"/>
      <p:bldP spid="3" grpId="0" animBg="1"/>
      <p:bldP spid="4" grpId="0" animBg="1"/>
      <p:bldP spid="5" grpId="0" animBg="1"/>
      <p:bldP spid="6" grpId="0" animBg="1"/>
      <p:bldP spid="7" grpId="0" animBg="1"/>
      <p:bldP spid="17"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7"/>
          <p:cNvSpPr/>
          <p:nvPr/>
        </p:nvSpPr>
        <p:spPr bwMode="auto">
          <a:xfrm>
            <a:off x="2853269" y="2604305"/>
            <a:ext cx="1234017" cy="1232281"/>
          </a:xfrm>
          <a:custGeom>
            <a:avLst/>
            <a:gdLst>
              <a:gd name="T0" fmla="*/ 0 w 307"/>
              <a:gd name="T1" fmla="*/ 307 h 307"/>
              <a:gd name="T2" fmla="*/ 307 w 307"/>
              <a:gd name="T3" fmla="*/ 307 h 307"/>
              <a:gd name="T4" fmla="*/ 0 w 307"/>
              <a:gd name="T5" fmla="*/ 0 h 307"/>
              <a:gd name="T6" fmla="*/ 0 w 307"/>
              <a:gd name="T7" fmla="*/ 307 h 307"/>
            </a:gdLst>
            <a:ahLst/>
            <a:cxnLst>
              <a:cxn ang="0">
                <a:pos x="T0" y="T1"/>
              </a:cxn>
              <a:cxn ang="0">
                <a:pos x="T2" y="T3"/>
              </a:cxn>
              <a:cxn ang="0">
                <a:pos x="T4" y="T5"/>
              </a:cxn>
              <a:cxn ang="0">
                <a:pos x="T6" y="T7"/>
              </a:cxn>
            </a:cxnLst>
            <a:rect l="0" t="0" r="r" b="b"/>
            <a:pathLst>
              <a:path w="307" h="307">
                <a:moveTo>
                  <a:pt x="0" y="307"/>
                </a:moveTo>
                <a:cubicBezTo>
                  <a:pt x="307" y="307"/>
                  <a:pt x="307" y="307"/>
                  <a:pt x="307" y="307"/>
                </a:cubicBezTo>
                <a:cubicBezTo>
                  <a:pt x="301" y="140"/>
                  <a:pt x="167" y="6"/>
                  <a:pt x="0" y="0"/>
                </a:cubicBezTo>
                <a:lnTo>
                  <a:pt x="0" y="307"/>
                </a:lnTo>
                <a:close/>
              </a:path>
            </a:pathLst>
          </a:custGeom>
          <a:solidFill>
            <a:schemeClr val="accent2"/>
          </a:solidFill>
          <a:ln w="9525" cmpd="sng">
            <a:noFill/>
            <a:round/>
          </a:ln>
        </p:spPr>
        <p:txBody>
          <a:bodyPr/>
          <a:lstStyle/>
          <a:p>
            <a:endParaRPr lang="zh-CN" altLang="en-US" sz="2400">
              <a:solidFill>
                <a:schemeClr val="bg1">
                  <a:lumMod val="50000"/>
                </a:schemeClr>
              </a:solidFill>
              <a:cs typeface="+mn-ea"/>
              <a:sym typeface="+mn-lt"/>
            </a:endParaRPr>
          </a:p>
        </p:txBody>
      </p:sp>
      <p:sp>
        <p:nvSpPr>
          <p:cNvPr id="38" name="Freeform 8"/>
          <p:cNvSpPr/>
          <p:nvPr/>
        </p:nvSpPr>
        <p:spPr bwMode="auto">
          <a:xfrm>
            <a:off x="1540938" y="2612774"/>
            <a:ext cx="1231900" cy="1232281"/>
          </a:xfrm>
          <a:custGeom>
            <a:avLst/>
            <a:gdLst>
              <a:gd name="T0" fmla="*/ 307 w 307"/>
              <a:gd name="T1" fmla="*/ 307 h 307"/>
              <a:gd name="T2" fmla="*/ 307 w 307"/>
              <a:gd name="T3" fmla="*/ 0 h 307"/>
              <a:gd name="T4" fmla="*/ 0 w 307"/>
              <a:gd name="T5" fmla="*/ 307 h 307"/>
              <a:gd name="T6" fmla="*/ 307 w 307"/>
              <a:gd name="T7" fmla="*/ 307 h 307"/>
            </a:gdLst>
            <a:ahLst/>
            <a:cxnLst>
              <a:cxn ang="0">
                <a:pos x="T0" y="T1"/>
              </a:cxn>
              <a:cxn ang="0">
                <a:pos x="T2" y="T3"/>
              </a:cxn>
              <a:cxn ang="0">
                <a:pos x="T4" y="T5"/>
              </a:cxn>
              <a:cxn ang="0">
                <a:pos x="T6" y="T7"/>
              </a:cxn>
            </a:cxnLst>
            <a:rect l="0" t="0" r="r" b="b"/>
            <a:pathLst>
              <a:path w="307" h="307">
                <a:moveTo>
                  <a:pt x="307" y="307"/>
                </a:moveTo>
                <a:cubicBezTo>
                  <a:pt x="307" y="0"/>
                  <a:pt x="307" y="0"/>
                  <a:pt x="307" y="0"/>
                </a:cubicBezTo>
                <a:cubicBezTo>
                  <a:pt x="140" y="6"/>
                  <a:pt x="6" y="140"/>
                  <a:pt x="0" y="307"/>
                </a:cubicBezTo>
                <a:lnTo>
                  <a:pt x="307" y="307"/>
                </a:lnTo>
                <a:close/>
              </a:path>
            </a:pathLst>
          </a:custGeom>
          <a:solidFill>
            <a:schemeClr val="accent1"/>
          </a:solidFill>
          <a:ln w="9525" cmpd="sng">
            <a:noFill/>
            <a:round/>
          </a:ln>
        </p:spPr>
        <p:txBody>
          <a:bodyPr/>
          <a:lstStyle/>
          <a:p>
            <a:endParaRPr lang="zh-CN" altLang="en-US" sz="2400">
              <a:solidFill>
                <a:schemeClr val="bg1">
                  <a:lumMod val="50000"/>
                </a:schemeClr>
              </a:solidFill>
              <a:cs typeface="+mn-ea"/>
              <a:sym typeface="+mn-lt"/>
            </a:endParaRPr>
          </a:p>
        </p:txBody>
      </p:sp>
      <p:sp>
        <p:nvSpPr>
          <p:cNvPr id="39" name="Freeform 9"/>
          <p:cNvSpPr/>
          <p:nvPr/>
        </p:nvSpPr>
        <p:spPr bwMode="auto">
          <a:xfrm>
            <a:off x="4165605" y="3917045"/>
            <a:ext cx="1234017" cy="1232281"/>
          </a:xfrm>
          <a:custGeom>
            <a:avLst/>
            <a:gdLst>
              <a:gd name="T0" fmla="*/ 0 w 307"/>
              <a:gd name="T1" fmla="*/ 0 h 307"/>
              <a:gd name="T2" fmla="*/ 0 w 307"/>
              <a:gd name="T3" fmla="*/ 307 h 307"/>
              <a:gd name="T4" fmla="*/ 307 w 307"/>
              <a:gd name="T5" fmla="*/ 0 h 307"/>
              <a:gd name="T6" fmla="*/ 0 w 307"/>
              <a:gd name="T7" fmla="*/ 0 h 307"/>
            </a:gdLst>
            <a:ahLst/>
            <a:cxnLst>
              <a:cxn ang="0">
                <a:pos x="T0" y="T1"/>
              </a:cxn>
              <a:cxn ang="0">
                <a:pos x="T2" y="T3"/>
              </a:cxn>
              <a:cxn ang="0">
                <a:pos x="T4" y="T5"/>
              </a:cxn>
              <a:cxn ang="0">
                <a:pos x="T6" y="T7"/>
              </a:cxn>
            </a:cxnLst>
            <a:rect l="0" t="0" r="r" b="b"/>
            <a:pathLst>
              <a:path w="307" h="307">
                <a:moveTo>
                  <a:pt x="0" y="0"/>
                </a:moveTo>
                <a:cubicBezTo>
                  <a:pt x="0" y="307"/>
                  <a:pt x="0" y="307"/>
                  <a:pt x="0" y="307"/>
                </a:cubicBezTo>
                <a:cubicBezTo>
                  <a:pt x="167" y="301"/>
                  <a:pt x="301" y="167"/>
                  <a:pt x="307" y="0"/>
                </a:cubicBezTo>
                <a:lnTo>
                  <a:pt x="0" y="0"/>
                </a:lnTo>
                <a:close/>
              </a:path>
            </a:pathLst>
          </a:custGeom>
          <a:solidFill>
            <a:schemeClr val="accent4"/>
          </a:solidFill>
          <a:ln w="9525" cmpd="sng">
            <a:noFill/>
            <a:round/>
          </a:ln>
        </p:spPr>
        <p:txBody>
          <a:bodyPr/>
          <a:lstStyle/>
          <a:p>
            <a:endParaRPr lang="zh-CN" altLang="en-US" sz="2400">
              <a:solidFill>
                <a:schemeClr val="bg1">
                  <a:lumMod val="50000"/>
                </a:schemeClr>
              </a:solidFill>
              <a:cs typeface="+mn-ea"/>
              <a:sym typeface="+mn-lt"/>
            </a:endParaRPr>
          </a:p>
        </p:txBody>
      </p:sp>
      <p:sp>
        <p:nvSpPr>
          <p:cNvPr id="40" name="Freeform 10"/>
          <p:cNvSpPr/>
          <p:nvPr/>
        </p:nvSpPr>
        <p:spPr bwMode="auto">
          <a:xfrm>
            <a:off x="2853269" y="3925513"/>
            <a:ext cx="1234017" cy="1232281"/>
          </a:xfrm>
          <a:custGeom>
            <a:avLst/>
            <a:gdLst>
              <a:gd name="T0" fmla="*/ 307 w 307"/>
              <a:gd name="T1" fmla="*/ 0 h 307"/>
              <a:gd name="T2" fmla="*/ 0 w 307"/>
              <a:gd name="T3" fmla="*/ 0 h 307"/>
              <a:gd name="T4" fmla="*/ 307 w 307"/>
              <a:gd name="T5" fmla="*/ 307 h 307"/>
              <a:gd name="T6" fmla="*/ 307 w 307"/>
              <a:gd name="T7" fmla="*/ 0 h 307"/>
            </a:gdLst>
            <a:ahLst/>
            <a:cxnLst>
              <a:cxn ang="0">
                <a:pos x="T0" y="T1"/>
              </a:cxn>
              <a:cxn ang="0">
                <a:pos x="T2" y="T3"/>
              </a:cxn>
              <a:cxn ang="0">
                <a:pos x="T4" y="T5"/>
              </a:cxn>
              <a:cxn ang="0">
                <a:pos x="T6" y="T7"/>
              </a:cxn>
            </a:cxnLst>
            <a:rect l="0" t="0" r="r" b="b"/>
            <a:pathLst>
              <a:path w="307" h="307">
                <a:moveTo>
                  <a:pt x="307" y="0"/>
                </a:moveTo>
                <a:cubicBezTo>
                  <a:pt x="0" y="0"/>
                  <a:pt x="0" y="0"/>
                  <a:pt x="0" y="0"/>
                </a:cubicBezTo>
                <a:cubicBezTo>
                  <a:pt x="6" y="167"/>
                  <a:pt x="140" y="301"/>
                  <a:pt x="307" y="307"/>
                </a:cubicBezTo>
                <a:lnTo>
                  <a:pt x="307" y="0"/>
                </a:lnTo>
                <a:close/>
              </a:path>
            </a:pathLst>
          </a:custGeom>
          <a:solidFill>
            <a:schemeClr val="accent3"/>
          </a:solidFill>
          <a:ln w="9525" cmpd="sng">
            <a:noFill/>
            <a:round/>
          </a:ln>
        </p:spPr>
        <p:txBody>
          <a:bodyPr/>
          <a:lstStyle/>
          <a:p>
            <a:endParaRPr lang="zh-CN" altLang="en-US" sz="2400">
              <a:solidFill>
                <a:schemeClr val="bg1">
                  <a:lumMod val="50000"/>
                </a:schemeClr>
              </a:solidFill>
              <a:cs typeface="+mn-ea"/>
              <a:sym typeface="+mn-lt"/>
            </a:endParaRPr>
          </a:p>
        </p:txBody>
      </p:sp>
      <p:sp>
        <p:nvSpPr>
          <p:cNvPr id="41" name="Freeform 11"/>
          <p:cNvSpPr/>
          <p:nvPr/>
        </p:nvSpPr>
        <p:spPr bwMode="auto">
          <a:xfrm>
            <a:off x="5480055" y="2604305"/>
            <a:ext cx="1231900" cy="1232281"/>
          </a:xfrm>
          <a:custGeom>
            <a:avLst/>
            <a:gdLst>
              <a:gd name="T0" fmla="*/ 0 w 307"/>
              <a:gd name="T1" fmla="*/ 307 h 307"/>
              <a:gd name="T2" fmla="*/ 307 w 307"/>
              <a:gd name="T3" fmla="*/ 307 h 307"/>
              <a:gd name="T4" fmla="*/ 0 w 307"/>
              <a:gd name="T5" fmla="*/ 0 h 307"/>
              <a:gd name="T6" fmla="*/ 0 w 307"/>
              <a:gd name="T7" fmla="*/ 307 h 307"/>
            </a:gdLst>
            <a:ahLst/>
            <a:cxnLst>
              <a:cxn ang="0">
                <a:pos x="T0" y="T1"/>
              </a:cxn>
              <a:cxn ang="0">
                <a:pos x="T2" y="T3"/>
              </a:cxn>
              <a:cxn ang="0">
                <a:pos x="T4" y="T5"/>
              </a:cxn>
              <a:cxn ang="0">
                <a:pos x="T6" y="T7"/>
              </a:cxn>
            </a:cxnLst>
            <a:rect l="0" t="0" r="r" b="b"/>
            <a:pathLst>
              <a:path w="307" h="307">
                <a:moveTo>
                  <a:pt x="0" y="307"/>
                </a:moveTo>
                <a:cubicBezTo>
                  <a:pt x="307" y="307"/>
                  <a:pt x="307" y="307"/>
                  <a:pt x="307" y="307"/>
                </a:cubicBezTo>
                <a:cubicBezTo>
                  <a:pt x="302" y="140"/>
                  <a:pt x="167" y="6"/>
                  <a:pt x="0" y="0"/>
                </a:cubicBezTo>
                <a:lnTo>
                  <a:pt x="0" y="307"/>
                </a:lnTo>
                <a:close/>
              </a:path>
            </a:pathLst>
          </a:custGeom>
          <a:solidFill>
            <a:schemeClr val="accent2"/>
          </a:solidFill>
          <a:ln w="9525" cmpd="sng">
            <a:noFill/>
            <a:round/>
          </a:ln>
        </p:spPr>
        <p:txBody>
          <a:bodyPr/>
          <a:lstStyle/>
          <a:p>
            <a:endParaRPr lang="zh-CN" altLang="en-US" sz="2400">
              <a:solidFill>
                <a:schemeClr val="bg1">
                  <a:lumMod val="50000"/>
                </a:schemeClr>
              </a:solidFill>
              <a:cs typeface="+mn-ea"/>
              <a:sym typeface="+mn-lt"/>
            </a:endParaRPr>
          </a:p>
        </p:txBody>
      </p:sp>
      <p:sp>
        <p:nvSpPr>
          <p:cNvPr id="42" name="Freeform 12"/>
          <p:cNvSpPr/>
          <p:nvPr/>
        </p:nvSpPr>
        <p:spPr bwMode="auto">
          <a:xfrm>
            <a:off x="4165605" y="2612774"/>
            <a:ext cx="1234017" cy="1232281"/>
          </a:xfrm>
          <a:custGeom>
            <a:avLst/>
            <a:gdLst>
              <a:gd name="T0" fmla="*/ 307 w 307"/>
              <a:gd name="T1" fmla="*/ 307 h 307"/>
              <a:gd name="T2" fmla="*/ 307 w 307"/>
              <a:gd name="T3" fmla="*/ 0 h 307"/>
              <a:gd name="T4" fmla="*/ 0 w 307"/>
              <a:gd name="T5" fmla="*/ 307 h 307"/>
              <a:gd name="T6" fmla="*/ 307 w 307"/>
              <a:gd name="T7" fmla="*/ 307 h 307"/>
            </a:gdLst>
            <a:ahLst/>
            <a:cxnLst>
              <a:cxn ang="0">
                <a:pos x="T0" y="T1"/>
              </a:cxn>
              <a:cxn ang="0">
                <a:pos x="T2" y="T3"/>
              </a:cxn>
              <a:cxn ang="0">
                <a:pos x="T4" y="T5"/>
              </a:cxn>
              <a:cxn ang="0">
                <a:pos x="T6" y="T7"/>
              </a:cxn>
            </a:cxnLst>
            <a:rect l="0" t="0" r="r" b="b"/>
            <a:pathLst>
              <a:path w="307" h="307">
                <a:moveTo>
                  <a:pt x="307" y="307"/>
                </a:moveTo>
                <a:cubicBezTo>
                  <a:pt x="307" y="0"/>
                  <a:pt x="307" y="0"/>
                  <a:pt x="307" y="0"/>
                </a:cubicBezTo>
                <a:cubicBezTo>
                  <a:pt x="140" y="6"/>
                  <a:pt x="6" y="140"/>
                  <a:pt x="0" y="307"/>
                </a:cubicBezTo>
                <a:lnTo>
                  <a:pt x="307" y="307"/>
                </a:lnTo>
                <a:close/>
              </a:path>
            </a:pathLst>
          </a:custGeom>
          <a:solidFill>
            <a:schemeClr val="accent1"/>
          </a:solidFill>
          <a:ln w="9525" cmpd="sng">
            <a:noFill/>
            <a:round/>
          </a:ln>
        </p:spPr>
        <p:txBody>
          <a:bodyPr/>
          <a:lstStyle/>
          <a:p>
            <a:endParaRPr lang="zh-CN" altLang="en-US" sz="2400">
              <a:solidFill>
                <a:schemeClr val="bg1">
                  <a:lumMod val="50000"/>
                </a:schemeClr>
              </a:solidFill>
              <a:cs typeface="+mn-ea"/>
              <a:sym typeface="+mn-lt"/>
            </a:endParaRPr>
          </a:p>
        </p:txBody>
      </p:sp>
      <p:sp>
        <p:nvSpPr>
          <p:cNvPr id="43" name="Freeform 13"/>
          <p:cNvSpPr/>
          <p:nvPr/>
        </p:nvSpPr>
        <p:spPr bwMode="auto">
          <a:xfrm>
            <a:off x="6796617" y="3917045"/>
            <a:ext cx="1227667" cy="1232281"/>
          </a:xfrm>
          <a:custGeom>
            <a:avLst/>
            <a:gdLst>
              <a:gd name="T0" fmla="*/ 0 w 306"/>
              <a:gd name="T1" fmla="*/ 0 h 307"/>
              <a:gd name="T2" fmla="*/ 0 w 306"/>
              <a:gd name="T3" fmla="*/ 307 h 307"/>
              <a:gd name="T4" fmla="*/ 306 w 306"/>
              <a:gd name="T5" fmla="*/ 0 h 307"/>
              <a:gd name="T6" fmla="*/ 0 w 306"/>
              <a:gd name="T7" fmla="*/ 0 h 307"/>
            </a:gdLst>
            <a:ahLst/>
            <a:cxnLst>
              <a:cxn ang="0">
                <a:pos x="T0" y="T1"/>
              </a:cxn>
              <a:cxn ang="0">
                <a:pos x="T2" y="T3"/>
              </a:cxn>
              <a:cxn ang="0">
                <a:pos x="T4" y="T5"/>
              </a:cxn>
              <a:cxn ang="0">
                <a:pos x="T6" y="T7"/>
              </a:cxn>
            </a:cxnLst>
            <a:rect l="0" t="0" r="r" b="b"/>
            <a:pathLst>
              <a:path w="306" h="307">
                <a:moveTo>
                  <a:pt x="0" y="0"/>
                </a:moveTo>
                <a:cubicBezTo>
                  <a:pt x="0" y="307"/>
                  <a:pt x="0" y="307"/>
                  <a:pt x="0" y="307"/>
                </a:cubicBezTo>
                <a:cubicBezTo>
                  <a:pt x="166" y="301"/>
                  <a:pt x="301" y="167"/>
                  <a:pt x="306" y="0"/>
                </a:cubicBezTo>
                <a:lnTo>
                  <a:pt x="0" y="0"/>
                </a:lnTo>
                <a:close/>
              </a:path>
            </a:pathLst>
          </a:custGeom>
          <a:solidFill>
            <a:schemeClr val="accent4"/>
          </a:solidFill>
          <a:ln w="9525" cmpd="sng">
            <a:noFill/>
            <a:round/>
          </a:ln>
        </p:spPr>
        <p:txBody>
          <a:bodyPr/>
          <a:lstStyle/>
          <a:p>
            <a:endParaRPr lang="zh-CN" altLang="en-US" sz="2400">
              <a:solidFill>
                <a:schemeClr val="bg1">
                  <a:lumMod val="50000"/>
                </a:schemeClr>
              </a:solidFill>
              <a:cs typeface="+mn-ea"/>
              <a:sym typeface="+mn-lt"/>
            </a:endParaRPr>
          </a:p>
        </p:txBody>
      </p:sp>
      <p:sp>
        <p:nvSpPr>
          <p:cNvPr id="44" name="Freeform 14"/>
          <p:cNvSpPr/>
          <p:nvPr/>
        </p:nvSpPr>
        <p:spPr bwMode="auto">
          <a:xfrm>
            <a:off x="5480055" y="3925513"/>
            <a:ext cx="1231900" cy="1232281"/>
          </a:xfrm>
          <a:custGeom>
            <a:avLst/>
            <a:gdLst>
              <a:gd name="T0" fmla="*/ 307 w 307"/>
              <a:gd name="T1" fmla="*/ 0 h 307"/>
              <a:gd name="T2" fmla="*/ 0 w 307"/>
              <a:gd name="T3" fmla="*/ 0 h 307"/>
              <a:gd name="T4" fmla="*/ 307 w 307"/>
              <a:gd name="T5" fmla="*/ 307 h 307"/>
              <a:gd name="T6" fmla="*/ 307 w 307"/>
              <a:gd name="T7" fmla="*/ 0 h 307"/>
            </a:gdLst>
            <a:ahLst/>
            <a:cxnLst>
              <a:cxn ang="0">
                <a:pos x="T0" y="T1"/>
              </a:cxn>
              <a:cxn ang="0">
                <a:pos x="T2" y="T3"/>
              </a:cxn>
              <a:cxn ang="0">
                <a:pos x="T4" y="T5"/>
              </a:cxn>
              <a:cxn ang="0">
                <a:pos x="T6" y="T7"/>
              </a:cxn>
            </a:cxnLst>
            <a:rect l="0" t="0" r="r" b="b"/>
            <a:pathLst>
              <a:path w="307" h="307">
                <a:moveTo>
                  <a:pt x="307" y="0"/>
                </a:moveTo>
                <a:cubicBezTo>
                  <a:pt x="0" y="0"/>
                  <a:pt x="0" y="0"/>
                  <a:pt x="0" y="0"/>
                </a:cubicBezTo>
                <a:cubicBezTo>
                  <a:pt x="6" y="167"/>
                  <a:pt x="140" y="301"/>
                  <a:pt x="307" y="307"/>
                </a:cubicBezTo>
                <a:lnTo>
                  <a:pt x="307" y="0"/>
                </a:lnTo>
                <a:close/>
              </a:path>
            </a:pathLst>
          </a:custGeom>
          <a:solidFill>
            <a:schemeClr val="accent3"/>
          </a:solidFill>
          <a:ln w="9525" cmpd="sng">
            <a:noFill/>
            <a:round/>
          </a:ln>
        </p:spPr>
        <p:txBody>
          <a:bodyPr/>
          <a:lstStyle/>
          <a:p>
            <a:endParaRPr lang="zh-CN" altLang="en-US" sz="2400">
              <a:solidFill>
                <a:schemeClr val="bg1">
                  <a:lumMod val="50000"/>
                </a:schemeClr>
              </a:solidFill>
              <a:cs typeface="+mn-ea"/>
              <a:sym typeface="+mn-lt"/>
            </a:endParaRPr>
          </a:p>
        </p:txBody>
      </p:sp>
      <p:sp>
        <p:nvSpPr>
          <p:cNvPr id="45" name="Freeform 15"/>
          <p:cNvSpPr/>
          <p:nvPr/>
        </p:nvSpPr>
        <p:spPr bwMode="auto">
          <a:xfrm>
            <a:off x="8113189" y="2612774"/>
            <a:ext cx="1229783" cy="1232281"/>
          </a:xfrm>
          <a:custGeom>
            <a:avLst/>
            <a:gdLst>
              <a:gd name="T0" fmla="*/ 0 w 306"/>
              <a:gd name="T1" fmla="*/ 307 h 307"/>
              <a:gd name="T2" fmla="*/ 306 w 306"/>
              <a:gd name="T3" fmla="*/ 307 h 307"/>
              <a:gd name="T4" fmla="*/ 0 w 306"/>
              <a:gd name="T5" fmla="*/ 0 h 307"/>
              <a:gd name="T6" fmla="*/ 0 w 306"/>
              <a:gd name="T7" fmla="*/ 307 h 307"/>
            </a:gdLst>
            <a:ahLst/>
            <a:cxnLst>
              <a:cxn ang="0">
                <a:pos x="T0" y="T1"/>
              </a:cxn>
              <a:cxn ang="0">
                <a:pos x="T2" y="T3"/>
              </a:cxn>
              <a:cxn ang="0">
                <a:pos x="T4" y="T5"/>
              </a:cxn>
              <a:cxn ang="0">
                <a:pos x="T6" y="T7"/>
              </a:cxn>
            </a:cxnLst>
            <a:rect l="0" t="0" r="r" b="b"/>
            <a:pathLst>
              <a:path w="306" h="307">
                <a:moveTo>
                  <a:pt x="0" y="307"/>
                </a:moveTo>
                <a:cubicBezTo>
                  <a:pt x="306" y="307"/>
                  <a:pt x="306" y="307"/>
                  <a:pt x="306" y="307"/>
                </a:cubicBezTo>
                <a:cubicBezTo>
                  <a:pt x="301" y="140"/>
                  <a:pt x="166" y="6"/>
                  <a:pt x="0" y="0"/>
                </a:cubicBezTo>
                <a:lnTo>
                  <a:pt x="0" y="307"/>
                </a:lnTo>
                <a:close/>
              </a:path>
            </a:pathLst>
          </a:custGeom>
          <a:solidFill>
            <a:schemeClr val="accent2"/>
          </a:solidFill>
          <a:ln w="9525" cmpd="sng">
            <a:noFill/>
            <a:round/>
          </a:ln>
        </p:spPr>
        <p:txBody>
          <a:bodyPr/>
          <a:lstStyle/>
          <a:p>
            <a:endParaRPr lang="zh-CN" altLang="en-US" sz="2400">
              <a:solidFill>
                <a:schemeClr val="bg1">
                  <a:lumMod val="50000"/>
                </a:schemeClr>
              </a:solidFill>
              <a:cs typeface="+mn-ea"/>
              <a:sym typeface="+mn-lt"/>
            </a:endParaRPr>
          </a:p>
        </p:txBody>
      </p:sp>
      <p:sp>
        <p:nvSpPr>
          <p:cNvPr id="46" name="Freeform 16"/>
          <p:cNvSpPr/>
          <p:nvPr/>
        </p:nvSpPr>
        <p:spPr bwMode="auto">
          <a:xfrm>
            <a:off x="6796617" y="2612774"/>
            <a:ext cx="1227667" cy="1232281"/>
          </a:xfrm>
          <a:custGeom>
            <a:avLst/>
            <a:gdLst>
              <a:gd name="T0" fmla="*/ 306 w 306"/>
              <a:gd name="T1" fmla="*/ 307 h 307"/>
              <a:gd name="T2" fmla="*/ 306 w 306"/>
              <a:gd name="T3" fmla="*/ 0 h 307"/>
              <a:gd name="T4" fmla="*/ 0 w 306"/>
              <a:gd name="T5" fmla="*/ 307 h 307"/>
              <a:gd name="T6" fmla="*/ 306 w 306"/>
              <a:gd name="T7" fmla="*/ 307 h 307"/>
            </a:gdLst>
            <a:ahLst/>
            <a:cxnLst>
              <a:cxn ang="0">
                <a:pos x="T0" y="T1"/>
              </a:cxn>
              <a:cxn ang="0">
                <a:pos x="T2" y="T3"/>
              </a:cxn>
              <a:cxn ang="0">
                <a:pos x="T4" y="T5"/>
              </a:cxn>
              <a:cxn ang="0">
                <a:pos x="T6" y="T7"/>
              </a:cxn>
            </a:cxnLst>
            <a:rect l="0" t="0" r="r" b="b"/>
            <a:pathLst>
              <a:path w="306" h="307">
                <a:moveTo>
                  <a:pt x="306" y="307"/>
                </a:moveTo>
                <a:cubicBezTo>
                  <a:pt x="306" y="0"/>
                  <a:pt x="306" y="0"/>
                  <a:pt x="306" y="0"/>
                </a:cubicBezTo>
                <a:cubicBezTo>
                  <a:pt x="139" y="6"/>
                  <a:pt x="5" y="140"/>
                  <a:pt x="0" y="307"/>
                </a:cubicBezTo>
                <a:lnTo>
                  <a:pt x="306" y="307"/>
                </a:lnTo>
                <a:close/>
              </a:path>
            </a:pathLst>
          </a:custGeom>
          <a:solidFill>
            <a:schemeClr val="accent1"/>
          </a:solidFill>
          <a:ln w="9525" cmpd="sng">
            <a:noFill/>
            <a:round/>
          </a:ln>
        </p:spPr>
        <p:txBody>
          <a:bodyPr/>
          <a:lstStyle/>
          <a:p>
            <a:endParaRPr lang="zh-CN" altLang="en-US" sz="2400">
              <a:solidFill>
                <a:schemeClr val="bg1">
                  <a:lumMod val="50000"/>
                </a:schemeClr>
              </a:solidFill>
              <a:cs typeface="+mn-ea"/>
              <a:sym typeface="+mn-lt"/>
            </a:endParaRPr>
          </a:p>
        </p:txBody>
      </p:sp>
      <p:sp>
        <p:nvSpPr>
          <p:cNvPr id="47" name="Freeform 17"/>
          <p:cNvSpPr/>
          <p:nvPr/>
        </p:nvSpPr>
        <p:spPr bwMode="auto">
          <a:xfrm>
            <a:off x="9423400" y="3925513"/>
            <a:ext cx="1227667" cy="1232281"/>
          </a:xfrm>
          <a:custGeom>
            <a:avLst/>
            <a:gdLst>
              <a:gd name="T0" fmla="*/ 0 w 306"/>
              <a:gd name="T1" fmla="*/ 0 h 307"/>
              <a:gd name="T2" fmla="*/ 0 w 306"/>
              <a:gd name="T3" fmla="*/ 307 h 307"/>
              <a:gd name="T4" fmla="*/ 306 w 306"/>
              <a:gd name="T5" fmla="*/ 0 h 307"/>
              <a:gd name="T6" fmla="*/ 0 w 306"/>
              <a:gd name="T7" fmla="*/ 0 h 307"/>
            </a:gdLst>
            <a:ahLst/>
            <a:cxnLst>
              <a:cxn ang="0">
                <a:pos x="T0" y="T1"/>
              </a:cxn>
              <a:cxn ang="0">
                <a:pos x="T2" y="T3"/>
              </a:cxn>
              <a:cxn ang="0">
                <a:pos x="T4" y="T5"/>
              </a:cxn>
              <a:cxn ang="0">
                <a:pos x="T6" y="T7"/>
              </a:cxn>
            </a:cxnLst>
            <a:rect l="0" t="0" r="r" b="b"/>
            <a:pathLst>
              <a:path w="306" h="307">
                <a:moveTo>
                  <a:pt x="0" y="0"/>
                </a:moveTo>
                <a:cubicBezTo>
                  <a:pt x="0" y="307"/>
                  <a:pt x="0" y="307"/>
                  <a:pt x="0" y="307"/>
                </a:cubicBezTo>
                <a:cubicBezTo>
                  <a:pt x="167" y="301"/>
                  <a:pt x="301" y="167"/>
                  <a:pt x="306" y="0"/>
                </a:cubicBezTo>
                <a:lnTo>
                  <a:pt x="0" y="0"/>
                </a:lnTo>
                <a:close/>
              </a:path>
            </a:pathLst>
          </a:custGeom>
          <a:solidFill>
            <a:schemeClr val="accent4"/>
          </a:solidFill>
          <a:ln w="9525" cmpd="sng">
            <a:noFill/>
            <a:round/>
          </a:ln>
        </p:spPr>
        <p:txBody>
          <a:bodyPr/>
          <a:lstStyle/>
          <a:p>
            <a:endParaRPr lang="zh-CN" altLang="en-US" sz="2400">
              <a:solidFill>
                <a:schemeClr val="bg1">
                  <a:lumMod val="50000"/>
                </a:schemeClr>
              </a:solidFill>
              <a:cs typeface="+mn-ea"/>
              <a:sym typeface="+mn-lt"/>
            </a:endParaRPr>
          </a:p>
        </p:txBody>
      </p:sp>
      <p:sp>
        <p:nvSpPr>
          <p:cNvPr id="48" name="Freeform 18"/>
          <p:cNvSpPr/>
          <p:nvPr/>
        </p:nvSpPr>
        <p:spPr bwMode="auto">
          <a:xfrm>
            <a:off x="8108955" y="3925513"/>
            <a:ext cx="1229783" cy="1232281"/>
          </a:xfrm>
          <a:custGeom>
            <a:avLst/>
            <a:gdLst>
              <a:gd name="T0" fmla="*/ 306 w 306"/>
              <a:gd name="T1" fmla="*/ 0 h 307"/>
              <a:gd name="T2" fmla="*/ 0 w 306"/>
              <a:gd name="T3" fmla="*/ 0 h 307"/>
              <a:gd name="T4" fmla="*/ 306 w 306"/>
              <a:gd name="T5" fmla="*/ 307 h 307"/>
              <a:gd name="T6" fmla="*/ 306 w 306"/>
              <a:gd name="T7" fmla="*/ 0 h 307"/>
            </a:gdLst>
            <a:ahLst/>
            <a:cxnLst>
              <a:cxn ang="0">
                <a:pos x="T0" y="T1"/>
              </a:cxn>
              <a:cxn ang="0">
                <a:pos x="T2" y="T3"/>
              </a:cxn>
              <a:cxn ang="0">
                <a:pos x="T4" y="T5"/>
              </a:cxn>
              <a:cxn ang="0">
                <a:pos x="T6" y="T7"/>
              </a:cxn>
            </a:cxnLst>
            <a:rect l="0" t="0" r="r" b="b"/>
            <a:pathLst>
              <a:path w="306" h="307">
                <a:moveTo>
                  <a:pt x="306" y="0"/>
                </a:moveTo>
                <a:cubicBezTo>
                  <a:pt x="0" y="0"/>
                  <a:pt x="0" y="0"/>
                  <a:pt x="0" y="0"/>
                </a:cubicBezTo>
                <a:cubicBezTo>
                  <a:pt x="5" y="167"/>
                  <a:pt x="139" y="301"/>
                  <a:pt x="306" y="307"/>
                </a:cubicBezTo>
                <a:lnTo>
                  <a:pt x="306" y="0"/>
                </a:lnTo>
                <a:close/>
              </a:path>
            </a:pathLst>
          </a:custGeom>
          <a:solidFill>
            <a:schemeClr val="accent3"/>
          </a:solidFill>
          <a:ln w="9525" cmpd="sng">
            <a:noFill/>
            <a:round/>
          </a:ln>
        </p:spPr>
        <p:txBody>
          <a:bodyPr/>
          <a:lstStyle/>
          <a:p>
            <a:endParaRPr lang="zh-CN" altLang="en-US" sz="2400">
              <a:solidFill>
                <a:schemeClr val="bg1">
                  <a:lumMod val="50000"/>
                </a:schemeClr>
              </a:solidFill>
              <a:cs typeface="+mn-ea"/>
              <a:sym typeface="+mn-lt"/>
            </a:endParaRPr>
          </a:p>
        </p:txBody>
      </p:sp>
      <p:sp>
        <p:nvSpPr>
          <p:cNvPr id="49" name="Freeform 19"/>
          <p:cNvSpPr>
            <a:spLocks noEditPoints="1"/>
          </p:cNvSpPr>
          <p:nvPr/>
        </p:nvSpPr>
        <p:spPr bwMode="auto">
          <a:xfrm>
            <a:off x="9836156" y="4247346"/>
            <a:ext cx="283633" cy="266783"/>
          </a:xfrm>
          <a:custGeom>
            <a:avLst/>
            <a:gdLst>
              <a:gd name="T0" fmla="*/ 65 w 103"/>
              <a:gd name="T1" fmla="*/ 84 h 97"/>
              <a:gd name="T2" fmla="*/ 67 w 103"/>
              <a:gd name="T3" fmla="*/ 81 h 97"/>
              <a:gd name="T4" fmla="*/ 67 w 103"/>
              <a:gd name="T5" fmla="*/ 46 h 97"/>
              <a:gd name="T6" fmla="*/ 65 w 103"/>
              <a:gd name="T7" fmla="*/ 44 h 97"/>
              <a:gd name="T8" fmla="*/ 38 w 103"/>
              <a:gd name="T9" fmla="*/ 44 h 97"/>
              <a:gd name="T10" fmla="*/ 36 w 103"/>
              <a:gd name="T11" fmla="*/ 46 h 97"/>
              <a:gd name="T12" fmla="*/ 36 w 103"/>
              <a:gd name="T13" fmla="*/ 81 h 97"/>
              <a:gd name="T14" fmla="*/ 38 w 103"/>
              <a:gd name="T15" fmla="*/ 84 h 97"/>
              <a:gd name="T16" fmla="*/ 65 w 103"/>
              <a:gd name="T17" fmla="*/ 84 h 97"/>
              <a:gd name="T18" fmla="*/ 40 w 103"/>
              <a:gd name="T19" fmla="*/ 49 h 97"/>
              <a:gd name="T20" fmla="*/ 40 w 103"/>
              <a:gd name="T21" fmla="*/ 49 h 97"/>
              <a:gd name="T22" fmla="*/ 62 w 103"/>
              <a:gd name="T23" fmla="*/ 49 h 97"/>
              <a:gd name="T24" fmla="*/ 62 w 103"/>
              <a:gd name="T25" fmla="*/ 79 h 97"/>
              <a:gd name="T26" fmla="*/ 40 w 103"/>
              <a:gd name="T27" fmla="*/ 79 h 97"/>
              <a:gd name="T28" fmla="*/ 40 w 103"/>
              <a:gd name="T29" fmla="*/ 49 h 97"/>
              <a:gd name="T30" fmla="*/ 84 w 103"/>
              <a:gd name="T31" fmla="*/ 50 h 97"/>
              <a:gd name="T32" fmla="*/ 84 w 103"/>
              <a:gd name="T33" fmla="*/ 50 h 97"/>
              <a:gd name="T34" fmla="*/ 80 w 103"/>
              <a:gd name="T35" fmla="*/ 54 h 97"/>
              <a:gd name="T36" fmla="*/ 80 w 103"/>
              <a:gd name="T37" fmla="*/ 89 h 97"/>
              <a:gd name="T38" fmla="*/ 23 w 103"/>
              <a:gd name="T39" fmla="*/ 89 h 97"/>
              <a:gd name="T40" fmla="*/ 23 w 103"/>
              <a:gd name="T41" fmla="*/ 54 h 97"/>
              <a:gd name="T42" fmla="*/ 19 w 103"/>
              <a:gd name="T43" fmla="*/ 50 h 97"/>
              <a:gd name="T44" fmla="*/ 15 w 103"/>
              <a:gd name="T45" fmla="*/ 54 h 97"/>
              <a:gd name="T46" fmla="*/ 15 w 103"/>
              <a:gd name="T47" fmla="*/ 93 h 97"/>
              <a:gd name="T48" fmla="*/ 19 w 103"/>
              <a:gd name="T49" fmla="*/ 97 h 97"/>
              <a:gd name="T50" fmla="*/ 84 w 103"/>
              <a:gd name="T51" fmla="*/ 97 h 97"/>
              <a:gd name="T52" fmla="*/ 88 w 103"/>
              <a:gd name="T53" fmla="*/ 93 h 97"/>
              <a:gd name="T54" fmla="*/ 88 w 103"/>
              <a:gd name="T55" fmla="*/ 54 h 97"/>
              <a:gd name="T56" fmla="*/ 84 w 103"/>
              <a:gd name="T57" fmla="*/ 50 h 97"/>
              <a:gd name="T58" fmla="*/ 102 w 103"/>
              <a:gd name="T59" fmla="*/ 49 h 97"/>
              <a:gd name="T60" fmla="*/ 102 w 103"/>
              <a:gd name="T61" fmla="*/ 49 h 97"/>
              <a:gd name="T62" fmla="*/ 54 w 103"/>
              <a:gd name="T63" fmla="*/ 2 h 97"/>
              <a:gd name="T64" fmla="*/ 49 w 103"/>
              <a:gd name="T65" fmla="*/ 2 h 97"/>
              <a:gd name="T66" fmla="*/ 1 w 103"/>
              <a:gd name="T67" fmla="*/ 49 h 97"/>
              <a:gd name="T68" fmla="*/ 1 w 103"/>
              <a:gd name="T69" fmla="*/ 55 h 97"/>
              <a:gd name="T70" fmla="*/ 7 w 103"/>
              <a:gd name="T71" fmla="*/ 55 h 97"/>
              <a:gd name="T72" fmla="*/ 51 w 103"/>
              <a:gd name="T73" fmla="*/ 10 h 97"/>
              <a:gd name="T74" fmla="*/ 96 w 103"/>
              <a:gd name="T75" fmla="*/ 55 h 97"/>
              <a:gd name="T76" fmla="*/ 102 w 103"/>
              <a:gd name="T77" fmla="*/ 55 h 97"/>
              <a:gd name="T78" fmla="*/ 102 w 103"/>
              <a:gd name="T79" fmla="*/ 4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3" h="97">
                <a:moveTo>
                  <a:pt x="65" y="84"/>
                </a:moveTo>
                <a:cubicBezTo>
                  <a:pt x="66" y="84"/>
                  <a:pt x="67" y="83"/>
                  <a:pt x="67" y="81"/>
                </a:cubicBezTo>
                <a:cubicBezTo>
                  <a:pt x="67" y="46"/>
                  <a:pt x="67" y="46"/>
                  <a:pt x="67" y="46"/>
                </a:cubicBezTo>
                <a:cubicBezTo>
                  <a:pt x="67" y="45"/>
                  <a:pt x="66" y="44"/>
                  <a:pt x="65" y="44"/>
                </a:cubicBezTo>
                <a:cubicBezTo>
                  <a:pt x="38" y="44"/>
                  <a:pt x="38" y="44"/>
                  <a:pt x="38" y="44"/>
                </a:cubicBezTo>
                <a:cubicBezTo>
                  <a:pt x="37" y="44"/>
                  <a:pt x="36" y="45"/>
                  <a:pt x="36" y="46"/>
                </a:cubicBezTo>
                <a:cubicBezTo>
                  <a:pt x="36" y="81"/>
                  <a:pt x="36" y="81"/>
                  <a:pt x="36" y="81"/>
                </a:cubicBezTo>
                <a:cubicBezTo>
                  <a:pt x="36" y="83"/>
                  <a:pt x="37" y="84"/>
                  <a:pt x="38" y="84"/>
                </a:cubicBezTo>
                <a:cubicBezTo>
                  <a:pt x="65" y="84"/>
                  <a:pt x="65" y="84"/>
                  <a:pt x="65" y="84"/>
                </a:cubicBezTo>
                <a:close/>
                <a:moveTo>
                  <a:pt x="40" y="49"/>
                </a:moveTo>
                <a:cubicBezTo>
                  <a:pt x="40" y="49"/>
                  <a:pt x="40" y="49"/>
                  <a:pt x="40" y="49"/>
                </a:cubicBezTo>
                <a:cubicBezTo>
                  <a:pt x="62" y="49"/>
                  <a:pt x="62" y="49"/>
                  <a:pt x="62" y="49"/>
                </a:cubicBezTo>
                <a:cubicBezTo>
                  <a:pt x="62" y="79"/>
                  <a:pt x="62" y="79"/>
                  <a:pt x="62" y="79"/>
                </a:cubicBezTo>
                <a:cubicBezTo>
                  <a:pt x="40" y="79"/>
                  <a:pt x="40" y="79"/>
                  <a:pt x="40" y="79"/>
                </a:cubicBezTo>
                <a:cubicBezTo>
                  <a:pt x="40" y="49"/>
                  <a:pt x="40" y="49"/>
                  <a:pt x="40" y="49"/>
                </a:cubicBezTo>
                <a:close/>
                <a:moveTo>
                  <a:pt x="84" y="50"/>
                </a:moveTo>
                <a:cubicBezTo>
                  <a:pt x="84" y="50"/>
                  <a:pt x="84" y="50"/>
                  <a:pt x="84" y="50"/>
                </a:cubicBezTo>
                <a:cubicBezTo>
                  <a:pt x="82" y="50"/>
                  <a:pt x="80" y="52"/>
                  <a:pt x="80" y="54"/>
                </a:cubicBezTo>
                <a:cubicBezTo>
                  <a:pt x="80" y="89"/>
                  <a:pt x="80" y="89"/>
                  <a:pt x="80" y="89"/>
                </a:cubicBezTo>
                <a:cubicBezTo>
                  <a:pt x="23" y="89"/>
                  <a:pt x="23" y="89"/>
                  <a:pt x="23" y="89"/>
                </a:cubicBezTo>
                <a:cubicBezTo>
                  <a:pt x="23" y="54"/>
                  <a:pt x="23" y="54"/>
                  <a:pt x="23" y="54"/>
                </a:cubicBezTo>
                <a:cubicBezTo>
                  <a:pt x="23" y="52"/>
                  <a:pt x="21" y="50"/>
                  <a:pt x="19" y="50"/>
                </a:cubicBezTo>
                <a:cubicBezTo>
                  <a:pt x="17" y="50"/>
                  <a:pt x="15" y="52"/>
                  <a:pt x="15" y="54"/>
                </a:cubicBezTo>
                <a:cubicBezTo>
                  <a:pt x="15" y="93"/>
                  <a:pt x="15" y="93"/>
                  <a:pt x="15" y="93"/>
                </a:cubicBezTo>
                <a:cubicBezTo>
                  <a:pt x="15" y="95"/>
                  <a:pt x="17" y="97"/>
                  <a:pt x="19" y="97"/>
                </a:cubicBezTo>
                <a:cubicBezTo>
                  <a:pt x="84" y="97"/>
                  <a:pt x="84" y="97"/>
                  <a:pt x="84" y="97"/>
                </a:cubicBezTo>
                <a:cubicBezTo>
                  <a:pt x="86" y="97"/>
                  <a:pt x="88" y="95"/>
                  <a:pt x="88" y="93"/>
                </a:cubicBezTo>
                <a:cubicBezTo>
                  <a:pt x="88" y="54"/>
                  <a:pt x="88" y="54"/>
                  <a:pt x="88" y="54"/>
                </a:cubicBezTo>
                <a:cubicBezTo>
                  <a:pt x="88" y="52"/>
                  <a:pt x="86" y="50"/>
                  <a:pt x="84" y="50"/>
                </a:cubicBezTo>
                <a:close/>
                <a:moveTo>
                  <a:pt x="102" y="49"/>
                </a:moveTo>
                <a:cubicBezTo>
                  <a:pt x="102" y="49"/>
                  <a:pt x="102" y="49"/>
                  <a:pt x="102" y="49"/>
                </a:cubicBezTo>
                <a:cubicBezTo>
                  <a:pt x="54" y="2"/>
                  <a:pt x="54" y="2"/>
                  <a:pt x="54" y="2"/>
                </a:cubicBezTo>
                <a:cubicBezTo>
                  <a:pt x="53" y="0"/>
                  <a:pt x="50" y="0"/>
                  <a:pt x="49" y="2"/>
                </a:cubicBezTo>
                <a:cubicBezTo>
                  <a:pt x="1" y="49"/>
                  <a:pt x="1" y="49"/>
                  <a:pt x="1" y="49"/>
                </a:cubicBezTo>
                <a:cubicBezTo>
                  <a:pt x="0" y="51"/>
                  <a:pt x="0" y="53"/>
                  <a:pt x="1" y="55"/>
                </a:cubicBezTo>
                <a:cubicBezTo>
                  <a:pt x="3" y="57"/>
                  <a:pt x="5" y="57"/>
                  <a:pt x="7" y="55"/>
                </a:cubicBezTo>
                <a:cubicBezTo>
                  <a:pt x="51" y="10"/>
                  <a:pt x="51" y="10"/>
                  <a:pt x="51" y="10"/>
                </a:cubicBezTo>
                <a:cubicBezTo>
                  <a:pt x="96" y="55"/>
                  <a:pt x="96" y="55"/>
                  <a:pt x="96" y="55"/>
                </a:cubicBezTo>
                <a:cubicBezTo>
                  <a:pt x="98" y="57"/>
                  <a:pt x="100" y="57"/>
                  <a:pt x="102" y="55"/>
                </a:cubicBezTo>
                <a:cubicBezTo>
                  <a:pt x="103" y="53"/>
                  <a:pt x="103" y="51"/>
                  <a:pt x="102" y="49"/>
                </a:cubicBezTo>
                <a:close/>
              </a:path>
            </a:pathLst>
          </a:custGeom>
          <a:solidFill>
            <a:schemeClr val="bg1"/>
          </a:solidFill>
          <a:ln>
            <a:noFill/>
          </a:ln>
        </p:spPr>
        <p:txBody>
          <a:bodyPr/>
          <a:lstStyle/>
          <a:p>
            <a:endParaRPr lang="zh-CN" altLang="en-US" sz="2400">
              <a:solidFill>
                <a:schemeClr val="bg1">
                  <a:lumMod val="50000"/>
                </a:schemeClr>
              </a:solidFill>
              <a:cs typeface="+mn-ea"/>
              <a:sym typeface="+mn-lt"/>
            </a:endParaRPr>
          </a:p>
        </p:txBody>
      </p:sp>
      <p:sp>
        <p:nvSpPr>
          <p:cNvPr id="50" name="Freeform 20"/>
          <p:cNvSpPr>
            <a:spLocks noEditPoints="1"/>
          </p:cNvSpPr>
          <p:nvPr/>
        </p:nvSpPr>
        <p:spPr bwMode="auto">
          <a:xfrm>
            <a:off x="5884333" y="3156925"/>
            <a:ext cx="330200" cy="338771"/>
          </a:xfrm>
          <a:custGeom>
            <a:avLst/>
            <a:gdLst>
              <a:gd name="T0" fmla="*/ 3 w 120"/>
              <a:gd name="T1" fmla="*/ 63 h 124"/>
              <a:gd name="T2" fmla="*/ 60 w 120"/>
              <a:gd name="T3" fmla="*/ 20 h 124"/>
              <a:gd name="T4" fmla="*/ 20 w 120"/>
              <a:gd name="T5" fmla="*/ 60 h 124"/>
              <a:gd name="T6" fmla="*/ 30 w 120"/>
              <a:gd name="T7" fmla="*/ 60 h 124"/>
              <a:gd name="T8" fmla="*/ 44 w 120"/>
              <a:gd name="T9" fmla="*/ 108 h 124"/>
              <a:gd name="T10" fmla="*/ 76 w 120"/>
              <a:gd name="T11" fmla="*/ 102 h 124"/>
              <a:gd name="T12" fmla="*/ 53 w 120"/>
              <a:gd name="T13" fmla="*/ 124 h 124"/>
              <a:gd name="T14" fmla="*/ 67 w 120"/>
              <a:gd name="T15" fmla="*/ 118 h 124"/>
              <a:gd name="T16" fmla="*/ 44 w 120"/>
              <a:gd name="T17" fmla="*/ 116 h 124"/>
              <a:gd name="T18" fmla="*/ 76 w 120"/>
              <a:gd name="T19" fmla="*/ 110 h 124"/>
              <a:gd name="T20" fmla="*/ 84 w 120"/>
              <a:gd name="T21" fmla="*/ 60 h 124"/>
              <a:gd name="T22" fmla="*/ 75 w 120"/>
              <a:gd name="T23" fmla="*/ 56 h 124"/>
              <a:gd name="T24" fmla="*/ 60 w 120"/>
              <a:gd name="T25" fmla="*/ 56 h 124"/>
              <a:gd name="T26" fmla="*/ 50 w 120"/>
              <a:gd name="T27" fmla="*/ 57 h 124"/>
              <a:gd name="T28" fmla="*/ 35 w 120"/>
              <a:gd name="T29" fmla="*/ 60 h 124"/>
              <a:gd name="T30" fmla="*/ 47 w 120"/>
              <a:gd name="T31" fmla="*/ 62 h 124"/>
              <a:gd name="T32" fmla="*/ 50 w 120"/>
              <a:gd name="T33" fmla="*/ 64 h 124"/>
              <a:gd name="T34" fmla="*/ 50 w 120"/>
              <a:gd name="T35" fmla="*/ 64 h 124"/>
              <a:gd name="T36" fmla="*/ 51 w 120"/>
              <a:gd name="T37" fmla="*/ 64 h 124"/>
              <a:gd name="T38" fmla="*/ 51 w 120"/>
              <a:gd name="T39" fmla="*/ 64 h 124"/>
              <a:gd name="T40" fmla="*/ 51 w 120"/>
              <a:gd name="T41" fmla="*/ 65 h 124"/>
              <a:gd name="T42" fmla="*/ 51 w 120"/>
              <a:gd name="T43" fmla="*/ 65 h 124"/>
              <a:gd name="T44" fmla="*/ 51 w 120"/>
              <a:gd name="T45" fmla="*/ 65 h 124"/>
              <a:gd name="T46" fmla="*/ 52 w 120"/>
              <a:gd name="T47" fmla="*/ 65 h 124"/>
              <a:gd name="T48" fmla="*/ 52 w 120"/>
              <a:gd name="T49" fmla="*/ 65 h 124"/>
              <a:gd name="T50" fmla="*/ 52 w 120"/>
              <a:gd name="T51" fmla="*/ 65 h 124"/>
              <a:gd name="T52" fmla="*/ 52 w 120"/>
              <a:gd name="T53" fmla="*/ 65 h 124"/>
              <a:gd name="T54" fmla="*/ 53 w 120"/>
              <a:gd name="T55" fmla="*/ 65 h 124"/>
              <a:gd name="T56" fmla="*/ 53 w 120"/>
              <a:gd name="T57" fmla="*/ 65 h 124"/>
              <a:gd name="T58" fmla="*/ 53 w 120"/>
              <a:gd name="T59" fmla="*/ 65 h 124"/>
              <a:gd name="T60" fmla="*/ 53 w 120"/>
              <a:gd name="T61" fmla="*/ 65 h 124"/>
              <a:gd name="T62" fmla="*/ 53 w 120"/>
              <a:gd name="T63" fmla="*/ 65 h 124"/>
              <a:gd name="T64" fmla="*/ 54 w 120"/>
              <a:gd name="T65" fmla="*/ 65 h 124"/>
              <a:gd name="T66" fmla="*/ 54 w 120"/>
              <a:gd name="T67" fmla="*/ 65 h 124"/>
              <a:gd name="T68" fmla="*/ 54 w 120"/>
              <a:gd name="T69" fmla="*/ 64 h 124"/>
              <a:gd name="T70" fmla="*/ 54 w 120"/>
              <a:gd name="T71" fmla="*/ 64 h 124"/>
              <a:gd name="T72" fmla="*/ 55 w 120"/>
              <a:gd name="T73" fmla="*/ 64 h 124"/>
              <a:gd name="T74" fmla="*/ 58 w 120"/>
              <a:gd name="T75" fmla="*/ 62 h 124"/>
              <a:gd name="T76" fmla="*/ 64 w 120"/>
              <a:gd name="T77" fmla="*/ 63 h 124"/>
              <a:gd name="T78" fmla="*/ 69 w 120"/>
              <a:gd name="T79" fmla="*/ 64 h 124"/>
              <a:gd name="T80" fmla="*/ 80 w 120"/>
              <a:gd name="T81" fmla="*/ 64 h 124"/>
              <a:gd name="T82" fmla="*/ 29 w 120"/>
              <a:gd name="T83" fmla="*/ 26 h 124"/>
              <a:gd name="T84" fmla="*/ 25 w 120"/>
              <a:gd name="T85" fmla="*/ 30 h 124"/>
              <a:gd name="T86" fmla="*/ 106 w 120"/>
              <a:gd name="T87" fmla="*/ 63 h 124"/>
              <a:gd name="T88" fmla="*/ 120 w 120"/>
              <a:gd name="T89" fmla="*/ 60 h 124"/>
              <a:gd name="T90" fmla="*/ 95 w 120"/>
              <a:gd name="T91" fmla="*/ 30 h 124"/>
              <a:gd name="T92" fmla="*/ 91 w 120"/>
              <a:gd name="T93" fmla="*/ 26 h 124"/>
              <a:gd name="T94" fmla="*/ 63 w 120"/>
              <a:gd name="T95" fmla="*/ 14 h 124"/>
              <a:gd name="T96" fmla="*/ 60 w 120"/>
              <a:gd name="T9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0" h="124">
                <a:moveTo>
                  <a:pt x="14" y="58"/>
                </a:moveTo>
                <a:cubicBezTo>
                  <a:pt x="15" y="58"/>
                  <a:pt x="16" y="59"/>
                  <a:pt x="16" y="60"/>
                </a:cubicBezTo>
                <a:cubicBezTo>
                  <a:pt x="16" y="62"/>
                  <a:pt x="15" y="63"/>
                  <a:pt x="14" y="63"/>
                </a:cubicBezTo>
                <a:cubicBezTo>
                  <a:pt x="3" y="63"/>
                  <a:pt x="3" y="63"/>
                  <a:pt x="3" y="63"/>
                </a:cubicBezTo>
                <a:cubicBezTo>
                  <a:pt x="1" y="63"/>
                  <a:pt x="0" y="62"/>
                  <a:pt x="0" y="60"/>
                </a:cubicBezTo>
                <a:cubicBezTo>
                  <a:pt x="0" y="59"/>
                  <a:pt x="1" y="58"/>
                  <a:pt x="3" y="58"/>
                </a:cubicBezTo>
                <a:cubicBezTo>
                  <a:pt x="14" y="58"/>
                  <a:pt x="14" y="58"/>
                  <a:pt x="14" y="58"/>
                </a:cubicBezTo>
                <a:close/>
                <a:moveTo>
                  <a:pt x="60" y="20"/>
                </a:moveTo>
                <a:cubicBezTo>
                  <a:pt x="60" y="20"/>
                  <a:pt x="60" y="20"/>
                  <a:pt x="60" y="20"/>
                </a:cubicBezTo>
                <a:cubicBezTo>
                  <a:pt x="82" y="20"/>
                  <a:pt x="100" y="38"/>
                  <a:pt x="100" y="60"/>
                </a:cubicBezTo>
                <a:cubicBezTo>
                  <a:pt x="100" y="83"/>
                  <a:pt x="82" y="101"/>
                  <a:pt x="60" y="101"/>
                </a:cubicBezTo>
                <a:cubicBezTo>
                  <a:pt x="38" y="101"/>
                  <a:pt x="20" y="83"/>
                  <a:pt x="20" y="60"/>
                </a:cubicBezTo>
                <a:cubicBezTo>
                  <a:pt x="20" y="38"/>
                  <a:pt x="38" y="20"/>
                  <a:pt x="60" y="20"/>
                </a:cubicBezTo>
                <a:close/>
                <a:moveTo>
                  <a:pt x="60" y="30"/>
                </a:moveTo>
                <a:cubicBezTo>
                  <a:pt x="60" y="30"/>
                  <a:pt x="60" y="30"/>
                  <a:pt x="60" y="30"/>
                </a:cubicBezTo>
                <a:cubicBezTo>
                  <a:pt x="43" y="30"/>
                  <a:pt x="30" y="44"/>
                  <a:pt x="30" y="60"/>
                </a:cubicBezTo>
                <a:cubicBezTo>
                  <a:pt x="30" y="77"/>
                  <a:pt x="43" y="91"/>
                  <a:pt x="60" y="91"/>
                </a:cubicBezTo>
                <a:cubicBezTo>
                  <a:pt x="77" y="91"/>
                  <a:pt x="90" y="77"/>
                  <a:pt x="90" y="60"/>
                </a:cubicBezTo>
                <a:cubicBezTo>
                  <a:pt x="90" y="44"/>
                  <a:pt x="77" y="30"/>
                  <a:pt x="60" y="30"/>
                </a:cubicBezTo>
                <a:close/>
                <a:moveTo>
                  <a:pt x="44" y="108"/>
                </a:moveTo>
                <a:cubicBezTo>
                  <a:pt x="44" y="108"/>
                  <a:pt x="44" y="108"/>
                  <a:pt x="44" y="108"/>
                </a:cubicBezTo>
                <a:cubicBezTo>
                  <a:pt x="42" y="108"/>
                  <a:pt x="41" y="107"/>
                  <a:pt x="41" y="105"/>
                </a:cubicBezTo>
                <a:cubicBezTo>
                  <a:pt x="41" y="104"/>
                  <a:pt x="42" y="102"/>
                  <a:pt x="44" y="102"/>
                </a:cubicBezTo>
                <a:cubicBezTo>
                  <a:pt x="76" y="102"/>
                  <a:pt x="76" y="102"/>
                  <a:pt x="76" y="102"/>
                </a:cubicBezTo>
                <a:cubicBezTo>
                  <a:pt x="78" y="102"/>
                  <a:pt x="79" y="104"/>
                  <a:pt x="79" y="105"/>
                </a:cubicBezTo>
                <a:cubicBezTo>
                  <a:pt x="79" y="107"/>
                  <a:pt x="78" y="108"/>
                  <a:pt x="76" y="108"/>
                </a:cubicBezTo>
                <a:cubicBezTo>
                  <a:pt x="44" y="108"/>
                  <a:pt x="44" y="108"/>
                  <a:pt x="44" y="108"/>
                </a:cubicBezTo>
                <a:close/>
                <a:moveTo>
                  <a:pt x="53" y="124"/>
                </a:moveTo>
                <a:cubicBezTo>
                  <a:pt x="53" y="124"/>
                  <a:pt x="53" y="124"/>
                  <a:pt x="53" y="124"/>
                </a:cubicBezTo>
                <a:cubicBezTo>
                  <a:pt x="51" y="124"/>
                  <a:pt x="50" y="123"/>
                  <a:pt x="50" y="121"/>
                </a:cubicBezTo>
                <a:cubicBezTo>
                  <a:pt x="50" y="119"/>
                  <a:pt x="51" y="118"/>
                  <a:pt x="53" y="118"/>
                </a:cubicBezTo>
                <a:cubicBezTo>
                  <a:pt x="67" y="118"/>
                  <a:pt x="67" y="118"/>
                  <a:pt x="67" y="118"/>
                </a:cubicBezTo>
                <a:cubicBezTo>
                  <a:pt x="69" y="118"/>
                  <a:pt x="70" y="119"/>
                  <a:pt x="70" y="121"/>
                </a:cubicBezTo>
                <a:cubicBezTo>
                  <a:pt x="70" y="123"/>
                  <a:pt x="69" y="124"/>
                  <a:pt x="67" y="124"/>
                </a:cubicBezTo>
                <a:cubicBezTo>
                  <a:pt x="53" y="124"/>
                  <a:pt x="53" y="124"/>
                  <a:pt x="53" y="124"/>
                </a:cubicBezTo>
                <a:close/>
                <a:moveTo>
                  <a:pt x="44" y="116"/>
                </a:moveTo>
                <a:cubicBezTo>
                  <a:pt x="44" y="116"/>
                  <a:pt x="44" y="116"/>
                  <a:pt x="44" y="116"/>
                </a:cubicBezTo>
                <a:cubicBezTo>
                  <a:pt x="42" y="116"/>
                  <a:pt x="41" y="115"/>
                  <a:pt x="41" y="113"/>
                </a:cubicBezTo>
                <a:cubicBezTo>
                  <a:pt x="41" y="112"/>
                  <a:pt x="42" y="110"/>
                  <a:pt x="44" y="110"/>
                </a:cubicBezTo>
                <a:cubicBezTo>
                  <a:pt x="76" y="110"/>
                  <a:pt x="76" y="110"/>
                  <a:pt x="76" y="110"/>
                </a:cubicBezTo>
                <a:cubicBezTo>
                  <a:pt x="78" y="110"/>
                  <a:pt x="79" y="112"/>
                  <a:pt x="79" y="113"/>
                </a:cubicBezTo>
                <a:cubicBezTo>
                  <a:pt x="79" y="115"/>
                  <a:pt x="78" y="116"/>
                  <a:pt x="76" y="116"/>
                </a:cubicBezTo>
                <a:cubicBezTo>
                  <a:pt x="44" y="116"/>
                  <a:pt x="44" y="116"/>
                  <a:pt x="44" y="116"/>
                </a:cubicBezTo>
                <a:close/>
                <a:moveTo>
                  <a:pt x="84" y="60"/>
                </a:moveTo>
                <a:cubicBezTo>
                  <a:pt x="84" y="60"/>
                  <a:pt x="84" y="60"/>
                  <a:pt x="84" y="60"/>
                </a:cubicBezTo>
                <a:cubicBezTo>
                  <a:pt x="83" y="59"/>
                  <a:pt x="82" y="58"/>
                  <a:pt x="80" y="57"/>
                </a:cubicBezTo>
                <a:cubicBezTo>
                  <a:pt x="79" y="57"/>
                  <a:pt x="78" y="56"/>
                  <a:pt x="78" y="56"/>
                </a:cubicBezTo>
                <a:cubicBezTo>
                  <a:pt x="77" y="56"/>
                  <a:pt x="76" y="56"/>
                  <a:pt x="75" y="56"/>
                </a:cubicBezTo>
                <a:cubicBezTo>
                  <a:pt x="72" y="56"/>
                  <a:pt x="70" y="57"/>
                  <a:pt x="67" y="58"/>
                </a:cubicBezTo>
                <a:cubicBezTo>
                  <a:pt x="67" y="58"/>
                  <a:pt x="66" y="57"/>
                  <a:pt x="65" y="57"/>
                </a:cubicBezTo>
                <a:cubicBezTo>
                  <a:pt x="64" y="57"/>
                  <a:pt x="64" y="56"/>
                  <a:pt x="63" y="56"/>
                </a:cubicBezTo>
                <a:cubicBezTo>
                  <a:pt x="62" y="56"/>
                  <a:pt x="61" y="56"/>
                  <a:pt x="60" y="56"/>
                </a:cubicBezTo>
                <a:cubicBezTo>
                  <a:pt x="59" y="56"/>
                  <a:pt x="58" y="56"/>
                  <a:pt x="57" y="56"/>
                </a:cubicBezTo>
                <a:cubicBezTo>
                  <a:pt x="56" y="56"/>
                  <a:pt x="56" y="57"/>
                  <a:pt x="55" y="57"/>
                </a:cubicBezTo>
                <a:cubicBezTo>
                  <a:pt x="54" y="57"/>
                  <a:pt x="53" y="58"/>
                  <a:pt x="52" y="58"/>
                </a:cubicBezTo>
                <a:cubicBezTo>
                  <a:pt x="52" y="58"/>
                  <a:pt x="51" y="57"/>
                  <a:pt x="50" y="57"/>
                </a:cubicBezTo>
                <a:cubicBezTo>
                  <a:pt x="49" y="57"/>
                  <a:pt x="49" y="56"/>
                  <a:pt x="48" y="56"/>
                </a:cubicBezTo>
                <a:cubicBezTo>
                  <a:pt x="47" y="56"/>
                  <a:pt x="46" y="56"/>
                  <a:pt x="45" y="56"/>
                </a:cubicBezTo>
                <a:cubicBezTo>
                  <a:pt x="42" y="56"/>
                  <a:pt x="40" y="57"/>
                  <a:pt x="37" y="58"/>
                </a:cubicBezTo>
                <a:cubicBezTo>
                  <a:pt x="37" y="59"/>
                  <a:pt x="36" y="59"/>
                  <a:pt x="35" y="60"/>
                </a:cubicBezTo>
                <a:cubicBezTo>
                  <a:pt x="34" y="61"/>
                  <a:pt x="34" y="63"/>
                  <a:pt x="35" y="64"/>
                </a:cubicBezTo>
                <a:cubicBezTo>
                  <a:pt x="37" y="65"/>
                  <a:pt x="38" y="65"/>
                  <a:pt x="40" y="64"/>
                </a:cubicBezTo>
                <a:cubicBezTo>
                  <a:pt x="41" y="63"/>
                  <a:pt x="43" y="62"/>
                  <a:pt x="45" y="62"/>
                </a:cubicBezTo>
                <a:cubicBezTo>
                  <a:pt x="46" y="62"/>
                  <a:pt x="46" y="62"/>
                  <a:pt x="47" y="62"/>
                </a:cubicBezTo>
                <a:cubicBezTo>
                  <a:pt x="47" y="62"/>
                  <a:pt x="47" y="62"/>
                  <a:pt x="48" y="62"/>
                </a:cubicBezTo>
                <a:cubicBezTo>
                  <a:pt x="49" y="63"/>
                  <a:pt x="50" y="63"/>
                  <a:pt x="50" y="64"/>
                </a:cubicBezTo>
                <a:cubicBezTo>
                  <a:pt x="50" y="64"/>
                  <a:pt x="50" y="64"/>
                  <a:pt x="50" y="64"/>
                </a:cubicBezTo>
                <a:cubicBezTo>
                  <a:pt x="50" y="64"/>
                  <a:pt x="50" y="64"/>
                  <a:pt x="50" y="64"/>
                </a:cubicBezTo>
                <a:cubicBezTo>
                  <a:pt x="50" y="64"/>
                  <a:pt x="50" y="64"/>
                  <a:pt x="50" y="64"/>
                </a:cubicBezTo>
                <a:cubicBezTo>
                  <a:pt x="50" y="64"/>
                  <a:pt x="50" y="64"/>
                  <a:pt x="50" y="64"/>
                </a:cubicBezTo>
                <a:cubicBezTo>
                  <a:pt x="50" y="64"/>
                  <a:pt x="50" y="64"/>
                  <a:pt x="50" y="64"/>
                </a:cubicBezTo>
                <a:cubicBezTo>
                  <a:pt x="50" y="64"/>
                  <a:pt x="50" y="64"/>
                  <a:pt x="50" y="64"/>
                </a:cubicBezTo>
                <a:cubicBezTo>
                  <a:pt x="51" y="64"/>
                  <a:pt x="51" y="64"/>
                  <a:pt x="51" y="64"/>
                </a:cubicBezTo>
                <a:cubicBezTo>
                  <a:pt x="51" y="64"/>
                  <a:pt x="51" y="64"/>
                  <a:pt x="51" y="64"/>
                </a:cubicBezTo>
                <a:cubicBezTo>
                  <a:pt x="51" y="64"/>
                  <a:pt x="51" y="64"/>
                  <a:pt x="51" y="64"/>
                </a:cubicBezTo>
                <a:cubicBezTo>
                  <a:pt x="51" y="64"/>
                  <a:pt x="51" y="64"/>
                  <a:pt x="51" y="64"/>
                </a:cubicBezTo>
                <a:cubicBezTo>
                  <a:pt x="51" y="64"/>
                  <a:pt x="51" y="64"/>
                  <a:pt x="51" y="64"/>
                </a:cubicBezTo>
                <a:cubicBezTo>
                  <a:pt x="51" y="64"/>
                  <a:pt x="51" y="64"/>
                  <a:pt x="51" y="64"/>
                </a:cubicBezTo>
                <a:cubicBezTo>
                  <a:pt x="51" y="64"/>
                  <a:pt x="51" y="64"/>
                  <a:pt x="51" y="64"/>
                </a:cubicBezTo>
                <a:cubicBezTo>
                  <a:pt x="51" y="64"/>
                  <a:pt x="51" y="64"/>
                  <a:pt x="51" y="64"/>
                </a:cubicBezTo>
                <a:cubicBezTo>
                  <a:pt x="51" y="64"/>
                  <a:pt x="51" y="64"/>
                  <a:pt x="51" y="64"/>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4" y="65"/>
                  <a:pt x="54" y="65"/>
                  <a:pt x="54" y="65"/>
                </a:cubicBezTo>
                <a:cubicBezTo>
                  <a:pt x="54" y="65"/>
                  <a:pt x="54" y="65"/>
                  <a:pt x="54" y="65"/>
                </a:cubicBezTo>
                <a:cubicBezTo>
                  <a:pt x="54" y="65"/>
                  <a:pt x="54" y="65"/>
                  <a:pt x="54" y="65"/>
                </a:cubicBezTo>
                <a:cubicBezTo>
                  <a:pt x="54" y="65"/>
                  <a:pt x="54" y="65"/>
                  <a:pt x="54" y="65"/>
                </a:cubicBezTo>
                <a:cubicBezTo>
                  <a:pt x="54" y="65"/>
                  <a:pt x="54" y="65"/>
                  <a:pt x="54" y="65"/>
                </a:cubicBezTo>
                <a:cubicBezTo>
                  <a:pt x="54" y="65"/>
                  <a:pt x="54" y="65"/>
                  <a:pt x="54" y="65"/>
                </a:cubicBezTo>
                <a:cubicBezTo>
                  <a:pt x="54" y="65"/>
                  <a:pt x="54" y="65"/>
                  <a:pt x="54" y="65"/>
                </a:cubicBezTo>
                <a:cubicBezTo>
                  <a:pt x="54" y="65"/>
                  <a:pt x="54" y="65"/>
                  <a:pt x="54" y="65"/>
                </a:cubicBezTo>
                <a:cubicBezTo>
                  <a:pt x="54" y="65"/>
                  <a:pt x="54" y="65"/>
                  <a:pt x="54" y="65"/>
                </a:cubicBezTo>
                <a:cubicBezTo>
                  <a:pt x="54" y="64"/>
                  <a:pt x="54" y="64"/>
                  <a:pt x="54" y="64"/>
                </a:cubicBezTo>
                <a:cubicBezTo>
                  <a:pt x="54" y="64"/>
                  <a:pt x="54" y="64"/>
                  <a:pt x="54" y="64"/>
                </a:cubicBezTo>
                <a:cubicBezTo>
                  <a:pt x="54" y="64"/>
                  <a:pt x="54" y="64"/>
                  <a:pt x="54" y="64"/>
                </a:cubicBezTo>
                <a:cubicBezTo>
                  <a:pt x="54" y="64"/>
                  <a:pt x="54" y="64"/>
                  <a:pt x="54" y="64"/>
                </a:cubicBezTo>
                <a:cubicBezTo>
                  <a:pt x="54" y="64"/>
                  <a:pt x="54" y="64"/>
                  <a:pt x="54" y="64"/>
                </a:cubicBezTo>
                <a:cubicBezTo>
                  <a:pt x="54" y="64"/>
                  <a:pt x="54" y="64"/>
                  <a:pt x="54" y="64"/>
                </a:cubicBezTo>
                <a:cubicBezTo>
                  <a:pt x="54" y="64"/>
                  <a:pt x="54" y="64"/>
                  <a:pt x="54" y="64"/>
                </a:cubicBezTo>
                <a:cubicBezTo>
                  <a:pt x="54" y="64"/>
                  <a:pt x="54" y="64"/>
                  <a:pt x="54" y="64"/>
                </a:cubicBezTo>
                <a:cubicBezTo>
                  <a:pt x="55" y="64"/>
                  <a:pt x="55" y="64"/>
                  <a:pt x="55" y="64"/>
                </a:cubicBezTo>
                <a:cubicBezTo>
                  <a:pt x="55" y="64"/>
                  <a:pt x="55" y="64"/>
                  <a:pt x="55" y="64"/>
                </a:cubicBezTo>
                <a:cubicBezTo>
                  <a:pt x="55" y="64"/>
                  <a:pt x="55" y="64"/>
                  <a:pt x="55" y="64"/>
                </a:cubicBezTo>
                <a:cubicBezTo>
                  <a:pt x="55" y="64"/>
                  <a:pt x="55" y="64"/>
                  <a:pt x="55" y="64"/>
                </a:cubicBezTo>
                <a:cubicBezTo>
                  <a:pt x="55" y="64"/>
                  <a:pt x="55" y="64"/>
                  <a:pt x="55" y="64"/>
                </a:cubicBezTo>
                <a:cubicBezTo>
                  <a:pt x="55" y="63"/>
                  <a:pt x="56" y="63"/>
                  <a:pt x="57" y="62"/>
                </a:cubicBezTo>
                <a:cubicBezTo>
                  <a:pt x="57" y="62"/>
                  <a:pt x="58" y="62"/>
                  <a:pt x="58" y="62"/>
                </a:cubicBezTo>
                <a:cubicBezTo>
                  <a:pt x="59" y="62"/>
                  <a:pt x="59" y="62"/>
                  <a:pt x="60" y="62"/>
                </a:cubicBezTo>
                <a:cubicBezTo>
                  <a:pt x="61" y="62"/>
                  <a:pt x="61" y="62"/>
                  <a:pt x="61" y="62"/>
                </a:cubicBezTo>
                <a:cubicBezTo>
                  <a:pt x="62" y="62"/>
                  <a:pt x="62" y="62"/>
                  <a:pt x="63" y="62"/>
                </a:cubicBezTo>
                <a:cubicBezTo>
                  <a:pt x="63" y="63"/>
                  <a:pt x="64" y="63"/>
                  <a:pt x="64" y="63"/>
                </a:cubicBezTo>
                <a:cubicBezTo>
                  <a:pt x="65" y="63"/>
                  <a:pt x="65" y="64"/>
                  <a:pt x="65" y="64"/>
                </a:cubicBezTo>
                <a:cubicBezTo>
                  <a:pt x="65" y="64"/>
                  <a:pt x="65" y="64"/>
                  <a:pt x="65" y="64"/>
                </a:cubicBezTo>
                <a:cubicBezTo>
                  <a:pt x="65" y="64"/>
                  <a:pt x="65" y="64"/>
                  <a:pt x="65" y="64"/>
                </a:cubicBezTo>
                <a:cubicBezTo>
                  <a:pt x="66" y="65"/>
                  <a:pt x="68" y="65"/>
                  <a:pt x="69" y="64"/>
                </a:cubicBezTo>
                <a:cubicBezTo>
                  <a:pt x="71" y="63"/>
                  <a:pt x="73" y="62"/>
                  <a:pt x="75" y="62"/>
                </a:cubicBezTo>
                <a:cubicBezTo>
                  <a:pt x="76" y="62"/>
                  <a:pt x="76" y="62"/>
                  <a:pt x="76" y="62"/>
                </a:cubicBezTo>
                <a:cubicBezTo>
                  <a:pt x="77" y="62"/>
                  <a:pt x="77" y="62"/>
                  <a:pt x="78" y="62"/>
                </a:cubicBezTo>
                <a:cubicBezTo>
                  <a:pt x="79" y="63"/>
                  <a:pt x="80" y="63"/>
                  <a:pt x="80" y="64"/>
                </a:cubicBezTo>
                <a:cubicBezTo>
                  <a:pt x="82" y="65"/>
                  <a:pt x="83" y="65"/>
                  <a:pt x="84" y="64"/>
                </a:cubicBezTo>
                <a:cubicBezTo>
                  <a:pt x="86" y="63"/>
                  <a:pt x="86" y="61"/>
                  <a:pt x="84" y="60"/>
                </a:cubicBezTo>
                <a:close/>
                <a:moveTo>
                  <a:pt x="29" y="26"/>
                </a:moveTo>
                <a:cubicBezTo>
                  <a:pt x="29" y="26"/>
                  <a:pt x="29" y="26"/>
                  <a:pt x="29" y="26"/>
                </a:cubicBezTo>
                <a:cubicBezTo>
                  <a:pt x="22" y="18"/>
                  <a:pt x="22" y="18"/>
                  <a:pt x="22" y="18"/>
                </a:cubicBezTo>
                <a:cubicBezTo>
                  <a:pt x="21" y="17"/>
                  <a:pt x="19" y="17"/>
                  <a:pt x="17" y="18"/>
                </a:cubicBezTo>
                <a:cubicBezTo>
                  <a:pt x="16" y="19"/>
                  <a:pt x="16" y="21"/>
                  <a:pt x="17" y="22"/>
                </a:cubicBezTo>
                <a:cubicBezTo>
                  <a:pt x="25" y="30"/>
                  <a:pt x="25" y="30"/>
                  <a:pt x="25" y="30"/>
                </a:cubicBezTo>
                <a:cubicBezTo>
                  <a:pt x="26" y="31"/>
                  <a:pt x="28" y="31"/>
                  <a:pt x="29" y="30"/>
                </a:cubicBezTo>
                <a:cubicBezTo>
                  <a:pt x="30" y="29"/>
                  <a:pt x="30" y="27"/>
                  <a:pt x="29" y="26"/>
                </a:cubicBezTo>
                <a:close/>
                <a:moveTo>
                  <a:pt x="106" y="63"/>
                </a:moveTo>
                <a:cubicBezTo>
                  <a:pt x="106" y="63"/>
                  <a:pt x="106" y="63"/>
                  <a:pt x="106" y="63"/>
                </a:cubicBezTo>
                <a:cubicBezTo>
                  <a:pt x="105" y="63"/>
                  <a:pt x="103" y="62"/>
                  <a:pt x="103" y="60"/>
                </a:cubicBezTo>
                <a:cubicBezTo>
                  <a:pt x="103" y="59"/>
                  <a:pt x="105" y="58"/>
                  <a:pt x="106" y="58"/>
                </a:cubicBezTo>
                <a:cubicBezTo>
                  <a:pt x="117" y="58"/>
                  <a:pt x="117" y="58"/>
                  <a:pt x="117" y="58"/>
                </a:cubicBezTo>
                <a:cubicBezTo>
                  <a:pt x="119" y="58"/>
                  <a:pt x="120" y="59"/>
                  <a:pt x="120" y="60"/>
                </a:cubicBezTo>
                <a:cubicBezTo>
                  <a:pt x="120" y="62"/>
                  <a:pt x="119" y="63"/>
                  <a:pt x="117" y="63"/>
                </a:cubicBezTo>
                <a:cubicBezTo>
                  <a:pt x="106" y="63"/>
                  <a:pt x="106" y="63"/>
                  <a:pt x="106" y="63"/>
                </a:cubicBezTo>
                <a:close/>
                <a:moveTo>
                  <a:pt x="95" y="30"/>
                </a:moveTo>
                <a:cubicBezTo>
                  <a:pt x="95" y="30"/>
                  <a:pt x="95" y="30"/>
                  <a:pt x="95" y="30"/>
                </a:cubicBezTo>
                <a:cubicBezTo>
                  <a:pt x="102" y="22"/>
                  <a:pt x="102" y="22"/>
                  <a:pt x="102" y="22"/>
                </a:cubicBezTo>
                <a:cubicBezTo>
                  <a:pt x="104" y="21"/>
                  <a:pt x="104" y="19"/>
                  <a:pt x="102" y="18"/>
                </a:cubicBezTo>
                <a:cubicBezTo>
                  <a:pt x="101" y="17"/>
                  <a:pt x="99" y="17"/>
                  <a:pt x="98" y="18"/>
                </a:cubicBezTo>
                <a:cubicBezTo>
                  <a:pt x="91" y="26"/>
                  <a:pt x="91" y="26"/>
                  <a:pt x="91" y="26"/>
                </a:cubicBezTo>
                <a:cubicBezTo>
                  <a:pt x="90" y="27"/>
                  <a:pt x="90" y="29"/>
                  <a:pt x="91" y="30"/>
                </a:cubicBezTo>
                <a:cubicBezTo>
                  <a:pt x="92" y="31"/>
                  <a:pt x="94" y="31"/>
                  <a:pt x="95" y="30"/>
                </a:cubicBezTo>
                <a:close/>
                <a:moveTo>
                  <a:pt x="63" y="14"/>
                </a:moveTo>
                <a:cubicBezTo>
                  <a:pt x="63" y="14"/>
                  <a:pt x="63" y="14"/>
                  <a:pt x="63" y="14"/>
                </a:cubicBezTo>
                <a:cubicBezTo>
                  <a:pt x="63" y="16"/>
                  <a:pt x="62" y="17"/>
                  <a:pt x="60" y="17"/>
                </a:cubicBezTo>
                <a:cubicBezTo>
                  <a:pt x="58" y="17"/>
                  <a:pt x="57" y="16"/>
                  <a:pt x="57" y="14"/>
                </a:cubicBezTo>
                <a:cubicBezTo>
                  <a:pt x="57" y="3"/>
                  <a:pt x="57" y="3"/>
                  <a:pt x="57" y="3"/>
                </a:cubicBezTo>
                <a:cubicBezTo>
                  <a:pt x="57" y="2"/>
                  <a:pt x="58" y="0"/>
                  <a:pt x="60" y="0"/>
                </a:cubicBezTo>
                <a:cubicBezTo>
                  <a:pt x="62" y="0"/>
                  <a:pt x="63" y="2"/>
                  <a:pt x="63" y="3"/>
                </a:cubicBezTo>
                <a:cubicBezTo>
                  <a:pt x="63" y="14"/>
                  <a:pt x="63" y="14"/>
                  <a:pt x="63" y="14"/>
                </a:cubicBezTo>
                <a:close/>
              </a:path>
            </a:pathLst>
          </a:custGeom>
          <a:solidFill>
            <a:schemeClr val="bg1"/>
          </a:solidFill>
          <a:ln>
            <a:noFill/>
          </a:ln>
        </p:spPr>
        <p:txBody>
          <a:bodyPr/>
          <a:lstStyle/>
          <a:p>
            <a:endParaRPr lang="zh-CN" altLang="en-US" sz="2400">
              <a:solidFill>
                <a:schemeClr val="bg1">
                  <a:lumMod val="50000"/>
                </a:schemeClr>
              </a:solidFill>
              <a:cs typeface="+mn-ea"/>
              <a:sym typeface="+mn-lt"/>
            </a:endParaRPr>
          </a:p>
        </p:txBody>
      </p:sp>
      <p:sp>
        <p:nvSpPr>
          <p:cNvPr id="51" name="Freeform 21"/>
          <p:cNvSpPr>
            <a:spLocks noEditPoints="1"/>
          </p:cNvSpPr>
          <p:nvPr/>
        </p:nvSpPr>
        <p:spPr bwMode="auto">
          <a:xfrm>
            <a:off x="8576738" y="4238875"/>
            <a:ext cx="224367" cy="283720"/>
          </a:xfrm>
          <a:custGeom>
            <a:avLst/>
            <a:gdLst>
              <a:gd name="T0" fmla="*/ 4 w 81"/>
              <a:gd name="T1" fmla="*/ 0 h 103"/>
              <a:gd name="T2" fmla="*/ 77 w 81"/>
              <a:gd name="T3" fmla="*/ 8 h 103"/>
              <a:gd name="T4" fmla="*/ 66 w 81"/>
              <a:gd name="T5" fmla="*/ 38 h 103"/>
              <a:gd name="T6" fmla="*/ 67 w 81"/>
              <a:gd name="T7" fmla="*/ 67 h 103"/>
              <a:gd name="T8" fmla="*/ 81 w 81"/>
              <a:gd name="T9" fmla="*/ 99 h 103"/>
              <a:gd name="T10" fmla="*/ 0 w 81"/>
              <a:gd name="T11" fmla="*/ 99 h 103"/>
              <a:gd name="T12" fmla="*/ 15 w 81"/>
              <a:gd name="T13" fmla="*/ 67 h 103"/>
              <a:gd name="T14" fmla="*/ 15 w 81"/>
              <a:gd name="T15" fmla="*/ 38 h 103"/>
              <a:gd name="T16" fmla="*/ 4 w 81"/>
              <a:gd name="T17" fmla="*/ 8 h 103"/>
              <a:gd name="T18" fmla="*/ 55 w 81"/>
              <a:gd name="T19" fmla="*/ 77 h 103"/>
              <a:gd name="T20" fmla="*/ 13 w 81"/>
              <a:gd name="T21" fmla="*/ 95 h 103"/>
              <a:gd name="T22" fmla="*/ 14 w 81"/>
              <a:gd name="T23" fmla="*/ 82 h 103"/>
              <a:gd name="T24" fmla="*/ 58 w 81"/>
              <a:gd name="T25" fmla="*/ 73 h 103"/>
              <a:gd name="T26" fmla="*/ 62 w 81"/>
              <a:gd name="T27" fmla="*/ 69 h 103"/>
              <a:gd name="T28" fmla="*/ 44 w 81"/>
              <a:gd name="T29" fmla="*/ 55 h 103"/>
              <a:gd name="T30" fmla="*/ 43 w 81"/>
              <a:gd name="T31" fmla="*/ 54 h 103"/>
              <a:gd name="T32" fmla="*/ 43 w 81"/>
              <a:gd name="T33" fmla="*/ 54 h 103"/>
              <a:gd name="T34" fmla="*/ 42 w 81"/>
              <a:gd name="T35" fmla="*/ 53 h 103"/>
              <a:gd name="T36" fmla="*/ 42 w 81"/>
              <a:gd name="T37" fmla="*/ 52 h 103"/>
              <a:gd name="T38" fmla="*/ 42 w 81"/>
              <a:gd name="T39" fmla="*/ 52 h 103"/>
              <a:gd name="T40" fmla="*/ 43 w 81"/>
              <a:gd name="T41" fmla="*/ 51 h 103"/>
              <a:gd name="T42" fmla="*/ 43 w 81"/>
              <a:gd name="T43" fmla="*/ 51 h 103"/>
              <a:gd name="T44" fmla="*/ 43 w 81"/>
              <a:gd name="T45" fmla="*/ 51 h 103"/>
              <a:gd name="T46" fmla="*/ 44 w 81"/>
              <a:gd name="T47" fmla="*/ 50 h 103"/>
              <a:gd name="T48" fmla="*/ 69 w 81"/>
              <a:gd name="T49" fmla="*/ 8 h 103"/>
              <a:gd name="T50" fmla="*/ 19 w 81"/>
              <a:gd name="T51" fmla="*/ 35 h 103"/>
              <a:gd name="T52" fmla="*/ 38 w 81"/>
              <a:gd name="T53" fmla="*/ 50 h 103"/>
              <a:gd name="T54" fmla="*/ 39 w 81"/>
              <a:gd name="T55" fmla="*/ 51 h 103"/>
              <a:gd name="T56" fmla="*/ 39 w 81"/>
              <a:gd name="T57" fmla="*/ 51 h 103"/>
              <a:gd name="T58" fmla="*/ 39 w 81"/>
              <a:gd name="T59" fmla="*/ 52 h 103"/>
              <a:gd name="T60" fmla="*/ 39 w 81"/>
              <a:gd name="T61" fmla="*/ 52 h 103"/>
              <a:gd name="T62" fmla="*/ 39 w 81"/>
              <a:gd name="T63" fmla="*/ 53 h 103"/>
              <a:gd name="T64" fmla="*/ 39 w 81"/>
              <a:gd name="T65" fmla="*/ 53 h 103"/>
              <a:gd name="T66" fmla="*/ 39 w 81"/>
              <a:gd name="T67" fmla="*/ 54 h 103"/>
              <a:gd name="T68" fmla="*/ 38 w 81"/>
              <a:gd name="T69" fmla="*/ 54 h 103"/>
              <a:gd name="T70" fmla="*/ 38 w 81"/>
              <a:gd name="T71" fmla="*/ 55 h 103"/>
              <a:gd name="T72" fmla="*/ 14 w 81"/>
              <a:gd name="T73" fmla="*/ 82 h 103"/>
              <a:gd name="T74" fmla="*/ 28 w 81"/>
              <a:gd name="T75" fmla="*/ 40 h 103"/>
              <a:gd name="T76" fmla="*/ 39 w 81"/>
              <a:gd name="T77" fmla="*/ 46 h 103"/>
              <a:gd name="T78" fmla="*/ 40 w 81"/>
              <a:gd name="T79" fmla="*/ 47 h 103"/>
              <a:gd name="T80" fmla="*/ 42 w 81"/>
              <a:gd name="T81" fmla="*/ 47 h 103"/>
              <a:gd name="T82" fmla="*/ 43 w 81"/>
              <a:gd name="T83" fmla="*/ 46 h 103"/>
              <a:gd name="T84" fmla="*/ 61 w 81"/>
              <a:gd name="T85" fmla="*/ 28 h 103"/>
              <a:gd name="T86" fmla="*/ 51 w 81"/>
              <a:gd name="T87" fmla="*/ 36 h 103"/>
              <a:gd name="T88" fmla="*/ 41 w 81"/>
              <a:gd name="T89" fmla="*/ 42 h 103"/>
              <a:gd name="T90" fmla="*/ 40 w 81"/>
              <a:gd name="T91" fmla="*/ 42 h 103"/>
              <a:gd name="T92" fmla="*/ 24 w 81"/>
              <a:gd name="T93" fmla="*/ 26 h 103"/>
              <a:gd name="T94" fmla="*/ 41 w 81"/>
              <a:gd name="T95" fmla="*/ 42 h 103"/>
              <a:gd name="T96" fmla="*/ 41 w 81"/>
              <a:gd name="T97" fmla="*/ 4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1" h="103">
                <a:moveTo>
                  <a:pt x="4" y="8"/>
                </a:moveTo>
                <a:cubicBezTo>
                  <a:pt x="2" y="8"/>
                  <a:pt x="0" y="6"/>
                  <a:pt x="0" y="4"/>
                </a:cubicBezTo>
                <a:cubicBezTo>
                  <a:pt x="0" y="2"/>
                  <a:pt x="2" y="0"/>
                  <a:pt x="4" y="0"/>
                </a:cubicBezTo>
                <a:cubicBezTo>
                  <a:pt x="77" y="0"/>
                  <a:pt x="77" y="0"/>
                  <a:pt x="77" y="0"/>
                </a:cubicBezTo>
                <a:cubicBezTo>
                  <a:pt x="79" y="0"/>
                  <a:pt x="81" y="2"/>
                  <a:pt x="81" y="4"/>
                </a:cubicBezTo>
                <a:cubicBezTo>
                  <a:pt x="81" y="6"/>
                  <a:pt x="79" y="8"/>
                  <a:pt x="77" y="8"/>
                </a:cubicBezTo>
                <a:cubicBezTo>
                  <a:pt x="74" y="8"/>
                  <a:pt x="74" y="8"/>
                  <a:pt x="74" y="8"/>
                </a:cubicBezTo>
                <a:cubicBezTo>
                  <a:pt x="73" y="21"/>
                  <a:pt x="71" y="31"/>
                  <a:pt x="67" y="38"/>
                </a:cubicBezTo>
                <a:cubicBezTo>
                  <a:pt x="66" y="38"/>
                  <a:pt x="66" y="38"/>
                  <a:pt x="66" y="38"/>
                </a:cubicBezTo>
                <a:cubicBezTo>
                  <a:pt x="62" y="45"/>
                  <a:pt x="57" y="50"/>
                  <a:pt x="51" y="52"/>
                </a:cubicBezTo>
                <a:cubicBezTo>
                  <a:pt x="57" y="55"/>
                  <a:pt x="62" y="60"/>
                  <a:pt x="66" y="67"/>
                </a:cubicBezTo>
                <a:cubicBezTo>
                  <a:pt x="67" y="67"/>
                  <a:pt x="67" y="67"/>
                  <a:pt x="67" y="67"/>
                </a:cubicBezTo>
                <a:cubicBezTo>
                  <a:pt x="70" y="74"/>
                  <a:pt x="73" y="83"/>
                  <a:pt x="74" y="95"/>
                </a:cubicBezTo>
                <a:cubicBezTo>
                  <a:pt x="77" y="95"/>
                  <a:pt x="77" y="95"/>
                  <a:pt x="77" y="95"/>
                </a:cubicBezTo>
                <a:cubicBezTo>
                  <a:pt x="79" y="95"/>
                  <a:pt x="81" y="97"/>
                  <a:pt x="81" y="99"/>
                </a:cubicBezTo>
                <a:cubicBezTo>
                  <a:pt x="81" y="101"/>
                  <a:pt x="79" y="103"/>
                  <a:pt x="77" y="103"/>
                </a:cubicBezTo>
                <a:cubicBezTo>
                  <a:pt x="4" y="103"/>
                  <a:pt x="4" y="103"/>
                  <a:pt x="4" y="103"/>
                </a:cubicBezTo>
                <a:cubicBezTo>
                  <a:pt x="2" y="103"/>
                  <a:pt x="0" y="101"/>
                  <a:pt x="0" y="99"/>
                </a:cubicBezTo>
                <a:cubicBezTo>
                  <a:pt x="0" y="97"/>
                  <a:pt x="2" y="95"/>
                  <a:pt x="4" y="95"/>
                </a:cubicBezTo>
                <a:cubicBezTo>
                  <a:pt x="8" y="95"/>
                  <a:pt x="8" y="95"/>
                  <a:pt x="8" y="95"/>
                </a:cubicBezTo>
                <a:cubicBezTo>
                  <a:pt x="8" y="83"/>
                  <a:pt x="11" y="74"/>
                  <a:pt x="15" y="67"/>
                </a:cubicBezTo>
                <a:cubicBezTo>
                  <a:pt x="15" y="67"/>
                  <a:pt x="15" y="67"/>
                  <a:pt x="15" y="67"/>
                </a:cubicBezTo>
                <a:cubicBezTo>
                  <a:pt x="19" y="60"/>
                  <a:pt x="25" y="55"/>
                  <a:pt x="31" y="52"/>
                </a:cubicBezTo>
                <a:cubicBezTo>
                  <a:pt x="25" y="50"/>
                  <a:pt x="19" y="45"/>
                  <a:pt x="15" y="38"/>
                </a:cubicBezTo>
                <a:cubicBezTo>
                  <a:pt x="15" y="38"/>
                  <a:pt x="15" y="38"/>
                  <a:pt x="15" y="38"/>
                </a:cubicBezTo>
                <a:cubicBezTo>
                  <a:pt x="11" y="31"/>
                  <a:pt x="8" y="21"/>
                  <a:pt x="8" y="8"/>
                </a:cubicBezTo>
                <a:cubicBezTo>
                  <a:pt x="4" y="8"/>
                  <a:pt x="4" y="8"/>
                  <a:pt x="4" y="8"/>
                </a:cubicBezTo>
                <a:close/>
                <a:moveTo>
                  <a:pt x="69" y="95"/>
                </a:moveTo>
                <a:cubicBezTo>
                  <a:pt x="69" y="95"/>
                  <a:pt x="69" y="95"/>
                  <a:pt x="69" y="95"/>
                </a:cubicBezTo>
                <a:cubicBezTo>
                  <a:pt x="66" y="87"/>
                  <a:pt x="61" y="81"/>
                  <a:pt x="55" y="77"/>
                </a:cubicBezTo>
                <a:cubicBezTo>
                  <a:pt x="51" y="75"/>
                  <a:pt x="46" y="74"/>
                  <a:pt x="41" y="74"/>
                </a:cubicBezTo>
                <a:cubicBezTo>
                  <a:pt x="36" y="74"/>
                  <a:pt x="31" y="75"/>
                  <a:pt x="26" y="77"/>
                </a:cubicBezTo>
                <a:cubicBezTo>
                  <a:pt x="20" y="81"/>
                  <a:pt x="15" y="87"/>
                  <a:pt x="13" y="95"/>
                </a:cubicBezTo>
                <a:cubicBezTo>
                  <a:pt x="69" y="95"/>
                  <a:pt x="69" y="95"/>
                  <a:pt x="69" y="95"/>
                </a:cubicBezTo>
                <a:close/>
                <a:moveTo>
                  <a:pt x="14" y="82"/>
                </a:moveTo>
                <a:cubicBezTo>
                  <a:pt x="14" y="82"/>
                  <a:pt x="14" y="82"/>
                  <a:pt x="14" y="82"/>
                </a:cubicBezTo>
                <a:cubicBezTo>
                  <a:pt x="17" y="78"/>
                  <a:pt x="20" y="75"/>
                  <a:pt x="24" y="73"/>
                </a:cubicBezTo>
                <a:cubicBezTo>
                  <a:pt x="29" y="70"/>
                  <a:pt x="35" y="69"/>
                  <a:pt x="41" y="69"/>
                </a:cubicBezTo>
                <a:cubicBezTo>
                  <a:pt x="47" y="69"/>
                  <a:pt x="52" y="70"/>
                  <a:pt x="58" y="73"/>
                </a:cubicBezTo>
                <a:cubicBezTo>
                  <a:pt x="61" y="75"/>
                  <a:pt x="65" y="78"/>
                  <a:pt x="67" y="82"/>
                </a:cubicBezTo>
                <a:cubicBezTo>
                  <a:pt x="66" y="77"/>
                  <a:pt x="64" y="73"/>
                  <a:pt x="62" y="70"/>
                </a:cubicBezTo>
                <a:cubicBezTo>
                  <a:pt x="62" y="69"/>
                  <a:pt x="62" y="69"/>
                  <a:pt x="62" y="69"/>
                </a:cubicBezTo>
                <a:cubicBezTo>
                  <a:pt x="58" y="61"/>
                  <a:pt x="51" y="57"/>
                  <a:pt x="44" y="55"/>
                </a:cubicBezTo>
                <a:cubicBezTo>
                  <a:pt x="44" y="55"/>
                  <a:pt x="44" y="55"/>
                  <a:pt x="44" y="55"/>
                </a:cubicBezTo>
                <a:cubicBezTo>
                  <a:pt x="44" y="55"/>
                  <a:pt x="44" y="55"/>
                  <a:pt x="44" y="55"/>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3"/>
                </a:cubicBezTo>
                <a:cubicBezTo>
                  <a:pt x="42" y="53"/>
                  <a:pt x="42" y="53"/>
                  <a:pt x="42" y="53"/>
                </a:cubicBezTo>
                <a:cubicBezTo>
                  <a:pt x="42" y="53"/>
                  <a:pt x="42" y="53"/>
                  <a:pt x="42" y="53"/>
                </a:cubicBezTo>
                <a:cubicBezTo>
                  <a:pt x="42" y="53"/>
                  <a:pt x="42" y="53"/>
                  <a:pt x="42" y="53"/>
                </a:cubicBezTo>
                <a:cubicBezTo>
                  <a:pt x="42" y="53"/>
                  <a:pt x="42" y="53"/>
                  <a:pt x="42" y="53"/>
                </a:cubicBezTo>
                <a:cubicBezTo>
                  <a:pt x="42" y="52"/>
                  <a:pt x="42" y="52"/>
                  <a:pt x="42" y="52"/>
                </a:cubicBezTo>
                <a:cubicBezTo>
                  <a:pt x="42" y="52"/>
                  <a:pt x="42" y="52"/>
                  <a:pt x="42" y="52"/>
                </a:cubicBezTo>
                <a:cubicBezTo>
                  <a:pt x="42" y="52"/>
                  <a:pt x="42" y="52"/>
                  <a:pt x="42" y="52"/>
                </a:cubicBezTo>
                <a:cubicBezTo>
                  <a:pt x="42" y="52"/>
                  <a:pt x="42" y="52"/>
                  <a:pt x="42" y="52"/>
                </a:cubicBezTo>
                <a:cubicBezTo>
                  <a:pt x="42" y="52"/>
                  <a:pt x="42" y="52"/>
                  <a:pt x="42" y="52"/>
                </a:cubicBezTo>
                <a:cubicBezTo>
                  <a:pt x="42" y="52"/>
                  <a:pt x="42" y="52"/>
                  <a:pt x="42" y="51"/>
                </a:cubicBezTo>
                <a:cubicBezTo>
                  <a:pt x="43" y="51"/>
                  <a:pt x="43" y="51"/>
                  <a:pt x="43" y="51"/>
                </a:cubicBezTo>
                <a:cubicBezTo>
                  <a:pt x="43" y="51"/>
                  <a:pt x="43" y="51"/>
                  <a:pt x="43" y="51"/>
                </a:cubicBezTo>
                <a:cubicBezTo>
                  <a:pt x="43" y="51"/>
                  <a:pt x="43" y="51"/>
                  <a:pt x="43" y="51"/>
                </a:cubicBezTo>
                <a:cubicBezTo>
                  <a:pt x="43" y="51"/>
                  <a:pt x="43" y="51"/>
                  <a:pt x="43" y="51"/>
                </a:cubicBezTo>
                <a:cubicBezTo>
                  <a:pt x="43" y="51"/>
                  <a:pt x="43" y="51"/>
                  <a:pt x="43" y="51"/>
                </a:cubicBezTo>
                <a:cubicBezTo>
                  <a:pt x="43" y="51"/>
                  <a:pt x="43" y="51"/>
                  <a:pt x="43" y="51"/>
                </a:cubicBezTo>
                <a:cubicBezTo>
                  <a:pt x="43" y="51"/>
                  <a:pt x="43" y="51"/>
                  <a:pt x="43" y="51"/>
                </a:cubicBezTo>
                <a:cubicBezTo>
                  <a:pt x="43" y="50"/>
                  <a:pt x="43" y="50"/>
                  <a:pt x="44" y="50"/>
                </a:cubicBezTo>
                <a:cubicBezTo>
                  <a:pt x="44" y="50"/>
                  <a:pt x="44" y="50"/>
                  <a:pt x="44" y="50"/>
                </a:cubicBezTo>
                <a:cubicBezTo>
                  <a:pt x="44" y="50"/>
                  <a:pt x="44" y="50"/>
                  <a:pt x="44" y="50"/>
                </a:cubicBezTo>
                <a:cubicBezTo>
                  <a:pt x="51" y="48"/>
                  <a:pt x="58" y="44"/>
                  <a:pt x="62" y="35"/>
                </a:cubicBezTo>
                <a:cubicBezTo>
                  <a:pt x="62" y="35"/>
                  <a:pt x="62" y="35"/>
                  <a:pt x="62" y="35"/>
                </a:cubicBezTo>
                <a:cubicBezTo>
                  <a:pt x="66" y="29"/>
                  <a:pt x="69" y="20"/>
                  <a:pt x="69" y="8"/>
                </a:cubicBezTo>
                <a:cubicBezTo>
                  <a:pt x="12" y="8"/>
                  <a:pt x="12" y="8"/>
                  <a:pt x="12" y="8"/>
                </a:cubicBezTo>
                <a:cubicBezTo>
                  <a:pt x="13" y="20"/>
                  <a:pt x="15" y="29"/>
                  <a:pt x="19" y="35"/>
                </a:cubicBezTo>
                <a:cubicBezTo>
                  <a:pt x="19" y="35"/>
                  <a:pt x="19" y="35"/>
                  <a:pt x="19" y="35"/>
                </a:cubicBezTo>
                <a:cubicBezTo>
                  <a:pt x="24" y="44"/>
                  <a:pt x="31" y="48"/>
                  <a:pt x="38" y="50"/>
                </a:cubicBezTo>
                <a:cubicBezTo>
                  <a:pt x="38" y="50"/>
                  <a:pt x="38" y="50"/>
                  <a:pt x="38" y="50"/>
                </a:cubicBezTo>
                <a:cubicBezTo>
                  <a:pt x="38" y="50"/>
                  <a:pt x="38" y="50"/>
                  <a:pt x="38" y="50"/>
                </a:cubicBezTo>
                <a:cubicBezTo>
                  <a:pt x="38" y="50"/>
                  <a:pt x="38" y="50"/>
                  <a:pt x="38" y="51"/>
                </a:cubicBezTo>
                <a:cubicBezTo>
                  <a:pt x="38" y="51"/>
                  <a:pt x="38" y="51"/>
                  <a:pt x="38" y="51"/>
                </a:cubicBezTo>
                <a:cubicBezTo>
                  <a:pt x="39" y="51"/>
                  <a:pt x="39" y="51"/>
                  <a:pt x="39" y="51"/>
                </a:cubicBezTo>
                <a:cubicBezTo>
                  <a:pt x="39" y="51"/>
                  <a:pt x="39" y="51"/>
                  <a:pt x="39" y="51"/>
                </a:cubicBezTo>
                <a:cubicBezTo>
                  <a:pt x="39" y="51"/>
                  <a:pt x="39" y="51"/>
                  <a:pt x="39" y="51"/>
                </a:cubicBezTo>
                <a:cubicBezTo>
                  <a:pt x="39" y="51"/>
                  <a:pt x="39" y="51"/>
                  <a:pt x="39" y="51"/>
                </a:cubicBezTo>
                <a:cubicBezTo>
                  <a:pt x="39" y="51"/>
                  <a:pt x="39" y="51"/>
                  <a:pt x="39" y="51"/>
                </a:cubicBezTo>
                <a:cubicBezTo>
                  <a:pt x="39" y="51"/>
                  <a:pt x="39" y="51"/>
                  <a:pt x="39" y="51"/>
                </a:cubicBezTo>
                <a:cubicBezTo>
                  <a:pt x="39" y="52"/>
                  <a:pt x="39" y="52"/>
                  <a:pt x="39" y="52"/>
                </a:cubicBezTo>
                <a:cubicBezTo>
                  <a:pt x="39" y="52"/>
                  <a:pt x="39" y="52"/>
                  <a:pt x="39" y="52"/>
                </a:cubicBezTo>
                <a:cubicBezTo>
                  <a:pt x="39" y="52"/>
                  <a:pt x="39" y="52"/>
                  <a:pt x="39" y="52"/>
                </a:cubicBezTo>
                <a:cubicBezTo>
                  <a:pt x="39" y="52"/>
                  <a:pt x="39" y="52"/>
                  <a:pt x="39" y="52"/>
                </a:cubicBezTo>
                <a:cubicBezTo>
                  <a:pt x="39" y="52"/>
                  <a:pt x="39" y="52"/>
                  <a:pt x="39" y="52"/>
                </a:cubicBezTo>
                <a:cubicBezTo>
                  <a:pt x="39" y="53"/>
                  <a:pt x="39" y="53"/>
                  <a:pt x="39" y="53"/>
                </a:cubicBezTo>
                <a:cubicBezTo>
                  <a:pt x="39" y="53"/>
                  <a:pt x="39" y="53"/>
                  <a:pt x="39" y="53"/>
                </a:cubicBezTo>
                <a:cubicBezTo>
                  <a:pt x="39" y="53"/>
                  <a:pt x="39" y="53"/>
                  <a:pt x="39" y="53"/>
                </a:cubicBezTo>
                <a:cubicBezTo>
                  <a:pt x="39" y="53"/>
                  <a:pt x="39" y="53"/>
                  <a:pt x="39" y="53"/>
                </a:cubicBezTo>
                <a:cubicBezTo>
                  <a:pt x="39" y="53"/>
                  <a:pt x="39" y="53"/>
                  <a:pt x="39" y="53"/>
                </a:cubicBezTo>
                <a:cubicBezTo>
                  <a:pt x="39" y="54"/>
                  <a:pt x="39" y="54"/>
                  <a:pt x="39" y="54"/>
                </a:cubicBezTo>
                <a:cubicBezTo>
                  <a:pt x="39" y="54"/>
                  <a:pt x="39" y="54"/>
                  <a:pt x="39" y="54"/>
                </a:cubicBezTo>
                <a:cubicBezTo>
                  <a:pt x="39" y="54"/>
                  <a:pt x="39" y="54"/>
                  <a:pt x="39" y="54"/>
                </a:cubicBezTo>
                <a:cubicBezTo>
                  <a:pt x="39" y="54"/>
                  <a:pt x="39" y="54"/>
                  <a:pt x="39" y="54"/>
                </a:cubicBezTo>
                <a:cubicBezTo>
                  <a:pt x="38" y="54"/>
                  <a:pt x="38" y="54"/>
                  <a:pt x="38" y="54"/>
                </a:cubicBezTo>
                <a:cubicBezTo>
                  <a:pt x="38" y="54"/>
                  <a:pt x="38" y="54"/>
                  <a:pt x="38" y="54"/>
                </a:cubicBezTo>
                <a:cubicBezTo>
                  <a:pt x="38" y="54"/>
                  <a:pt x="38" y="54"/>
                  <a:pt x="38" y="55"/>
                </a:cubicBezTo>
                <a:cubicBezTo>
                  <a:pt x="38" y="55"/>
                  <a:pt x="38" y="55"/>
                  <a:pt x="38" y="55"/>
                </a:cubicBezTo>
                <a:cubicBezTo>
                  <a:pt x="38" y="55"/>
                  <a:pt x="38" y="55"/>
                  <a:pt x="38" y="55"/>
                </a:cubicBezTo>
                <a:cubicBezTo>
                  <a:pt x="31" y="57"/>
                  <a:pt x="24" y="61"/>
                  <a:pt x="19" y="69"/>
                </a:cubicBezTo>
                <a:cubicBezTo>
                  <a:pt x="19" y="70"/>
                  <a:pt x="19" y="70"/>
                  <a:pt x="19" y="70"/>
                </a:cubicBezTo>
                <a:cubicBezTo>
                  <a:pt x="17" y="73"/>
                  <a:pt x="16" y="77"/>
                  <a:pt x="14" y="82"/>
                </a:cubicBezTo>
                <a:close/>
                <a:moveTo>
                  <a:pt x="20" y="28"/>
                </a:moveTo>
                <a:cubicBezTo>
                  <a:pt x="20" y="28"/>
                  <a:pt x="20" y="28"/>
                  <a:pt x="20" y="28"/>
                </a:cubicBezTo>
                <a:cubicBezTo>
                  <a:pt x="22" y="33"/>
                  <a:pt x="24" y="37"/>
                  <a:pt x="28" y="40"/>
                </a:cubicBezTo>
                <a:cubicBezTo>
                  <a:pt x="31" y="43"/>
                  <a:pt x="34" y="45"/>
                  <a:pt x="39" y="46"/>
                </a:cubicBezTo>
                <a:cubicBezTo>
                  <a:pt x="39" y="46"/>
                  <a:pt x="39" y="46"/>
                  <a:pt x="39" y="46"/>
                </a:cubicBezTo>
                <a:cubicBezTo>
                  <a:pt x="39" y="46"/>
                  <a:pt x="39" y="46"/>
                  <a:pt x="39" y="46"/>
                </a:cubicBezTo>
                <a:cubicBezTo>
                  <a:pt x="40" y="47"/>
                  <a:pt x="40" y="47"/>
                  <a:pt x="40" y="47"/>
                </a:cubicBezTo>
                <a:cubicBezTo>
                  <a:pt x="40" y="47"/>
                  <a:pt x="40" y="47"/>
                  <a:pt x="40" y="47"/>
                </a:cubicBezTo>
                <a:cubicBezTo>
                  <a:pt x="40" y="47"/>
                  <a:pt x="40" y="47"/>
                  <a:pt x="40" y="47"/>
                </a:cubicBezTo>
                <a:cubicBezTo>
                  <a:pt x="40" y="47"/>
                  <a:pt x="40" y="47"/>
                  <a:pt x="40" y="47"/>
                </a:cubicBezTo>
                <a:cubicBezTo>
                  <a:pt x="41" y="47"/>
                  <a:pt x="41" y="47"/>
                  <a:pt x="42" y="47"/>
                </a:cubicBezTo>
                <a:cubicBezTo>
                  <a:pt x="42" y="47"/>
                  <a:pt x="42" y="47"/>
                  <a:pt x="42" y="47"/>
                </a:cubicBezTo>
                <a:cubicBezTo>
                  <a:pt x="43" y="46"/>
                  <a:pt x="43" y="46"/>
                  <a:pt x="43" y="46"/>
                </a:cubicBezTo>
                <a:cubicBezTo>
                  <a:pt x="43" y="46"/>
                  <a:pt x="43" y="46"/>
                  <a:pt x="43" y="46"/>
                </a:cubicBezTo>
                <a:cubicBezTo>
                  <a:pt x="43" y="46"/>
                  <a:pt x="43" y="46"/>
                  <a:pt x="43" y="46"/>
                </a:cubicBezTo>
                <a:cubicBezTo>
                  <a:pt x="47" y="45"/>
                  <a:pt x="51" y="43"/>
                  <a:pt x="54" y="40"/>
                </a:cubicBezTo>
                <a:cubicBezTo>
                  <a:pt x="54" y="40"/>
                  <a:pt x="54" y="40"/>
                  <a:pt x="54" y="40"/>
                </a:cubicBezTo>
                <a:cubicBezTo>
                  <a:pt x="57" y="37"/>
                  <a:pt x="60" y="33"/>
                  <a:pt x="61" y="28"/>
                </a:cubicBezTo>
                <a:cubicBezTo>
                  <a:pt x="62" y="27"/>
                  <a:pt x="61" y="26"/>
                  <a:pt x="60" y="25"/>
                </a:cubicBezTo>
                <a:cubicBezTo>
                  <a:pt x="59" y="25"/>
                  <a:pt x="58" y="25"/>
                  <a:pt x="57" y="26"/>
                </a:cubicBezTo>
                <a:cubicBezTo>
                  <a:pt x="56" y="30"/>
                  <a:pt x="54" y="34"/>
                  <a:pt x="51" y="36"/>
                </a:cubicBezTo>
                <a:cubicBezTo>
                  <a:pt x="48" y="39"/>
                  <a:pt x="45" y="41"/>
                  <a:pt x="41" y="42"/>
                </a:cubicBezTo>
                <a:cubicBezTo>
                  <a:pt x="41" y="42"/>
                  <a:pt x="41" y="42"/>
                  <a:pt x="41" y="42"/>
                </a:cubicBezTo>
                <a:cubicBezTo>
                  <a:pt x="41" y="42"/>
                  <a:pt x="41" y="42"/>
                  <a:pt x="41" y="42"/>
                </a:cubicBezTo>
                <a:cubicBezTo>
                  <a:pt x="41" y="42"/>
                  <a:pt x="41" y="42"/>
                  <a:pt x="41" y="42"/>
                </a:cubicBezTo>
                <a:cubicBezTo>
                  <a:pt x="41" y="42"/>
                  <a:pt x="41" y="42"/>
                  <a:pt x="41" y="42"/>
                </a:cubicBezTo>
                <a:cubicBezTo>
                  <a:pt x="40" y="42"/>
                  <a:pt x="40" y="42"/>
                  <a:pt x="40" y="42"/>
                </a:cubicBezTo>
                <a:cubicBezTo>
                  <a:pt x="40" y="42"/>
                  <a:pt x="40" y="42"/>
                  <a:pt x="40" y="42"/>
                </a:cubicBezTo>
                <a:cubicBezTo>
                  <a:pt x="36" y="41"/>
                  <a:pt x="33" y="39"/>
                  <a:pt x="31" y="36"/>
                </a:cubicBezTo>
                <a:cubicBezTo>
                  <a:pt x="28" y="34"/>
                  <a:pt x="26" y="30"/>
                  <a:pt x="24" y="26"/>
                </a:cubicBezTo>
                <a:cubicBezTo>
                  <a:pt x="24" y="25"/>
                  <a:pt x="23" y="25"/>
                  <a:pt x="21" y="25"/>
                </a:cubicBezTo>
                <a:cubicBezTo>
                  <a:pt x="20" y="26"/>
                  <a:pt x="20" y="27"/>
                  <a:pt x="20" y="28"/>
                </a:cubicBezTo>
                <a:close/>
                <a:moveTo>
                  <a:pt x="41" y="42"/>
                </a:moveTo>
                <a:cubicBezTo>
                  <a:pt x="41" y="42"/>
                  <a:pt x="41" y="42"/>
                  <a:pt x="41" y="42"/>
                </a:cubicBezTo>
                <a:cubicBezTo>
                  <a:pt x="41" y="42"/>
                  <a:pt x="41" y="42"/>
                  <a:pt x="41" y="42"/>
                </a:cubicBezTo>
                <a:cubicBezTo>
                  <a:pt x="41" y="42"/>
                  <a:pt x="41" y="42"/>
                  <a:pt x="41" y="42"/>
                </a:cubicBezTo>
                <a:close/>
              </a:path>
            </a:pathLst>
          </a:custGeom>
          <a:solidFill>
            <a:schemeClr val="bg1"/>
          </a:solidFill>
          <a:ln>
            <a:noFill/>
          </a:ln>
        </p:spPr>
        <p:txBody>
          <a:bodyPr/>
          <a:lstStyle/>
          <a:p>
            <a:endParaRPr lang="zh-CN" altLang="en-US" sz="2400">
              <a:solidFill>
                <a:schemeClr val="bg1">
                  <a:lumMod val="50000"/>
                </a:schemeClr>
              </a:solidFill>
              <a:cs typeface="+mn-ea"/>
              <a:sym typeface="+mn-lt"/>
            </a:endParaRPr>
          </a:p>
        </p:txBody>
      </p:sp>
      <p:sp>
        <p:nvSpPr>
          <p:cNvPr id="52" name="Freeform 22"/>
          <p:cNvSpPr>
            <a:spLocks noEditPoints="1"/>
          </p:cNvSpPr>
          <p:nvPr/>
        </p:nvSpPr>
        <p:spPr bwMode="auto">
          <a:xfrm>
            <a:off x="4686300" y="3171748"/>
            <a:ext cx="304800" cy="309129"/>
          </a:xfrm>
          <a:custGeom>
            <a:avLst/>
            <a:gdLst>
              <a:gd name="T0" fmla="*/ 59 w 109"/>
              <a:gd name="T1" fmla="*/ 56 h 112"/>
              <a:gd name="T2" fmla="*/ 55 w 109"/>
              <a:gd name="T3" fmla="*/ 21 h 112"/>
              <a:gd name="T4" fmla="*/ 51 w 109"/>
              <a:gd name="T5" fmla="*/ 60 h 112"/>
              <a:gd name="T6" fmla="*/ 77 w 109"/>
              <a:gd name="T7" fmla="*/ 64 h 112"/>
              <a:gd name="T8" fmla="*/ 77 w 109"/>
              <a:gd name="T9" fmla="*/ 56 h 112"/>
              <a:gd name="T10" fmla="*/ 91 w 109"/>
              <a:gd name="T11" fmla="*/ 24 h 112"/>
              <a:gd name="T12" fmla="*/ 18 w 109"/>
              <a:gd name="T13" fmla="*/ 24 h 112"/>
              <a:gd name="T14" fmla="*/ 3 w 109"/>
              <a:gd name="T15" fmla="*/ 60 h 112"/>
              <a:gd name="T16" fmla="*/ 18 w 109"/>
              <a:gd name="T17" fmla="*/ 97 h 112"/>
              <a:gd name="T18" fmla="*/ 91 w 109"/>
              <a:gd name="T19" fmla="*/ 97 h 112"/>
              <a:gd name="T20" fmla="*/ 91 w 109"/>
              <a:gd name="T21" fmla="*/ 97 h 112"/>
              <a:gd name="T22" fmla="*/ 91 w 109"/>
              <a:gd name="T23" fmla="*/ 24 h 112"/>
              <a:gd name="T24" fmla="*/ 85 w 109"/>
              <a:gd name="T25" fmla="*/ 91 h 112"/>
              <a:gd name="T26" fmla="*/ 55 w 109"/>
              <a:gd name="T27" fmla="*/ 104 h 112"/>
              <a:gd name="T28" fmla="*/ 24 w 109"/>
              <a:gd name="T29" fmla="*/ 91 h 112"/>
              <a:gd name="T30" fmla="*/ 24 w 109"/>
              <a:gd name="T31" fmla="*/ 30 h 112"/>
              <a:gd name="T32" fmla="*/ 55 w 109"/>
              <a:gd name="T33" fmla="*/ 17 h 112"/>
              <a:gd name="T34" fmla="*/ 86 w 109"/>
              <a:gd name="T35" fmla="*/ 30 h 112"/>
              <a:gd name="T36" fmla="*/ 85 w 109"/>
              <a:gd name="T37" fmla="*/ 91 h 112"/>
              <a:gd name="T38" fmla="*/ 108 w 109"/>
              <a:gd name="T39" fmla="*/ 24 h 112"/>
              <a:gd name="T40" fmla="*/ 100 w 109"/>
              <a:gd name="T41" fmla="*/ 15 h 112"/>
              <a:gd name="T42" fmla="*/ 96 w 109"/>
              <a:gd name="T43" fmla="*/ 11 h 112"/>
              <a:gd name="T44" fmla="*/ 85 w 109"/>
              <a:gd name="T45" fmla="*/ 4 h 112"/>
              <a:gd name="T46" fmla="*/ 75 w 109"/>
              <a:gd name="T47" fmla="*/ 3 h 112"/>
              <a:gd name="T48" fmla="*/ 82 w 109"/>
              <a:gd name="T49" fmla="*/ 11 h 112"/>
              <a:gd name="T50" fmla="*/ 91 w 109"/>
              <a:gd name="T51" fmla="*/ 17 h 112"/>
              <a:gd name="T52" fmla="*/ 95 w 109"/>
              <a:gd name="T53" fmla="*/ 20 h 112"/>
              <a:gd name="T54" fmla="*/ 102 w 109"/>
              <a:gd name="T55" fmla="*/ 29 h 112"/>
              <a:gd name="T56" fmla="*/ 108 w 109"/>
              <a:gd name="T57" fmla="*/ 24 h 112"/>
              <a:gd name="T58" fmla="*/ 8 w 109"/>
              <a:gd name="T59" fmla="*/ 29 h 112"/>
              <a:gd name="T60" fmla="*/ 15 w 109"/>
              <a:gd name="T61" fmla="*/ 20 h 112"/>
              <a:gd name="T62" fmla="*/ 23 w 109"/>
              <a:gd name="T63" fmla="*/ 13 h 112"/>
              <a:gd name="T64" fmla="*/ 28 w 109"/>
              <a:gd name="T65" fmla="*/ 10 h 112"/>
              <a:gd name="T66" fmla="*/ 35 w 109"/>
              <a:gd name="T67" fmla="*/ 3 h 112"/>
              <a:gd name="T68" fmla="*/ 24 w 109"/>
              <a:gd name="T69" fmla="*/ 4 h 112"/>
              <a:gd name="T70" fmla="*/ 18 w 109"/>
              <a:gd name="T71" fmla="*/ 7 h 112"/>
              <a:gd name="T72" fmla="*/ 9 w 109"/>
              <a:gd name="T73" fmla="*/ 15 h 112"/>
              <a:gd name="T74" fmla="*/ 1 w 109"/>
              <a:gd name="T75" fmla="*/ 24 h 112"/>
              <a:gd name="T76" fmla="*/ 8 w 109"/>
              <a:gd name="T77" fmla="*/ 2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9" h="112">
                <a:moveTo>
                  <a:pt x="77" y="56"/>
                </a:moveTo>
                <a:cubicBezTo>
                  <a:pt x="59" y="56"/>
                  <a:pt x="59" y="56"/>
                  <a:pt x="59" y="56"/>
                </a:cubicBezTo>
                <a:cubicBezTo>
                  <a:pt x="59" y="25"/>
                  <a:pt x="59" y="25"/>
                  <a:pt x="59" y="25"/>
                </a:cubicBezTo>
                <a:cubicBezTo>
                  <a:pt x="59" y="23"/>
                  <a:pt x="57" y="21"/>
                  <a:pt x="55" y="21"/>
                </a:cubicBezTo>
                <a:cubicBezTo>
                  <a:pt x="52" y="21"/>
                  <a:pt x="51" y="23"/>
                  <a:pt x="51" y="25"/>
                </a:cubicBezTo>
                <a:cubicBezTo>
                  <a:pt x="51" y="60"/>
                  <a:pt x="51" y="60"/>
                  <a:pt x="51" y="60"/>
                </a:cubicBezTo>
                <a:cubicBezTo>
                  <a:pt x="51" y="63"/>
                  <a:pt x="52" y="64"/>
                  <a:pt x="55" y="64"/>
                </a:cubicBezTo>
                <a:cubicBezTo>
                  <a:pt x="77" y="64"/>
                  <a:pt x="77" y="64"/>
                  <a:pt x="77" y="64"/>
                </a:cubicBezTo>
                <a:cubicBezTo>
                  <a:pt x="79" y="64"/>
                  <a:pt x="81" y="63"/>
                  <a:pt x="81" y="60"/>
                </a:cubicBezTo>
                <a:cubicBezTo>
                  <a:pt x="81" y="58"/>
                  <a:pt x="79" y="56"/>
                  <a:pt x="77" y="56"/>
                </a:cubicBezTo>
                <a:close/>
                <a:moveTo>
                  <a:pt x="91" y="24"/>
                </a:moveTo>
                <a:cubicBezTo>
                  <a:pt x="91" y="24"/>
                  <a:pt x="91" y="24"/>
                  <a:pt x="91" y="24"/>
                </a:cubicBezTo>
                <a:cubicBezTo>
                  <a:pt x="82" y="15"/>
                  <a:pt x="69" y="9"/>
                  <a:pt x="55" y="9"/>
                </a:cubicBezTo>
                <a:cubicBezTo>
                  <a:pt x="40" y="9"/>
                  <a:pt x="28" y="15"/>
                  <a:pt x="18" y="24"/>
                </a:cubicBezTo>
                <a:cubicBezTo>
                  <a:pt x="18" y="24"/>
                  <a:pt x="18" y="24"/>
                  <a:pt x="18" y="24"/>
                </a:cubicBezTo>
                <a:cubicBezTo>
                  <a:pt x="9" y="33"/>
                  <a:pt x="3" y="46"/>
                  <a:pt x="3" y="60"/>
                </a:cubicBezTo>
                <a:cubicBezTo>
                  <a:pt x="3" y="75"/>
                  <a:pt x="9" y="87"/>
                  <a:pt x="18" y="97"/>
                </a:cubicBezTo>
                <a:cubicBezTo>
                  <a:pt x="18" y="97"/>
                  <a:pt x="18" y="97"/>
                  <a:pt x="18" y="97"/>
                </a:cubicBezTo>
                <a:cubicBezTo>
                  <a:pt x="28" y="106"/>
                  <a:pt x="40" y="112"/>
                  <a:pt x="55" y="112"/>
                </a:cubicBezTo>
                <a:cubicBezTo>
                  <a:pt x="69" y="112"/>
                  <a:pt x="82" y="106"/>
                  <a:pt x="91" y="97"/>
                </a:cubicBezTo>
                <a:cubicBezTo>
                  <a:pt x="91" y="97"/>
                  <a:pt x="91" y="97"/>
                  <a:pt x="91" y="97"/>
                </a:cubicBezTo>
                <a:cubicBezTo>
                  <a:pt x="91" y="97"/>
                  <a:pt x="91" y="97"/>
                  <a:pt x="91" y="97"/>
                </a:cubicBezTo>
                <a:cubicBezTo>
                  <a:pt x="100" y="87"/>
                  <a:pt x="106" y="75"/>
                  <a:pt x="106" y="60"/>
                </a:cubicBezTo>
                <a:cubicBezTo>
                  <a:pt x="106" y="46"/>
                  <a:pt x="100" y="34"/>
                  <a:pt x="91" y="24"/>
                </a:cubicBezTo>
                <a:cubicBezTo>
                  <a:pt x="91" y="24"/>
                  <a:pt x="91" y="24"/>
                  <a:pt x="91" y="24"/>
                </a:cubicBezTo>
                <a:close/>
                <a:moveTo>
                  <a:pt x="85" y="91"/>
                </a:moveTo>
                <a:cubicBezTo>
                  <a:pt x="85" y="91"/>
                  <a:pt x="85" y="91"/>
                  <a:pt x="85" y="91"/>
                </a:cubicBezTo>
                <a:cubicBezTo>
                  <a:pt x="77" y="99"/>
                  <a:pt x="67" y="104"/>
                  <a:pt x="55" y="104"/>
                </a:cubicBezTo>
                <a:cubicBezTo>
                  <a:pt x="43" y="104"/>
                  <a:pt x="32" y="99"/>
                  <a:pt x="24" y="91"/>
                </a:cubicBezTo>
                <a:cubicBezTo>
                  <a:pt x="24" y="91"/>
                  <a:pt x="24" y="91"/>
                  <a:pt x="24" y="91"/>
                </a:cubicBezTo>
                <a:cubicBezTo>
                  <a:pt x="16" y="83"/>
                  <a:pt x="11" y="72"/>
                  <a:pt x="11" y="60"/>
                </a:cubicBezTo>
                <a:cubicBezTo>
                  <a:pt x="11" y="48"/>
                  <a:pt x="16" y="38"/>
                  <a:pt x="24" y="30"/>
                </a:cubicBezTo>
                <a:cubicBezTo>
                  <a:pt x="24" y="30"/>
                  <a:pt x="24" y="30"/>
                  <a:pt x="24" y="30"/>
                </a:cubicBezTo>
                <a:cubicBezTo>
                  <a:pt x="32" y="22"/>
                  <a:pt x="43" y="17"/>
                  <a:pt x="55" y="17"/>
                </a:cubicBezTo>
                <a:cubicBezTo>
                  <a:pt x="67" y="17"/>
                  <a:pt x="77" y="22"/>
                  <a:pt x="85" y="30"/>
                </a:cubicBezTo>
                <a:cubicBezTo>
                  <a:pt x="86" y="30"/>
                  <a:pt x="86" y="30"/>
                  <a:pt x="86" y="30"/>
                </a:cubicBezTo>
                <a:cubicBezTo>
                  <a:pt x="93" y="38"/>
                  <a:pt x="98" y="49"/>
                  <a:pt x="98" y="60"/>
                </a:cubicBezTo>
                <a:cubicBezTo>
                  <a:pt x="98" y="72"/>
                  <a:pt x="93" y="83"/>
                  <a:pt x="85" y="91"/>
                </a:cubicBezTo>
                <a:close/>
                <a:moveTo>
                  <a:pt x="108" y="24"/>
                </a:moveTo>
                <a:cubicBezTo>
                  <a:pt x="108" y="24"/>
                  <a:pt x="108" y="24"/>
                  <a:pt x="108" y="24"/>
                </a:cubicBezTo>
                <a:cubicBezTo>
                  <a:pt x="107" y="23"/>
                  <a:pt x="106" y="21"/>
                  <a:pt x="104" y="19"/>
                </a:cubicBezTo>
                <a:cubicBezTo>
                  <a:pt x="103" y="18"/>
                  <a:pt x="102" y="16"/>
                  <a:pt x="100" y="15"/>
                </a:cubicBezTo>
                <a:cubicBezTo>
                  <a:pt x="99" y="13"/>
                  <a:pt x="97" y="12"/>
                  <a:pt x="96" y="11"/>
                </a:cubicBezTo>
                <a:cubicBezTo>
                  <a:pt x="96" y="11"/>
                  <a:pt x="96" y="11"/>
                  <a:pt x="96" y="11"/>
                </a:cubicBezTo>
                <a:cubicBezTo>
                  <a:pt x="94" y="9"/>
                  <a:pt x="92" y="8"/>
                  <a:pt x="91" y="7"/>
                </a:cubicBezTo>
                <a:cubicBezTo>
                  <a:pt x="89" y="6"/>
                  <a:pt x="87" y="5"/>
                  <a:pt x="85" y="4"/>
                </a:cubicBezTo>
                <a:cubicBezTo>
                  <a:pt x="84" y="3"/>
                  <a:pt x="82" y="2"/>
                  <a:pt x="80" y="1"/>
                </a:cubicBezTo>
                <a:cubicBezTo>
                  <a:pt x="78" y="0"/>
                  <a:pt x="75" y="1"/>
                  <a:pt x="75" y="3"/>
                </a:cubicBezTo>
                <a:cubicBezTo>
                  <a:pt x="74" y="5"/>
                  <a:pt x="75" y="7"/>
                  <a:pt x="77" y="8"/>
                </a:cubicBezTo>
                <a:cubicBezTo>
                  <a:pt x="78" y="9"/>
                  <a:pt x="80" y="10"/>
                  <a:pt x="82" y="11"/>
                </a:cubicBezTo>
                <a:cubicBezTo>
                  <a:pt x="83" y="11"/>
                  <a:pt x="85" y="12"/>
                  <a:pt x="86" y="13"/>
                </a:cubicBezTo>
                <a:cubicBezTo>
                  <a:pt x="88" y="14"/>
                  <a:pt x="89" y="16"/>
                  <a:pt x="91" y="17"/>
                </a:cubicBezTo>
                <a:cubicBezTo>
                  <a:pt x="91" y="17"/>
                  <a:pt x="91" y="17"/>
                  <a:pt x="91" y="17"/>
                </a:cubicBezTo>
                <a:cubicBezTo>
                  <a:pt x="92" y="18"/>
                  <a:pt x="93" y="19"/>
                  <a:pt x="95" y="20"/>
                </a:cubicBezTo>
                <a:cubicBezTo>
                  <a:pt x="96" y="22"/>
                  <a:pt x="97" y="23"/>
                  <a:pt x="98" y="24"/>
                </a:cubicBezTo>
                <a:cubicBezTo>
                  <a:pt x="99" y="26"/>
                  <a:pt x="101" y="27"/>
                  <a:pt x="102" y="29"/>
                </a:cubicBezTo>
                <a:cubicBezTo>
                  <a:pt x="103" y="31"/>
                  <a:pt x="105" y="31"/>
                  <a:pt x="107" y="30"/>
                </a:cubicBezTo>
                <a:cubicBezTo>
                  <a:pt x="109" y="29"/>
                  <a:pt x="109" y="26"/>
                  <a:pt x="108" y="24"/>
                </a:cubicBezTo>
                <a:close/>
                <a:moveTo>
                  <a:pt x="8" y="29"/>
                </a:moveTo>
                <a:cubicBezTo>
                  <a:pt x="8" y="29"/>
                  <a:pt x="8" y="29"/>
                  <a:pt x="8" y="29"/>
                </a:cubicBezTo>
                <a:cubicBezTo>
                  <a:pt x="9" y="27"/>
                  <a:pt x="10" y="26"/>
                  <a:pt x="11" y="24"/>
                </a:cubicBezTo>
                <a:cubicBezTo>
                  <a:pt x="12" y="23"/>
                  <a:pt x="13" y="22"/>
                  <a:pt x="15" y="20"/>
                </a:cubicBezTo>
                <a:cubicBezTo>
                  <a:pt x="16" y="19"/>
                  <a:pt x="17" y="18"/>
                  <a:pt x="19" y="17"/>
                </a:cubicBezTo>
                <a:cubicBezTo>
                  <a:pt x="20" y="16"/>
                  <a:pt x="21" y="14"/>
                  <a:pt x="23" y="13"/>
                </a:cubicBezTo>
                <a:cubicBezTo>
                  <a:pt x="24" y="12"/>
                  <a:pt x="26" y="11"/>
                  <a:pt x="28" y="11"/>
                </a:cubicBezTo>
                <a:cubicBezTo>
                  <a:pt x="28" y="10"/>
                  <a:pt x="28" y="10"/>
                  <a:pt x="28" y="10"/>
                </a:cubicBezTo>
                <a:cubicBezTo>
                  <a:pt x="29" y="10"/>
                  <a:pt x="31" y="9"/>
                  <a:pt x="33" y="8"/>
                </a:cubicBezTo>
                <a:cubicBezTo>
                  <a:pt x="35" y="7"/>
                  <a:pt x="35" y="5"/>
                  <a:pt x="35" y="3"/>
                </a:cubicBezTo>
                <a:cubicBezTo>
                  <a:pt x="34" y="1"/>
                  <a:pt x="31" y="0"/>
                  <a:pt x="29" y="1"/>
                </a:cubicBezTo>
                <a:cubicBezTo>
                  <a:pt x="28" y="2"/>
                  <a:pt x="26" y="3"/>
                  <a:pt x="24" y="4"/>
                </a:cubicBezTo>
                <a:cubicBezTo>
                  <a:pt x="24" y="4"/>
                  <a:pt x="24" y="4"/>
                  <a:pt x="24" y="4"/>
                </a:cubicBezTo>
                <a:cubicBezTo>
                  <a:pt x="22" y="5"/>
                  <a:pt x="20" y="6"/>
                  <a:pt x="18" y="7"/>
                </a:cubicBezTo>
                <a:cubicBezTo>
                  <a:pt x="17" y="8"/>
                  <a:pt x="15" y="9"/>
                  <a:pt x="14" y="11"/>
                </a:cubicBezTo>
                <a:cubicBezTo>
                  <a:pt x="12" y="12"/>
                  <a:pt x="10" y="13"/>
                  <a:pt x="9" y="15"/>
                </a:cubicBezTo>
                <a:cubicBezTo>
                  <a:pt x="8" y="16"/>
                  <a:pt x="6" y="18"/>
                  <a:pt x="5" y="19"/>
                </a:cubicBezTo>
                <a:cubicBezTo>
                  <a:pt x="3" y="21"/>
                  <a:pt x="2" y="23"/>
                  <a:pt x="1" y="24"/>
                </a:cubicBezTo>
                <a:cubicBezTo>
                  <a:pt x="0" y="26"/>
                  <a:pt x="0" y="29"/>
                  <a:pt x="2" y="30"/>
                </a:cubicBezTo>
                <a:cubicBezTo>
                  <a:pt x="4" y="31"/>
                  <a:pt x="6" y="31"/>
                  <a:pt x="8" y="29"/>
                </a:cubicBezTo>
                <a:close/>
              </a:path>
            </a:pathLst>
          </a:custGeom>
          <a:solidFill>
            <a:schemeClr val="bg1"/>
          </a:solidFill>
          <a:ln>
            <a:noFill/>
          </a:ln>
        </p:spPr>
        <p:txBody>
          <a:bodyPr/>
          <a:lstStyle/>
          <a:p>
            <a:endParaRPr lang="zh-CN" altLang="en-US" sz="2400">
              <a:solidFill>
                <a:schemeClr val="bg1">
                  <a:lumMod val="50000"/>
                </a:schemeClr>
              </a:solidFill>
              <a:cs typeface="+mn-ea"/>
              <a:sym typeface="+mn-lt"/>
            </a:endParaRPr>
          </a:p>
        </p:txBody>
      </p:sp>
      <p:sp>
        <p:nvSpPr>
          <p:cNvPr id="53" name="Freeform 23"/>
          <p:cNvSpPr>
            <a:spLocks noEditPoints="1"/>
          </p:cNvSpPr>
          <p:nvPr/>
        </p:nvSpPr>
        <p:spPr bwMode="auto">
          <a:xfrm>
            <a:off x="5897038" y="4240993"/>
            <a:ext cx="292100" cy="287955"/>
          </a:xfrm>
          <a:custGeom>
            <a:avLst/>
            <a:gdLst>
              <a:gd name="T0" fmla="*/ 51 w 105"/>
              <a:gd name="T1" fmla="*/ 30 h 105"/>
              <a:gd name="T2" fmla="*/ 45 w 105"/>
              <a:gd name="T3" fmla="*/ 30 h 105"/>
              <a:gd name="T4" fmla="*/ 45 w 105"/>
              <a:gd name="T5" fmla="*/ 24 h 105"/>
              <a:gd name="T6" fmla="*/ 62 w 105"/>
              <a:gd name="T7" fmla="*/ 8 h 105"/>
              <a:gd name="T8" fmla="*/ 80 w 105"/>
              <a:gd name="T9" fmla="*/ 0 h 105"/>
              <a:gd name="T10" fmla="*/ 105 w 105"/>
              <a:gd name="T11" fmla="*/ 26 h 105"/>
              <a:gd name="T12" fmla="*/ 98 w 105"/>
              <a:gd name="T13" fmla="*/ 44 h 105"/>
              <a:gd name="T14" fmla="*/ 80 w 105"/>
              <a:gd name="T15" fmla="*/ 62 h 105"/>
              <a:gd name="T16" fmla="*/ 80 w 105"/>
              <a:gd name="T17" fmla="*/ 62 h 105"/>
              <a:gd name="T18" fmla="*/ 62 w 105"/>
              <a:gd name="T19" fmla="*/ 69 h 105"/>
              <a:gd name="T20" fmla="*/ 40 w 105"/>
              <a:gd name="T21" fmla="*/ 57 h 105"/>
              <a:gd name="T22" fmla="*/ 40 w 105"/>
              <a:gd name="T23" fmla="*/ 57 h 105"/>
              <a:gd name="T24" fmla="*/ 37 w 105"/>
              <a:gd name="T25" fmla="*/ 51 h 105"/>
              <a:gd name="T26" fmla="*/ 40 w 105"/>
              <a:gd name="T27" fmla="*/ 46 h 105"/>
              <a:gd name="T28" fmla="*/ 45 w 105"/>
              <a:gd name="T29" fmla="*/ 49 h 105"/>
              <a:gd name="T30" fmla="*/ 47 w 105"/>
              <a:gd name="T31" fmla="*/ 53 h 105"/>
              <a:gd name="T32" fmla="*/ 62 w 105"/>
              <a:gd name="T33" fmla="*/ 61 h 105"/>
              <a:gd name="T34" fmla="*/ 74 w 105"/>
              <a:gd name="T35" fmla="*/ 56 h 105"/>
              <a:gd name="T36" fmla="*/ 74 w 105"/>
              <a:gd name="T37" fmla="*/ 56 h 105"/>
              <a:gd name="T38" fmla="*/ 74 w 105"/>
              <a:gd name="T39" fmla="*/ 56 h 105"/>
              <a:gd name="T40" fmla="*/ 92 w 105"/>
              <a:gd name="T41" fmla="*/ 38 h 105"/>
              <a:gd name="T42" fmla="*/ 97 w 105"/>
              <a:gd name="T43" fmla="*/ 26 h 105"/>
              <a:gd name="T44" fmla="*/ 80 w 105"/>
              <a:gd name="T45" fmla="*/ 8 h 105"/>
              <a:gd name="T46" fmla="*/ 67 w 105"/>
              <a:gd name="T47" fmla="*/ 13 h 105"/>
              <a:gd name="T48" fmla="*/ 67 w 105"/>
              <a:gd name="T49" fmla="*/ 13 h 105"/>
              <a:gd name="T50" fmla="*/ 51 w 105"/>
              <a:gd name="T51" fmla="*/ 30 h 105"/>
              <a:gd name="T52" fmla="*/ 57 w 105"/>
              <a:gd name="T53" fmla="*/ 73 h 105"/>
              <a:gd name="T54" fmla="*/ 57 w 105"/>
              <a:gd name="T55" fmla="*/ 73 h 105"/>
              <a:gd name="T56" fmla="*/ 40 w 105"/>
              <a:gd name="T57" fmla="*/ 90 h 105"/>
              <a:gd name="T58" fmla="*/ 16 w 105"/>
              <a:gd name="T59" fmla="*/ 90 h 105"/>
              <a:gd name="T60" fmla="*/ 16 w 105"/>
              <a:gd name="T61" fmla="*/ 90 h 105"/>
              <a:gd name="T62" fmla="*/ 16 w 105"/>
              <a:gd name="T63" fmla="*/ 65 h 105"/>
              <a:gd name="T64" fmla="*/ 34 w 105"/>
              <a:gd name="T65" fmla="*/ 47 h 105"/>
              <a:gd name="T66" fmla="*/ 46 w 105"/>
              <a:gd name="T67" fmla="*/ 42 h 105"/>
              <a:gd name="T68" fmla="*/ 59 w 105"/>
              <a:gd name="T69" fmla="*/ 47 h 105"/>
              <a:gd name="T70" fmla="*/ 61 w 105"/>
              <a:gd name="T71" fmla="*/ 50 h 105"/>
              <a:gd name="T72" fmla="*/ 63 w 105"/>
              <a:gd name="T73" fmla="*/ 54 h 105"/>
              <a:gd name="T74" fmla="*/ 68 w 105"/>
              <a:gd name="T75" fmla="*/ 57 h 105"/>
              <a:gd name="T76" fmla="*/ 70 w 105"/>
              <a:gd name="T77" fmla="*/ 52 h 105"/>
              <a:gd name="T78" fmla="*/ 68 w 105"/>
              <a:gd name="T79" fmla="*/ 46 h 105"/>
              <a:gd name="T80" fmla="*/ 64 w 105"/>
              <a:gd name="T81" fmla="*/ 41 h 105"/>
              <a:gd name="T82" fmla="*/ 64 w 105"/>
              <a:gd name="T83" fmla="*/ 41 h 105"/>
              <a:gd name="T84" fmla="*/ 46 w 105"/>
              <a:gd name="T85" fmla="*/ 34 h 105"/>
              <a:gd name="T86" fmla="*/ 28 w 105"/>
              <a:gd name="T87" fmla="*/ 41 h 105"/>
              <a:gd name="T88" fmla="*/ 10 w 105"/>
              <a:gd name="T89" fmla="*/ 60 h 105"/>
              <a:gd name="T90" fmla="*/ 10 w 105"/>
              <a:gd name="T91" fmla="*/ 96 h 105"/>
              <a:gd name="T92" fmla="*/ 10 w 105"/>
              <a:gd name="T93" fmla="*/ 96 h 105"/>
              <a:gd name="T94" fmla="*/ 46 w 105"/>
              <a:gd name="T95" fmla="*/ 96 h 105"/>
              <a:gd name="T96" fmla="*/ 46 w 105"/>
              <a:gd name="T97" fmla="*/ 96 h 105"/>
              <a:gd name="T98" fmla="*/ 46 w 105"/>
              <a:gd name="T99" fmla="*/ 96 h 105"/>
              <a:gd name="T100" fmla="*/ 63 w 105"/>
              <a:gd name="T101" fmla="*/ 79 h 105"/>
              <a:gd name="T102" fmla="*/ 63 w 105"/>
              <a:gd name="T103" fmla="*/ 73 h 105"/>
              <a:gd name="T104" fmla="*/ 57 w 105"/>
              <a:gd name="T105" fmla="*/ 7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 h="105">
                <a:moveTo>
                  <a:pt x="51" y="30"/>
                </a:moveTo>
                <a:cubicBezTo>
                  <a:pt x="49" y="32"/>
                  <a:pt x="47" y="32"/>
                  <a:pt x="45" y="30"/>
                </a:cubicBezTo>
                <a:cubicBezTo>
                  <a:pt x="44" y="29"/>
                  <a:pt x="44" y="26"/>
                  <a:pt x="45" y="24"/>
                </a:cubicBezTo>
                <a:cubicBezTo>
                  <a:pt x="62" y="8"/>
                  <a:pt x="62" y="8"/>
                  <a:pt x="62" y="8"/>
                </a:cubicBezTo>
                <a:cubicBezTo>
                  <a:pt x="67" y="3"/>
                  <a:pt x="73" y="0"/>
                  <a:pt x="80" y="0"/>
                </a:cubicBezTo>
                <a:cubicBezTo>
                  <a:pt x="94" y="0"/>
                  <a:pt x="105" y="12"/>
                  <a:pt x="105" y="26"/>
                </a:cubicBezTo>
                <a:cubicBezTo>
                  <a:pt x="105" y="32"/>
                  <a:pt x="103" y="39"/>
                  <a:pt x="98" y="44"/>
                </a:cubicBezTo>
                <a:cubicBezTo>
                  <a:pt x="80" y="62"/>
                  <a:pt x="80" y="62"/>
                  <a:pt x="80" y="62"/>
                </a:cubicBezTo>
                <a:cubicBezTo>
                  <a:pt x="80" y="62"/>
                  <a:pt x="80" y="62"/>
                  <a:pt x="80" y="62"/>
                </a:cubicBezTo>
                <a:cubicBezTo>
                  <a:pt x="75" y="67"/>
                  <a:pt x="68" y="69"/>
                  <a:pt x="62" y="69"/>
                </a:cubicBezTo>
                <a:cubicBezTo>
                  <a:pt x="53" y="69"/>
                  <a:pt x="44" y="65"/>
                  <a:pt x="40" y="57"/>
                </a:cubicBezTo>
                <a:cubicBezTo>
                  <a:pt x="40" y="57"/>
                  <a:pt x="40" y="57"/>
                  <a:pt x="40" y="57"/>
                </a:cubicBezTo>
                <a:cubicBezTo>
                  <a:pt x="39" y="55"/>
                  <a:pt x="38" y="53"/>
                  <a:pt x="37" y="51"/>
                </a:cubicBezTo>
                <a:cubicBezTo>
                  <a:pt x="37" y="49"/>
                  <a:pt x="38" y="47"/>
                  <a:pt x="40" y="46"/>
                </a:cubicBezTo>
                <a:cubicBezTo>
                  <a:pt x="42" y="46"/>
                  <a:pt x="44" y="47"/>
                  <a:pt x="45" y="49"/>
                </a:cubicBezTo>
                <a:cubicBezTo>
                  <a:pt x="45" y="50"/>
                  <a:pt x="46" y="52"/>
                  <a:pt x="47" y="53"/>
                </a:cubicBezTo>
                <a:cubicBezTo>
                  <a:pt x="50" y="58"/>
                  <a:pt x="56" y="61"/>
                  <a:pt x="62" y="61"/>
                </a:cubicBezTo>
                <a:cubicBezTo>
                  <a:pt x="66" y="61"/>
                  <a:pt x="71" y="60"/>
                  <a:pt x="74" y="56"/>
                </a:cubicBezTo>
                <a:cubicBezTo>
                  <a:pt x="74" y="56"/>
                  <a:pt x="74" y="56"/>
                  <a:pt x="74" y="56"/>
                </a:cubicBezTo>
                <a:cubicBezTo>
                  <a:pt x="74" y="56"/>
                  <a:pt x="74" y="56"/>
                  <a:pt x="74" y="56"/>
                </a:cubicBezTo>
                <a:cubicBezTo>
                  <a:pt x="92" y="38"/>
                  <a:pt x="92" y="38"/>
                  <a:pt x="92" y="38"/>
                </a:cubicBezTo>
                <a:cubicBezTo>
                  <a:pt x="96" y="35"/>
                  <a:pt x="97" y="30"/>
                  <a:pt x="97" y="26"/>
                </a:cubicBezTo>
                <a:cubicBezTo>
                  <a:pt x="97" y="16"/>
                  <a:pt x="90" y="8"/>
                  <a:pt x="80" y="8"/>
                </a:cubicBezTo>
                <a:cubicBezTo>
                  <a:pt x="75" y="8"/>
                  <a:pt x="71" y="10"/>
                  <a:pt x="67" y="13"/>
                </a:cubicBezTo>
                <a:cubicBezTo>
                  <a:pt x="67" y="13"/>
                  <a:pt x="67" y="13"/>
                  <a:pt x="67" y="13"/>
                </a:cubicBezTo>
                <a:cubicBezTo>
                  <a:pt x="51" y="30"/>
                  <a:pt x="51" y="30"/>
                  <a:pt x="51" y="30"/>
                </a:cubicBezTo>
                <a:close/>
                <a:moveTo>
                  <a:pt x="57" y="73"/>
                </a:moveTo>
                <a:cubicBezTo>
                  <a:pt x="57" y="73"/>
                  <a:pt x="57" y="73"/>
                  <a:pt x="57" y="73"/>
                </a:cubicBezTo>
                <a:cubicBezTo>
                  <a:pt x="40" y="90"/>
                  <a:pt x="40" y="90"/>
                  <a:pt x="40" y="90"/>
                </a:cubicBezTo>
                <a:cubicBezTo>
                  <a:pt x="34" y="97"/>
                  <a:pt x="22" y="97"/>
                  <a:pt x="16" y="90"/>
                </a:cubicBezTo>
                <a:cubicBezTo>
                  <a:pt x="16" y="90"/>
                  <a:pt x="16" y="90"/>
                  <a:pt x="16" y="90"/>
                </a:cubicBezTo>
                <a:cubicBezTo>
                  <a:pt x="9" y="83"/>
                  <a:pt x="9" y="72"/>
                  <a:pt x="16" y="65"/>
                </a:cubicBezTo>
                <a:cubicBezTo>
                  <a:pt x="34" y="47"/>
                  <a:pt x="34" y="47"/>
                  <a:pt x="34" y="47"/>
                </a:cubicBezTo>
                <a:cubicBezTo>
                  <a:pt x="37" y="44"/>
                  <a:pt x="42" y="42"/>
                  <a:pt x="46" y="42"/>
                </a:cubicBezTo>
                <a:cubicBezTo>
                  <a:pt x="51" y="42"/>
                  <a:pt x="55" y="44"/>
                  <a:pt x="59" y="47"/>
                </a:cubicBezTo>
                <a:cubicBezTo>
                  <a:pt x="60" y="48"/>
                  <a:pt x="60" y="49"/>
                  <a:pt x="61" y="50"/>
                </a:cubicBezTo>
                <a:cubicBezTo>
                  <a:pt x="62" y="52"/>
                  <a:pt x="62" y="53"/>
                  <a:pt x="63" y="54"/>
                </a:cubicBezTo>
                <a:cubicBezTo>
                  <a:pt x="64" y="57"/>
                  <a:pt x="66" y="58"/>
                  <a:pt x="68" y="57"/>
                </a:cubicBezTo>
                <a:cubicBezTo>
                  <a:pt x="70" y="57"/>
                  <a:pt x="71" y="54"/>
                  <a:pt x="70" y="52"/>
                </a:cubicBezTo>
                <a:cubicBezTo>
                  <a:pt x="70" y="50"/>
                  <a:pt x="69" y="48"/>
                  <a:pt x="68" y="46"/>
                </a:cubicBezTo>
                <a:cubicBezTo>
                  <a:pt x="67" y="45"/>
                  <a:pt x="66" y="43"/>
                  <a:pt x="64" y="41"/>
                </a:cubicBezTo>
                <a:cubicBezTo>
                  <a:pt x="64" y="41"/>
                  <a:pt x="64" y="41"/>
                  <a:pt x="64" y="41"/>
                </a:cubicBezTo>
                <a:cubicBezTo>
                  <a:pt x="59" y="37"/>
                  <a:pt x="53" y="34"/>
                  <a:pt x="46" y="34"/>
                </a:cubicBezTo>
                <a:cubicBezTo>
                  <a:pt x="40" y="34"/>
                  <a:pt x="33" y="37"/>
                  <a:pt x="28" y="41"/>
                </a:cubicBezTo>
                <a:cubicBezTo>
                  <a:pt x="10" y="60"/>
                  <a:pt x="10" y="60"/>
                  <a:pt x="10" y="60"/>
                </a:cubicBezTo>
                <a:cubicBezTo>
                  <a:pt x="0" y="69"/>
                  <a:pt x="0" y="86"/>
                  <a:pt x="10" y="96"/>
                </a:cubicBezTo>
                <a:cubicBezTo>
                  <a:pt x="10" y="96"/>
                  <a:pt x="10" y="96"/>
                  <a:pt x="10" y="96"/>
                </a:cubicBezTo>
                <a:cubicBezTo>
                  <a:pt x="20" y="105"/>
                  <a:pt x="36" y="105"/>
                  <a:pt x="46" y="96"/>
                </a:cubicBezTo>
                <a:cubicBezTo>
                  <a:pt x="46" y="96"/>
                  <a:pt x="46" y="96"/>
                  <a:pt x="46" y="96"/>
                </a:cubicBezTo>
                <a:cubicBezTo>
                  <a:pt x="46" y="96"/>
                  <a:pt x="46" y="96"/>
                  <a:pt x="46" y="96"/>
                </a:cubicBezTo>
                <a:cubicBezTo>
                  <a:pt x="63" y="79"/>
                  <a:pt x="63" y="79"/>
                  <a:pt x="63" y="79"/>
                </a:cubicBezTo>
                <a:cubicBezTo>
                  <a:pt x="64" y="77"/>
                  <a:pt x="64" y="75"/>
                  <a:pt x="63" y="73"/>
                </a:cubicBezTo>
                <a:cubicBezTo>
                  <a:pt x="61" y="72"/>
                  <a:pt x="59" y="72"/>
                  <a:pt x="57" y="73"/>
                </a:cubicBezTo>
                <a:close/>
              </a:path>
            </a:pathLst>
          </a:custGeom>
          <a:solidFill>
            <a:schemeClr val="bg1"/>
          </a:solidFill>
          <a:ln>
            <a:noFill/>
          </a:ln>
        </p:spPr>
        <p:txBody>
          <a:bodyPr/>
          <a:lstStyle/>
          <a:p>
            <a:endParaRPr lang="zh-CN" altLang="en-US" sz="2400">
              <a:solidFill>
                <a:schemeClr val="bg1">
                  <a:lumMod val="50000"/>
                </a:schemeClr>
              </a:solidFill>
              <a:cs typeface="+mn-ea"/>
              <a:sym typeface="+mn-lt"/>
            </a:endParaRPr>
          </a:p>
        </p:txBody>
      </p:sp>
      <p:sp>
        <p:nvSpPr>
          <p:cNvPr id="54" name="Freeform 24"/>
          <p:cNvSpPr>
            <a:spLocks noEditPoints="1"/>
          </p:cNvSpPr>
          <p:nvPr/>
        </p:nvSpPr>
        <p:spPr bwMode="auto">
          <a:xfrm>
            <a:off x="3274484" y="3186567"/>
            <a:ext cx="287867" cy="283720"/>
          </a:xfrm>
          <a:custGeom>
            <a:avLst/>
            <a:gdLst>
              <a:gd name="T0" fmla="*/ 29 w 104"/>
              <a:gd name="T1" fmla="*/ 32 h 103"/>
              <a:gd name="T2" fmla="*/ 29 w 104"/>
              <a:gd name="T3" fmla="*/ 70 h 103"/>
              <a:gd name="T4" fmla="*/ 29 w 104"/>
              <a:gd name="T5" fmla="*/ 70 h 103"/>
              <a:gd name="T6" fmla="*/ 56 w 104"/>
              <a:gd name="T7" fmla="*/ 91 h 103"/>
              <a:gd name="T8" fmla="*/ 56 w 104"/>
              <a:gd name="T9" fmla="*/ 73 h 103"/>
              <a:gd name="T10" fmla="*/ 56 w 104"/>
              <a:gd name="T11" fmla="*/ 29 h 103"/>
              <a:gd name="T12" fmla="*/ 56 w 104"/>
              <a:gd name="T13" fmla="*/ 12 h 103"/>
              <a:gd name="T14" fmla="*/ 29 w 104"/>
              <a:gd name="T15" fmla="*/ 32 h 103"/>
              <a:gd name="T16" fmla="*/ 29 w 104"/>
              <a:gd name="T17" fmla="*/ 32 h 103"/>
              <a:gd name="T18" fmla="*/ 77 w 104"/>
              <a:gd name="T19" fmla="*/ 17 h 103"/>
              <a:gd name="T20" fmla="*/ 77 w 104"/>
              <a:gd name="T21" fmla="*/ 17 h 103"/>
              <a:gd name="T22" fmla="*/ 75 w 104"/>
              <a:gd name="T23" fmla="*/ 12 h 103"/>
              <a:gd name="T24" fmla="*/ 81 w 104"/>
              <a:gd name="T25" fmla="*/ 10 h 103"/>
              <a:gd name="T26" fmla="*/ 98 w 104"/>
              <a:gd name="T27" fmla="*/ 28 h 103"/>
              <a:gd name="T28" fmla="*/ 104 w 104"/>
              <a:gd name="T29" fmla="*/ 51 h 103"/>
              <a:gd name="T30" fmla="*/ 98 w 104"/>
              <a:gd name="T31" fmla="*/ 75 h 103"/>
              <a:gd name="T32" fmla="*/ 81 w 104"/>
              <a:gd name="T33" fmla="*/ 92 h 103"/>
              <a:gd name="T34" fmla="*/ 75 w 104"/>
              <a:gd name="T35" fmla="*/ 91 h 103"/>
              <a:gd name="T36" fmla="*/ 77 w 104"/>
              <a:gd name="T37" fmla="*/ 85 h 103"/>
              <a:gd name="T38" fmla="*/ 91 w 104"/>
              <a:gd name="T39" fmla="*/ 71 h 103"/>
              <a:gd name="T40" fmla="*/ 96 w 104"/>
              <a:gd name="T41" fmla="*/ 51 h 103"/>
              <a:gd name="T42" fmla="*/ 91 w 104"/>
              <a:gd name="T43" fmla="*/ 32 h 103"/>
              <a:gd name="T44" fmla="*/ 77 w 104"/>
              <a:gd name="T45" fmla="*/ 17 h 103"/>
              <a:gd name="T46" fmla="*/ 24 w 104"/>
              <a:gd name="T47" fmla="*/ 33 h 103"/>
              <a:gd name="T48" fmla="*/ 24 w 104"/>
              <a:gd name="T49" fmla="*/ 33 h 103"/>
              <a:gd name="T50" fmla="*/ 8 w 104"/>
              <a:gd name="T51" fmla="*/ 33 h 103"/>
              <a:gd name="T52" fmla="*/ 8 w 104"/>
              <a:gd name="T53" fmla="*/ 69 h 103"/>
              <a:gd name="T54" fmla="*/ 24 w 104"/>
              <a:gd name="T55" fmla="*/ 69 h 103"/>
              <a:gd name="T56" fmla="*/ 24 w 104"/>
              <a:gd name="T57" fmla="*/ 33 h 103"/>
              <a:gd name="T58" fmla="*/ 25 w 104"/>
              <a:gd name="T59" fmla="*/ 25 h 103"/>
              <a:gd name="T60" fmla="*/ 25 w 104"/>
              <a:gd name="T61" fmla="*/ 25 h 103"/>
              <a:gd name="T62" fmla="*/ 57 w 104"/>
              <a:gd name="T63" fmla="*/ 1 h 103"/>
              <a:gd name="T64" fmla="*/ 60 w 104"/>
              <a:gd name="T65" fmla="*/ 0 h 103"/>
              <a:gd name="T66" fmla="*/ 63 w 104"/>
              <a:gd name="T67" fmla="*/ 4 h 103"/>
              <a:gd name="T68" fmla="*/ 63 w 104"/>
              <a:gd name="T69" fmla="*/ 29 h 103"/>
              <a:gd name="T70" fmla="*/ 63 w 104"/>
              <a:gd name="T71" fmla="*/ 30 h 103"/>
              <a:gd name="T72" fmla="*/ 73 w 104"/>
              <a:gd name="T73" fmla="*/ 37 h 103"/>
              <a:gd name="T74" fmla="*/ 78 w 104"/>
              <a:gd name="T75" fmla="*/ 51 h 103"/>
              <a:gd name="T76" fmla="*/ 73 w 104"/>
              <a:gd name="T77" fmla="*/ 65 h 103"/>
              <a:gd name="T78" fmla="*/ 63 w 104"/>
              <a:gd name="T79" fmla="*/ 72 h 103"/>
              <a:gd name="T80" fmla="*/ 63 w 104"/>
              <a:gd name="T81" fmla="*/ 73 h 103"/>
              <a:gd name="T82" fmla="*/ 63 w 104"/>
              <a:gd name="T83" fmla="*/ 99 h 103"/>
              <a:gd name="T84" fmla="*/ 63 w 104"/>
              <a:gd name="T85" fmla="*/ 101 h 103"/>
              <a:gd name="T86" fmla="*/ 57 w 104"/>
              <a:gd name="T87" fmla="*/ 102 h 103"/>
              <a:gd name="T88" fmla="*/ 25 w 104"/>
              <a:gd name="T89" fmla="*/ 77 h 103"/>
              <a:gd name="T90" fmla="*/ 4 w 104"/>
              <a:gd name="T91" fmla="*/ 77 h 103"/>
              <a:gd name="T92" fmla="*/ 4 w 104"/>
              <a:gd name="T93" fmla="*/ 77 h 103"/>
              <a:gd name="T94" fmla="*/ 0 w 104"/>
              <a:gd name="T95" fmla="*/ 73 h 103"/>
              <a:gd name="T96" fmla="*/ 0 w 104"/>
              <a:gd name="T97" fmla="*/ 29 h 103"/>
              <a:gd name="T98" fmla="*/ 0 w 104"/>
              <a:gd name="T99" fmla="*/ 29 h 103"/>
              <a:gd name="T100" fmla="*/ 4 w 104"/>
              <a:gd name="T101" fmla="*/ 25 h 103"/>
              <a:gd name="T102" fmla="*/ 25 w 104"/>
              <a:gd name="T103" fmla="*/ 25 h 103"/>
              <a:gd name="T104" fmla="*/ 63 w 104"/>
              <a:gd name="T105" fmla="*/ 35 h 103"/>
              <a:gd name="T106" fmla="*/ 63 w 104"/>
              <a:gd name="T107" fmla="*/ 35 h 103"/>
              <a:gd name="T108" fmla="*/ 63 w 104"/>
              <a:gd name="T109" fmla="*/ 67 h 103"/>
              <a:gd name="T110" fmla="*/ 69 w 104"/>
              <a:gd name="T111" fmla="*/ 62 h 103"/>
              <a:gd name="T112" fmla="*/ 73 w 104"/>
              <a:gd name="T113" fmla="*/ 51 h 103"/>
              <a:gd name="T114" fmla="*/ 69 w 104"/>
              <a:gd name="T115" fmla="*/ 40 h 103"/>
              <a:gd name="T116" fmla="*/ 63 w 104"/>
              <a:gd name="T117" fmla="*/ 3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4" h="103">
                <a:moveTo>
                  <a:pt x="29" y="32"/>
                </a:moveTo>
                <a:cubicBezTo>
                  <a:pt x="29" y="70"/>
                  <a:pt x="29" y="70"/>
                  <a:pt x="29" y="70"/>
                </a:cubicBezTo>
                <a:cubicBezTo>
                  <a:pt x="29" y="70"/>
                  <a:pt x="29" y="70"/>
                  <a:pt x="29" y="70"/>
                </a:cubicBezTo>
                <a:cubicBezTo>
                  <a:pt x="56" y="91"/>
                  <a:pt x="56" y="91"/>
                  <a:pt x="56" y="91"/>
                </a:cubicBezTo>
                <a:cubicBezTo>
                  <a:pt x="56" y="73"/>
                  <a:pt x="56" y="73"/>
                  <a:pt x="56" y="73"/>
                </a:cubicBezTo>
                <a:cubicBezTo>
                  <a:pt x="56" y="29"/>
                  <a:pt x="56" y="29"/>
                  <a:pt x="56" y="29"/>
                </a:cubicBezTo>
                <a:cubicBezTo>
                  <a:pt x="56" y="12"/>
                  <a:pt x="56" y="12"/>
                  <a:pt x="56" y="12"/>
                </a:cubicBezTo>
                <a:cubicBezTo>
                  <a:pt x="29" y="32"/>
                  <a:pt x="29" y="32"/>
                  <a:pt x="29" y="32"/>
                </a:cubicBezTo>
                <a:cubicBezTo>
                  <a:pt x="29" y="32"/>
                  <a:pt x="29" y="32"/>
                  <a:pt x="29" y="32"/>
                </a:cubicBezTo>
                <a:close/>
                <a:moveTo>
                  <a:pt x="77" y="17"/>
                </a:moveTo>
                <a:cubicBezTo>
                  <a:pt x="77" y="17"/>
                  <a:pt x="77" y="17"/>
                  <a:pt x="77" y="17"/>
                </a:cubicBezTo>
                <a:cubicBezTo>
                  <a:pt x="75" y="16"/>
                  <a:pt x="74" y="13"/>
                  <a:pt x="75" y="12"/>
                </a:cubicBezTo>
                <a:cubicBezTo>
                  <a:pt x="77" y="10"/>
                  <a:pt x="79" y="9"/>
                  <a:pt x="81" y="10"/>
                </a:cubicBezTo>
                <a:cubicBezTo>
                  <a:pt x="88" y="14"/>
                  <a:pt x="94" y="21"/>
                  <a:pt x="98" y="28"/>
                </a:cubicBezTo>
                <a:cubicBezTo>
                  <a:pt x="102" y="35"/>
                  <a:pt x="104" y="43"/>
                  <a:pt x="104" y="51"/>
                </a:cubicBezTo>
                <a:cubicBezTo>
                  <a:pt x="104" y="60"/>
                  <a:pt x="102" y="68"/>
                  <a:pt x="98" y="75"/>
                </a:cubicBezTo>
                <a:cubicBezTo>
                  <a:pt x="94" y="82"/>
                  <a:pt x="88" y="88"/>
                  <a:pt x="81" y="92"/>
                </a:cubicBezTo>
                <a:cubicBezTo>
                  <a:pt x="79" y="93"/>
                  <a:pt x="77" y="93"/>
                  <a:pt x="75" y="91"/>
                </a:cubicBezTo>
                <a:cubicBezTo>
                  <a:pt x="74" y="89"/>
                  <a:pt x="75" y="86"/>
                  <a:pt x="77" y="85"/>
                </a:cubicBezTo>
                <a:cubicBezTo>
                  <a:pt x="83" y="82"/>
                  <a:pt x="88" y="77"/>
                  <a:pt x="91" y="71"/>
                </a:cubicBezTo>
                <a:cubicBezTo>
                  <a:pt x="94" y="65"/>
                  <a:pt x="96" y="58"/>
                  <a:pt x="96" y="51"/>
                </a:cubicBezTo>
                <a:cubicBezTo>
                  <a:pt x="96" y="44"/>
                  <a:pt x="94" y="37"/>
                  <a:pt x="91" y="32"/>
                </a:cubicBezTo>
                <a:cubicBezTo>
                  <a:pt x="88" y="26"/>
                  <a:pt x="83" y="21"/>
                  <a:pt x="77" y="17"/>
                </a:cubicBezTo>
                <a:close/>
                <a:moveTo>
                  <a:pt x="24" y="33"/>
                </a:moveTo>
                <a:cubicBezTo>
                  <a:pt x="24" y="33"/>
                  <a:pt x="24" y="33"/>
                  <a:pt x="24" y="33"/>
                </a:cubicBezTo>
                <a:cubicBezTo>
                  <a:pt x="8" y="33"/>
                  <a:pt x="8" y="33"/>
                  <a:pt x="8" y="33"/>
                </a:cubicBezTo>
                <a:cubicBezTo>
                  <a:pt x="8" y="69"/>
                  <a:pt x="8" y="69"/>
                  <a:pt x="8" y="69"/>
                </a:cubicBezTo>
                <a:cubicBezTo>
                  <a:pt x="24" y="69"/>
                  <a:pt x="24" y="69"/>
                  <a:pt x="24" y="69"/>
                </a:cubicBezTo>
                <a:cubicBezTo>
                  <a:pt x="24" y="33"/>
                  <a:pt x="24" y="33"/>
                  <a:pt x="24" y="33"/>
                </a:cubicBezTo>
                <a:close/>
                <a:moveTo>
                  <a:pt x="25" y="25"/>
                </a:moveTo>
                <a:cubicBezTo>
                  <a:pt x="25" y="25"/>
                  <a:pt x="25" y="25"/>
                  <a:pt x="25" y="25"/>
                </a:cubicBezTo>
                <a:cubicBezTo>
                  <a:pt x="57" y="1"/>
                  <a:pt x="57" y="1"/>
                  <a:pt x="57" y="1"/>
                </a:cubicBezTo>
                <a:cubicBezTo>
                  <a:pt x="58" y="0"/>
                  <a:pt x="59" y="0"/>
                  <a:pt x="60" y="0"/>
                </a:cubicBezTo>
                <a:cubicBezTo>
                  <a:pt x="62" y="0"/>
                  <a:pt x="63" y="2"/>
                  <a:pt x="63" y="4"/>
                </a:cubicBezTo>
                <a:cubicBezTo>
                  <a:pt x="63" y="29"/>
                  <a:pt x="63" y="29"/>
                  <a:pt x="63" y="29"/>
                </a:cubicBezTo>
                <a:cubicBezTo>
                  <a:pt x="63" y="30"/>
                  <a:pt x="63" y="30"/>
                  <a:pt x="63" y="30"/>
                </a:cubicBezTo>
                <a:cubicBezTo>
                  <a:pt x="67" y="31"/>
                  <a:pt x="70" y="34"/>
                  <a:pt x="73" y="37"/>
                </a:cubicBezTo>
                <a:cubicBezTo>
                  <a:pt x="76" y="41"/>
                  <a:pt x="78" y="46"/>
                  <a:pt x="78" y="51"/>
                </a:cubicBezTo>
                <a:cubicBezTo>
                  <a:pt x="78" y="57"/>
                  <a:pt x="76" y="61"/>
                  <a:pt x="73" y="65"/>
                </a:cubicBezTo>
                <a:cubicBezTo>
                  <a:pt x="70" y="68"/>
                  <a:pt x="67" y="71"/>
                  <a:pt x="63" y="72"/>
                </a:cubicBezTo>
                <a:cubicBezTo>
                  <a:pt x="63" y="73"/>
                  <a:pt x="63" y="73"/>
                  <a:pt x="63" y="73"/>
                </a:cubicBezTo>
                <a:cubicBezTo>
                  <a:pt x="63" y="99"/>
                  <a:pt x="63" y="99"/>
                  <a:pt x="63" y="99"/>
                </a:cubicBezTo>
                <a:cubicBezTo>
                  <a:pt x="63" y="100"/>
                  <a:pt x="63" y="100"/>
                  <a:pt x="63" y="101"/>
                </a:cubicBezTo>
                <a:cubicBezTo>
                  <a:pt x="61" y="103"/>
                  <a:pt x="59" y="103"/>
                  <a:pt x="57" y="102"/>
                </a:cubicBezTo>
                <a:cubicBezTo>
                  <a:pt x="25" y="77"/>
                  <a:pt x="25" y="77"/>
                  <a:pt x="25" y="77"/>
                </a:cubicBezTo>
                <a:cubicBezTo>
                  <a:pt x="4" y="77"/>
                  <a:pt x="4" y="77"/>
                  <a:pt x="4" y="77"/>
                </a:cubicBezTo>
                <a:cubicBezTo>
                  <a:pt x="4" y="77"/>
                  <a:pt x="4" y="77"/>
                  <a:pt x="4" y="77"/>
                </a:cubicBezTo>
                <a:cubicBezTo>
                  <a:pt x="2" y="77"/>
                  <a:pt x="0" y="75"/>
                  <a:pt x="0" y="73"/>
                </a:cubicBezTo>
                <a:cubicBezTo>
                  <a:pt x="0" y="29"/>
                  <a:pt x="0" y="29"/>
                  <a:pt x="0" y="29"/>
                </a:cubicBezTo>
                <a:cubicBezTo>
                  <a:pt x="0" y="29"/>
                  <a:pt x="0" y="29"/>
                  <a:pt x="0" y="29"/>
                </a:cubicBezTo>
                <a:cubicBezTo>
                  <a:pt x="0" y="27"/>
                  <a:pt x="2" y="25"/>
                  <a:pt x="4" y="25"/>
                </a:cubicBezTo>
                <a:cubicBezTo>
                  <a:pt x="25" y="25"/>
                  <a:pt x="25" y="25"/>
                  <a:pt x="25" y="25"/>
                </a:cubicBezTo>
                <a:close/>
                <a:moveTo>
                  <a:pt x="63" y="35"/>
                </a:moveTo>
                <a:cubicBezTo>
                  <a:pt x="63" y="35"/>
                  <a:pt x="63" y="35"/>
                  <a:pt x="63" y="35"/>
                </a:cubicBezTo>
                <a:cubicBezTo>
                  <a:pt x="63" y="67"/>
                  <a:pt x="63" y="67"/>
                  <a:pt x="63" y="67"/>
                </a:cubicBezTo>
                <a:cubicBezTo>
                  <a:pt x="66" y="66"/>
                  <a:pt x="68" y="64"/>
                  <a:pt x="69" y="62"/>
                </a:cubicBezTo>
                <a:cubicBezTo>
                  <a:pt x="71" y="59"/>
                  <a:pt x="73" y="55"/>
                  <a:pt x="73" y="51"/>
                </a:cubicBezTo>
                <a:cubicBezTo>
                  <a:pt x="73" y="47"/>
                  <a:pt x="71" y="43"/>
                  <a:pt x="69" y="40"/>
                </a:cubicBezTo>
                <a:cubicBezTo>
                  <a:pt x="68" y="38"/>
                  <a:pt x="66" y="36"/>
                  <a:pt x="63" y="35"/>
                </a:cubicBezTo>
                <a:close/>
              </a:path>
            </a:pathLst>
          </a:custGeom>
          <a:solidFill>
            <a:schemeClr val="bg1"/>
          </a:solidFill>
          <a:ln>
            <a:noFill/>
          </a:ln>
        </p:spPr>
        <p:txBody>
          <a:bodyPr/>
          <a:lstStyle/>
          <a:p>
            <a:endParaRPr lang="zh-CN" altLang="en-US" sz="2400">
              <a:solidFill>
                <a:schemeClr val="bg1">
                  <a:lumMod val="50000"/>
                </a:schemeClr>
              </a:solidFill>
              <a:cs typeface="+mn-ea"/>
              <a:sym typeface="+mn-lt"/>
            </a:endParaRPr>
          </a:p>
        </p:txBody>
      </p:sp>
      <p:sp>
        <p:nvSpPr>
          <p:cNvPr id="55" name="Freeform 25"/>
          <p:cNvSpPr>
            <a:spLocks noEditPoints="1"/>
          </p:cNvSpPr>
          <p:nvPr/>
        </p:nvSpPr>
        <p:spPr bwMode="auto">
          <a:xfrm>
            <a:off x="8585200" y="3186567"/>
            <a:ext cx="211667" cy="283720"/>
          </a:xfrm>
          <a:custGeom>
            <a:avLst/>
            <a:gdLst>
              <a:gd name="T0" fmla="*/ 55 w 76"/>
              <a:gd name="T1" fmla="*/ 7 h 103"/>
              <a:gd name="T2" fmla="*/ 63 w 76"/>
              <a:gd name="T3" fmla="*/ 47 h 103"/>
              <a:gd name="T4" fmla="*/ 55 w 76"/>
              <a:gd name="T5" fmla="*/ 65 h 103"/>
              <a:gd name="T6" fmla="*/ 20 w 76"/>
              <a:gd name="T7" fmla="*/ 65 h 103"/>
              <a:gd name="T8" fmla="*/ 13 w 76"/>
              <a:gd name="T9" fmla="*/ 47 h 103"/>
              <a:gd name="T10" fmla="*/ 20 w 76"/>
              <a:gd name="T11" fmla="*/ 7 h 103"/>
              <a:gd name="T12" fmla="*/ 21 w 76"/>
              <a:gd name="T13" fmla="*/ 34 h 103"/>
              <a:gd name="T14" fmla="*/ 55 w 76"/>
              <a:gd name="T15" fmla="*/ 34 h 103"/>
              <a:gd name="T16" fmla="*/ 50 w 76"/>
              <a:gd name="T17" fmla="*/ 13 h 103"/>
              <a:gd name="T18" fmla="*/ 26 w 76"/>
              <a:gd name="T19" fmla="*/ 13 h 103"/>
              <a:gd name="T20" fmla="*/ 21 w 76"/>
              <a:gd name="T21" fmla="*/ 34 h 103"/>
              <a:gd name="T22" fmla="*/ 55 w 76"/>
              <a:gd name="T23" fmla="*/ 38 h 103"/>
              <a:gd name="T24" fmla="*/ 21 w 76"/>
              <a:gd name="T25" fmla="*/ 47 h 103"/>
              <a:gd name="T26" fmla="*/ 26 w 76"/>
              <a:gd name="T27" fmla="*/ 59 h 103"/>
              <a:gd name="T28" fmla="*/ 50 w 76"/>
              <a:gd name="T29" fmla="*/ 59 h 103"/>
              <a:gd name="T30" fmla="*/ 50 w 76"/>
              <a:gd name="T31" fmla="*/ 59 h 103"/>
              <a:gd name="T32" fmla="*/ 55 w 76"/>
              <a:gd name="T33" fmla="*/ 38 h 103"/>
              <a:gd name="T34" fmla="*/ 14 w 76"/>
              <a:gd name="T35" fmla="*/ 103 h 103"/>
              <a:gd name="T36" fmla="*/ 38 w 76"/>
              <a:gd name="T37" fmla="*/ 103 h 103"/>
              <a:gd name="T38" fmla="*/ 61 w 76"/>
              <a:gd name="T39" fmla="*/ 103 h 103"/>
              <a:gd name="T40" fmla="*/ 61 w 76"/>
              <a:gd name="T41" fmla="*/ 95 h 103"/>
              <a:gd name="T42" fmla="*/ 42 w 76"/>
              <a:gd name="T43" fmla="*/ 85 h 103"/>
              <a:gd name="T44" fmla="*/ 73 w 76"/>
              <a:gd name="T45" fmla="*/ 62 h 103"/>
              <a:gd name="T46" fmla="*/ 76 w 76"/>
              <a:gd name="T47" fmla="*/ 36 h 103"/>
              <a:gd name="T48" fmla="*/ 68 w 76"/>
              <a:gd name="T49" fmla="*/ 36 h 103"/>
              <a:gd name="T50" fmla="*/ 66 w 76"/>
              <a:gd name="T51" fmla="*/ 59 h 103"/>
              <a:gd name="T52" fmla="*/ 38 w 76"/>
              <a:gd name="T53" fmla="*/ 77 h 103"/>
              <a:gd name="T54" fmla="*/ 16 w 76"/>
              <a:gd name="T55" fmla="*/ 69 h 103"/>
              <a:gd name="T56" fmla="*/ 8 w 76"/>
              <a:gd name="T57" fmla="*/ 47 h 103"/>
              <a:gd name="T58" fmla="*/ 4 w 76"/>
              <a:gd name="T59" fmla="*/ 32 h 103"/>
              <a:gd name="T60" fmla="*/ 0 w 76"/>
              <a:gd name="T61" fmla="*/ 47 h 103"/>
              <a:gd name="T62" fmla="*/ 11 w 76"/>
              <a:gd name="T63" fmla="*/ 74 h 103"/>
              <a:gd name="T64" fmla="*/ 34 w 76"/>
              <a:gd name="T65" fmla="*/ 85 h 103"/>
              <a:gd name="T66" fmla="*/ 14 w 76"/>
              <a:gd name="T67" fmla="*/ 95 h 103"/>
              <a:gd name="T68" fmla="*/ 14 w 76"/>
              <a:gd name="T69"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6" h="103">
                <a:moveTo>
                  <a:pt x="38" y="0"/>
                </a:moveTo>
                <a:cubicBezTo>
                  <a:pt x="45" y="0"/>
                  <a:pt x="51" y="3"/>
                  <a:pt x="55" y="7"/>
                </a:cubicBezTo>
                <a:cubicBezTo>
                  <a:pt x="60" y="12"/>
                  <a:pt x="63" y="18"/>
                  <a:pt x="63" y="25"/>
                </a:cubicBezTo>
                <a:cubicBezTo>
                  <a:pt x="63" y="47"/>
                  <a:pt x="63" y="47"/>
                  <a:pt x="63" y="47"/>
                </a:cubicBezTo>
                <a:cubicBezTo>
                  <a:pt x="63" y="54"/>
                  <a:pt x="60" y="60"/>
                  <a:pt x="55" y="65"/>
                </a:cubicBezTo>
                <a:cubicBezTo>
                  <a:pt x="55" y="65"/>
                  <a:pt x="55" y="65"/>
                  <a:pt x="55" y="65"/>
                </a:cubicBezTo>
                <a:cubicBezTo>
                  <a:pt x="51" y="69"/>
                  <a:pt x="45" y="72"/>
                  <a:pt x="38" y="72"/>
                </a:cubicBezTo>
                <a:cubicBezTo>
                  <a:pt x="31" y="72"/>
                  <a:pt x="25" y="69"/>
                  <a:pt x="20" y="65"/>
                </a:cubicBezTo>
                <a:cubicBezTo>
                  <a:pt x="20" y="65"/>
                  <a:pt x="20" y="65"/>
                  <a:pt x="20" y="65"/>
                </a:cubicBezTo>
                <a:cubicBezTo>
                  <a:pt x="16" y="60"/>
                  <a:pt x="13" y="54"/>
                  <a:pt x="13" y="47"/>
                </a:cubicBezTo>
                <a:cubicBezTo>
                  <a:pt x="13" y="25"/>
                  <a:pt x="13" y="25"/>
                  <a:pt x="13" y="25"/>
                </a:cubicBezTo>
                <a:cubicBezTo>
                  <a:pt x="13" y="18"/>
                  <a:pt x="16" y="12"/>
                  <a:pt x="20" y="7"/>
                </a:cubicBezTo>
                <a:cubicBezTo>
                  <a:pt x="25" y="3"/>
                  <a:pt x="31" y="0"/>
                  <a:pt x="38" y="0"/>
                </a:cubicBezTo>
                <a:close/>
                <a:moveTo>
                  <a:pt x="21" y="34"/>
                </a:moveTo>
                <a:cubicBezTo>
                  <a:pt x="21" y="34"/>
                  <a:pt x="21" y="34"/>
                  <a:pt x="21" y="34"/>
                </a:cubicBezTo>
                <a:cubicBezTo>
                  <a:pt x="55" y="34"/>
                  <a:pt x="55" y="34"/>
                  <a:pt x="55" y="34"/>
                </a:cubicBezTo>
                <a:cubicBezTo>
                  <a:pt x="55" y="25"/>
                  <a:pt x="55" y="25"/>
                  <a:pt x="55" y="25"/>
                </a:cubicBezTo>
                <a:cubicBezTo>
                  <a:pt x="55" y="20"/>
                  <a:pt x="53" y="16"/>
                  <a:pt x="50" y="13"/>
                </a:cubicBezTo>
                <a:cubicBezTo>
                  <a:pt x="47" y="10"/>
                  <a:pt x="42" y="8"/>
                  <a:pt x="38" y="8"/>
                </a:cubicBezTo>
                <a:cubicBezTo>
                  <a:pt x="33" y="8"/>
                  <a:pt x="29" y="10"/>
                  <a:pt x="26" y="13"/>
                </a:cubicBezTo>
                <a:cubicBezTo>
                  <a:pt x="23" y="16"/>
                  <a:pt x="21" y="20"/>
                  <a:pt x="21" y="25"/>
                </a:cubicBezTo>
                <a:cubicBezTo>
                  <a:pt x="21" y="34"/>
                  <a:pt x="21" y="34"/>
                  <a:pt x="21" y="34"/>
                </a:cubicBezTo>
                <a:close/>
                <a:moveTo>
                  <a:pt x="55" y="38"/>
                </a:moveTo>
                <a:cubicBezTo>
                  <a:pt x="55" y="38"/>
                  <a:pt x="55" y="38"/>
                  <a:pt x="55" y="38"/>
                </a:cubicBezTo>
                <a:cubicBezTo>
                  <a:pt x="21" y="38"/>
                  <a:pt x="21" y="38"/>
                  <a:pt x="21" y="38"/>
                </a:cubicBezTo>
                <a:cubicBezTo>
                  <a:pt x="21" y="47"/>
                  <a:pt x="21" y="47"/>
                  <a:pt x="21" y="47"/>
                </a:cubicBezTo>
                <a:cubicBezTo>
                  <a:pt x="21" y="52"/>
                  <a:pt x="23" y="56"/>
                  <a:pt x="26" y="59"/>
                </a:cubicBezTo>
                <a:cubicBezTo>
                  <a:pt x="26" y="59"/>
                  <a:pt x="26" y="59"/>
                  <a:pt x="26" y="59"/>
                </a:cubicBezTo>
                <a:cubicBezTo>
                  <a:pt x="29" y="62"/>
                  <a:pt x="33" y="64"/>
                  <a:pt x="38" y="64"/>
                </a:cubicBezTo>
                <a:cubicBezTo>
                  <a:pt x="42" y="64"/>
                  <a:pt x="47" y="62"/>
                  <a:pt x="50" y="59"/>
                </a:cubicBezTo>
                <a:cubicBezTo>
                  <a:pt x="50" y="59"/>
                  <a:pt x="50" y="59"/>
                  <a:pt x="50" y="59"/>
                </a:cubicBezTo>
                <a:cubicBezTo>
                  <a:pt x="50" y="59"/>
                  <a:pt x="50" y="59"/>
                  <a:pt x="50" y="59"/>
                </a:cubicBezTo>
                <a:cubicBezTo>
                  <a:pt x="53" y="56"/>
                  <a:pt x="55" y="52"/>
                  <a:pt x="55" y="47"/>
                </a:cubicBezTo>
                <a:cubicBezTo>
                  <a:pt x="55" y="38"/>
                  <a:pt x="55" y="38"/>
                  <a:pt x="55" y="38"/>
                </a:cubicBezTo>
                <a:close/>
                <a:moveTo>
                  <a:pt x="14" y="103"/>
                </a:moveTo>
                <a:cubicBezTo>
                  <a:pt x="14" y="103"/>
                  <a:pt x="14" y="103"/>
                  <a:pt x="14" y="103"/>
                </a:cubicBezTo>
                <a:cubicBezTo>
                  <a:pt x="38" y="103"/>
                  <a:pt x="38" y="103"/>
                  <a:pt x="38" y="103"/>
                </a:cubicBezTo>
                <a:cubicBezTo>
                  <a:pt x="38" y="103"/>
                  <a:pt x="38" y="103"/>
                  <a:pt x="38" y="103"/>
                </a:cubicBezTo>
                <a:cubicBezTo>
                  <a:pt x="38" y="103"/>
                  <a:pt x="38" y="103"/>
                  <a:pt x="38" y="103"/>
                </a:cubicBezTo>
                <a:cubicBezTo>
                  <a:pt x="61" y="103"/>
                  <a:pt x="61" y="103"/>
                  <a:pt x="61" y="103"/>
                </a:cubicBezTo>
                <a:cubicBezTo>
                  <a:pt x="63" y="103"/>
                  <a:pt x="65" y="101"/>
                  <a:pt x="65" y="99"/>
                </a:cubicBezTo>
                <a:cubicBezTo>
                  <a:pt x="65" y="96"/>
                  <a:pt x="63" y="95"/>
                  <a:pt x="61" y="95"/>
                </a:cubicBezTo>
                <a:cubicBezTo>
                  <a:pt x="42" y="95"/>
                  <a:pt x="42" y="95"/>
                  <a:pt x="42" y="95"/>
                </a:cubicBezTo>
                <a:cubicBezTo>
                  <a:pt x="42" y="85"/>
                  <a:pt x="42" y="85"/>
                  <a:pt x="42" y="85"/>
                </a:cubicBezTo>
                <a:cubicBezTo>
                  <a:pt x="51" y="84"/>
                  <a:pt x="59" y="80"/>
                  <a:pt x="65" y="74"/>
                </a:cubicBezTo>
                <a:cubicBezTo>
                  <a:pt x="68" y="71"/>
                  <a:pt x="71" y="67"/>
                  <a:pt x="73" y="62"/>
                </a:cubicBezTo>
                <a:cubicBezTo>
                  <a:pt x="75" y="57"/>
                  <a:pt x="76" y="52"/>
                  <a:pt x="76" y="47"/>
                </a:cubicBezTo>
                <a:cubicBezTo>
                  <a:pt x="76" y="36"/>
                  <a:pt x="76" y="36"/>
                  <a:pt x="76" y="36"/>
                </a:cubicBezTo>
                <a:cubicBezTo>
                  <a:pt x="76" y="34"/>
                  <a:pt x="74" y="32"/>
                  <a:pt x="72" y="32"/>
                </a:cubicBezTo>
                <a:cubicBezTo>
                  <a:pt x="70" y="32"/>
                  <a:pt x="68" y="34"/>
                  <a:pt x="68" y="36"/>
                </a:cubicBezTo>
                <a:cubicBezTo>
                  <a:pt x="68" y="47"/>
                  <a:pt x="68" y="47"/>
                  <a:pt x="68" y="47"/>
                </a:cubicBezTo>
                <a:cubicBezTo>
                  <a:pt x="68" y="51"/>
                  <a:pt x="67" y="55"/>
                  <a:pt x="66" y="59"/>
                </a:cubicBezTo>
                <a:cubicBezTo>
                  <a:pt x="64" y="63"/>
                  <a:pt x="62" y="66"/>
                  <a:pt x="59" y="69"/>
                </a:cubicBezTo>
                <a:cubicBezTo>
                  <a:pt x="54" y="74"/>
                  <a:pt x="46" y="77"/>
                  <a:pt x="38" y="77"/>
                </a:cubicBezTo>
                <a:cubicBezTo>
                  <a:pt x="34" y="77"/>
                  <a:pt x="30" y="77"/>
                  <a:pt x="26" y="75"/>
                </a:cubicBezTo>
                <a:cubicBezTo>
                  <a:pt x="23" y="74"/>
                  <a:pt x="19" y="71"/>
                  <a:pt x="16" y="69"/>
                </a:cubicBezTo>
                <a:cubicBezTo>
                  <a:pt x="14" y="66"/>
                  <a:pt x="11" y="63"/>
                  <a:pt x="10" y="59"/>
                </a:cubicBezTo>
                <a:cubicBezTo>
                  <a:pt x="8" y="55"/>
                  <a:pt x="8" y="51"/>
                  <a:pt x="8" y="47"/>
                </a:cubicBezTo>
                <a:cubicBezTo>
                  <a:pt x="8" y="36"/>
                  <a:pt x="8" y="36"/>
                  <a:pt x="8" y="36"/>
                </a:cubicBezTo>
                <a:cubicBezTo>
                  <a:pt x="8" y="34"/>
                  <a:pt x="6" y="32"/>
                  <a:pt x="4" y="32"/>
                </a:cubicBezTo>
                <a:cubicBezTo>
                  <a:pt x="1" y="32"/>
                  <a:pt x="0" y="34"/>
                  <a:pt x="0" y="36"/>
                </a:cubicBezTo>
                <a:cubicBezTo>
                  <a:pt x="0" y="47"/>
                  <a:pt x="0" y="47"/>
                  <a:pt x="0" y="47"/>
                </a:cubicBezTo>
                <a:cubicBezTo>
                  <a:pt x="0" y="52"/>
                  <a:pt x="1" y="57"/>
                  <a:pt x="3" y="62"/>
                </a:cubicBezTo>
                <a:cubicBezTo>
                  <a:pt x="5" y="67"/>
                  <a:pt x="7" y="71"/>
                  <a:pt x="11" y="74"/>
                </a:cubicBezTo>
                <a:cubicBezTo>
                  <a:pt x="14" y="78"/>
                  <a:pt x="19" y="81"/>
                  <a:pt x="23" y="82"/>
                </a:cubicBezTo>
                <a:cubicBezTo>
                  <a:pt x="27" y="84"/>
                  <a:pt x="30" y="85"/>
                  <a:pt x="34" y="85"/>
                </a:cubicBezTo>
                <a:cubicBezTo>
                  <a:pt x="34" y="95"/>
                  <a:pt x="34" y="95"/>
                  <a:pt x="34" y="95"/>
                </a:cubicBezTo>
                <a:cubicBezTo>
                  <a:pt x="14" y="95"/>
                  <a:pt x="14" y="95"/>
                  <a:pt x="14" y="95"/>
                </a:cubicBezTo>
                <a:cubicBezTo>
                  <a:pt x="12" y="95"/>
                  <a:pt x="10" y="96"/>
                  <a:pt x="10" y="99"/>
                </a:cubicBezTo>
                <a:cubicBezTo>
                  <a:pt x="10" y="101"/>
                  <a:pt x="12" y="103"/>
                  <a:pt x="14" y="103"/>
                </a:cubicBezTo>
                <a:close/>
              </a:path>
            </a:pathLst>
          </a:custGeom>
          <a:solidFill>
            <a:schemeClr val="bg1"/>
          </a:solidFill>
          <a:ln>
            <a:noFill/>
          </a:ln>
        </p:spPr>
        <p:txBody>
          <a:bodyPr/>
          <a:lstStyle/>
          <a:p>
            <a:endParaRPr lang="zh-CN" altLang="en-US" sz="2400">
              <a:solidFill>
                <a:schemeClr val="bg1">
                  <a:lumMod val="50000"/>
                </a:schemeClr>
              </a:solidFill>
              <a:cs typeface="+mn-ea"/>
              <a:sym typeface="+mn-lt"/>
            </a:endParaRPr>
          </a:p>
        </p:txBody>
      </p:sp>
      <p:sp>
        <p:nvSpPr>
          <p:cNvPr id="56" name="Freeform 26"/>
          <p:cNvSpPr>
            <a:spLocks noEditPoints="1"/>
          </p:cNvSpPr>
          <p:nvPr/>
        </p:nvSpPr>
        <p:spPr bwMode="auto">
          <a:xfrm>
            <a:off x="2095505" y="3205625"/>
            <a:ext cx="283633" cy="241375"/>
          </a:xfrm>
          <a:custGeom>
            <a:avLst/>
            <a:gdLst>
              <a:gd name="T0" fmla="*/ 99 w 103"/>
              <a:gd name="T1" fmla="*/ 0 h 88"/>
              <a:gd name="T2" fmla="*/ 4 w 103"/>
              <a:gd name="T3" fmla="*/ 0 h 88"/>
              <a:gd name="T4" fmla="*/ 0 w 103"/>
              <a:gd name="T5" fmla="*/ 4 h 88"/>
              <a:gd name="T6" fmla="*/ 0 w 103"/>
              <a:gd name="T7" fmla="*/ 84 h 88"/>
              <a:gd name="T8" fmla="*/ 4 w 103"/>
              <a:gd name="T9" fmla="*/ 88 h 88"/>
              <a:gd name="T10" fmla="*/ 99 w 103"/>
              <a:gd name="T11" fmla="*/ 88 h 88"/>
              <a:gd name="T12" fmla="*/ 103 w 103"/>
              <a:gd name="T13" fmla="*/ 84 h 88"/>
              <a:gd name="T14" fmla="*/ 103 w 103"/>
              <a:gd name="T15" fmla="*/ 4 h 88"/>
              <a:gd name="T16" fmla="*/ 99 w 103"/>
              <a:gd name="T17" fmla="*/ 0 h 88"/>
              <a:gd name="T18" fmla="*/ 95 w 103"/>
              <a:gd name="T19" fmla="*/ 80 h 88"/>
              <a:gd name="T20" fmla="*/ 95 w 103"/>
              <a:gd name="T21" fmla="*/ 80 h 88"/>
              <a:gd name="T22" fmla="*/ 8 w 103"/>
              <a:gd name="T23" fmla="*/ 80 h 88"/>
              <a:gd name="T24" fmla="*/ 8 w 103"/>
              <a:gd name="T25" fmla="*/ 71 h 88"/>
              <a:gd name="T26" fmla="*/ 28 w 103"/>
              <a:gd name="T27" fmla="*/ 51 h 88"/>
              <a:gd name="T28" fmla="*/ 42 w 103"/>
              <a:gd name="T29" fmla="*/ 65 h 88"/>
              <a:gd name="T30" fmla="*/ 42 w 103"/>
              <a:gd name="T31" fmla="*/ 65 h 88"/>
              <a:gd name="T32" fmla="*/ 42 w 103"/>
              <a:gd name="T33" fmla="*/ 65 h 88"/>
              <a:gd name="T34" fmla="*/ 51 w 103"/>
              <a:gd name="T35" fmla="*/ 74 h 88"/>
              <a:gd name="T36" fmla="*/ 54 w 103"/>
              <a:gd name="T37" fmla="*/ 74 h 88"/>
              <a:gd name="T38" fmla="*/ 54 w 103"/>
              <a:gd name="T39" fmla="*/ 70 h 88"/>
              <a:gd name="T40" fmla="*/ 47 w 103"/>
              <a:gd name="T41" fmla="*/ 64 h 88"/>
              <a:gd name="T42" fmla="*/ 67 w 103"/>
              <a:gd name="T43" fmla="*/ 44 h 88"/>
              <a:gd name="T44" fmla="*/ 95 w 103"/>
              <a:gd name="T45" fmla="*/ 73 h 88"/>
              <a:gd name="T46" fmla="*/ 95 w 103"/>
              <a:gd name="T47" fmla="*/ 80 h 88"/>
              <a:gd name="T48" fmla="*/ 95 w 103"/>
              <a:gd name="T49" fmla="*/ 66 h 88"/>
              <a:gd name="T50" fmla="*/ 95 w 103"/>
              <a:gd name="T51" fmla="*/ 66 h 88"/>
              <a:gd name="T52" fmla="*/ 68 w 103"/>
              <a:gd name="T53" fmla="*/ 39 h 88"/>
              <a:gd name="T54" fmla="*/ 65 w 103"/>
              <a:gd name="T55" fmla="*/ 39 h 88"/>
              <a:gd name="T56" fmla="*/ 44 w 103"/>
              <a:gd name="T57" fmla="*/ 60 h 88"/>
              <a:gd name="T58" fmla="*/ 30 w 103"/>
              <a:gd name="T59" fmla="*/ 46 h 88"/>
              <a:gd name="T60" fmla="*/ 26 w 103"/>
              <a:gd name="T61" fmla="*/ 46 h 88"/>
              <a:gd name="T62" fmla="*/ 8 w 103"/>
              <a:gd name="T63" fmla="*/ 65 h 88"/>
              <a:gd name="T64" fmla="*/ 8 w 103"/>
              <a:gd name="T65" fmla="*/ 8 h 88"/>
              <a:gd name="T66" fmla="*/ 95 w 103"/>
              <a:gd name="T67" fmla="*/ 8 h 88"/>
              <a:gd name="T68" fmla="*/ 95 w 103"/>
              <a:gd name="T69" fmla="*/ 66 h 88"/>
              <a:gd name="T70" fmla="*/ 30 w 103"/>
              <a:gd name="T71" fmla="*/ 40 h 88"/>
              <a:gd name="T72" fmla="*/ 30 w 103"/>
              <a:gd name="T73" fmla="*/ 40 h 88"/>
              <a:gd name="T74" fmla="*/ 43 w 103"/>
              <a:gd name="T75" fmla="*/ 26 h 88"/>
              <a:gd name="T76" fmla="*/ 30 w 103"/>
              <a:gd name="T77" fmla="*/ 12 h 88"/>
              <a:gd name="T78" fmla="*/ 16 w 103"/>
              <a:gd name="T79" fmla="*/ 26 h 88"/>
              <a:gd name="T80" fmla="*/ 30 w 103"/>
              <a:gd name="T81" fmla="*/ 40 h 88"/>
              <a:gd name="T82" fmla="*/ 30 w 103"/>
              <a:gd name="T83" fmla="*/ 17 h 88"/>
              <a:gd name="T84" fmla="*/ 30 w 103"/>
              <a:gd name="T85" fmla="*/ 17 h 88"/>
              <a:gd name="T86" fmla="*/ 39 w 103"/>
              <a:gd name="T87" fmla="*/ 26 h 88"/>
              <a:gd name="T88" fmla="*/ 30 w 103"/>
              <a:gd name="T89" fmla="*/ 35 h 88"/>
              <a:gd name="T90" fmla="*/ 21 w 103"/>
              <a:gd name="T91" fmla="*/ 26 h 88"/>
              <a:gd name="T92" fmla="*/ 30 w 103"/>
              <a:gd name="T93" fmla="*/ 1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 h="88">
                <a:moveTo>
                  <a:pt x="99" y="0"/>
                </a:moveTo>
                <a:cubicBezTo>
                  <a:pt x="4" y="0"/>
                  <a:pt x="4" y="0"/>
                  <a:pt x="4" y="0"/>
                </a:cubicBezTo>
                <a:cubicBezTo>
                  <a:pt x="2" y="0"/>
                  <a:pt x="0" y="2"/>
                  <a:pt x="0" y="4"/>
                </a:cubicBezTo>
                <a:cubicBezTo>
                  <a:pt x="0" y="84"/>
                  <a:pt x="0" y="84"/>
                  <a:pt x="0" y="84"/>
                </a:cubicBezTo>
                <a:cubicBezTo>
                  <a:pt x="0" y="86"/>
                  <a:pt x="2" y="88"/>
                  <a:pt x="4" y="88"/>
                </a:cubicBezTo>
                <a:cubicBezTo>
                  <a:pt x="99" y="88"/>
                  <a:pt x="99" y="88"/>
                  <a:pt x="99" y="88"/>
                </a:cubicBezTo>
                <a:cubicBezTo>
                  <a:pt x="101" y="88"/>
                  <a:pt x="103" y="86"/>
                  <a:pt x="103" y="84"/>
                </a:cubicBezTo>
                <a:cubicBezTo>
                  <a:pt x="103" y="4"/>
                  <a:pt x="103" y="4"/>
                  <a:pt x="103" y="4"/>
                </a:cubicBezTo>
                <a:cubicBezTo>
                  <a:pt x="103" y="2"/>
                  <a:pt x="101" y="0"/>
                  <a:pt x="99" y="0"/>
                </a:cubicBezTo>
                <a:close/>
                <a:moveTo>
                  <a:pt x="95" y="80"/>
                </a:moveTo>
                <a:cubicBezTo>
                  <a:pt x="95" y="80"/>
                  <a:pt x="95" y="80"/>
                  <a:pt x="95" y="80"/>
                </a:cubicBezTo>
                <a:cubicBezTo>
                  <a:pt x="8" y="80"/>
                  <a:pt x="8" y="80"/>
                  <a:pt x="8" y="80"/>
                </a:cubicBezTo>
                <a:cubicBezTo>
                  <a:pt x="8" y="71"/>
                  <a:pt x="8" y="71"/>
                  <a:pt x="8" y="71"/>
                </a:cubicBezTo>
                <a:cubicBezTo>
                  <a:pt x="28" y="51"/>
                  <a:pt x="28" y="51"/>
                  <a:pt x="28" y="51"/>
                </a:cubicBezTo>
                <a:cubicBezTo>
                  <a:pt x="42" y="65"/>
                  <a:pt x="42" y="65"/>
                  <a:pt x="42" y="65"/>
                </a:cubicBezTo>
                <a:cubicBezTo>
                  <a:pt x="42" y="65"/>
                  <a:pt x="42" y="65"/>
                  <a:pt x="42" y="65"/>
                </a:cubicBezTo>
                <a:cubicBezTo>
                  <a:pt x="42" y="65"/>
                  <a:pt x="42" y="65"/>
                  <a:pt x="42" y="65"/>
                </a:cubicBezTo>
                <a:cubicBezTo>
                  <a:pt x="51" y="74"/>
                  <a:pt x="51" y="74"/>
                  <a:pt x="51" y="74"/>
                </a:cubicBezTo>
                <a:cubicBezTo>
                  <a:pt x="52" y="75"/>
                  <a:pt x="53" y="75"/>
                  <a:pt x="54" y="74"/>
                </a:cubicBezTo>
                <a:cubicBezTo>
                  <a:pt x="55" y="73"/>
                  <a:pt x="55" y="71"/>
                  <a:pt x="54" y="70"/>
                </a:cubicBezTo>
                <a:cubicBezTo>
                  <a:pt x="47" y="64"/>
                  <a:pt x="47" y="64"/>
                  <a:pt x="47" y="64"/>
                </a:cubicBezTo>
                <a:cubicBezTo>
                  <a:pt x="67" y="44"/>
                  <a:pt x="67" y="44"/>
                  <a:pt x="67" y="44"/>
                </a:cubicBezTo>
                <a:cubicBezTo>
                  <a:pt x="95" y="73"/>
                  <a:pt x="95" y="73"/>
                  <a:pt x="95" y="73"/>
                </a:cubicBezTo>
                <a:cubicBezTo>
                  <a:pt x="95" y="80"/>
                  <a:pt x="95" y="80"/>
                  <a:pt x="95" y="80"/>
                </a:cubicBezTo>
                <a:close/>
                <a:moveTo>
                  <a:pt x="95" y="66"/>
                </a:moveTo>
                <a:cubicBezTo>
                  <a:pt x="95" y="66"/>
                  <a:pt x="95" y="66"/>
                  <a:pt x="95" y="66"/>
                </a:cubicBezTo>
                <a:cubicBezTo>
                  <a:pt x="68" y="39"/>
                  <a:pt x="68" y="39"/>
                  <a:pt x="68" y="39"/>
                </a:cubicBezTo>
                <a:cubicBezTo>
                  <a:pt x="67" y="38"/>
                  <a:pt x="66" y="38"/>
                  <a:pt x="65" y="39"/>
                </a:cubicBezTo>
                <a:cubicBezTo>
                  <a:pt x="44" y="60"/>
                  <a:pt x="44" y="60"/>
                  <a:pt x="44" y="60"/>
                </a:cubicBezTo>
                <a:cubicBezTo>
                  <a:pt x="30" y="46"/>
                  <a:pt x="30" y="46"/>
                  <a:pt x="30" y="46"/>
                </a:cubicBezTo>
                <a:cubicBezTo>
                  <a:pt x="29" y="45"/>
                  <a:pt x="27" y="45"/>
                  <a:pt x="26" y="46"/>
                </a:cubicBezTo>
                <a:cubicBezTo>
                  <a:pt x="8" y="65"/>
                  <a:pt x="8" y="65"/>
                  <a:pt x="8" y="65"/>
                </a:cubicBezTo>
                <a:cubicBezTo>
                  <a:pt x="8" y="8"/>
                  <a:pt x="8" y="8"/>
                  <a:pt x="8" y="8"/>
                </a:cubicBezTo>
                <a:cubicBezTo>
                  <a:pt x="95" y="8"/>
                  <a:pt x="95" y="8"/>
                  <a:pt x="95" y="8"/>
                </a:cubicBezTo>
                <a:cubicBezTo>
                  <a:pt x="95" y="66"/>
                  <a:pt x="95" y="66"/>
                  <a:pt x="95" y="66"/>
                </a:cubicBezTo>
                <a:close/>
                <a:moveTo>
                  <a:pt x="30" y="40"/>
                </a:moveTo>
                <a:cubicBezTo>
                  <a:pt x="30" y="40"/>
                  <a:pt x="30" y="40"/>
                  <a:pt x="30" y="40"/>
                </a:cubicBezTo>
                <a:cubicBezTo>
                  <a:pt x="37" y="40"/>
                  <a:pt x="43" y="34"/>
                  <a:pt x="43" y="26"/>
                </a:cubicBezTo>
                <a:cubicBezTo>
                  <a:pt x="43" y="19"/>
                  <a:pt x="37" y="12"/>
                  <a:pt x="30" y="12"/>
                </a:cubicBezTo>
                <a:cubicBezTo>
                  <a:pt x="22" y="12"/>
                  <a:pt x="16" y="19"/>
                  <a:pt x="16" y="26"/>
                </a:cubicBezTo>
                <a:cubicBezTo>
                  <a:pt x="16" y="34"/>
                  <a:pt x="22" y="40"/>
                  <a:pt x="30" y="40"/>
                </a:cubicBezTo>
                <a:close/>
                <a:moveTo>
                  <a:pt x="30" y="17"/>
                </a:moveTo>
                <a:cubicBezTo>
                  <a:pt x="30" y="17"/>
                  <a:pt x="30" y="17"/>
                  <a:pt x="30" y="17"/>
                </a:cubicBezTo>
                <a:cubicBezTo>
                  <a:pt x="35" y="17"/>
                  <a:pt x="39" y="21"/>
                  <a:pt x="39" y="26"/>
                </a:cubicBezTo>
                <a:cubicBezTo>
                  <a:pt x="39" y="31"/>
                  <a:pt x="35" y="35"/>
                  <a:pt x="30" y="35"/>
                </a:cubicBezTo>
                <a:cubicBezTo>
                  <a:pt x="25" y="35"/>
                  <a:pt x="21" y="31"/>
                  <a:pt x="21" y="26"/>
                </a:cubicBezTo>
                <a:cubicBezTo>
                  <a:pt x="21" y="21"/>
                  <a:pt x="25" y="17"/>
                  <a:pt x="30"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schemeClr val="bg1">
                  <a:lumMod val="50000"/>
                </a:schemeClr>
              </a:solidFill>
              <a:cs typeface="+mn-ea"/>
              <a:sym typeface="+mn-lt"/>
            </a:endParaRPr>
          </a:p>
        </p:txBody>
      </p:sp>
      <p:sp>
        <p:nvSpPr>
          <p:cNvPr id="57" name="Freeform 27"/>
          <p:cNvSpPr>
            <a:spLocks noEditPoints="1"/>
          </p:cNvSpPr>
          <p:nvPr/>
        </p:nvSpPr>
        <p:spPr bwMode="auto">
          <a:xfrm>
            <a:off x="7313084" y="3214094"/>
            <a:ext cx="287867" cy="228671"/>
          </a:xfrm>
          <a:custGeom>
            <a:avLst/>
            <a:gdLst>
              <a:gd name="T0" fmla="*/ 89 w 103"/>
              <a:gd name="T1" fmla="*/ 31 h 83"/>
              <a:gd name="T2" fmla="*/ 81 w 103"/>
              <a:gd name="T3" fmla="*/ 31 h 83"/>
              <a:gd name="T4" fmla="*/ 25 w 103"/>
              <a:gd name="T5" fmla="*/ 12 h 83"/>
              <a:gd name="T6" fmla="*/ 12 w 103"/>
              <a:gd name="T7" fmla="*/ 12 h 83"/>
              <a:gd name="T8" fmla="*/ 24 w 103"/>
              <a:gd name="T9" fmla="*/ 14 h 83"/>
              <a:gd name="T10" fmla="*/ 7 w 103"/>
              <a:gd name="T11" fmla="*/ 14 h 83"/>
              <a:gd name="T12" fmla="*/ 4 w 103"/>
              <a:gd name="T13" fmla="*/ 14 h 83"/>
              <a:gd name="T14" fmla="*/ 0 w 103"/>
              <a:gd name="T15" fmla="*/ 18 h 83"/>
              <a:gd name="T16" fmla="*/ 0 w 103"/>
              <a:gd name="T17" fmla="*/ 79 h 83"/>
              <a:gd name="T18" fmla="*/ 99 w 103"/>
              <a:gd name="T19" fmla="*/ 83 h 83"/>
              <a:gd name="T20" fmla="*/ 103 w 103"/>
              <a:gd name="T21" fmla="*/ 79 h 83"/>
              <a:gd name="T22" fmla="*/ 103 w 103"/>
              <a:gd name="T23" fmla="*/ 18 h 83"/>
              <a:gd name="T24" fmla="*/ 79 w 103"/>
              <a:gd name="T25" fmla="*/ 14 h 83"/>
              <a:gd name="T26" fmla="*/ 71 w 103"/>
              <a:gd name="T27" fmla="*/ 0 h 83"/>
              <a:gd name="T28" fmla="*/ 28 w 103"/>
              <a:gd name="T29" fmla="*/ 2 h 83"/>
              <a:gd name="T30" fmla="*/ 9 w 103"/>
              <a:gd name="T31" fmla="*/ 7 h 83"/>
              <a:gd name="T32" fmla="*/ 7 w 103"/>
              <a:gd name="T33" fmla="*/ 10 h 83"/>
              <a:gd name="T34" fmla="*/ 51 w 103"/>
              <a:gd name="T35" fmla="*/ 30 h 83"/>
              <a:gd name="T36" fmla="*/ 61 w 103"/>
              <a:gd name="T37" fmla="*/ 34 h 83"/>
              <a:gd name="T38" fmla="*/ 51 w 103"/>
              <a:gd name="T39" fmla="*/ 56 h 83"/>
              <a:gd name="T40" fmla="*/ 51 w 103"/>
              <a:gd name="T41" fmla="*/ 30 h 83"/>
              <a:gd name="T42" fmla="*/ 57 w 103"/>
              <a:gd name="T43" fmla="*/ 37 h 83"/>
              <a:gd name="T44" fmla="*/ 60 w 103"/>
              <a:gd name="T45" fmla="*/ 43 h 83"/>
              <a:gd name="T46" fmla="*/ 43 w 103"/>
              <a:gd name="T47" fmla="*/ 43 h 83"/>
              <a:gd name="T48" fmla="*/ 57 w 103"/>
              <a:gd name="T49" fmla="*/ 37 h 83"/>
              <a:gd name="T50" fmla="*/ 27 w 103"/>
              <a:gd name="T51" fmla="*/ 22 h 83"/>
              <a:gd name="T52" fmla="*/ 8 w 103"/>
              <a:gd name="T53" fmla="*/ 75 h 83"/>
              <a:gd name="T54" fmla="*/ 95 w 103"/>
              <a:gd name="T55" fmla="*/ 22 h 83"/>
              <a:gd name="T56" fmla="*/ 76 w 103"/>
              <a:gd name="T57" fmla="*/ 22 h 83"/>
              <a:gd name="T58" fmla="*/ 68 w 103"/>
              <a:gd name="T59" fmla="*/ 8 h 83"/>
              <a:gd name="T60" fmla="*/ 30 w 103"/>
              <a:gd name="T61" fmla="*/ 19 h 83"/>
              <a:gd name="T62" fmla="*/ 51 w 103"/>
              <a:gd name="T63" fmla="*/ 16 h 83"/>
              <a:gd name="T64" fmla="*/ 79 w 103"/>
              <a:gd name="T65" fmla="*/ 43 h 83"/>
              <a:gd name="T66" fmla="*/ 24 w 103"/>
              <a:gd name="T67" fmla="*/ 43 h 83"/>
              <a:gd name="T68" fmla="*/ 51 w 103"/>
              <a:gd name="T69" fmla="*/ 24 h 83"/>
              <a:gd name="T70" fmla="*/ 71 w 103"/>
              <a:gd name="T71" fmla="*/ 43 h 83"/>
              <a:gd name="T72" fmla="*/ 32 w 103"/>
              <a:gd name="T73" fmla="*/ 4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 h="83">
                <a:moveTo>
                  <a:pt x="85" y="27"/>
                </a:moveTo>
                <a:cubicBezTo>
                  <a:pt x="87" y="27"/>
                  <a:pt x="89" y="29"/>
                  <a:pt x="89" y="31"/>
                </a:cubicBezTo>
                <a:cubicBezTo>
                  <a:pt x="89" y="33"/>
                  <a:pt x="87" y="35"/>
                  <a:pt x="85" y="35"/>
                </a:cubicBezTo>
                <a:cubicBezTo>
                  <a:pt x="83" y="35"/>
                  <a:pt x="81" y="33"/>
                  <a:pt x="81" y="31"/>
                </a:cubicBezTo>
                <a:cubicBezTo>
                  <a:pt x="81" y="29"/>
                  <a:pt x="83" y="27"/>
                  <a:pt x="85" y="27"/>
                </a:cubicBezTo>
                <a:close/>
                <a:moveTo>
                  <a:pt x="25" y="12"/>
                </a:moveTo>
                <a:cubicBezTo>
                  <a:pt x="25" y="12"/>
                  <a:pt x="25" y="12"/>
                  <a:pt x="25" y="12"/>
                </a:cubicBezTo>
                <a:cubicBezTo>
                  <a:pt x="12" y="12"/>
                  <a:pt x="12" y="12"/>
                  <a:pt x="12" y="12"/>
                </a:cubicBezTo>
                <a:cubicBezTo>
                  <a:pt x="12" y="14"/>
                  <a:pt x="12" y="14"/>
                  <a:pt x="12" y="14"/>
                </a:cubicBezTo>
                <a:cubicBezTo>
                  <a:pt x="24" y="14"/>
                  <a:pt x="24" y="14"/>
                  <a:pt x="24" y="14"/>
                </a:cubicBezTo>
                <a:cubicBezTo>
                  <a:pt x="25" y="12"/>
                  <a:pt x="25" y="12"/>
                  <a:pt x="25" y="12"/>
                </a:cubicBezTo>
                <a:close/>
                <a:moveTo>
                  <a:pt x="7" y="14"/>
                </a:moveTo>
                <a:cubicBezTo>
                  <a:pt x="7" y="14"/>
                  <a:pt x="7" y="14"/>
                  <a:pt x="7" y="14"/>
                </a:cubicBezTo>
                <a:cubicBezTo>
                  <a:pt x="4" y="14"/>
                  <a:pt x="4" y="14"/>
                  <a:pt x="4" y="14"/>
                </a:cubicBezTo>
                <a:cubicBezTo>
                  <a:pt x="4" y="14"/>
                  <a:pt x="4" y="14"/>
                  <a:pt x="4" y="14"/>
                </a:cubicBezTo>
                <a:cubicBezTo>
                  <a:pt x="2" y="14"/>
                  <a:pt x="0" y="16"/>
                  <a:pt x="0" y="18"/>
                </a:cubicBezTo>
                <a:cubicBezTo>
                  <a:pt x="0" y="79"/>
                  <a:pt x="0" y="79"/>
                  <a:pt x="0" y="79"/>
                </a:cubicBezTo>
                <a:cubicBezTo>
                  <a:pt x="0" y="79"/>
                  <a:pt x="0" y="79"/>
                  <a:pt x="0" y="79"/>
                </a:cubicBezTo>
                <a:cubicBezTo>
                  <a:pt x="0" y="81"/>
                  <a:pt x="2" y="83"/>
                  <a:pt x="4" y="83"/>
                </a:cubicBezTo>
                <a:cubicBezTo>
                  <a:pt x="99" y="83"/>
                  <a:pt x="99" y="83"/>
                  <a:pt x="99" y="83"/>
                </a:cubicBezTo>
                <a:cubicBezTo>
                  <a:pt x="99" y="83"/>
                  <a:pt x="99" y="83"/>
                  <a:pt x="99" y="83"/>
                </a:cubicBezTo>
                <a:cubicBezTo>
                  <a:pt x="101" y="83"/>
                  <a:pt x="103" y="81"/>
                  <a:pt x="103" y="79"/>
                </a:cubicBezTo>
                <a:cubicBezTo>
                  <a:pt x="103" y="18"/>
                  <a:pt x="103" y="18"/>
                  <a:pt x="103" y="18"/>
                </a:cubicBezTo>
                <a:cubicBezTo>
                  <a:pt x="103" y="18"/>
                  <a:pt x="103" y="18"/>
                  <a:pt x="103" y="18"/>
                </a:cubicBezTo>
                <a:cubicBezTo>
                  <a:pt x="103" y="16"/>
                  <a:pt x="101" y="14"/>
                  <a:pt x="99" y="14"/>
                </a:cubicBezTo>
                <a:cubicBezTo>
                  <a:pt x="79" y="14"/>
                  <a:pt x="79" y="14"/>
                  <a:pt x="79" y="14"/>
                </a:cubicBezTo>
                <a:cubicBezTo>
                  <a:pt x="74" y="3"/>
                  <a:pt x="74" y="3"/>
                  <a:pt x="74" y="3"/>
                </a:cubicBezTo>
                <a:cubicBezTo>
                  <a:pt x="74" y="1"/>
                  <a:pt x="72" y="0"/>
                  <a:pt x="71" y="0"/>
                </a:cubicBezTo>
                <a:cubicBezTo>
                  <a:pt x="32" y="0"/>
                  <a:pt x="32" y="0"/>
                  <a:pt x="32" y="0"/>
                </a:cubicBezTo>
                <a:cubicBezTo>
                  <a:pt x="30" y="0"/>
                  <a:pt x="29" y="1"/>
                  <a:pt x="28" y="2"/>
                </a:cubicBezTo>
                <a:cubicBezTo>
                  <a:pt x="26" y="7"/>
                  <a:pt x="26" y="7"/>
                  <a:pt x="26" y="7"/>
                </a:cubicBezTo>
                <a:cubicBezTo>
                  <a:pt x="9" y="7"/>
                  <a:pt x="9" y="7"/>
                  <a:pt x="9" y="7"/>
                </a:cubicBezTo>
                <a:cubicBezTo>
                  <a:pt x="8" y="7"/>
                  <a:pt x="7" y="8"/>
                  <a:pt x="7" y="10"/>
                </a:cubicBezTo>
                <a:cubicBezTo>
                  <a:pt x="7" y="10"/>
                  <a:pt x="7" y="10"/>
                  <a:pt x="7" y="10"/>
                </a:cubicBezTo>
                <a:cubicBezTo>
                  <a:pt x="7" y="14"/>
                  <a:pt x="7" y="14"/>
                  <a:pt x="7" y="14"/>
                </a:cubicBezTo>
                <a:close/>
                <a:moveTo>
                  <a:pt x="51" y="30"/>
                </a:moveTo>
                <a:cubicBezTo>
                  <a:pt x="51" y="30"/>
                  <a:pt x="51" y="30"/>
                  <a:pt x="51" y="30"/>
                </a:cubicBezTo>
                <a:cubicBezTo>
                  <a:pt x="55" y="30"/>
                  <a:pt x="58" y="31"/>
                  <a:pt x="61" y="34"/>
                </a:cubicBezTo>
                <a:cubicBezTo>
                  <a:pt x="63" y="36"/>
                  <a:pt x="65" y="39"/>
                  <a:pt x="65" y="43"/>
                </a:cubicBezTo>
                <a:cubicBezTo>
                  <a:pt x="65" y="50"/>
                  <a:pt x="58" y="56"/>
                  <a:pt x="51" y="56"/>
                </a:cubicBezTo>
                <a:cubicBezTo>
                  <a:pt x="44" y="56"/>
                  <a:pt x="38" y="50"/>
                  <a:pt x="38" y="43"/>
                </a:cubicBezTo>
                <a:cubicBezTo>
                  <a:pt x="38" y="36"/>
                  <a:pt x="44" y="30"/>
                  <a:pt x="51" y="30"/>
                </a:cubicBezTo>
                <a:close/>
                <a:moveTo>
                  <a:pt x="57" y="37"/>
                </a:moveTo>
                <a:cubicBezTo>
                  <a:pt x="57" y="37"/>
                  <a:pt x="57" y="37"/>
                  <a:pt x="57" y="37"/>
                </a:cubicBezTo>
                <a:cubicBezTo>
                  <a:pt x="57" y="37"/>
                  <a:pt x="57" y="37"/>
                  <a:pt x="57" y="37"/>
                </a:cubicBezTo>
                <a:cubicBezTo>
                  <a:pt x="59" y="39"/>
                  <a:pt x="60" y="41"/>
                  <a:pt x="60" y="43"/>
                </a:cubicBezTo>
                <a:cubicBezTo>
                  <a:pt x="60" y="48"/>
                  <a:pt x="56" y="52"/>
                  <a:pt x="51" y="52"/>
                </a:cubicBezTo>
                <a:cubicBezTo>
                  <a:pt x="46" y="52"/>
                  <a:pt x="43" y="48"/>
                  <a:pt x="43" y="43"/>
                </a:cubicBezTo>
                <a:cubicBezTo>
                  <a:pt x="43" y="38"/>
                  <a:pt x="47" y="34"/>
                  <a:pt x="51" y="34"/>
                </a:cubicBezTo>
                <a:cubicBezTo>
                  <a:pt x="54" y="34"/>
                  <a:pt x="56" y="35"/>
                  <a:pt x="57" y="37"/>
                </a:cubicBezTo>
                <a:close/>
                <a:moveTo>
                  <a:pt x="27" y="22"/>
                </a:moveTo>
                <a:cubicBezTo>
                  <a:pt x="27" y="22"/>
                  <a:pt x="27" y="22"/>
                  <a:pt x="27" y="22"/>
                </a:cubicBezTo>
                <a:cubicBezTo>
                  <a:pt x="8" y="22"/>
                  <a:pt x="8" y="22"/>
                  <a:pt x="8" y="22"/>
                </a:cubicBezTo>
                <a:cubicBezTo>
                  <a:pt x="8" y="75"/>
                  <a:pt x="8" y="75"/>
                  <a:pt x="8" y="75"/>
                </a:cubicBezTo>
                <a:cubicBezTo>
                  <a:pt x="95" y="75"/>
                  <a:pt x="95" y="75"/>
                  <a:pt x="95" y="75"/>
                </a:cubicBezTo>
                <a:cubicBezTo>
                  <a:pt x="95" y="22"/>
                  <a:pt x="95" y="22"/>
                  <a:pt x="95" y="22"/>
                </a:cubicBezTo>
                <a:cubicBezTo>
                  <a:pt x="76" y="22"/>
                  <a:pt x="76" y="22"/>
                  <a:pt x="76" y="22"/>
                </a:cubicBezTo>
                <a:cubicBezTo>
                  <a:pt x="76" y="22"/>
                  <a:pt x="76" y="22"/>
                  <a:pt x="76" y="22"/>
                </a:cubicBezTo>
                <a:cubicBezTo>
                  <a:pt x="74" y="22"/>
                  <a:pt x="73" y="21"/>
                  <a:pt x="72" y="19"/>
                </a:cubicBezTo>
                <a:cubicBezTo>
                  <a:pt x="68" y="8"/>
                  <a:pt x="68" y="8"/>
                  <a:pt x="68" y="8"/>
                </a:cubicBezTo>
                <a:cubicBezTo>
                  <a:pt x="35" y="8"/>
                  <a:pt x="35" y="8"/>
                  <a:pt x="35" y="8"/>
                </a:cubicBezTo>
                <a:cubicBezTo>
                  <a:pt x="30" y="19"/>
                  <a:pt x="30" y="19"/>
                  <a:pt x="30" y="19"/>
                </a:cubicBezTo>
                <a:cubicBezTo>
                  <a:pt x="30" y="21"/>
                  <a:pt x="28" y="22"/>
                  <a:pt x="27" y="22"/>
                </a:cubicBezTo>
                <a:close/>
                <a:moveTo>
                  <a:pt x="51" y="16"/>
                </a:moveTo>
                <a:cubicBezTo>
                  <a:pt x="51" y="16"/>
                  <a:pt x="51" y="16"/>
                  <a:pt x="51" y="16"/>
                </a:cubicBezTo>
                <a:cubicBezTo>
                  <a:pt x="66" y="16"/>
                  <a:pt x="79" y="28"/>
                  <a:pt x="79" y="43"/>
                </a:cubicBezTo>
                <a:cubicBezTo>
                  <a:pt x="79" y="58"/>
                  <a:pt x="66" y="70"/>
                  <a:pt x="51" y="70"/>
                </a:cubicBezTo>
                <a:cubicBezTo>
                  <a:pt x="36" y="70"/>
                  <a:pt x="24" y="58"/>
                  <a:pt x="24" y="43"/>
                </a:cubicBezTo>
                <a:cubicBezTo>
                  <a:pt x="24" y="28"/>
                  <a:pt x="36" y="16"/>
                  <a:pt x="51" y="16"/>
                </a:cubicBezTo>
                <a:close/>
                <a:moveTo>
                  <a:pt x="51" y="24"/>
                </a:moveTo>
                <a:cubicBezTo>
                  <a:pt x="51" y="24"/>
                  <a:pt x="51" y="24"/>
                  <a:pt x="51" y="24"/>
                </a:cubicBezTo>
                <a:cubicBezTo>
                  <a:pt x="62" y="24"/>
                  <a:pt x="71" y="32"/>
                  <a:pt x="71" y="43"/>
                </a:cubicBezTo>
                <a:cubicBezTo>
                  <a:pt x="71" y="54"/>
                  <a:pt x="62" y="62"/>
                  <a:pt x="51" y="62"/>
                </a:cubicBezTo>
                <a:cubicBezTo>
                  <a:pt x="41" y="62"/>
                  <a:pt x="32" y="54"/>
                  <a:pt x="32" y="43"/>
                </a:cubicBezTo>
                <a:cubicBezTo>
                  <a:pt x="32" y="32"/>
                  <a:pt x="41" y="24"/>
                  <a:pt x="51" y="24"/>
                </a:cubicBezTo>
                <a:close/>
              </a:path>
            </a:pathLst>
          </a:custGeom>
          <a:solidFill>
            <a:schemeClr val="bg1"/>
          </a:solidFill>
          <a:ln>
            <a:noFill/>
          </a:ln>
        </p:spPr>
        <p:txBody>
          <a:bodyPr/>
          <a:lstStyle/>
          <a:p>
            <a:endParaRPr lang="zh-CN" altLang="en-US" sz="2400">
              <a:solidFill>
                <a:schemeClr val="bg1">
                  <a:lumMod val="50000"/>
                </a:schemeClr>
              </a:solidFill>
              <a:cs typeface="+mn-ea"/>
              <a:sym typeface="+mn-lt"/>
            </a:endParaRPr>
          </a:p>
        </p:txBody>
      </p:sp>
      <p:sp>
        <p:nvSpPr>
          <p:cNvPr id="58" name="Freeform 28"/>
          <p:cNvSpPr>
            <a:spLocks noEditPoints="1"/>
          </p:cNvSpPr>
          <p:nvPr/>
        </p:nvSpPr>
        <p:spPr bwMode="auto">
          <a:xfrm>
            <a:off x="3285067" y="4247346"/>
            <a:ext cx="270933" cy="266783"/>
          </a:xfrm>
          <a:custGeom>
            <a:avLst/>
            <a:gdLst>
              <a:gd name="T0" fmla="*/ 84 w 98"/>
              <a:gd name="T1" fmla="*/ 35 h 97"/>
              <a:gd name="T2" fmla="*/ 89 w 98"/>
              <a:gd name="T3" fmla="*/ 25 h 97"/>
              <a:gd name="T4" fmla="*/ 78 w 98"/>
              <a:gd name="T5" fmla="*/ 9 h 97"/>
              <a:gd name="T6" fmla="*/ 66 w 98"/>
              <a:gd name="T7" fmla="*/ 16 h 97"/>
              <a:gd name="T8" fmla="*/ 61 w 98"/>
              <a:gd name="T9" fmla="*/ 4 h 97"/>
              <a:gd name="T10" fmla="*/ 38 w 98"/>
              <a:gd name="T11" fmla="*/ 4 h 97"/>
              <a:gd name="T12" fmla="*/ 32 w 98"/>
              <a:gd name="T13" fmla="*/ 16 h 97"/>
              <a:gd name="T14" fmla="*/ 20 w 98"/>
              <a:gd name="T15" fmla="*/ 9 h 97"/>
              <a:gd name="T16" fmla="*/ 16 w 98"/>
              <a:gd name="T17" fmla="*/ 32 h 97"/>
              <a:gd name="T18" fmla="*/ 14 w 98"/>
              <a:gd name="T19" fmla="*/ 37 h 97"/>
              <a:gd name="T20" fmla="*/ 0 w 98"/>
              <a:gd name="T21" fmla="*/ 56 h 97"/>
              <a:gd name="T22" fmla="*/ 15 w 98"/>
              <a:gd name="T23" fmla="*/ 63 h 97"/>
              <a:gd name="T24" fmla="*/ 10 w 98"/>
              <a:gd name="T25" fmla="*/ 72 h 97"/>
              <a:gd name="T26" fmla="*/ 20 w 98"/>
              <a:gd name="T27" fmla="*/ 88 h 97"/>
              <a:gd name="T28" fmla="*/ 35 w 98"/>
              <a:gd name="T29" fmla="*/ 83 h 97"/>
              <a:gd name="T30" fmla="*/ 38 w 98"/>
              <a:gd name="T31" fmla="*/ 93 h 97"/>
              <a:gd name="T32" fmla="*/ 61 w 98"/>
              <a:gd name="T33" fmla="*/ 93 h 97"/>
              <a:gd name="T34" fmla="*/ 66 w 98"/>
              <a:gd name="T35" fmla="*/ 82 h 97"/>
              <a:gd name="T36" fmla="*/ 78 w 98"/>
              <a:gd name="T37" fmla="*/ 88 h 97"/>
              <a:gd name="T38" fmla="*/ 89 w 98"/>
              <a:gd name="T39" fmla="*/ 72 h 97"/>
              <a:gd name="T40" fmla="*/ 84 w 98"/>
              <a:gd name="T41" fmla="*/ 60 h 97"/>
              <a:gd name="T42" fmla="*/ 98 w 98"/>
              <a:gd name="T43" fmla="*/ 56 h 97"/>
              <a:gd name="T44" fmla="*/ 94 w 98"/>
              <a:gd name="T45" fmla="*/ 37 h 97"/>
              <a:gd name="T46" fmla="*/ 81 w 98"/>
              <a:gd name="T47" fmla="*/ 52 h 97"/>
              <a:gd name="T48" fmla="*/ 74 w 98"/>
              <a:gd name="T49" fmla="*/ 64 h 97"/>
              <a:gd name="T50" fmla="*/ 80 w 98"/>
              <a:gd name="T51" fmla="*/ 75 h 97"/>
              <a:gd name="T52" fmla="*/ 64 w 98"/>
              <a:gd name="T53" fmla="*/ 74 h 97"/>
              <a:gd name="T54" fmla="*/ 53 w 98"/>
              <a:gd name="T55" fmla="*/ 81 h 97"/>
              <a:gd name="T56" fmla="*/ 46 w 98"/>
              <a:gd name="T57" fmla="*/ 89 h 97"/>
              <a:gd name="T58" fmla="*/ 38 w 98"/>
              <a:gd name="T59" fmla="*/ 76 h 97"/>
              <a:gd name="T60" fmla="*/ 29 w 98"/>
              <a:gd name="T61" fmla="*/ 74 h 97"/>
              <a:gd name="T62" fmla="*/ 24 w 98"/>
              <a:gd name="T63" fmla="*/ 69 h 97"/>
              <a:gd name="T64" fmla="*/ 22 w 98"/>
              <a:gd name="T65" fmla="*/ 60 h 97"/>
              <a:gd name="T66" fmla="*/ 17 w 98"/>
              <a:gd name="T67" fmla="*/ 52 h 97"/>
              <a:gd name="T68" fmla="*/ 17 w 98"/>
              <a:gd name="T69" fmla="*/ 45 h 97"/>
              <a:gd name="T70" fmla="*/ 22 w 98"/>
              <a:gd name="T71" fmla="*/ 37 h 97"/>
              <a:gd name="T72" fmla="*/ 24 w 98"/>
              <a:gd name="T73" fmla="*/ 28 h 97"/>
              <a:gd name="T74" fmla="*/ 29 w 98"/>
              <a:gd name="T75" fmla="*/ 23 h 97"/>
              <a:gd name="T76" fmla="*/ 43 w 98"/>
              <a:gd name="T77" fmla="*/ 20 h 97"/>
              <a:gd name="T78" fmla="*/ 46 w 98"/>
              <a:gd name="T79" fmla="*/ 8 h 97"/>
              <a:gd name="T80" fmla="*/ 56 w 98"/>
              <a:gd name="T81" fmla="*/ 20 h 97"/>
              <a:gd name="T82" fmla="*/ 70 w 98"/>
              <a:gd name="T83" fmla="*/ 23 h 97"/>
              <a:gd name="T84" fmla="*/ 74 w 98"/>
              <a:gd name="T85" fmla="*/ 28 h 97"/>
              <a:gd name="T86" fmla="*/ 76 w 98"/>
              <a:gd name="T87" fmla="*/ 38 h 97"/>
              <a:gd name="T88" fmla="*/ 90 w 98"/>
              <a:gd name="T89" fmla="*/ 45 h 97"/>
              <a:gd name="T90" fmla="*/ 49 w 98"/>
              <a:gd name="T91" fmla="*/ 32 h 97"/>
              <a:gd name="T92" fmla="*/ 37 w 98"/>
              <a:gd name="T93" fmla="*/ 60 h 97"/>
              <a:gd name="T94" fmla="*/ 66 w 98"/>
              <a:gd name="T95" fmla="*/ 49 h 97"/>
              <a:gd name="T96" fmla="*/ 58 w 98"/>
              <a:gd name="T97" fmla="*/ 57 h 97"/>
              <a:gd name="T98" fmla="*/ 41 w 98"/>
              <a:gd name="T99" fmla="*/ 57 h 97"/>
              <a:gd name="T100" fmla="*/ 49 w 98"/>
              <a:gd name="T101" fmla="*/ 37 h 97"/>
              <a:gd name="T102" fmla="*/ 58 w 98"/>
              <a:gd name="T103" fmla="*/ 5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8" h="97">
                <a:moveTo>
                  <a:pt x="94" y="37"/>
                </a:moveTo>
                <a:cubicBezTo>
                  <a:pt x="84" y="37"/>
                  <a:pt x="84" y="37"/>
                  <a:pt x="84" y="37"/>
                </a:cubicBezTo>
                <a:cubicBezTo>
                  <a:pt x="84" y="36"/>
                  <a:pt x="84" y="35"/>
                  <a:pt x="84" y="35"/>
                </a:cubicBezTo>
                <a:cubicBezTo>
                  <a:pt x="83" y="34"/>
                  <a:pt x="83" y="34"/>
                  <a:pt x="83" y="34"/>
                </a:cubicBezTo>
                <a:cubicBezTo>
                  <a:pt x="83" y="33"/>
                  <a:pt x="83" y="33"/>
                  <a:pt x="82" y="32"/>
                </a:cubicBezTo>
                <a:cubicBezTo>
                  <a:pt x="89" y="25"/>
                  <a:pt x="89" y="25"/>
                  <a:pt x="89" y="25"/>
                </a:cubicBezTo>
                <a:cubicBezTo>
                  <a:pt x="89" y="25"/>
                  <a:pt x="89" y="25"/>
                  <a:pt x="89" y="25"/>
                </a:cubicBezTo>
                <a:cubicBezTo>
                  <a:pt x="90" y="24"/>
                  <a:pt x="90" y="21"/>
                  <a:pt x="89" y="20"/>
                </a:cubicBezTo>
                <a:cubicBezTo>
                  <a:pt x="78" y="9"/>
                  <a:pt x="78" y="9"/>
                  <a:pt x="78" y="9"/>
                </a:cubicBezTo>
                <a:cubicBezTo>
                  <a:pt x="78" y="9"/>
                  <a:pt x="78" y="9"/>
                  <a:pt x="78" y="9"/>
                </a:cubicBezTo>
                <a:cubicBezTo>
                  <a:pt x="77" y="7"/>
                  <a:pt x="74" y="7"/>
                  <a:pt x="73" y="9"/>
                </a:cubicBezTo>
                <a:cubicBezTo>
                  <a:pt x="66" y="16"/>
                  <a:pt x="66" y="16"/>
                  <a:pt x="66" y="16"/>
                </a:cubicBezTo>
                <a:cubicBezTo>
                  <a:pt x="65" y="15"/>
                  <a:pt x="64" y="15"/>
                  <a:pt x="63" y="14"/>
                </a:cubicBezTo>
                <a:cubicBezTo>
                  <a:pt x="62" y="14"/>
                  <a:pt x="61" y="14"/>
                  <a:pt x="61" y="13"/>
                </a:cubicBezTo>
                <a:cubicBezTo>
                  <a:pt x="61" y="4"/>
                  <a:pt x="61" y="4"/>
                  <a:pt x="61" y="4"/>
                </a:cubicBezTo>
                <a:cubicBezTo>
                  <a:pt x="61" y="2"/>
                  <a:pt x="59" y="0"/>
                  <a:pt x="57" y="0"/>
                </a:cubicBezTo>
                <a:cubicBezTo>
                  <a:pt x="42" y="0"/>
                  <a:pt x="42" y="0"/>
                  <a:pt x="42" y="0"/>
                </a:cubicBezTo>
                <a:cubicBezTo>
                  <a:pt x="39" y="0"/>
                  <a:pt x="38" y="2"/>
                  <a:pt x="38" y="4"/>
                </a:cubicBezTo>
                <a:cubicBezTo>
                  <a:pt x="38" y="13"/>
                  <a:pt x="38" y="13"/>
                  <a:pt x="38" y="13"/>
                </a:cubicBezTo>
                <a:cubicBezTo>
                  <a:pt x="37" y="14"/>
                  <a:pt x="36" y="14"/>
                  <a:pt x="35" y="14"/>
                </a:cubicBezTo>
                <a:cubicBezTo>
                  <a:pt x="34" y="15"/>
                  <a:pt x="33" y="15"/>
                  <a:pt x="32" y="16"/>
                </a:cubicBezTo>
                <a:cubicBezTo>
                  <a:pt x="26" y="9"/>
                  <a:pt x="26" y="9"/>
                  <a:pt x="26" y="9"/>
                </a:cubicBezTo>
                <a:cubicBezTo>
                  <a:pt x="26" y="9"/>
                  <a:pt x="26" y="9"/>
                  <a:pt x="26" y="9"/>
                </a:cubicBezTo>
                <a:cubicBezTo>
                  <a:pt x="24" y="7"/>
                  <a:pt x="22" y="7"/>
                  <a:pt x="20" y="9"/>
                </a:cubicBezTo>
                <a:cubicBezTo>
                  <a:pt x="9" y="20"/>
                  <a:pt x="9" y="20"/>
                  <a:pt x="9" y="20"/>
                </a:cubicBezTo>
                <a:cubicBezTo>
                  <a:pt x="8" y="21"/>
                  <a:pt x="8" y="24"/>
                  <a:pt x="9" y="25"/>
                </a:cubicBezTo>
                <a:cubicBezTo>
                  <a:pt x="16" y="32"/>
                  <a:pt x="16" y="32"/>
                  <a:pt x="16" y="32"/>
                </a:cubicBezTo>
                <a:cubicBezTo>
                  <a:pt x="16" y="33"/>
                  <a:pt x="15" y="33"/>
                  <a:pt x="15" y="34"/>
                </a:cubicBezTo>
                <a:cubicBezTo>
                  <a:pt x="15" y="34"/>
                  <a:pt x="15" y="34"/>
                  <a:pt x="15" y="34"/>
                </a:cubicBezTo>
                <a:cubicBezTo>
                  <a:pt x="14" y="35"/>
                  <a:pt x="14" y="36"/>
                  <a:pt x="14" y="37"/>
                </a:cubicBezTo>
                <a:cubicBezTo>
                  <a:pt x="4" y="37"/>
                  <a:pt x="4" y="37"/>
                  <a:pt x="4" y="37"/>
                </a:cubicBezTo>
                <a:cubicBezTo>
                  <a:pt x="2" y="37"/>
                  <a:pt x="0" y="39"/>
                  <a:pt x="0" y="41"/>
                </a:cubicBezTo>
                <a:cubicBezTo>
                  <a:pt x="0" y="56"/>
                  <a:pt x="0" y="56"/>
                  <a:pt x="0" y="56"/>
                </a:cubicBezTo>
                <a:cubicBezTo>
                  <a:pt x="0" y="58"/>
                  <a:pt x="2" y="60"/>
                  <a:pt x="4" y="60"/>
                </a:cubicBezTo>
                <a:cubicBezTo>
                  <a:pt x="14" y="60"/>
                  <a:pt x="14" y="60"/>
                  <a:pt x="14" y="60"/>
                </a:cubicBezTo>
                <a:cubicBezTo>
                  <a:pt x="14" y="61"/>
                  <a:pt x="14" y="62"/>
                  <a:pt x="15" y="63"/>
                </a:cubicBezTo>
                <a:cubicBezTo>
                  <a:pt x="15" y="63"/>
                  <a:pt x="15" y="63"/>
                  <a:pt x="15" y="63"/>
                </a:cubicBezTo>
                <a:cubicBezTo>
                  <a:pt x="15" y="64"/>
                  <a:pt x="16" y="65"/>
                  <a:pt x="16" y="66"/>
                </a:cubicBezTo>
                <a:cubicBezTo>
                  <a:pt x="10" y="72"/>
                  <a:pt x="10" y="72"/>
                  <a:pt x="10" y="72"/>
                </a:cubicBezTo>
                <a:cubicBezTo>
                  <a:pt x="9" y="72"/>
                  <a:pt x="9" y="72"/>
                  <a:pt x="9" y="72"/>
                </a:cubicBezTo>
                <a:cubicBezTo>
                  <a:pt x="8" y="74"/>
                  <a:pt x="8" y="76"/>
                  <a:pt x="9" y="78"/>
                </a:cubicBezTo>
                <a:cubicBezTo>
                  <a:pt x="20" y="88"/>
                  <a:pt x="20" y="88"/>
                  <a:pt x="20" y="88"/>
                </a:cubicBezTo>
                <a:cubicBezTo>
                  <a:pt x="22" y="90"/>
                  <a:pt x="24" y="90"/>
                  <a:pt x="26" y="88"/>
                </a:cubicBezTo>
                <a:cubicBezTo>
                  <a:pt x="32" y="82"/>
                  <a:pt x="32" y="82"/>
                  <a:pt x="32" y="82"/>
                </a:cubicBezTo>
                <a:cubicBezTo>
                  <a:pt x="33" y="82"/>
                  <a:pt x="34" y="83"/>
                  <a:pt x="35" y="83"/>
                </a:cubicBezTo>
                <a:cubicBezTo>
                  <a:pt x="35" y="83"/>
                  <a:pt x="35" y="83"/>
                  <a:pt x="35" y="83"/>
                </a:cubicBezTo>
                <a:cubicBezTo>
                  <a:pt x="36" y="83"/>
                  <a:pt x="37" y="84"/>
                  <a:pt x="38" y="84"/>
                </a:cubicBezTo>
                <a:cubicBezTo>
                  <a:pt x="38" y="93"/>
                  <a:pt x="38" y="93"/>
                  <a:pt x="38" y="93"/>
                </a:cubicBezTo>
                <a:cubicBezTo>
                  <a:pt x="38" y="95"/>
                  <a:pt x="39" y="97"/>
                  <a:pt x="42" y="97"/>
                </a:cubicBezTo>
                <a:cubicBezTo>
                  <a:pt x="57" y="97"/>
                  <a:pt x="57" y="97"/>
                  <a:pt x="57" y="97"/>
                </a:cubicBezTo>
                <a:cubicBezTo>
                  <a:pt x="59" y="97"/>
                  <a:pt x="61" y="95"/>
                  <a:pt x="61" y="93"/>
                </a:cubicBezTo>
                <a:cubicBezTo>
                  <a:pt x="61" y="84"/>
                  <a:pt x="61" y="84"/>
                  <a:pt x="61" y="84"/>
                </a:cubicBezTo>
                <a:cubicBezTo>
                  <a:pt x="61" y="84"/>
                  <a:pt x="62" y="83"/>
                  <a:pt x="63" y="83"/>
                </a:cubicBezTo>
                <a:cubicBezTo>
                  <a:pt x="64" y="83"/>
                  <a:pt x="65" y="82"/>
                  <a:pt x="66" y="82"/>
                </a:cubicBezTo>
                <a:cubicBezTo>
                  <a:pt x="73" y="88"/>
                  <a:pt x="73" y="88"/>
                  <a:pt x="73" y="88"/>
                </a:cubicBezTo>
                <a:cubicBezTo>
                  <a:pt x="73" y="88"/>
                  <a:pt x="73" y="88"/>
                  <a:pt x="73" y="88"/>
                </a:cubicBezTo>
                <a:cubicBezTo>
                  <a:pt x="74" y="90"/>
                  <a:pt x="77" y="90"/>
                  <a:pt x="78" y="88"/>
                </a:cubicBezTo>
                <a:cubicBezTo>
                  <a:pt x="89" y="78"/>
                  <a:pt x="89" y="78"/>
                  <a:pt x="89" y="78"/>
                </a:cubicBezTo>
                <a:cubicBezTo>
                  <a:pt x="89" y="78"/>
                  <a:pt x="89" y="78"/>
                  <a:pt x="89" y="78"/>
                </a:cubicBezTo>
                <a:cubicBezTo>
                  <a:pt x="90" y="76"/>
                  <a:pt x="90" y="74"/>
                  <a:pt x="89" y="72"/>
                </a:cubicBezTo>
                <a:cubicBezTo>
                  <a:pt x="82" y="66"/>
                  <a:pt x="82" y="66"/>
                  <a:pt x="82" y="66"/>
                </a:cubicBezTo>
                <a:cubicBezTo>
                  <a:pt x="83" y="65"/>
                  <a:pt x="83" y="64"/>
                  <a:pt x="83" y="63"/>
                </a:cubicBezTo>
                <a:cubicBezTo>
                  <a:pt x="84" y="62"/>
                  <a:pt x="84" y="61"/>
                  <a:pt x="84" y="60"/>
                </a:cubicBezTo>
                <a:cubicBezTo>
                  <a:pt x="94" y="60"/>
                  <a:pt x="94" y="60"/>
                  <a:pt x="94" y="60"/>
                </a:cubicBezTo>
                <a:cubicBezTo>
                  <a:pt x="94" y="60"/>
                  <a:pt x="94" y="60"/>
                  <a:pt x="94" y="60"/>
                </a:cubicBezTo>
                <a:cubicBezTo>
                  <a:pt x="96" y="60"/>
                  <a:pt x="98" y="58"/>
                  <a:pt x="98" y="56"/>
                </a:cubicBezTo>
                <a:cubicBezTo>
                  <a:pt x="98" y="41"/>
                  <a:pt x="98" y="41"/>
                  <a:pt x="98" y="41"/>
                </a:cubicBezTo>
                <a:cubicBezTo>
                  <a:pt x="98" y="41"/>
                  <a:pt x="98" y="41"/>
                  <a:pt x="98" y="41"/>
                </a:cubicBezTo>
                <a:cubicBezTo>
                  <a:pt x="98" y="39"/>
                  <a:pt x="96" y="37"/>
                  <a:pt x="94" y="37"/>
                </a:cubicBezTo>
                <a:close/>
                <a:moveTo>
                  <a:pt x="90" y="52"/>
                </a:moveTo>
                <a:cubicBezTo>
                  <a:pt x="90" y="52"/>
                  <a:pt x="90" y="52"/>
                  <a:pt x="90" y="52"/>
                </a:cubicBezTo>
                <a:cubicBezTo>
                  <a:pt x="81" y="52"/>
                  <a:pt x="81" y="52"/>
                  <a:pt x="81" y="52"/>
                </a:cubicBezTo>
                <a:cubicBezTo>
                  <a:pt x="79" y="52"/>
                  <a:pt x="78" y="54"/>
                  <a:pt x="78" y="55"/>
                </a:cubicBezTo>
                <a:cubicBezTo>
                  <a:pt x="77" y="57"/>
                  <a:pt x="77" y="58"/>
                  <a:pt x="76" y="60"/>
                </a:cubicBezTo>
                <a:cubicBezTo>
                  <a:pt x="76" y="61"/>
                  <a:pt x="75" y="63"/>
                  <a:pt x="74" y="64"/>
                </a:cubicBezTo>
                <a:cubicBezTo>
                  <a:pt x="73" y="66"/>
                  <a:pt x="73" y="68"/>
                  <a:pt x="74" y="69"/>
                </a:cubicBezTo>
                <a:cubicBezTo>
                  <a:pt x="74" y="69"/>
                  <a:pt x="74" y="69"/>
                  <a:pt x="74" y="69"/>
                </a:cubicBezTo>
                <a:cubicBezTo>
                  <a:pt x="80" y="75"/>
                  <a:pt x="80" y="75"/>
                  <a:pt x="80" y="75"/>
                </a:cubicBezTo>
                <a:cubicBezTo>
                  <a:pt x="75" y="80"/>
                  <a:pt x="75" y="80"/>
                  <a:pt x="75" y="80"/>
                </a:cubicBezTo>
                <a:cubicBezTo>
                  <a:pt x="69" y="74"/>
                  <a:pt x="69" y="74"/>
                  <a:pt x="69" y="74"/>
                </a:cubicBezTo>
                <a:cubicBezTo>
                  <a:pt x="68" y="73"/>
                  <a:pt x="66" y="72"/>
                  <a:pt x="64" y="74"/>
                </a:cubicBezTo>
                <a:cubicBezTo>
                  <a:pt x="63" y="74"/>
                  <a:pt x="62" y="75"/>
                  <a:pt x="60" y="76"/>
                </a:cubicBezTo>
                <a:cubicBezTo>
                  <a:pt x="59" y="76"/>
                  <a:pt x="57" y="77"/>
                  <a:pt x="56" y="77"/>
                </a:cubicBezTo>
                <a:cubicBezTo>
                  <a:pt x="54" y="78"/>
                  <a:pt x="53" y="79"/>
                  <a:pt x="53" y="81"/>
                </a:cubicBezTo>
                <a:cubicBezTo>
                  <a:pt x="53" y="81"/>
                  <a:pt x="53" y="81"/>
                  <a:pt x="53" y="81"/>
                </a:cubicBezTo>
                <a:cubicBezTo>
                  <a:pt x="53" y="89"/>
                  <a:pt x="53" y="89"/>
                  <a:pt x="53" y="89"/>
                </a:cubicBezTo>
                <a:cubicBezTo>
                  <a:pt x="46" y="89"/>
                  <a:pt x="46" y="89"/>
                  <a:pt x="46" y="89"/>
                </a:cubicBezTo>
                <a:cubicBezTo>
                  <a:pt x="46" y="81"/>
                  <a:pt x="46" y="81"/>
                  <a:pt x="46" y="81"/>
                </a:cubicBezTo>
                <a:cubicBezTo>
                  <a:pt x="46" y="79"/>
                  <a:pt x="44" y="77"/>
                  <a:pt x="42" y="77"/>
                </a:cubicBezTo>
                <a:cubicBezTo>
                  <a:pt x="41" y="77"/>
                  <a:pt x="39" y="76"/>
                  <a:pt x="38" y="76"/>
                </a:cubicBezTo>
                <a:cubicBezTo>
                  <a:pt x="38" y="76"/>
                  <a:pt x="38" y="76"/>
                  <a:pt x="38" y="76"/>
                </a:cubicBezTo>
                <a:cubicBezTo>
                  <a:pt x="36" y="75"/>
                  <a:pt x="35" y="74"/>
                  <a:pt x="34" y="73"/>
                </a:cubicBezTo>
                <a:cubicBezTo>
                  <a:pt x="32" y="72"/>
                  <a:pt x="30" y="73"/>
                  <a:pt x="29" y="74"/>
                </a:cubicBezTo>
                <a:cubicBezTo>
                  <a:pt x="23" y="80"/>
                  <a:pt x="23" y="80"/>
                  <a:pt x="23" y="80"/>
                </a:cubicBezTo>
                <a:cubicBezTo>
                  <a:pt x="18" y="75"/>
                  <a:pt x="18" y="75"/>
                  <a:pt x="18" y="75"/>
                </a:cubicBezTo>
                <a:cubicBezTo>
                  <a:pt x="24" y="69"/>
                  <a:pt x="24" y="69"/>
                  <a:pt x="24" y="69"/>
                </a:cubicBezTo>
                <a:cubicBezTo>
                  <a:pt x="25" y="68"/>
                  <a:pt x="25" y="66"/>
                  <a:pt x="24" y="64"/>
                </a:cubicBezTo>
                <a:cubicBezTo>
                  <a:pt x="23" y="63"/>
                  <a:pt x="23" y="61"/>
                  <a:pt x="22" y="60"/>
                </a:cubicBezTo>
                <a:cubicBezTo>
                  <a:pt x="22" y="60"/>
                  <a:pt x="22" y="60"/>
                  <a:pt x="22" y="60"/>
                </a:cubicBezTo>
                <a:cubicBezTo>
                  <a:pt x="21" y="58"/>
                  <a:pt x="21" y="57"/>
                  <a:pt x="21" y="55"/>
                </a:cubicBezTo>
                <a:cubicBezTo>
                  <a:pt x="20" y="53"/>
                  <a:pt x="19" y="52"/>
                  <a:pt x="17" y="52"/>
                </a:cubicBezTo>
                <a:cubicBezTo>
                  <a:pt x="17" y="52"/>
                  <a:pt x="17" y="52"/>
                  <a:pt x="17" y="52"/>
                </a:cubicBezTo>
                <a:cubicBezTo>
                  <a:pt x="8" y="52"/>
                  <a:pt x="8" y="52"/>
                  <a:pt x="8" y="52"/>
                </a:cubicBezTo>
                <a:cubicBezTo>
                  <a:pt x="8" y="45"/>
                  <a:pt x="8" y="45"/>
                  <a:pt x="8" y="45"/>
                </a:cubicBezTo>
                <a:cubicBezTo>
                  <a:pt x="17" y="45"/>
                  <a:pt x="17" y="45"/>
                  <a:pt x="17" y="45"/>
                </a:cubicBezTo>
                <a:cubicBezTo>
                  <a:pt x="19" y="45"/>
                  <a:pt x="20" y="44"/>
                  <a:pt x="21" y="42"/>
                </a:cubicBezTo>
                <a:cubicBezTo>
                  <a:pt x="21" y="40"/>
                  <a:pt x="22" y="39"/>
                  <a:pt x="22" y="37"/>
                </a:cubicBezTo>
                <a:cubicBezTo>
                  <a:pt x="22" y="37"/>
                  <a:pt x="22" y="37"/>
                  <a:pt x="22" y="37"/>
                </a:cubicBezTo>
                <a:cubicBezTo>
                  <a:pt x="23" y="36"/>
                  <a:pt x="23" y="34"/>
                  <a:pt x="24" y="33"/>
                </a:cubicBezTo>
                <a:cubicBezTo>
                  <a:pt x="25" y="32"/>
                  <a:pt x="25" y="30"/>
                  <a:pt x="24" y="28"/>
                </a:cubicBezTo>
                <a:cubicBezTo>
                  <a:pt x="24" y="28"/>
                  <a:pt x="24" y="28"/>
                  <a:pt x="24" y="28"/>
                </a:cubicBezTo>
                <a:cubicBezTo>
                  <a:pt x="18" y="22"/>
                  <a:pt x="18" y="22"/>
                  <a:pt x="18" y="22"/>
                </a:cubicBezTo>
                <a:cubicBezTo>
                  <a:pt x="23" y="17"/>
                  <a:pt x="23" y="17"/>
                  <a:pt x="23" y="17"/>
                </a:cubicBezTo>
                <a:cubicBezTo>
                  <a:pt x="29" y="23"/>
                  <a:pt x="29" y="23"/>
                  <a:pt x="29" y="23"/>
                </a:cubicBezTo>
                <a:cubicBezTo>
                  <a:pt x="30" y="25"/>
                  <a:pt x="32" y="25"/>
                  <a:pt x="34" y="24"/>
                </a:cubicBezTo>
                <a:cubicBezTo>
                  <a:pt x="35" y="23"/>
                  <a:pt x="36" y="22"/>
                  <a:pt x="38" y="22"/>
                </a:cubicBezTo>
                <a:cubicBezTo>
                  <a:pt x="39" y="21"/>
                  <a:pt x="41" y="20"/>
                  <a:pt x="43" y="20"/>
                </a:cubicBezTo>
                <a:cubicBezTo>
                  <a:pt x="44" y="20"/>
                  <a:pt x="46" y="18"/>
                  <a:pt x="46" y="16"/>
                </a:cubicBezTo>
                <a:cubicBezTo>
                  <a:pt x="46" y="16"/>
                  <a:pt x="46" y="16"/>
                  <a:pt x="46" y="16"/>
                </a:cubicBezTo>
                <a:cubicBezTo>
                  <a:pt x="46" y="8"/>
                  <a:pt x="46" y="8"/>
                  <a:pt x="46" y="8"/>
                </a:cubicBezTo>
                <a:cubicBezTo>
                  <a:pt x="53" y="8"/>
                  <a:pt x="53" y="8"/>
                  <a:pt x="53" y="8"/>
                </a:cubicBezTo>
                <a:cubicBezTo>
                  <a:pt x="53" y="16"/>
                  <a:pt x="53" y="16"/>
                  <a:pt x="53" y="16"/>
                </a:cubicBezTo>
                <a:cubicBezTo>
                  <a:pt x="53" y="18"/>
                  <a:pt x="54" y="20"/>
                  <a:pt x="56" y="20"/>
                </a:cubicBezTo>
                <a:cubicBezTo>
                  <a:pt x="57" y="21"/>
                  <a:pt x="59" y="21"/>
                  <a:pt x="60" y="22"/>
                </a:cubicBezTo>
                <a:cubicBezTo>
                  <a:pt x="62" y="22"/>
                  <a:pt x="63" y="23"/>
                  <a:pt x="65" y="24"/>
                </a:cubicBezTo>
                <a:cubicBezTo>
                  <a:pt x="66" y="25"/>
                  <a:pt x="68" y="24"/>
                  <a:pt x="70" y="23"/>
                </a:cubicBezTo>
                <a:cubicBezTo>
                  <a:pt x="75" y="17"/>
                  <a:pt x="75" y="17"/>
                  <a:pt x="75" y="17"/>
                </a:cubicBezTo>
                <a:cubicBezTo>
                  <a:pt x="80" y="22"/>
                  <a:pt x="80" y="22"/>
                  <a:pt x="80" y="22"/>
                </a:cubicBezTo>
                <a:cubicBezTo>
                  <a:pt x="74" y="28"/>
                  <a:pt x="74" y="28"/>
                  <a:pt x="74" y="28"/>
                </a:cubicBezTo>
                <a:cubicBezTo>
                  <a:pt x="73" y="30"/>
                  <a:pt x="73" y="32"/>
                  <a:pt x="74" y="33"/>
                </a:cubicBezTo>
                <a:cubicBezTo>
                  <a:pt x="75" y="35"/>
                  <a:pt x="76" y="36"/>
                  <a:pt x="76" y="37"/>
                </a:cubicBezTo>
                <a:cubicBezTo>
                  <a:pt x="76" y="38"/>
                  <a:pt x="76" y="38"/>
                  <a:pt x="76" y="38"/>
                </a:cubicBezTo>
                <a:cubicBezTo>
                  <a:pt x="77" y="39"/>
                  <a:pt x="77" y="41"/>
                  <a:pt x="78" y="42"/>
                </a:cubicBezTo>
                <a:cubicBezTo>
                  <a:pt x="78" y="44"/>
                  <a:pt x="80" y="45"/>
                  <a:pt x="81" y="45"/>
                </a:cubicBezTo>
                <a:cubicBezTo>
                  <a:pt x="90" y="45"/>
                  <a:pt x="90" y="45"/>
                  <a:pt x="90" y="45"/>
                </a:cubicBezTo>
                <a:cubicBezTo>
                  <a:pt x="90" y="52"/>
                  <a:pt x="90" y="52"/>
                  <a:pt x="90" y="52"/>
                </a:cubicBezTo>
                <a:close/>
                <a:moveTo>
                  <a:pt x="49" y="32"/>
                </a:moveTo>
                <a:cubicBezTo>
                  <a:pt x="49" y="32"/>
                  <a:pt x="49" y="32"/>
                  <a:pt x="49" y="32"/>
                </a:cubicBezTo>
                <a:cubicBezTo>
                  <a:pt x="45" y="32"/>
                  <a:pt x="40" y="34"/>
                  <a:pt x="37" y="37"/>
                </a:cubicBezTo>
                <a:cubicBezTo>
                  <a:pt x="34" y="40"/>
                  <a:pt x="32" y="44"/>
                  <a:pt x="32" y="49"/>
                </a:cubicBezTo>
                <a:cubicBezTo>
                  <a:pt x="32" y="53"/>
                  <a:pt x="34" y="57"/>
                  <a:pt x="37" y="60"/>
                </a:cubicBezTo>
                <a:cubicBezTo>
                  <a:pt x="40" y="63"/>
                  <a:pt x="45" y="65"/>
                  <a:pt x="49" y="65"/>
                </a:cubicBezTo>
                <a:cubicBezTo>
                  <a:pt x="54" y="65"/>
                  <a:pt x="58" y="63"/>
                  <a:pt x="61" y="60"/>
                </a:cubicBezTo>
                <a:cubicBezTo>
                  <a:pt x="64" y="57"/>
                  <a:pt x="66" y="53"/>
                  <a:pt x="66" y="49"/>
                </a:cubicBezTo>
                <a:cubicBezTo>
                  <a:pt x="66" y="44"/>
                  <a:pt x="64" y="40"/>
                  <a:pt x="61" y="37"/>
                </a:cubicBezTo>
                <a:cubicBezTo>
                  <a:pt x="58" y="34"/>
                  <a:pt x="54" y="32"/>
                  <a:pt x="49" y="32"/>
                </a:cubicBezTo>
                <a:close/>
                <a:moveTo>
                  <a:pt x="58" y="57"/>
                </a:moveTo>
                <a:cubicBezTo>
                  <a:pt x="58" y="57"/>
                  <a:pt x="58" y="57"/>
                  <a:pt x="58" y="57"/>
                </a:cubicBezTo>
                <a:cubicBezTo>
                  <a:pt x="55" y="59"/>
                  <a:pt x="52" y="61"/>
                  <a:pt x="49" y="61"/>
                </a:cubicBezTo>
                <a:cubicBezTo>
                  <a:pt x="46" y="61"/>
                  <a:pt x="43" y="59"/>
                  <a:pt x="41" y="57"/>
                </a:cubicBezTo>
                <a:cubicBezTo>
                  <a:pt x="39" y="55"/>
                  <a:pt x="37" y="52"/>
                  <a:pt x="37" y="49"/>
                </a:cubicBezTo>
                <a:cubicBezTo>
                  <a:pt x="37" y="45"/>
                  <a:pt x="39" y="42"/>
                  <a:pt x="41" y="40"/>
                </a:cubicBezTo>
                <a:cubicBezTo>
                  <a:pt x="43" y="38"/>
                  <a:pt x="46" y="37"/>
                  <a:pt x="49" y="37"/>
                </a:cubicBezTo>
                <a:cubicBezTo>
                  <a:pt x="52" y="37"/>
                  <a:pt x="55" y="38"/>
                  <a:pt x="58" y="40"/>
                </a:cubicBezTo>
                <a:cubicBezTo>
                  <a:pt x="60" y="42"/>
                  <a:pt x="61" y="45"/>
                  <a:pt x="61" y="49"/>
                </a:cubicBezTo>
                <a:cubicBezTo>
                  <a:pt x="61" y="52"/>
                  <a:pt x="60" y="55"/>
                  <a:pt x="58" y="5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schemeClr val="bg1">
                  <a:lumMod val="50000"/>
                </a:schemeClr>
              </a:solidFill>
              <a:cs typeface="+mn-ea"/>
              <a:sym typeface="+mn-lt"/>
            </a:endParaRPr>
          </a:p>
        </p:txBody>
      </p:sp>
      <p:sp>
        <p:nvSpPr>
          <p:cNvPr id="59" name="Freeform 29"/>
          <p:cNvSpPr>
            <a:spLocks noEditPoints="1"/>
          </p:cNvSpPr>
          <p:nvPr/>
        </p:nvSpPr>
        <p:spPr bwMode="auto">
          <a:xfrm>
            <a:off x="4711700" y="4238875"/>
            <a:ext cx="254000" cy="283720"/>
          </a:xfrm>
          <a:custGeom>
            <a:avLst/>
            <a:gdLst>
              <a:gd name="T0" fmla="*/ 14 w 91"/>
              <a:gd name="T1" fmla="*/ 32 h 103"/>
              <a:gd name="T2" fmla="*/ 78 w 91"/>
              <a:gd name="T3" fmla="*/ 32 h 103"/>
              <a:gd name="T4" fmla="*/ 83 w 91"/>
              <a:gd name="T5" fmla="*/ 22 h 103"/>
              <a:gd name="T6" fmla="*/ 8 w 91"/>
              <a:gd name="T7" fmla="*/ 32 h 103"/>
              <a:gd name="T8" fmla="*/ 14 w 91"/>
              <a:gd name="T9" fmla="*/ 32 h 103"/>
              <a:gd name="T10" fmla="*/ 27 w 91"/>
              <a:gd name="T11" fmla="*/ 0 h 103"/>
              <a:gd name="T12" fmla="*/ 64 w 91"/>
              <a:gd name="T13" fmla="*/ 0 h 103"/>
              <a:gd name="T14" fmla="*/ 68 w 91"/>
              <a:gd name="T15" fmla="*/ 4 h 103"/>
              <a:gd name="T16" fmla="*/ 87 w 91"/>
              <a:gd name="T17" fmla="*/ 14 h 103"/>
              <a:gd name="T18" fmla="*/ 91 w 91"/>
              <a:gd name="T19" fmla="*/ 18 h 103"/>
              <a:gd name="T20" fmla="*/ 87 w 91"/>
              <a:gd name="T21" fmla="*/ 40 h 103"/>
              <a:gd name="T22" fmla="*/ 82 w 91"/>
              <a:gd name="T23" fmla="*/ 40 h 103"/>
              <a:gd name="T24" fmla="*/ 78 w 91"/>
              <a:gd name="T25" fmla="*/ 103 h 103"/>
              <a:gd name="T26" fmla="*/ 14 w 91"/>
              <a:gd name="T27" fmla="*/ 103 h 103"/>
              <a:gd name="T28" fmla="*/ 10 w 91"/>
              <a:gd name="T29" fmla="*/ 99 h 103"/>
              <a:gd name="T30" fmla="*/ 4 w 91"/>
              <a:gd name="T31" fmla="*/ 40 h 103"/>
              <a:gd name="T32" fmla="*/ 0 w 91"/>
              <a:gd name="T33" fmla="*/ 36 h 103"/>
              <a:gd name="T34" fmla="*/ 4 w 91"/>
              <a:gd name="T35" fmla="*/ 14 h 103"/>
              <a:gd name="T36" fmla="*/ 23 w 91"/>
              <a:gd name="T37" fmla="*/ 14 h 103"/>
              <a:gd name="T38" fmla="*/ 27 w 91"/>
              <a:gd name="T39" fmla="*/ 0 h 103"/>
              <a:gd name="T40" fmla="*/ 60 w 91"/>
              <a:gd name="T41" fmla="*/ 8 h 103"/>
              <a:gd name="T42" fmla="*/ 31 w 91"/>
              <a:gd name="T43" fmla="*/ 13 h 103"/>
              <a:gd name="T44" fmla="*/ 60 w 91"/>
              <a:gd name="T45" fmla="*/ 8 h 103"/>
              <a:gd name="T46" fmla="*/ 31 w 91"/>
              <a:gd name="T47" fmla="*/ 40 h 103"/>
              <a:gd name="T48" fmla="*/ 29 w 91"/>
              <a:gd name="T49" fmla="*/ 88 h 103"/>
              <a:gd name="T50" fmla="*/ 27 w 91"/>
              <a:gd name="T51" fmla="*/ 40 h 103"/>
              <a:gd name="T52" fmla="*/ 18 w 91"/>
              <a:gd name="T53" fmla="*/ 95 h 103"/>
              <a:gd name="T54" fmla="*/ 74 w 91"/>
              <a:gd name="T55" fmla="*/ 40 h 103"/>
              <a:gd name="T56" fmla="*/ 64 w 91"/>
              <a:gd name="T57" fmla="*/ 86 h 103"/>
              <a:gd name="T58" fmla="*/ 60 w 91"/>
              <a:gd name="T59" fmla="*/ 86 h 103"/>
              <a:gd name="T60" fmla="*/ 48 w 91"/>
              <a:gd name="T61" fmla="*/ 40 h 103"/>
              <a:gd name="T62" fmla="*/ 46 w 91"/>
              <a:gd name="T63" fmla="*/ 88 h 103"/>
              <a:gd name="T64" fmla="*/ 43 w 91"/>
              <a:gd name="T65" fmla="*/ 4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3">
                <a:moveTo>
                  <a:pt x="14" y="32"/>
                </a:moveTo>
                <a:cubicBezTo>
                  <a:pt x="14" y="32"/>
                  <a:pt x="14" y="32"/>
                  <a:pt x="14" y="32"/>
                </a:cubicBezTo>
                <a:cubicBezTo>
                  <a:pt x="78" y="32"/>
                  <a:pt x="78" y="32"/>
                  <a:pt x="78" y="32"/>
                </a:cubicBezTo>
                <a:cubicBezTo>
                  <a:pt x="78" y="32"/>
                  <a:pt x="78" y="32"/>
                  <a:pt x="78" y="32"/>
                </a:cubicBezTo>
                <a:cubicBezTo>
                  <a:pt x="83" y="32"/>
                  <a:pt x="83" y="32"/>
                  <a:pt x="83" y="32"/>
                </a:cubicBezTo>
                <a:cubicBezTo>
                  <a:pt x="83" y="22"/>
                  <a:pt x="83" y="22"/>
                  <a:pt x="83" y="22"/>
                </a:cubicBezTo>
                <a:cubicBezTo>
                  <a:pt x="8" y="22"/>
                  <a:pt x="8" y="22"/>
                  <a:pt x="8" y="22"/>
                </a:cubicBezTo>
                <a:cubicBezTo>
                  <a:pt x="8" y="32"/>
                  <a:pt x="8" y="32"/>
                  <a:pt x="8" y="32"/>
                </a:cubicBezTo>
                <a:cubicBezTo>
                  <a:pt x="13" y="32"/>
                  <a:pt x="13" y="32"/>
                  <a:pt x="13" y="32"/>
                </a:cubicBezTo>
                <a:cubicBezTo>
                  <a:pt x="14" y="32"/>
                  <a:pt x="14" y="32"/>
                  <a:pt x="14" y="32"/>
                </a:cubicBezTo>
                <a:close/>
                <a:moveTo>
                  <a:pt x="27" y="0"/>
                </a:moveTo>
                <a:cubicBezTo>
                  <a:pt x="27" y="0"/>
                  <a:pt x="27" y="0"/>
                  <a:pt x="27" y="0"/>
                </a:cubicBezTo>
                <a:cubicBezTo>
                  <a:pt x="27" y="0"/>
                  <a:pt x="27" y="0"/>
                  <a:pt x="27" y="0"/>
                </a:cubicBezTo>
                <a:cubicBezTo>
                  <a:pt x="64" y="0"/>
                  <a:pt x="64" y="0"/>
                  <a:pt x="64" y="0"/>
                </a:cubicBezTo>
                <a:cubicBezTo>
                  <a:pt x="66" y="0"/>
                  <a:pt x="68" y="2"/>
                  <a:pt x="68" y="4"/>
                </a:cubicBezTo>
                <a:cubicBezTo>
                  <a:pt x="68" y="4"/>
                  <a:pt x="68" y="4"/>
                  <a:pt x="68" y="4"/>
                </a:cubicBezTo>
                <a:cubicBezTo>
                  <a:pt x="68" y="14"/>
                  <a:pt x="68" y="14"/>
                  <a:pt x="68" y="14"/>
                </a:cubicBezTo>
                <a:cubicBezTo>
                  <a:pt x="87" y="14"/>
                  <a:pt x="87" y="14"/>
                  <a:pt x="87" y="14"/>
                </a:cubicBezTo>
                <a:cubicBezTo>
                  <a:pt x="90" y="14"/>
                  <a:pt x="91" y="16"/>
                  <a:pt x="91" y="18"/>
                </a:cubicBezTo>
                <a:cubicBezTo>
                  <a:pt x="91" y="18"/>
                  <a:pt x="91" y="18"/>
                  <a:pt x="91" y="18"/>
                </a:cubicBezTo>
                <a:cubicBezTo>
                  <a:pt x="91" y="36"/>
                  <a:pt x="91" y="36"/>
                  <a:pt x="91" y="36"/>
                </a:cubicBezTo>
                <a:cubicBezTo>
                  <a:pt x="91" y="39"/>
                  <a:pt x="90" y="40"/>
                  <a:pt x="87" y="40"/>
                </a:cubicBezTo>
                <a:cubicBezTo>
                  <a:pt x="87" y="40"/>
                  <a:pt x="87" y="40"/>
                  <a:pt x="87" y="40"/>
                </a:cubicBezTo>
                <a:cubicBezTo>
                  <a:pt x="82" y="40"/>
                  <a:pt x="82" y="40"/>
                  <a:pt x="82" y="40"/>
                </a:cubicBezTo>
                <a:cubicBezTo>
                  <a:pt x="82" y="99"/>
                  <a:pt x="82" y="99"/>
                  <a:pt x="82" y="99"/>
                </a:cubicBezTo>
                <a:cubicBezTo>
                  <a:pt x="82" y="101"/>
                  <a:pt x="80" y="103"/>
                  <a:pt x="78" y="103"/>
                </a:cubicBezTo>
                <a:cubicBezTo>
                  <a:pt x="77" y="103"/>
                  <a:pt x="77" y="103"/>
                  <a:pt x="77" y="103"/>
                </a:cubicBezTo>
                <a:cubicBezTo>
                  <a:pt x="14" y="103"/>
                  <a:pt x="14" y="103"/>
                  <a:pt x="14" y="103"/>
                </a:cubicBezTo>
                <a:cubicBezTo>
                  <a:pt x="11" y="103"/>
                  <a:pt x="10" y="101"/>
                  <a:pt x="10" y="99"/>
                </a:cubicBezTo>
                <a:cubicBezTo>
                  <a:pt x="10" y="99"/>
                  <a:pt x="10" y="99"/>
                  <a:pt x="10" y="99"/>
                </a:cubicBezTo>
                <a:cubicBezTo>
                  <a:pt x="10" y="40"/>
                  <a:pt x="10" y="40"/>
                  <a:pt x="10" y="40"/>
                </a:cubicBezTo>
                <a:cubicBezTo>
                  <a:pt x="4" y="40"/>
                  <a:pt x="4" y="40"/>
                  <a:pt x="4" y="40"/>
                </a:cubicBezTo>
                <a:cubicBezTo>
                  <a:pt x="2" y="40"/>
                  <a:pt x="0" y="39"/>
                  <a:pt x="0" y="36"/>
                </a:cubicBezTo>
                <a:cubicBezTo>
                  <a:pt x="0" y="36"/>
                  <a:pt x="0" y="36"/>
                  <a:pt x="0" y="36"/>
                </a:cubicBezTo>
                <a:cubicBezTo>
                  <a:pt x="0" y="18"/>
                  <a:pt x="0" y="18"/>
                  <a:pt x="0" y="18"/>
                </a:cubicBezTo>
                <a:cubicBezTo>
                  <a:pt x="0" y="16"/>
                  <a:pt x="2" y="14"/>
                  <a:pt x="4" y="14"/>
                </a:cubicBezTo>
                <a:cubicBezTo>
                  <a:pt x="4" y="14"/>
                  <a:pt x="4" y="14"/>
                  <a:pt x="4" y="14"/>
                </a:cubicBezTo>
                <a:cubicBezTo>
                  <a:pt x="23" y="14"/>
                  <a:pt x="23" y="14"/>
                  <a:pt x="23" y="14"/>
                </a:cubicBezTo>
                <a:cubicBezTo>
                  <a:pt x="23" y="4"/>
                  <a:pt x="23" y="4"/>
                  <a:pt x="23" y="4"/>
                </a:cubicBezTo>
                <a:cubicBezTo>
                  <a:pt x="23" y="2"/>
                  <a:pt x="25" y="0"/>
                  <a:pt x="27" y="0"/>
                </a:cubicBezTo>
                <a:close/>
                <a:moveTo>
                  <a:pt x="60" y="8"/>
                </a:moveTo>
                <a:cubicBezTo>
                  <a:pt x="60" y="8"/>
                  <a:pt x="60" y="8"/>
                  <a:pt x="60" y="8"/>
                </a:cubicBezTo>
                <a:cubicBezTo>
                  <a:pt x="31" y="8"/>
                  <a:pt x="31" y="8"/>
                  <a:pt x="31" y="8"/>
                </a:cubicBezTo>
                <a:cubicBezTo>
                  <a:pt x="31" y="13"/>
                  <a:pt x="31" y="13"/>
                  <a:pt x="31" y="13"/>
                </a:cubicBezTo>
                <a:cubicBezTo>
                  <a:pt x="60" y="13"/>
                  <a:pt x="60" y="13"/>
                  <a:pt x="60" y="13"/>
                </a:cubicBezTo>
                <a:cubicBezTo>
                  <a:pt x="60" y="8"/>
                  <a:pt x="60" y="8"/>
                  <a:pt x="60" y="8"/>
                </a:cubicBezTo>
                <a:close/>
                <a:moveTo>
                  <a:pt x="31" y="40"/>
                </a:moveTo>
                <a:cubicBezTo>
                  <a:pt x="31" y="40"/>
                  <a:pt x="31" y="40"/>
                  <a:pt x="31" y="40"/>
                </a:cubicBezTo>
                <a:cubicBezTo>
                  <a:pt x="31" y="86"/>
                  <a:pt x="31" y="86"/>
                  <a:pt x="31" y="86"/>
                </a:cubicBezTo>
                <a:cubicBezTo>
                  <a:pt x="31" y="87"/>
                  <a:pt x="30" y="88"/>
                  <a:pt x="29" y="88"/>
                </a:cubicBezTo>
                <a:cubicBezTo>
                  <a:pt x="28" y="88"/>
                  <a:pt x="27" y="87"/>
                  <a:pt x="27" y="86"/>
                </a:cubicBezTo>
                <a:cubicBezTo>
                  <a:pt x="27" y="40"/>
                  <a:pt x="27" y="40"/>
                  <a:pt x="27" y="40"/>
                </a:cubicBezTo>
                <a:cubicBezTo>
                  <a:pt x="18" y="40"/>
                  <a:pt x="18" y="40"/>
                  <a:pt x="18" y="40"/>
                </a:cubicBezTo>
                <a:cubicBezTo>
                  <a:pt x="18" y="95"/>
                  <a:pt x="18" y="95"/>
                  <a:pt x="18" y="95"/>
                </a:cubicBezTo>
                <a:cubicBezTo>
                  <a:pt x="74" y="95"/>
                  <a:pt x="74" y="95"/>
                  <a:pt x="74" y="95"/>
                </a:cubicBezTo>
                <a:cubicBezTo>
                  <a:pt x="74" y="40"/>
                  <a:pt x="74" y="40"/>
                  <a:pt x="74" y="40"/>
                </a:cubicBezTo>
                <a:cubicBezTo>
                  <a:pt x="64" y="40"/>
                  <a:pt x="64" y="40"/>
                  <a:pt x="64" y="40"/>
                </a:cubicBezTo>
                <a:cubicBezTo>
                  <a:pt x="64" y="86"/>
                  <a:pt x="64" y="86"/>
                  <a:pt x="64" y="86"/>
                </a:cubicBezTo>
                <a:cubicBezTo>
                  <a:pt x="64" y="87"/>
                  <a:pt x="63" y="88"/>
                  <a:pt x="62" y="88"/>
                </a:cubicBezTo>
                <a:cubicBezTo>
                  <a:pt x="61" y="88"/>
                  <a:pt x="60" y="87"/>
                  <a:pt x="60" y="86"/>
                </a:cubicBezTo>
                <a:cubicBezTo>
                  <a:pt x="60" y="40"/>
                  <a:pt x="60" y="40"/>
                  <a:pt x="60" y="40"/>
                </a:cubicBezTo>
                <a:cubicBezTo>
                  <a:pt x="48" y="40"/>
                  <a:pt x="48" y="40"/>
                  <a:pt x="48" y="40"/>
                </a:cubicBezTo>
                <a:cubicBezTo>
                  <a:pt x="48" y="86"/>
                  <a:pt x="48" y="86"/>
                  <a:pt x="48" y="86"/>
                </a:cubicBezTo>
                <a:cubicBezTo>
                  <a:pt x="48" y="87"/>
                  <a:pt x="47" y="88"/>
                  <a:pt x="46" y="88"/>
                </a:cubicBezTo>
                <a:cubicBezTo>
                  <a:pt x="44" y="88"/>
                  <a:pt x="43" y="87"/>
                  <a:pt x="43" y="86"/>
                </a:cubicBezTo>
                <a:cubicBezTo>
                  <a:pt x="43" y="40"/>
                  <a:pt x="43" y="40"/>
                  <a:pt x="43" y="40"/>
                </a:cubicBezTo>
                <a:cubicBezTo>
                  <a:pt x="31" y="40"/>
                  <a:pt x="31" y="40"/>
                  <a:pt x="31" y="40"/>
                </a:cubicBezTo>
                <a:close/>
              </a:path>
            </a:pathLst>
          </a:custGeom>
          <a:solidFill>
            <a:schemeClr val="bg1"/>
          </a:solidFill>
          <a:ln>
            <a:noFill/>
          </a:ln>
        </p:spPr>
        <p:txBody>
          <a:bodyPr/>
          <a:lstStyle/>
          <a:p>
            <a:endParaRPr lang="zh-CN" altLang="en-US" sz="2400">
              <a:solidFill>
                <a:schemeClr val="bg1">
                  <a:lumMod val="50000"/>
                </a:schemeClr>
              </a:solidFill>
              <a:cs typeface="+mn-ea"/>
              <a:sym typeface="+mn-lt"/>
            </a:endParaRPr>
          </a:p>
        </p:txBody>
      </p:sp>
      <p:sp>
        <p:nvSpPr>
          <p:cNvPr id="60" name="Freeform 30"/>
          <p:cNvSpPr>
            <a:spLocks noEditPoints="1"/>
          </p:cNvSpPr>
          <p:nvPr/>
        </p:nvSpPr>
        <p:spPr bwMode="auto">
          <a:xfrm>
            <a:off x="7344838" y="4240993"/>
            <a:ext cx="224367" cy="279487"/>
          </a:xfrm>
          <a:custGeom>
            <a:avLst/>
            <a:gdLst>
              <a:gd name="T0" fmla="*/ 61 w 81"/>
              <a:gd name="T1" fmla="*/ 25 h 101"/>
              <a:gd name="T2" fmla="*/ 55 w 81"/>
              <a:gd name="T3" fmla="*/ 6 h 101"/>
              <a:gd name="T4" fmla="*/ 40 w 81"/>
              <a:gd name="T5" fmla="*/ 0 h 101"/>
              <a:gd name="T6" fmla="*/ 19 w 81"/>
              <a:gd name="T7" fmla="*/ 21 h 101"/>
              <a:gd name="T8" fmla="*/ 4 w 81"/>
              <a:gd name="T9" fmla="*/ 25 h 101"/>
              <a:gd name="T10" fmla="*/ 0 w 81"/>
              <a:gd name="T11" fmla="*/ 97 h 101"/>
              <a:gd name="T12" fmla="*/ 77 w 81"/>
              <a:gd name="T13" fmla="*/ 101 h 101"/>
              <a:gd name="T14" fmla="*/ 81 w 81"/>
              <a:gd name="T15" fmla="*/ 29 h 101"/>
              <a:gd name="T16" fmla="*/ 57 w 81"/>
              <a:gd name="T17" fmla="*/ 46 h 101"/>
              <a:gd name="T18" fmla="*/ 59 w 81"/>
              <a:gd name="T19" fmla="*/ 45 h 101"/>
              <a:gd name="T20" fmla="*/ 59 w 81"/>
              <a:gd name="T21" fmla="*/ 45 h 101"/>
              <a:gd name="T22" fmla="*/ 61 w 81"/>
              <a:gd name="T23" fmla="*/ 46 h 101"/>
              <a:gd name="T24" fmla="*/ 62 w 81"/>
              <a:gd name="T25" fmla="*/ 48 h 101"/>
              <a:gd name="T26" fmla="*/ 61 w 81"/>
              <a:gd name="T27" fmla="*/ 50 h 101"/>
              <a:gd name="T28" fmla="*/ 57 w 81"/>
              <a:gd name="T29" fmla="*/ 50 h 101"/>
              <a:gd name="T30" fmla="*/ 56 w 81"/>
              <a:gd name="T31" fmla="*/ 48 h 101"/>
              <a:gd name="T32" fmla="*/ 57 w 81"/>
              <a:gd name="T33" fmla="*/ 46 h 101"/>
              <a:gd name="T34" fmla="*/ 24 w 81"/>
              <a:gd name="T35" fmla="*/ 21 h 101"/>
              <a:gd name="T36" fmla="*/ 40 w 81"/>
              <a:gd name="T37" fmla="*/ 5 h 101"/>
              <a:gd name="T38" fmla="*/ 52 w 81"/>
              <a:gd name="T39" fmla="*/ 10 h 101"/>
              <a:gd name="T40" fmla="*/ 57 w 81"/>
              <a:gd name="T41" fmla="*/ 25 h 101"/>
              <a:gd name="T42" fmla="*/ 24 w 81"/>
              <a:gd name="T43" fmla="*/ 21 h 101"/>
              <a:gd name="T44" fmla="*/ 19 w 81"/>
              <a:gd name="T45" fmla="*/ 46 h 101"/>
              <a:gd name="T46" fmla="*/ 21 w 81"/>
              <a:gd name="T47" fmla="*/ 45 h 101"/>
              <a:gd name="T48" fmla="*/ 22 w 81"/>
              <a:gd name="T49" fmla="*/ 45 h 101"/>
              <a:gd name="T50" fmla="*/ 24 w 81"/>
              <a:gd name="T51" fmla="*/ 46 h 101"/>
              <a:gd name="T52" fmla="*/ 24 w 81"/>
              <a:gd name="T53" fmla="*/ 50 h 101"/>
              <a:gd name="T54" fmla="*/ 21 w 81"/>
              <a:gd name="T55" fmla="*/ 51 h 101"/>
              <a:gd name="T56" fmla="*/ 19 w 81"/>
              <a:gd name="T57" fmla="*/ 50 h 101"/>
              <a:gd name="T58" fmla="*/ 19 w 81"/>
              <a:gd name="T59" fmla="*/ 46 h 101"/>
              <a:gd name="T60" fmla="*/ 73 w 81"/>
              <a:gd name="T61" fmla="*/ 93 h 101"/>
              <a:gd name="T62" fmla="*/ 8 w 81"/>
              <a:gd name="T63" fmla="*/ 33 h 101"/>
              <a:gd name="T64" fmla="*/ 19 w 81"/>
              <a:gd name="T65" fmla="*/ 41 h 101"/>
              <a:gd name="T66" fmla="*/ 16 w 81"/>
              <a:gd name="T67" fmla="*/ 42 h 101"/>
              <a:gd name="T68" fmla="*/ 16 w 81"/>
              <a:gd name="T69" fmla="*/ 53 h 101"/>
              <a:gd name="T70" fmla="*/ 21 w 81"/>
              <a:gd name="T71" fmla="*/ 56 h 101"/>
              <a:gd name="T72" fmla="*/ 27 w 81"/>
              <a:gd name="T73" fmla="*/ 53 h 101"/>
              <a:gd name="T74" fmla="*/ 27 w 81"/>
              <a:gd name="T75" fmla="*/ 42 h 101"/>
              <a:gd name="T76" fmla="*/ 24 w 81"/>
              <a:gd name="T77" fmla="*/ 41 h 101"/>
              <a:gd name="T78" fmla="*/ 57 w 81"/>
              <a:gd name="T79" fmla="*/ 33 h 101"/>
              <a:gd name="T80" fmla="*/ 54 w 81"/>
              <a:gd name="T81" fmla="*/ 42 h 101"/>
              <a:gd name="T82" fmla="*/ 51 w 81"/>
              <a:gd name="T83" fmla="*/ 48 h 101"/>
              <a:gd name="T84" fmla="*/ 54 w 81"/>
              <a:gd name="T85" fmla="*/ 53 h 101"/>
              <a:gd name="T86" fmla="*/ 64 w 81"/>
              <a:gd name="T87" fmla="*/ 53 h 101"/>
              <a:gd name="T88" fmla="*/ 67 w 81"/>
              <a:gd name="T89" fmla="*/ 48 h 101"/>
              <a:gd name="T90" fmla="*/ 61 w 81"/>
              <a:gd name="T91" fmla="*/ 41 h 101"/>
              <a:gd name="T92" fmla="*/ 73 w 81"/>
              <a:gd name="T93" fmla="*/ 3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1" h="101">
                <a:moveTo>
                  <a:pt x="77" y="25"/>
                </a:moveTo>
                <a:cubicBezTo>
                  <a:pt x="61" y="25"/>
                  <a:pt x="61" y="25"/>
                  <a:pt x="61" y="25"/>
                </a:cubicBezTo>
                <a:cubicBezTo>
                  <a:pt x="61" y="21"/>
                  <a:pt x="61" y="21"/>
                  <a:pt x="61" y="21"/>
                </a:cubicBezTo>
                <a:cubicBezTo>
                  <a:pt x="61" y="15"/>
                  <a:pt x="59" y="10"/>
                  <a:pt x="55" y="6"/>
                </a:cubicBezTo>
                <a:cubicBezTo>
                  <a:pt x="55" y="6"/>
                  <a:pt x="55" y="6"/>
                  <a:pt x="55" y="6"/>
                </a:cubicBezTo>
                <a:cubicBezTo>
                  <a:pt x="51" y="2"/>
                  <a:pt x="46" y="0"/>
                  <a:pt x="40" y="0"/>
                </a:cubicBezTo>
                <a:cubicBezTo>
                  <a:pt x="34" y="0"/>
                  <a:pt x="29" y="2"/>
                  <a:pt x="25" y="6"/>
                </a:cubicBezTo>
                <a:cubicBezTo>
                  <a:pt x="21" y="10"/>
                  <a:pt x="19" y="15"/>
                  <a:pt x="19" y="21"/>
                </a:cubicBezTo>
                <a:cubicBezTo>
                  <a:pt x="19" y="25"/>
                  <a:pt x="19" y="25"/>
                  <a:pt x="19" y="25"/>
                </a:cubicBezTo>
                <a:cubicBezTo>
                  <a:pt x="4" y="25"/>
                  <a:pt x="4" y="25"/>
                  <a:pt x="4" y="25"/>
                </a:cubicBezTo>
                <a:cubicBezTo>
                  <a:pt x="2" y="25"/>
                  <a:pt x="0" y="27"/>
                  <a:pt x="0" y="29"/>
                </a:cubicBezTo>
                <a:cubicBezTo>
                  <a:pt x="0" y="97"/>
                  <a:pt x="0" y="97"/>
                  <a:pt x="0" y="97"/>
                </a:cubicBezTo>
                <a:cubicBezTo>
                  <a:pt x="0" y="99"/>
                  <a:pt x="2" y="101"/>
                  <a:pt x="4" y="101"/>
                </a:cubicBezTo>
                <a:cubicBezTo>
                  <a:pt x="77" y="101"/>
                  <a:pt x="77" y="101"/>
                  <a:pt x="77" y="101"/>
                </a:cubicBezTo>
                <a:cubicBezTo>
                  <a:pt x="79" y="101"/>
                  <a:pt x="81" y="99"/>
                  <a:pt x="81" y="97"/>
                </a:cubicBezTo>
                <a:cubicBezTo>
                  <a:pt x="81" y="29"/>
                  <a:pt x="81" y="29"/>
                  <a:pt x="81" y="29"/>
                </a:cubicBezTo>
                <a:cubicBezTo>
                  <a:pt x="81" y="27"/>
                  <a:pt x="79" y="25"/>
                  <a:pt x="77" y="25"/>
                </a:cubicBezTo>
                <a:close/>
                <a:moveTo>
                  <a:pt x="57" y="46"/>
                </a:moveTo>
                <a:cubicBezTo>
                  <a:pt x="57" y="46"/>
                  <a:pt x="57" y="46"/>
                  <a:pt x="57" y="46"/>
                </a:cubicBezTo>
                <a:cubicBezTo>
                  <a:pt x="57" y="45"/>
                  <a:pt x="58" y="45"/>
                  <a:pt x="59" y="45"/>
                </a:cubicBezTo>
                <a:cubicBezTo>
                  <a:pt x="59" y="45"/>
                  <a:pt x="59" y="45"/>
                  <a:pt x="59" y="45"/>
                </a:cubicBezTo>
                <a:cubicBezTo>
                  <a:pt x="59" y="45"/>
                  <a:pt x="59" y="45"/>
                  <a:pt x="59" y="45"/>
                </a:cubicBezTo>
                <a:cubicBezTo>
                  <a:pt x="60" y="45"/>
                  <a:pt x="61" y="45"/>
                  <a:pt x="61" y="46"/>
                </a:cubicBezTo>
                <a:cubicBezTo>
                  <a:pt x="61" y="46"/>
                  <a:pt x="61" y="46"/>
                  <a:pt x="61" y="46"/>
                </a:cubicBezTo>
                <a:cubicBezTo>
                  <a:pt x="61" y="46"/>
                  <a:pt x="61" y="46"/>
                  <a:pt x="61" y="46"/>
                </a:cubicBezTo>
                <a:cubicBezTo>
                  <a:pt x="62" y="46"/>
                  <a:pt x="62" y="47"/>
                  <a:pt x="62" y="48"/>
                </a:cubicBezTo>
                <a:cubicBezTo>
                  <a:pt x="62" y="49"/>
                  <a:pt x="62" y="49"/>
                  <a:pt x="61" y="50"/>
                </a:cubicBezTo>
                <a:cubicBezTo>
                  <a:pt x="61" y="50"/>
                  <a:pt x="61" y="50"/>
                  <a:pt x="61" y="50"/>
                </a:cubicBezTo>
                <a:cubicBezTo>
                  <a:pt x="61" y="50"/>
                  <a:pt x="60" y="51"/>
                  <a:pt x="59" y="51"/>
                </a:cubicBezTo>
                <a:cubicBezTo>
                  <a:pt x="58" y="51"/>
                  <a:pt x="57" y="50"/>
                  <a:pt x="57" y="50"/>
                </a:cubicBezTo>
                <a:cubicBezTo>
                  <a:pt x="57" y="50"/>
                  <a:pt x="57" y="50"/>
                  <a:pt x="57" y="50"/>
                </a:cubicBezTo>
                <a:cubicBezTo>
                  <a:pt x="56" y="49"/>
                  <a:pt x="56" y="49"/>
                  <a:pt x="56" y="48"/>
                </a:cubicBezTo>
                <a:cubicBezTo>
                  <a:pt x="56" y="47"/>
                  <a:pt x="56" y="46"/>
                  <a:pt x="57" y="46"/>
                </a:cubicBezTo>
                <a:cubicBezTo>
                  <a:pt x="57" y="46"/>
                  <a:pt x="57" y="46"/>
                  <a:pt x="57" y="46"/>
                </a:cubicBezTo>
                <a:close/>
                <a:moveTo>
                  <a:pt x="24" y="21"/>
                </a:moveTo>
                <a:cubicBezTo>
                  <a:pt x="24" y="21"/>
                  <a:pt x="24" y="21"/>
                  <a:pt x="24" y="21"/>
                </a:cubicBezTo>
                <a:cubicBezTo>
                  <a:pt x="24" y="17"/>
                  <a:pt x="26" y="13"/>
                  <a:pt x="29" y="10"/>
                </a:cubicBezTo>
                <a:cubicBezTo>
                  <a:pt x="32" y="7"/>
                  <a:pt x="36" y="5"/>
                  <a:pt x="40" y="5"/>
                </a:cubicBezTo>
                <a:cubicBezTo>
                  <a:pt x="45" y="5"/>
                  <a:pt x="49" y="7"/>
                  <a:pt x="52" y="10"/>
                </a:cubicBezTo>
                <a:cubicBezTo>
                  <a:pt x="52" y="10"/>
                  <a:pt x="52" y="10"/>
                  <a:pt x="52" y="10"/>
                </a:cubicBezTo>
                <a:cubicBezTo>
                  <a:pt x="55" y="13"/>
                  <a:pt x="57" y="17"/>
                  <a:pt x="57" y="21"/>
                </a:cubicBezTo>
                <a:cubicBezTo>
                  <a:pt x="57" y="25"/>
                  <a:pt x="57" y="25"/>
                  <a:pt x="57" y="25"/>
                </a:cubicBezTo>
                <a:cubicBezTo>
                  <a:pt x="24" y="25"/>
                  <a:pt x="24" y="25"/>
                  <a:pt x="24" y="25"/>
                </a:cubicBezTo>
                <a:cubicBezTo>
                  <a:pt x="24" y="21"/>
                  <a:pt x="24" y="21"/>
                  <a:pt x="24" y="21"/>
                </a:cubicBezTo>
                <a:close/>
                <a:moveTo>
                  <a:pt x="19" y="46"/>
                </a:moveTo>
                <a:cubicBezTo>
                  <a:pt x="19" y="46"/>
                  <a:pt x="19" y="46"/>
                  <a:pt x="19" y="46"/>
                </a:cubicBezTo>
                <a:cubicBezTo>
                  <a:pt x="19" y="46"/>
                  <a:pt x="19" y="46"/>
                  <a:pt x="19" y="46"/>
                </a:cubicBezTo>
                <a:cubicBezTo>
                  <a:pt x="20" y="45"/>
                  <a:pt x="21" y="45"/>
                  <a:pt x="21" y="45"/>
                </a:cubicBezTo>
                <a:cubicBezTo>
                  <a:pt x="21" y="45"/>
                  <a:pt x="21" y="45"/>
                  <a:pt x="21" y="45"/>
                </a:cubicBezTo>
                <a:cubicBezTo>
                  <a:pt x="22" y="45"/>
                  <a:pt x="22" y="45"/>
                  <a:pt x="22" y="45"/>
                </a:cubicBezTo>
                <a:cubicBezTo>
                  <a:pt x="22" y="45"/>
                  <a:pt x="23" y="45"/>
                  <a:pt x="24" y="46"/>
                </a:cubicBezTo>
                <a:cubicBezTo>
                  <a:pt x="24" y="46"/>
                  <a:pt x="24" y="46"/>
                  <a:pt x="24" y="46"/>
                </a:cubicBezTo>
                <a:cubicBezTo>
                  <a:pt x="24" y="46"/>
                  <a:pt x="24" y="47"/>
                  <a:pt x="24" y="48"/>
                </a:cubicBezTo>
                <a:cubicBezTo>
                  <a:pt x="24" y="49"/>
                  <a:pt x="24" y="49"/>
                  <a:pt x="24" y="50"/>
                </a:cubicBezTo>
                <a:cubicBezTo>
                  <a:pt x="24" y="50"/>
                  <a:pt x="24" y="50"/>
                  <a:pt x="24" y="50"/>
                </a:cubicBezTo>
                <a:cubicBezTo>
                  <a:pt x="23" y="50"/>
                  <a:pt x="22" y="51"/>
                  <a:pt x="21" y="51"/>
                </a:cubicBezTo>
                <a:cubicBezTo>
                  <a:pt x="21" y="51"/>
                  <a:pt x="20" y="50"/>
                  <a:pt x="19" y="50"/>
                </a:cubicBezTo>
                <a:cubicBezTo>
                  <a:pt x="19" y="50"/>
                  <a:pt x="19" y="50"/>
                  <a:pt x="19" y="50"/>
                </a:cubicBezTo>
                <a:cubicBezTo>
                  <a:pt x="19" y="49"/>
                  <a:pt x="19" y="49"/>
                  <a:pt x="19" y="48"/>
                </a:cubicBezTo>
                <a:cubicBezTo>
                  <a:pt x="19" y="47"/>
                  <a:pt x="19" y="46"/>
                  <a:pt x="19" y="46"/>
                </a:cubicBezTo>
                <a:close/>
                <a:moveTo>
                  <a:pt x="73" y="93"/>
                </a:moveTo>
                <a:cubicBezTo>
                  <a:pt x="73" y="93"/>
                  <a:pt x="73" y="93"/>
                  <a:pt x="73" y="93"/>
                </a:cubicBezTo>
                <a:cubicBezTo>
                  <a:pt x="8" y="93"/>
                  <a:pt x="8" y="93"/>
                  <a:pt x="8" y="93"/>
                </a:cubicBezTo>
                <a:cubicBezTo>
                  <a:pt x="8" y="33"/>
                  <a:pt x="8" y="33"/>
                  <a:pt x="8" y="33"/>
                </a:cubicBezTo>
                <a:cubicBezTo>
                  <a:pt x="19" y="33"/>
                  <a:pt x="19" y="33"/>
                  <a:pt x="19" y="33"/>
                </a:cubicBezTo>
                <a:cubicBezTo>
                  <a:pt x="19" y="41"/>
                  <a:pt x="19" y="41"/>
                  <a:pt x="19" y="41"/>
                </a:cubicBezTo>
                <a:cubicBezTo>
                  <a:pt x="18" y="41"/>
                  <a:pt x="17" y="42"/>
                  <a:pt x="16" y="42"/>
                </a:cubicBezTo>
                <a:cubicBezTo>
                  <a:pt x="16" y="42"/>
                  <a:pt x="16" y="42"/>
                  <a:pt x="16" y="42"/>
                </a:cubicBezTo>
                <a:cubicBezTo>
                  <a:pt x="15" y="44"/>
                  <a:pt x="14" y="46"/>
                  <a:pt x="14" y="48"/>
                </a:cubicBezTo>
                <a:cubicBezTo>
                  <a:pt x="14" y="50"/>
                  <a:pt x="15" y="52"/>
                  <a:pt x="16" y="53"/>
                </a:cubicBezTo>
                <a:cubicBezTo>
                  <a:pt x="16" y="53"/>
                  <a:pt x="16" y="53"/>
                  <a:pt x="16" y="53"/>
                </a:cubicBezTo>
                <a:cubicBezTo>
                  <a:pt x="17" y="55"/>
                  <a:pt x="19" y="56"/>
                  <a:pt x="21" y="56"/>
                </a:cubicBezTo>
                <a:cubicBezTo>
                  <a:pt x="24" y="56"/>
                  <a:pt x="25" y="55"/>
                  <a:pt x="27" y="53"/>
                </a:cubicBezTo>
                <a:cubicBezTo>
                  <a:pt x="27" y="53"/>
                  <a:pt x="27" y="53"/>
                  <a:pt x="27" y="53"/>
                </a:cubicBezTo>
                <a:cubicBezTo>
                  <a:pt x="28" y="52"/>
                  <a:pt x="29" y="50"/>
                  <a:pt x="29" y="48"/>
                </a:cubicBezTo>
                <a:cubicBezTo>
                  <a:pt x="29" y="46"/>
                  <a:pt x="28" y="44"/>
                  <a:pt x="27" y="42"/>
                </a:cubicBezTo>
                <a:cubicBezTo>
                  <a:pt x="27" y="42"/>
                  <a:pt x="27" y="42"/>
                  <a:pt x="27" y="42"/>
                </a:cubicBezTo>
                <a:cubicBezTo>
                  <a:pt x="26" y="42"/>
                  <a:pt x="25" y="41"/>
                  <a:pt x="24" y="41"/>
                </a:cubicBezTo>
                <a:cubicBezTo>
                  <a:pt x="24" y="33"/>
                  <a:pt x="24" y="33"/>
                  <a:pt x="24" y="33"/>
                </a:cubicBezTo>
                <a:cubicBezTo>
                  <a:pt x="57" y="33"/>
                  <a:pt x="57" y="33"/>
                  <a:pt x="57" y="33"/>
                </a:cubicBezTo>
                <a:cubicBezTo>
                  <a:pt x="57" y="41"/>
                  <a:pt x="57" y="41"/>
                  <a:pt x="57" y="41"/>
                </a:cubicBezTo>
                <a:cubicBezTo>
                  <a:pt x="56" y="41"/>
                  <a:pt x="55" y="42"/>
                  <a:pt x="54" y="42"/>
                </a:cubicBezTo>
                <a:cubicBezTo>
                  <a:pt x="54" y="42"/>
                  <a:pt x="54" y="42"/>
                  <a:pt x="54" y="42"/>
                </a:cubicBezTo>
                <a:cubicBezTo>
                  <a:pt x="52" y="44"/>
                  <a:pt x="51" y="46"/>
                  <a:pt x="51" y="48"/>
                </a:cubicBezTo>
                <a:cubicBezTo>
                  <a:pt x="51" y="50"/>
                  <a:pt x="52" y="52"/>
                  <a:pt x="53" y="53"/>
                </a:cubicBezTo>
                <a:cubicBezTo>
                  <a:pt x="54" y="53"/>
                  <a:pt x="54" y="53"/>
                  <a:pt x="54" y="53"/>
                </a:cubicBezTo>
                <a:cubicBezTo>
                  <a:pt x="55" y="55"/>
                  <a:pt x="57" y="56"/>
                  <a:pt x="59" y="56"/>
                </a:cubicBezTo>
                <a:cubicBezTo>
                  <a:pt x="61" y="56"/>
                  <a:pt x="63" y="55"/>
                  <a:pt x="64" y="53"/>
                </a:cubicBezTo>
                <a:cubicBezTo>
                  <a:pt x="64" y="53"/>
                  <a:pt x="64" y="53"/>
                  <a:pt x="64" y="53"/>
                </a:cubicBezTo>
                <a:cubicBezTo>
                  <a:pt x="66" y="52"/>
                  <a:pt x="67" y="50"/>
                  <a:pt x="67" y="48"/>
                </a:cubicBezTo>
                <a:cubicBezTo>
                  <a:pt x="67" y="46"/>
                  <a:pt x="66" y="44"/>
                  <a:pt x="64" y="42"/>
                </a:cubicBezTo>
                <a:cubicBezTo>
                  <a:pt x="64" y="42"/>
                  <a:pt x="63" y="41"/>
                  <a:pt x="61" y="41"/>
                </a:cubicBezTo>
                <a:cubicBezTo>
                  <a:pt x="61" y="33"/>
                  <a:pt x="61" y="33"/>
                  <a:pt x="61" y="33"/>
                </a:cubicBezTo>
                <a:cubicBezTo>
                  <a:pt x="73" y="33"/>
                  <a:pt x="73" y="33"/>
                  <a:pt x="73" y="33"/>
                </a:cubicBezTo>
                <a:cubicBezTo>
                  <a:pt x="73" y="93"/>
                  <a:pt x="73" y="93"/>
                  <a:pt x="73" y="93"/>
                </a:cubicBezTo>
                <a:close/>
              </a:path>
            </a:pathLst>
          </a:custGeom>
          <a:solidFill>
            <a:schemeClr val="bg1"/>
          </a:solidFill>
          <a:ln>
            <a:noFill/>
          </a:ln>
        </p:spPr>
        <p:txBody>
          <a:bodyPr/>
          <a:lstStyle/>
          <a:p>
            <a:endParaRPr lang="zh-CN" altLang="en-US" sz="2400">
              <a:solidFill>
                <a:schemeClr val="bg1">
                  <a:lumMod val="50000"/>
                </a:schemeClr>
              </a:solidFill>
              <a:cs typeface="+mn-ea"/>
              <a:sym typeface="+mn-lt"/>
            </a:endParaRPr>
          </a:p>
        </p:txBody>
      </p:sp>
      <p:sp>
        <p:nvSpPr>
          <p:cNvPr id="61" name="Rectangle 31"/>
          <p:cNvSpPr>
            <a:spLocks noChangeArrowheads="1"/>
          </p:cNvSpPr>
          <p:nvPr/>
        </p:nvSpPr>
        <p:spPr bwMode="auto">
          <a:xfrm>
            <a:off x="1679509" y="1509381"/>
            <a:ext cx="2078800" cy="84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1450940">
              <a:lnSpc>
                <a:spcPct val="120000"/>
              </a:lnSpc>
              <a:defRPr/>
            </a:pPr>
            <a:r>
              <a:rPr lang="zh-CN" altLang="en-US" sz="1600" dirty="0">
                <a:solidFill>
                  <a:schemeClr val="tx1">
                    <a:lumMod val="75000"/>
                    <a:lumOff val="25000"/>
                  </a:schemeClr>
                </a:solidFill>
                <a:cs typeface="+mn-ea"/>
                <a:sym typeface="+mn-lt"/>
              </a:rPr>
              <a:t>添加标题</a:t>
            </a:r>
            <a:endParaRPr lang="en-US" altLang="zh-CN" sz="1600" dirty="0">
              <a:solidFill>
                <a:schemeClr val="tx1">
                  <a:lumMod val="75000"/>
                  <a:lumOff val="25000"/>
                </a:schemeClr>
              </a:solidFill>
              <a:cs typeface="+mn-ea"/>
              <a:sym typeface="+mn-lt"/>
            </a:endParaRPr>
          </a:p>
          <a:p>
            <a:pPr algn="r"/>
            <a:r>
              <a:rPr lang="zh-CN" altLang="en-US" sz="1200" dirty="0">
                <a:solidFill>
                  <a:schemeClr val="tx1">
                    <a:lumMod val="50000"/>
                    <a:lumOff val="50000"/>
                  </a:schemeClr>
                </a:solidFill>
                <a:cs typeface="+mn-ea"/>
                <a:sym typeface="+mn-lt"/>
              </a:rPr>
              <a:t>您的内容打在这里您的内容打在这里，或者通过复制您的文本后，在此框中选择粘贴</a:t>
            </a:r>
          </a:p>
        </p:txBody>
      </p:sp>
      <p:sp>
        <p:nvSpPr>
          <p:cNvPr id="62" name="Rectangle 32"/>
          <p:cNvSpPr>
            <a:spLocks noChangeArrowheads="1"/>
          </p:cNvSpPr>
          <p:nvPr/>
        </p:nvSpPr>
        <p:spPr bwMode="auto">
          <a:xfrm>
            <a:off x="4333811" y="1509381"/>
            <a:ext cx="2078800" cy="84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1450940">
              <a:lnSpc>
                <a:spcPct val="120000"/>
              </a:lnSpc>
              <a:defRPr/>
            </a:pPr>
            <a:r>
              <a:rPr lang="zh-CN" altLang="en-US" sz="1600" dirty="0">
                <a:solidFill>
                  <a:schemeClr val="tx1">
                    <a:lumMod val="75000"/>
                    <a:lumOff val="25000"/>
                  </a:schemeClr>
                </a:solidFill>
                <a:cs typeface="+mn-ea"/>
                <a:sym typeface="+mn-lt"/>
              </a:rPr>
              <a:t>添加标题</a:t>
            </a:r>
            <a:endParaRPr lang="en-US" altLang="zh-CN" sz="1600" dirty="0">
              <a:solidFill>
                <a:schemeClr val="tx1">
                  <a:lumMod val="75000"/>
                  <a:lumOff val="25000"/>
                </a:schemeClr>
              </a:solidFill>
              <a:cs typeface="+mn-ea"/>
              <a:sym typeface="+mn-lt"/>
            </a:endParaRPr>
          </a:p>
          <a:p>
            <a:pPr algn="r"/>
            <a:r>
              <a:rPr lang="zh-CN" altLang="en-US" sz="1200" dirty="0">
                <a:solidFill>
                  <a:schemeClr val="tx1">
                    <a:lumMod val="50000"/>
                    <a:lumOff val="50000"/>
                  </a:schemeClr>
                </a:solidFill>
                <a:cs typeface="+mn-ea"/>
                <a:sym typeface="+mn-lt"/>
              </a:rPr>
              <a:t>您的内容打在这里您的内容打在这里，或者通过复制您的文本后，在此框中选择粘贴</a:t>
            </a:r>
          </a:p>
        </p:txBody>
      </p:sp>
      <p:sp>
        <p:nvSpPr>
          <p:cNvPr id="63" name="Rectangle 33"/>
          <p:cNvSpPr>
            <a:spLocks noChangeArrowheads="1"/>
          </p:cNvSpPr>
          <p:nvPr/>
        </p:nvSpPr>
        <p:spPr bwMode="auto">
          <a:xfrm>
            <a:off x="6952128" y="1509381"/>
            <a:ext cx="2078801" cy="84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1450940">
              <a:lnSpc>
                <a:spcPct val="120000"/>
              </a:lnSpc>
              <a:defRPr/>
            </a:pPr>
            <a:r>
              <a:rPr lang="zh-CN" altLang="en-US" sz="1600" dirty="0">
                <a:solidFill>
                  <a:schemeClr val="tx1">
                    <a:lumMod val="75000"/>
                    <a:lumOff val="25000"/>
                  </a:schemeClr>
                </a:solidFill>
                <a:cs typeface="+mn-ea"/>
                <a:sym typeface="+mn-lt"/>
              </a:rPr>
              <a:t>添加标题</a:t>
            </a:r>
            <a:endParaRPr lang="en-US" altLang="zh-CN" sz="1600" dirty="0">
              <a:solidFill>
                <a:schemeClr val="tx1">
                  <a:lumMod val="75000"/>
                  <a:lumOff val="25000"/>
                </a:schemeClr>
              </a:solidFill>
              <a:cs typeface="+mn-ea"/>
              <a:sym typeface="+mn-lt"/>
            </a:endParaRPr>
          </a:p>
          <a:p>
            <a:pPr algn="r"/>
            <a:r>
              <a:rPr lang="zh-CN" altLang="en-US" sz="1200" dirty="0">
                <a:solidFill>
                  <a:schemeClr val="tx1">
                    <a:lumMod val="50000"/>
                    <a:lumOff val="50000"/>
                  </a:schemeClr>
                </a:solidFill>
                <a:cs typeface="+mn-ea"/>
                <a:sym typeface="+mn-lt"/>
              </a:rPr>
              <a:t>您的内容打在这里您的内容打在这里，或者通过复制您的文本后，在此框中选择粘贴</a:t>
            </a:r>
          </a:p>
        </p:txBody>
      </p:sp>
      <p:sp>
        <p:nvSpPr>
          <p:cNvPr id="64" name="Rectangle 34"/>
          <p:cNvSpPr>
            <a:spLocks noChangeArrowheads="1"/>
          </p:cNvSpPr>
          <p:nvPr/>
        </p:nvSpPr>
        <p:spPr bwMode="auto">
          <a:xfrm>
            <a:off x="2735630" y="5354703"/>
            <a:ext cx="2112236" cy="84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1450940">
              <a:lnSpc>
                <a:spcPct val="120000"/>
              </a:lnSpc>
              <a:defRPr/>
            </a:pPr>
            <a:r>
              <a:rPr lang="zh-CN" altLang="en-US" sz="1600" dirty="0">
                <a:solidFill>
                  <a:schemeClr val="tx1">
                    <a:lumMod val="75000"/>
                    <a:lumOff val="25000"/>
                  </a:schemeClr>
                </a:solidFill>
                <a:cs typeface="+mn-ea"/>
                <a:sym typeface="+mn-lt"/>
              </a:rPr>
              <a:t>添加标题</a:t>
            </a:r>
            <a:endParaRPr lang="en-US" altLang="zh-CN" sz="1600" dirty="0">
              <a:solidFill>
                <a:schemeClr val="tx1">
                  <a:lumMod val="75000"/>
                  <a:lumOff val="25000"/>
                </a:schemeClr>
              </a:solidFill>
              <a:cs typeface="+mn-ea"/>
              <a:sym typeface="+mn-lt"/>
            </a:endParaRPr>
          </a:p>
          <a:p>
            <a:pPr algn="r"/>
            <a:r>
              <a:rPr lang="zh-CN" altLang="en-US" sz="1200" dirty="0">
                <a:solidFill>
                  <a:schemeClr val="tx1">
                    <a:lumMod val="50000"/>
                    <a:lumOff val="50000"/>
                  </a:schemeClr>
                </a:solidFill>
                <a:cs typeface="+mn-ea"/>
                <a:sym typeface="+mn-lt"/>
              </a:rPr>
              <a:t>您的内容打在这里您的内容打在这里，或者通过复制您的文本后，在此框中选择粘贴</a:t>
            </a:r>
          </a:p>
        </p:txBody>
      </p:sp>
      <p:sp>
        <p:nvSpPr>
          <p:cNvPr id="65" name="Rectangle 35"/>
          <p:cNvSpPr>
            <a:spLocks noChangeArrowheads="1"/>
          </p:cNvSpPr>
          <p:nvPr/>
        </p:nvSpPr>
        <p:spPr bwMode="auto">
          <a:xfrm>
            <a:off x="5428826" y="5354703"/>
            <a:ext cx="2112236" cy="84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1450940">
              <a:lnSpc>
                <a:spcPct val="120000"/>
              </a:lnSpc>
              <a:defRPr/>
            </a:pPr>
            <a:r>
              <a:rPr lang="zh-CN" altLang="en-US" sz="1600" dirty="0">
                <a:solidFill>
                  <a:schemeClr val="tx1">
                    <a:lumMod val="75000"/>
                    <a:lumOff val="25000"/>
                  </a:schemeClr>
                </a:solidFill>
                <a:cs typeface="+mn-ea"/>
                <a:sym typeface="+mn-lt"/>
              </a:rPr>
              <a:t>添加标题</a:t>
            </a:r>
            <a:endParaRPr lang="en-US" altLang="zh-CN" sz="1600" dirty="0">
              <a:solidFill>
                <a:schemeClr val="tx1">
                  <a:lumMod val="75000"/>
                  <a:lumOff val="25000"/>
                </a:schemeClr>
              </a:solidFill>
              <a:cs typeface="+mn-ea"/>
              <a:sym typeface="+mn-lt"/>
            </a:endParaRPr>
          </a:p>
          <a:p>
            <a:pPr algn="r"/>
            <a:r>
              <a:rPr lang="zh-CN" altLang="en-US" sz="1200" dirty="0">
                <a:solidFill>
                  <a:schemeClr val="tx1">
                    <a:lumMod val="50000"/>
                    <a:lumOff val="50000"/>
                  </a:schemeClr>
                </a:solidFill>
                <a:cs typeface="+mn-ea"/>
                <a:sym typeface="+mn-lt"/>
              </a:rPr>
              <a:t>您的内容打在这里您的内容打在这里，或者通过复制您的文本后，在此框中选择粘贴</a:t>
            </a:r>
          </a:p>
        </p:txBody>
      </p:sp>
      <p:sp>
        <p:nvSpPr>
          <p:cNvPr id="66" name="Rectangle 36"/>
          <p:cNvSpPr>
            <a:spLocks noChangeArrowheads="1"/>
          </p:cNvSpPr>
          <p:nvPr/>
        </p:nvSpPr>
        <p:spPr bwMode="auto">
          <a:xfrm>
            <a:off x="7982847" y="5354703"/>
            <a:ext cx="2112235" cy="84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1450940">
              <a:lnSpc>
                <a:spcPct val="120000"/>
              </a:lnSpc>
              <a:defRPr/>
            </a:pPr>
            <a:r>
              <a:rPr lang="zh-CN" altLang="en-US" sz="1600" dirty="0">
                <a:solidFill>
                  <a:schemeClr val="tx1">
                    <a:lumMod val="75000"/>
                    <a:lumOff val="25000"/>
                  </a:schemeClr>
                </a:solidFill>
                <a:cs typeface="+mn-ea"/>
                <a:sym typeface="+mn-lt"/>
              </a:rPr>
              <a:t>添加标题</a:t>
            </a:r>
            <a:endParaRPr lang="en-US" altLang="zh-CN" sz="1600" dirty="0">
              <a:solidFill>
                <a:schemeClr val="tx1">
                  <a:lumMod val="75000"/>
                  <a:lumOff val="25000"/>
                </a:schemeClr>
              </a:solidFill>
              <a:cs typeface="+mn-ea"/>
              <a:sym typeface="+mn-lt"/>
            </a:endParaRPr>
          </a:p>
          <a:p>
            <a:pPr algn="r"/>
            <a:r>
              <a:rPr lang="zh-CN" altLang="en-US" sz="1200" dirty="0">
                <a:solidFill>
                  <a:schemeClr val="tx1">
                    <a:lumMod val="50000"/>
                    <a:lumOff val="50000"/>
                  </a:schemeClr>
                </a:solidFill>
                <a:cs typeface="+mn-ea"/>
                <a:sym typeface="+mn-lt"/>
              </a:rPr>
              <a:t>您的内容打在这里您的内容打在这里，或者通过复制您的文本后，在此框中选择粘贴</a:t>
            </a:r>
          </a:p>
        </p:txBody>
      </p:sp>
    </p:spTree>
    <p:extLst>
      <p:ext uri="{BB962C8B-B14F-4D97-AF65-F5344CB8AC3E}">
        <p14:creationId xmlns:p14="http://schemas.microsoft.com/office/powerpoint/2010/main" val="3852184556"/>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750" fill="hold"/>
                                        <p:tgtEl>
                                          <p:spTgt spid="38"/>
                                        </p:tgtEl>
                                        <p:attrNameLst>
                                          <p:attrName>ppt_x</p:attrName>
                                        </p:attrNameLst>
                                      </p:cBhvr>
                                      <p:tavLst>
                                        <p:tav tm="0">
                                          <p:val>
                                            <p:strVal val="#ppt_x"/>
                                          </p:val>
                                        </p:tav>
                                        <p:tav tm="100000">
                                          <p:val>
                                            <p:strVal val="#ppt_x"/>
                                          </p:val>
                                        </p:tav>
                                      </p:tavLst>
                                    </p:anim>
                                    <p:anim calcmode="lin" valueType="num">
                                      <p:cBhvr additive="base">
                                        <p:cTn id="8" dur="750" fill="hold"/>
                                        <p:tgtEl>
                                          <p:spTgt spid="3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750" fill="hold"/>
                                        <p:tgtEl>
                                          <p:spTgt spid="56"/>
                                        </p:tgtEl>
                                        <p:attrNameLst>
                                          <p:attrName>ppt_x</p:attrName>
                                        </p:attrNameLst>
                                      </p:cBhvr>
                                      <p:tavLst>
                                        <p:tav tm="0">
                                          <p:val>
                                            <p:strVal val="#ppt_x"/>
                                          </p:val>
                                        </p:tav>
                                        <p:tav tm="100000">
                                          <p:val>
                                            <p:strVal val="#ppt_x"/>
                                          </p:val>
                                        </p:tav>
                                      </p:tavLst>
                                    </p:anim>
                                    <p:anim calcmode="lin" valueType="num">
                                      <p:cBhvr additive="base">
                                        <p:cTn id="12" dur="750" fill="hold"/>
                                        <p:tgtEl>
                                          <p:spTgt spid="5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10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750" fill="hold"/>
                                        <p:tgtEl>
                                          <p:spTgt spid="37"/>
                                        </p:tgtEl>
                                        <p:attrNameLst>
                                          <p:attrName>ppt_x</p:attrName>
                                        </p:attrNameLst>
                                      </p:cBhvr>
                                      <p:tavLst>
                                        <p:tav tm="0">
                                          <p:val>
                                            <p:strVal val="#ppt_x"/>
                                          </p:val>
                                        </p:tav>
                                        <p:tav tm="100000">
                                          <p:val>
                                            <p:strVal val="#ppt_x"/>
                                          </p:val>
                                        </p:tav>
                                      </p:tavLst>
                                    </p:anim>
                                    <p:anim calcmode="lin" valueType="num">
                                      <p:cBhvr additive="base">
                                        <p:cTn id="16" dur="750" fill="hold"/>
                                        <p:tgtEl>
                                          <p:spTgt spid="3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100"/>
                                  </p:stCondLst>
                                  <p:childTnLst>
                                    <p:set>
                                      <p:cBhvr>
                                        <p:cTn id="18" dur="1" fill="hold">
                                          <p:stCondLst>
                                            <p:cond delay="0"/>
                                          </p:stCondLst>
                                        </p:cTn>
                                        <p:tgtEl>
                                          <p:spTgt spid="54"/>
                                        </p:tgtEl>
                                        <p:attrNameLst>
                                          <p:attrName>style.visibility</p:attrName>
                                        </p:attrNameLst>
                                      </p:cBhvr>
                                      <p:to>
                                        <p:strVal val="visible"/>
                                      </p:to>
                                    </p:set>
                                    <p:anim calcmode="lin" valueType="num">
                                      <p:cBhvr additive="base">
                                        <p:cTn id="19" dur="750" fill="hold"/>
                                        <p:tgtEl>
                                          <p:spTgt spid="54"/>
                                        </p:tgtEl>
                                        <p:attrNameLst>
                                          <p:attrName>ppt_x</p:attrName>
                                        </p:attrNameLst>
                                      </p:cBhvr>
                                      <p:tavLst>
                                        <p:tav tm="0">
                                          <p:val>
                                            <p:strVal val="#ppt_x"/>
                                          </p:val>
                                        </p:tav>
                                        <p:tav tm="100000">
                                          <p:val>
                                            <p:strVal val="#ppt_x"/>
                                          </p:val>
                                        </p:tav>
                                      </p:tavLst>
                                    </p:anim>
                                    <p:anim calcmode="lin" valueType="num">
                                      <p:cBhvr additive="base">
                                        <p:cTn id="20" dur="750" fill="hold"/>
                                        <p:tgtEl>
                                          <p:spTgt spid="5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20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750" fill="hold"/>
                                        <p:tgtEl>
                                          <p:spTgt spid="42"/>
                                        </p:tgtEl>
                                        <p:attrNameLst>
                                          <p:attrName>ppt_x</p:attrName>
                                        </p:attrNameLst>
                                      </p:cBhvr>
                                      <p:tavLst>
                                        <p:tav tm="0">
                                          <p:val>
                                            <p:strVal val="#ppt_x"/>
                                          </p:val>
                                        </p:tav>
                                        <p:tav tm="100000">
                                          <p:val>
                                            <p:strVal val="#ppt_x"/>
                                          </p:val>
                                        </p:tav>
                                      </p:tavLst>
                                    </p:anim>
                                    <p:anim calcmode="lin" valueType="num">
                                      <p:cBhvr additive="base">
                                        <p:cTn id="24" dur="750" fill="hold"/>
                                        <p:tgtEl>
                                          <p:spTgt spid="4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52"/>
                                        </p:tgtEl>
                                        <p:attrNameLst>
                                          <p:attrName>style.visibility</p:attrName>
                                        </p:attrNameLst>
                                      </p:cBhvr>
                                      <p:to>
                                        <p:strVal val="visible"/>
                                      </p:to>
                                    </p:set>
                                    <p:anim calcmode="lin" valueType="num">
                                      <p:cBhvr additive="base">
                                        <p:cTn id="27" dur="750" fill="hold"/>
                                        <p:tgtEl>
                                          <p:spTgt spid="52"/>
                                        </p:tgtEl>
                                        <p:attrNameLst>
                                          <p:attrName>ppt_x</p:attrName>
                                        </p:attrNameLst>
                                      </p:cBhvr>
                                      <p:tavLst>
                                        <p:tav tm="0">
                                          <p:val>
                                            <p:strVal val="#ppt_x"/>
                                          </p:val>
                                        </p:tav>
                                        <p:tav tm="100000">
                                          <p:val>
                                            <p:strVal val="#ppt_x"/>
                                          </p:val>
                                        </p:tav>
                                      </p:tavLst>
                                    </p:anim>
                                    <p:anim calcmode="lin" valueType="num">
                                      <p:cBhvr additive="base">
                                        <p:cTn id="28" dur="750" fill="hold"/>
                                        <p:tgtEl>
                                          <p:spTgt spid="5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30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750" fill="hold"/>
                                        <p:tgtEl>
                                          <p:spTgt spid="41"/>
                                        </p:tgtEl>
                                        <p:attrNameLst>
                                          <p:attrName>ppt_x</p:attrName>
                                        </p:attrNameLst>
                                      </p:cBhvr>
                                      <p:tavLst>
                                        <p:tav tm="0">
                                          <p:val>
                                            <p:strVal val="#ppt_x"/>
                                          </p:val>
                                        </p:tav>
                                        <p:tav tm="100000">
                                          <p:val>
                                            <p:strVal val="#ppt_x"/>
                                          </p:val>
                                        </p:tav>
                                      </p:tavLst>
                                    </p:anim>
                                    <p:anim calcmode="lin" valueType="num">
                                      <p:cBhvr additive="base">
                                        <p:cTn id="32" dur="750" fill="hold"/>
                                        <p:tgtEl>
                                          <p:spTgt spid="4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300"/>
                                  </p:stCondLst>
                                  <p:childTnLst>
                                    <p:set>
                                      <p:cBhvr>
                                        <p:cTn id="34" dur="1" fill="hold">
                                          <p:stCondLst>
                                            <p:cond delay="0"/>
                                          </p:stCondLst>
                                        </p:cTn>
                                        <p:tgtEl>
                                          <p:spTgt spid="50"/>
                                        </p:tgtEl>
                                        <p:attrNameLst>
                                          <p:attrName>style.visibility</p:attrName>
                                        </p:attrNameLst>
                                      </p:cBhvr>
                                      <p:to>
                                        <p:strVal val="visible"/>
                                      </p:to>
                                    </p:set>
                                    <p:anim calcmode="lin" valueType="num">
                                      <p:cBhvr additive="base">
                                        <p:cTn id="35" dur="750" fill="hold"/>
                                        <p:tgtEl>
                                          <p:spTgt spid="50"/>
                                        </p:tgtEl>
                                        <p:attrNameLst>
                                          <p:attrName>ppt_x</p:attrName>
                                        </p:attrNameLst>
                                      </p:cBhvr>
                                      <p:tavLst>
                                        <p:tav tm="0">
                                          <p:val>
                                            <p:strVal val="#ppt_x"/>
                                          </p:val>
                                        </p:tav>
                                        <p:tav tm="100000">
                                          <p:val>
                                            <p:strVal val="#ppt_x"/>
                                          </p:val>
                                        </p:tav>
                                      </p:tavLst>
                                    </p:anim>
                                    <p:anim calcmode="lin" valueType="num">
                                      <p:cBhvr additive="base">
                                        <p:cTn id="36" dur="750" fill="hold"/>
                                        <p:tgtEl>
                                          <p:spTgt spid="5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750" fill="hold"/>
                                        <p:tgtEl>
                                          <p:spTgt spid="46"/>
                                        </p:tgtEl>
                                        <p:attrNameLst>
                                          <p:attrName>ppt_x</p:attrName>
                                        </p:attrNameLst>
                                      </p:cBhvr>
                                      <p:tavLst>
                                        <p:tav tm="0">
                                          <p:val>
                                            <p:strVal val="#ppt_x"/>
                                          </p:val>
                                        </p:tav>
                                        <p:tav tm="100000">
                                          <p:val>
                                            <p:strVal val="#ppt_x"/>
                                          </p:val>
                                        </p:tav>
                                      </p:tavLst>
                                    </p:anim>
                                    <p:anim calcmode="lin" valueType="num">
                                      <p:cBhvr additive="base">
                                        <p:cTn id="40" dur="750" fill="hold"/>
                                        <p:tgtEl>
                                          <p:spTgt spid="4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400"/>
                                  </p:stCondLst>
                                  <p:childTnLst>
                                    <p:set>
                                      <p:cBhvr>
                                        <p:cTn id="42" dur="1" fill="hold">
                                          <p:stCondLst>
                                            <p:cond delay="0"/>
                                          </p:stCondLst>
                                        </p:cTn>
                                        <p:tgtEl>
                                          <p:spTgt spid="57"/>
                                        </p:tgtEl>
                                        <p:attrNameLst>
                                          <p:attrName>style.visibility</p:attrName>
                                        </p:attrNameLst>
                                      </p:cBhvr>
                                      <p:to>
                                        <p:strVal val="visible"/>
                                      </p:to>
                                    </p:set>
                                    <p:anim calcmode="lin" valueType="num">
                                      <p:cBhvr additive="base">
                                        <p:cTn id="43" dur="750" fill="hold"/>
                                        <p:tgtEl>
                                          <p:spTgt spid="57"/>
                                        </p:tgtEl>
                                        <p:attrNameLst>
                                          <p:attrName>ppt_x</p:attrName>
                                        </p:attrNameLst>
                                      </p:cBhvr>
                                      <p:tavLst>
                                        <p:tav tm="0">
                                          <p:val>
                                            <p:strVal val="#ppt_x"/>
                                          </p:val>
                                        </p:tav>
                                        <p:tav tm="100000">
                                          <p:val>
                                            <p:strVal val="#ppt_x"/>
                                          </p:val>
                                        </p:tav>
                                      </p:tavLst>
                                    </p:anim>
                                    <p:anim calcmode="lin" valueType="num">
                                      <p:cBhvr additive="base">
                                        <p:cTn id="44" dur="750" fill="hold"/>
                                        <p:tgtEl>
                                          <p:spTgt spid="5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500"/>
                                  </p:stCondLst>
                                  <p:childTnLst>
                                    <p:set>
                                      <p:cBhvr>
                                        <p:cTn id="46" dur="1" fill="hold">
                                          <p:stCondLst>
                                            <p:cond delay="0"/>
                                          </p:stCondLst>
                                        </p:cTn>
                                        <p:tgtEl>
                                          <p:spTgt spid="45"/>
                                        </p:tgtEl>
                                        <p:attrNameLst>
                                          <p:attrName>style.visibility</p:attrName>
                                        </p:attrNameLst>
                                      </p:cBhvr>
                                      <p:to>
                                        <p:strVal val="visible"/>
                                      </p:to>
                                    </p:set>
                                    <p:anim calcmode="lin" valueType="num">
                                      <p:cBhvr additive="base">
                                        <p:cTn id="47" dur="750" fill="hold"/>
                                        <p:tgtEl>
                                          <p:spTgt spid="45"/>
                                        </p:tgtEl>
                                        <p:attrNameLst>
                                          <p:attrName>ppt_x</p:attrName>
                                        </p:attrNameLst>
                                      </p:cBhvr>
                                      <p:tavLst>
                                        <p:tav tm="0">
                                          <p:val>
                                            <p:strVal val="#ppt_x"/>
                                          </p:val>
                                        </p:tav>
                                        <p:tav tm="100000">
                                          <p:val>
                                            <p:strVal val="#ppt_x"/>
                                          </p:val>
                                        </p:tav>
                                      </p:tavLst>
                                    </p:anim>
                                    <p:anim calcmode="lin" valueType="num">
                                      <p:cBhvr additive="base">
                                        <p:cTn id="48" dur="750" fill="hold"/>
                                        <p:tgtEl>
                                          <p:spTgt spid="45"/>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500"/>
                                  </p:stCondLst>
                                  <p:childTnLst>
                                    <p:set>
                                      <p:cBhvr>
                                        <p:cTn id="50" dur="1" fill="hold">
                                          <p:stCondLst>
                                            <p:cond delay="0"/>
                                          </p:stCondLst>
                                        </p:cTn>
                                        <p:tgtEl>
                                          <p:spTgt spid="55"/>
                                        </p:tgtEl>
                                        <p:attrNameLst>
                                          <p:attrName>style.visibility</p:attrName>
                                        </p:attrNameLst>
                                      </p:cBhvr>
                                      <p:to>
                                        <p:strVal val="visible"/>
                                      </p:to>
                                    </p:set>
                                    <p:anim calcmode="lin" valueType="num">
                                      <p:cBhvr additive="base">
                                        <p:cTn id="51" dur="750" fill="hold"/>
                                        <p:tgtEl>
                                          <p:spTgt spid="55"/>
                                        </p:tgtEl>
                                        <p:attrNameLst>
                                          <p:attrName>ppt_x</p:attrName>
                                        </p:attrNameLst>
                                      </p:cBhvr>
                                      <p:tavLst>
                                        <p:tav tm="0">
                                          <p:val>
                                            <p:strVal val="#ppt_x"/>
                                          </p:val>
                                        </p:tav>
                                        <p:tav tm="100000">
                                          <p:val>
                                            <p:strVal val="#ppt_x"/>
                                          </p:val>
                                        </p:tav>
                                      </p:tavLst>
                                    </p:anim>
                                    <p:anim calcmode="lin" valueType="num">
                                      <p:cBhvr additive="base">
                                        <p:cTn id="52" dur="750" fill="hold"/>
                                        <p:tgtEl>
                                          <p:spTgt spid="5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1200"/>
                                  </p:stCondLst>
                                  <p:childTnLst>
                                    <p:set>
                                      <p:cBhvr>
                                        <p:cTn id="54" dur="1" fill="hold">
                                          <p:stCondLst>
                                            <p:cond delay="0"/>
                                          </p:stCondLst>
                                        </p:cTn>
                                        <p:tgtEl>
                                          <p:spTgt spid="40"/>
                                        </p:tgtEl>
                                        <p:attrNameLst>
                                          <p:attrName>style.visibility</p:attrName>
                                        </p:attrNameLst>
                                      </p:cBhvr>
                                      <p:to>
                                        <p:strVal val="visible"/>
                                      </p:to>
                                    </p:set>
                                    <p:anim calcmode="lin" valueType="num">
                                      <p:cBhvr additive="base">
                                        <p:cTn id="55" dur="750" fill="hold"/>
                                        <p:tgtEl>
                                          <p:spTgt spid="40"/>
                                        </p:tgtEl>
                                        <p:attrNameLst>
                                          <p:attrName>ppt_x</p:attrName>
                                        </p:attrNameLst>
                                      </p:cBhvr>
                                      <p:tavLst>
                                        <p:tav tm="0">
                                          <p:val>
                                            <p:strVal val="#ppt_x"/>
                                          </p:val>
                                        </p:tav>
                                        <p:tav tm="100000">
                                          <p:val>
                                            <p:strVal val="#ppt_x"/>
                                          </p:val>
                                        </p:tav>
                                      </p:tavLst>
                                    </p:anim>
                                    <p:anim calcmode="lin" valueType="num">
                                      <p:cBhvr additive="base">
                                        <p:cTn id="56" dur="750" fill="hold"/>
                                        <p:tgtEl>
                                          <p:spTgt spid="40"/>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1200"/>
                                  </p:stCondLst>
                                  <p:childTnLst>
                                    <p:set>
                                      <p:cBhvr>
                                        <p:cTn id="58" dur="1" fill="hold">
                                          <p:stCondLst>
                                            <p:cond delay="0"/>
                                          </p:stCondLst>
                                        </p:cTn>
                                        <p:tgtEl>
                                          <p:spTgt spid="58"/>
                                        </p:tgtEl>
                                        <p:attrNameLst>
                                          <p:attrName>style.visibility</p:attrName>
                                        </p:attrNameLst>
                                      </p:cBhvr>
                                      <p:to>
                                        <p:strVal val="visible"/>
                                      </p:to>
                                    </p:set>
                                    <p:anim calcmode="lin" valueType="num">
                                      <p:cBhvr additive="base">
                                        <p:cTn id="59" dur="750" fill="hold"/>
                                        <p:tgtEl>
                                          <p:spTgt spid="58"/>
                                        </p:tgtEl>
                                        <p:attrNameLst>
                                          <p:attrName>ppt_x</p:attrName>
                                        </p:attrNameLst>
                                      </p:cBhvr>
                                      <p:tavLst>
                                        <p:tav tm="0">
                                          <p:val>
                                            <p:strVal val="#ppt_x"/>
                                          </p:val>
                                        </p:tav>
                                        <p:tav tm="100000">
                                          <p:val>
                                            <p:strVal val="#ppt_x"/>
                                          </p:val>
                                        </p:tav>
                                      </p:tavLst>
                                    </p:anim>
                                    <p:anim calcmode="lin" valueType="num">
                                      <p:cBhvr additive="base">
                                        <p:cTn id="60" dur="750" fill="hold"/>
                                        <p:tgtEl>
                                          <p:spTgt spid="58"/>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1300"/>
                                  </p:stCondLst>
                                  <p:childTnLst>
                                    <p:set>
                                      <p:cBhvr>
                                        <p:cTn id="62" dur="1" fill="hold">
                                          <p:stCondLst>
                                            <p:cond delay="0"/>
                                          </p:stCondLst>
                                        </p:cTn>
                                        <p:tgtEl>
                                          <p:spTgt spid="39"/>
                                        </p:tgtEl>
                                        <p:attrNameLst>
                                          <p:attrName>style.visibility</p:attrName>
                                        </p:attrNameLst>
                                      </p:cBhvr>
                                      <p:to>
                                        <p:strVal val="visible"/>
                                      </p:to>
                                    </p:set>
                                    <p:anim calcmode="lin" valueType="num">
                                      <p:cBhvr additive="base">
                                        <p:cTn id="63" dur="750" fill="hold"/>
                                        <p:tgtEl>
                                          <p:spTgt spid="39"/>
                                        </p:tgtEl>
                                        <p:attrNameLst>
                                          <p:attrName>ppt_x</p:attrName>
                                        </p:attrNameLst>
                                      </p:cBhvr>
                                      <p:tavLst>
                                        <p:tav tm="0">
                                          <p:val>
                                            <p:strVal val="#ppt_x"/>
                                          </p:val>
                                        </p:tav>
                                        <p:tav tm="100000">
                                          <p:val>
                                            <p:strVal val="#ppt_x"/>
                                          </p:val>
                                        </p:tav>
                                      </p:tavLst>
                                    </p:anim>
                                    <p:anim calcmode="lin" valueType="num">
                                      <p:cBhvr additive="base">
                                        <p:cTn id="64" dur="750" fill="hold"/>
                                        <p:tgtEl>
                                          <p:spTgt spid="39"/>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1300"/>
                                  </p:stCondLst>
                                  <p:childTnLst>
                                    <p:set>
                                      <p:cBhvr>
                                        <p:cTn id="66" dur="1" fill="hold">
                                          <p:stCondLst>
                                            <p:cond delay="0"/>
                                          </p:stCondLst>
                                        </p:cTn>
                                        <p:tgtEl>
                                          <p:spTgt spid="59"/>
                                        </p:tgtEl>
                                        <p:attrNameLst>
                                          <p:attrName>style.visibility</p:attrName>
                                        </p:attrNameLst>
                                      </p:cBhvr>
                                      <p:to>
                                        <p:strVal val="visible"/>
                                      </p:to>
                                    </p:set>
                                    <p:anim calcmode="lin" valueType="num">
                                      <p:cBhvr additive="base">
                                        <p:cTn id="67" dur="750" fill="hold"/>
                                        <p:tgtEl>
                                          <p:spTgt spid="59"/>
                                        </p:tgtEl>
                                        <p:attrNameLst>
                                          <p:attrName>ppt_x</p:attrName>
                                        </p:attrNameLst>
                                      </p:cBhvr>
                                      <p:tavLst>
                                        <p:tav tm="0">
                                          <p:val>
                                            <p:strVal val="#ppt_x"/>
                                          </p:val>
                                        </p:tav>
                                        <p:tav tm="100000">
                                          <p:val>
                                            <p:strVal val="#ppt_x"/>
                                          </p:val>
                                        </p:tav>
                                      </p:tavLst>
                                    </p:anim>
                                    <p:anim calcmode="lin" valueType="num">
                                      <p:cBhvr additive="base">
                                        <p:cTn id="68" dur="750" fill="hold"/>
                                        <p:tgtEl>
                                          <p:spTgt spid="59"/>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1400"/>
                                  </p:stCondLst>
                                  <p:childTnLst>
                                    <p:set>
                                      <p:cBhvr>
                                        <p:cTn id="70" dur="1" fill="hold">
                                          <p:stCondLst>
                                            <p:cond delay="0"/>
                                          </p:stCondLst>
                                        </p:cTn>
                                        <p:tgtEl>
                                          <p:spTgt spid="44"/>
                                        </p:tgtEl>
                                        <p:attrNameLst>
                                          <p:attrName>style.visibility</p:attrName>
                                        </p:attrNameLst>
                                      </p:cBhvr>
                                      <p:to>
                                        <p:strVal val="visible"/>
                                      </p:to>
                                    </p:set>
                                    <p:anim calcmode="lin" valueType="num">
                                      <p:cBhvr additive="base">
                                        <p:cTn id="71" dur="750" fill="hold"/>
                                        <p:tgtEl>
                                          <p:spTgt spid="44"/>
                                        </p:tgtEl>
                                        <p:attrNameLst>
                                          <p:attrName>ppt_x</p:attrName>
                                        </p:attrNameLst>
                                      </p:cBhvr>
                                      <p:tavLst>
                                        <p:tav tm="0">
                                          <p:val>
                                            <p:strVal val="#ppt_x"/>
                                          </p:val>
                                        </p:tav>
                                        <p:tav tm="100000">
                                          <p:val>
                                            <p:strVal val="#ppt_x"/>
                                          </p:val>
                                        </p:tav>
                                      </p:tavLst>
                                    </p:anim>
                                    <p:anim calcmode="lin" valueType="num">
                                      <p:cBhvr additive="base">
                                        <p:cTn id="72" dur="750" fill="hold"/>
                                        <p:tgtEl>
                                          <p:spTgt spid="44"/>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1400"/>
                                  </p:stCondLst>
                                  <p:childTnLst>
                                    <p:set>
                                      <p:cBhvr>
                                        <p:cTn id="74" dur="1" fill="hold">
                                          <p:stCondLst>
                                            <p:cond delay="0"/>
                                          </p:stCondLst>
                                        </p:cTn>
                                        <p:tgtEl>
                                          <p:spTgt spid="53"/>
                                        </p:tgtEl>
                                        <p:attrNameLst>
                                          <p:attrName>style.visibility</p:attrName>
                                        </p:attrNameLst>
                                      </p:cBhvr>
                                      <p:to>
                                        <p:strVal val="visible"/>
                                      </p:to>
                                    </p:set>
                                    <p:anim calcmode="lin" valueType="num">
                                      <p:cBhvr additive="base">
                                        <p:cTn id="75" dur="750" fill="hold"/>
                                        <p:tgtEl>
                                          <p:spTgt spid="53"/>
                                        </p:tgtEl>
                                        <p:attrNameLst>
                                          <p:attrName>ppt_x</p:attrName>
                                        </p:attrNameLst>
                                      </p:cBhvr>
                                      <p:tavLst>
                                        <p:tav tm="0">
                                          <p:val>
                                            <p:strVal val="#ppt_x"/>
                                          </p:val>
                                        </p:tav>
                                        <p:tav tm="100000">
                                          <p:val>
                                            <p:strVal val="#ppt_x"/>
                                          </p:val>
                                        </p:tav>
                                      </p:tavLst>
                                    </p:anim>
                                    <p:anim calcmode="lin" valueType="num">
                                      <p:cBhvr additive="base">
                                        <p:cTn id="76" dur="750" fill="hold"/>
                                        <p:tgtEl>
                                          <p:spTgt spid="53"/>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1500"/>
                                  </p:stCondLst>
                                  <p:childTnLst>
                                    <p:set>
                                      <p:cBhvr>
                                        <p:cTn id="78" dur="1" fill="hold">
                                          <p:stCondLst>
                                            <p:cond delay="0"/>
                                          </p:stCondLst>
                                        </p:cTn>
                                        <p:tgtEl>
                                          <p:spTgt spid="43"/>
                                        </p:tgtEl>
                                        <p:attrNameLst>
                                          <p:attrName>style.visibility</p:attrName>
                                        </p:attrNameLst>
                                      </p:cBhvr>
                                      <p:to>
                                        <p:strVal val="visible"/>
                                      </p:to>
                                    </p:set>
                                    <p:anim calcmode="lin" valueType="num">
                                      <p:cBhvr additive="base">
                                        <p:cTn id="79" dur="750" fill="hold"/>
                                        <p:tgtEl>
                                          <p:spTgt spid="43"/>
                                        </p:tgtEl>
                                        <p:attrNameLst>
                                          <p:attrName>ppt_x</p:attrName>
                                        </p:attrNameLst>
                                      </p:cBhvr>
                                      <p:tavLst>
                                        <p:tav tm="0">
                                          <p:val>
                                            <p:strVal val="#ppt_x"/>
                                          </p:val>
                                        </p:tav>
                                        <p:tav tm="100000">
                                          <p:val>
                                            <p:strVal val="#ppt_x"/>
                                          </p:val>
                                        </p:tav>
                                      </p:tavLst>
                                    </p:anim>
                                    <p:anim calcmode="lin" valueType="num">
                                      <p:cBhvr additive="base">
                                        <p:cTn id="80" dur="750" fill="hold"/>
                                        <p:tgtEl>
                                          <p:spTgt spid="43"/>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1500"/>
                                  </p:stCondLst>
                                  <p:childTnLst>
                                    <p:set>
                                      <p:cBhvr>
                                        <p:cTn id="82" dur="1" fill="hold">
                                          <p:stCondLst>
                                            <p:cond delay="0"/>
                                          </p:stCondLst>
                                        </p:cTn>
                                        <p:tgtEl>
                                          <p:spTgt spid="60"/>
                                        </p:tgtEl>
                                        <p:attrNameLst>
                                          <p:attrName>style.visibility</p:attrName>
                                        </p:attrNameLst>
                                      </p:cBhvr>
                                      <p:to>
                                        <p:strVal val="visible"/>
                                      </p:to>
                                    </p:set>
                                    <p:anim calcmode="lin" valueType="num">
                                      <p:cBhvr additive="base">
                                        <p:cTn id="83" dur="750" fill="hold"/>
                                        <p:tgtEl>
                                          <p:spTgt spid="60"/>
                                        </p:tgtEl>
                                        <p:attrNameLst>
                                          <p:attrName>ppt_x</p:attrName>
                                        </p:attrNameLst>
                                      </p:cBhvr>
                                      <p:tavLst>
                                        <p:tav tm="0">
                                          <p:val>
                                            <p:strVal val="#ppt_x"/>
                                          </p:val>
                                        </p:tav>
                                        <p:tav tm="100000">
                                          <p:val>
                                            <p:strVal val="#ppt_x"/>
                                          </p:val>
                                        </p:tav>
                                      </p:tavLst>
                                    </p:anim>
                                    <p:anim calcmode="lin" valueType="num">
                                      <p:cBhvr additive="base">
                                        <p:cTn id="84" dur="750" fill="hold"/>
                                        <p:tgtEl>
                                          <p:spTgt spid="60"/>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1600"/>
                                  </p:stCondLst>
                                  <p:childTnLst>
                                    <p:set>
                                      <p:cBhvr>
                                        <p:cTn id="86" dur="1" fill="hold">
                                          <p:stCondLst>
                                            <p:cond delay="0"/>
                                          </p:stCondLst>
                                        </p:cTn>
                                        <p:tgtEl>
                                          <p:spTgt spid="48"/>
                                        </p:tgtEl>
                                        <p:attrNameLst>
                                          <p:attrName>style.visibility</p:attrName>
                                        </p:attrNameLst>
                                      </p:cBhvr>
                                      <p:to>
                                        <p:strVal val="visible"/>
                                      </p:to>
                                    </p:set>
                                    <p:anim calcmode="lin" valueType="num">
                                      <p:cBhvr additive="base">
                                        <p:cTn id="87" dur="750" fill="hold"/>
                                        <p:tgtEl>
                                          <p:spTgt spid="48"/>
                                        </p:tgtEl>
                                        <p:attrNameLst>
                                          <p:attrName>ppt_x</p:attrName>
                                        </p:attrNameLst>
                                      </p:cBhvr>
                                      <p:tavLst>
                                        <p:tav tm="0">
                                          <p:val>
                                            <p:strVal val="#ppt_x"/>
                                          </p:val>
                                        </p:tav>
                                        <p:tav tm="100000">
                                          <p:val>
                                            <p:strVal val="#ppt_x"/>
                                          </p:val>
                                        </p:tav>
                                      </p:tavLst>
                                    </p:anim>
                                    <p:anim calcmode="lin" valueType="num">
                                      <p:cBhvr additive="base">
                                        <p:cTn id="88" dur="750" fill="hold"/>
                                        <p:tgtEl>
                                          <p:spTgt spid="48"/>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1600"/>
                                  </p:stCondLst>
                                  <p:childTnLst>
                                    <p:set>
                                      <p:cBhvr>
                                        <p:cTn id="90" dur="1" fill="hold">
                                          <p:stCondLst>
                                            <p:cond delay="0"/>
                                          </p:stCondLst>
                                        </p:cTn>
                                        <p:tgtEl>
                                          <p:spTgt spid="51"/>
                                        </p:tgtEl>
                                        <p:attrNameLst>
                                          <p:attrName>style.visibility</p:attrName>
                                        </p:attrNameLst>
                                      </p:cBhvr>
                                      <p:to>
                                        <p:strVal val="visible"/>
                                      </p:to>
                                    </p:set>
                                    <p:anim calcmode="lin" valueType="num">
                                      <p:cBhvr additive="base">
                                        <p:cTn id="91" dur="750" fill="hold"/>
                                        <p:tgtEl>
                                          <p:spTgt spid="51"/>
                                        </p:tgtEl>
                                        <p:attrNameLst>
                                          <p:attrName>ppt_x</p:attrName>
                                        </p:attrNameLst>
                                      </p:cBhvr>
                                      <p:tavLst>
                                        <p:tav tm="0">
                                          <p:val>
                                            <p:strVal val="#ppt_x"/>
                                          </p:val>
                                        </p:tav>
                                        <p:tav tm="100000">
                                          <p:val>
                                            <p:strVal val="#ppt_x"/>
                                          </p:val>
                                        </p:tav>
                                      </p:tavLst>
                                    </p:anim>
                                    <p:anim calcmode="lin" valueType="num">
                                      <p:cBhvr additive="base">
                                        <p:cTn id="92" dur="750" fill="hold"/>
                                        <p:tgtEl>
                                          <p:spTgt spid="51"/>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1700"/>
                                  </p:stCondLst>
                                  <p:childTnLst>
                                    <p:set>
                                      <p:cBhvr>
                                        <p:cTn id="94" dur="1" fill="hold">
                                          <p:stCondLst>
                                            <p:cond delay="0"/>
                                          </p:stCondLst>
                                        </p:cTn>
                                        <p:tgtEl>
                                          <p:spTgt spid="47"/>
                                        </p:tgtEl>
                                        <p:attrNameLst>
                                          <p:attrName>style.visibility</p:attrName>
                                        </p:attrNameLst>
                                      </p:cBhvr>
                                      <p:to>
                                        <p:strVal val="visible"/>
                                      </p:to>
                                    </p:set>
                                    <p:anim calcmode="lin" valueType="num">
                                      <p:cBhvr additive="base">
                                        <p:cTn id="95" dur="750" fill="hold"/>
                                        <p:tgtEl>
                                          <p:spTgt spid="47"/>
                                        </p:tgtEl>
                                        <p:attrNameLst>
                                          <p:attrName>ppt_x</p:attrName>
                                        </p:attrNameLst>
                                      </p:cBhvr>
                                      <p:tavLst>
                                        <p:tav tm="0">
                                          <p:val>
                                            <p:strVal val="#ppt_x"/>
                                          </p:val>
                                        </p:tav>
                                        <p:tav tm="100000">
                                          <p:val>
                                            <p:strVal val="#ppt_x"/>
                                          </p:val>
                                        </p:tav>
                                      </p:tavLst>
                                    </p:anim>
                                    <p:anim calcmode="lin" valueType="num">
                                      <p:cBhvr additive="base">
                                        <p:cTn id="96" dur="750" fill="hold"/>
                                        <p:tgtEl>
                                          <p:spTgt spid="47"/>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1700"/>
                                  </p:stCondLst>
                                  <p:childTnLst>
                                    <p:set>
                                      <p:cBhvr>
                                        <p:cTn id="98" dur="1" fill="hold">
                                          <p:stCondLst>
                                            <p:cond delay="0"/>
                                          </p:stCondLst>
                                        </p:cTn>
                                        <p:tgtEl>
                                          <p:spTgt spid="49"/>
                                        </p:tgtEl>
                                        <p:attrNameLst>
                                          <p:attrName>style.visibility</p:attrName>
                                        </p:attrNameLst>
                                      </p:cBhvr>
                                      <p:to>
                                        <p:strVal val="visible"/>
                                      </p:to>
                                    </p:set>
                                    <p:anim calcmode="lin" valueType="num">
                                      <p:cBhvr additive="base">
                                        <p:cTn id="99" dur="750" fill="hold"/>
                                        <p:tgtEl>
                                          <p:spTgt spid="49"/>
                                        </p:tgtEl>
                                        <p:attrNameLst>
                                          <p:attrName>ppt_x</p:attrName>
                                        </p:attrNameLst>
                                      </p:cBhvr>
                                      <p:tavLst>
                                        <p:tav tm="0">
                                          <p:val>
                                            <p:strVal val="#ppt_x"/>
                                          </p:val>
                                        </p:tav>
                                        <p:tav tm="100000">
                                          <p:val>
                                            <p:strVal val="#ppt_x"/>
                                          </p:val>
                                        </p:tav>
                                      </p:tavLst>
                                    </p:anim>
                                    <p:anim calcmode="lin" valueType="num">
                                      <p:cBhvr additive="base">
                                        <p:cTn id="100" dur="750" fill="hold"/>
                                        <p:tgtEl>
                                          <p:spTgt spid="49"/>
                                        </p:tgtEl>
                                        <p:attrNameLst>
                                          <p:attrName>ppt_y</p:attrName>
                                        </p:attrNameLst>
                                      </p:cBhvr>
                                      <p:tavLst>
                                        <p:tav tm="0">
                                          <p:val>
                                            <p:strVal val="1+#ppt_h/2"/>
                                          </p:val>
                                        </p:tav>
                                        <p:tav tm="100000">
                                          <p:val>
                                            <p:strVal val="#ppt_y"/>
                                          </p:val>
                                        </p:tav>
                                      </p:tavLst>
                                    </p:anim>
                                  </p:childTnLst>
                                </p:cTn>
                              </p:par>
                              <p:par>
                                <p:cTn id="101" presetID="2" presetClass="entr" presetSubtype="2" fill="hold" grpId="0" nodeType="withEffect">
                                  <p:stCondLst>
                                    <p:cond delay="1700"/>
                                  </p:stCondLst>
                                  <p:childTnLst>
                                    <p:set>
                                      <p:cBhvr>
                                        <p:cTn id="102" dur="1" fill="hold">
                                          <p:stCondLst>
                                            <p:cond delay="0"/>
                                          </p:stCondLst>
                                        </p:cTn>
                                        <p:tgtEl>
                                          <p:spTgt spid="61"/>
                                        </p:tgtEl>
                                        <p:attrNameLst>
                                          <p:attrName>style.visibility</p:attrName>
                                        </p:attrNameLst>
                                      </p:cBhvr>
                                      <p:to>
                                        <p:strVal val="visible"/>
                                      </p:to>
                                    </p:set>
                                    <p:anim calcmode="lin" valueType="num">
                                      <p:cBhvr additive="base">
                                        <p:cTn id="103" dur="750" fill="hold"/>
                                        <p:tgtEl>
                                          <p:spTgt spid="61"/>
                                        </p:tgtEl>
                                        <p:attrNameLst>
                                          <p:attrName>ppt_x</p:attrName>
                                        </p:attrNameLst>
                                      </p:cBhvr>
                                      <p:tavLst>
                                        <p:tav tm="0">
                                          <p:val>
                                            <p:strVal val="1+#ppt_w/2"/>
                                          </p:val>
                                        </p:tav>
                                        <p:tav tm="100000">
                                          <p:val>
                                            <p:strVal val="#ppt_x"/>
                                          </p:val>
                                        </p:tav>
                                      </p:tavLst>
                                    </p:anim>
                                    <p:anim calcmode="lin" valueType="num">
                                      <p:cBhvr additive="base">
                                        <p:cTn id="104" dur="750" fill="hold"/>
                                        <p:tgtEl>
                                          <p:spTgt spid="61"/>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1800"/>
                                  </p:stCondLst>
                                  <p:childTnLst>
                                    <p:set>
                                      <p:cBhvr>
                                        <p:cTn id="106" dur="1" fill="hold">
                                          <p:stCondLst>
                                            <p:cond delay="0"/>
                                          </p:stCondLst>
                                        </p:cTn>
                                        <p:tgtEl>
                                          <p:spTgt spid="62"/>
                                        </p:tgtEl>
                                        <p:attrNameLst>
                                          <p:attrName>style.visibility</p:attrName>
                                        </p:attrNameLst>
                                      </p:cBhvr>
                                      <p:to>
                                        <p:strVal val="visible"/>
                                      </p:to>
                                    </p:set>
                                    <p:anim calcmode="lin" valueType="num">
                                      <p:cBhvr additive="base">
                                        <p:cTn id="107" dur="750" fill="hold"/>
                                        <p:tgtEl>
                                          <p:spTgt spid="62"/>
                                        </p:tgtEl>
                                        <p:attrNameLst>
                                          <p:attrName>ppt_x</p:attrName>
                                        </p:attrNameLst>
                                      </p:cBhvr>
                                      <p:tavLst>
                                        <p:tav tm="0">
                                          <p:val>
                                            <p:strVal val="1+#ppt_w/2"/>
                                          </p:val>
                                        </p:tav>
                                        <p:tav tm="100000">
                                          <p:val>
                                            <p:strVal val="#ppt_x"/>
                                          </p:val>
                                        </p:tav>
                                      </p:tavLst>
                                    </p:anim>
                                    <p:anim calcmode="lin" valueType="num">
                                      <p:cBhvr additive="base">
                                        <p:cTn id="108" dur="750" fill="hold"/>
                                        <p:tgtEl>
                                          <p:spTgt spid="62"/>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1900"/>
                                  </p:stCondLst>
                                  <p:childTnLst>
                                    <p:set>
                                      <p:cBhvr>
                                        <p:cTn id="110" dur="1" fill="hold">
                                          <p:stCondLst>
                                            <p:cond delay="0"/>
                                          </p:stCondLst>
                                        </p:cTn>
                                        <p:tgtEl>
                                          <p:spTgt spid="63"/>
                                        </p:tgtEl>
                                        <p:attrNameLst>
                                          <p:attrName>style.visibility</p:attrName>
                                        </p:attrNameLst>
                                      </p:cBhvr>
                                      <p:to>
                                        <p:strVal val="visible"/>
                                      </p:to>
                                    </p:set>
                                    <p:anim calcmode="lin" valueType="num">
                                      <p:cBhvr additive="base">
                                        <p:cTn id="111" dur="750" fill="hold"/>
                                        <p:tgtEl>
                                          <p:spTgt spid="63"/>
                                        </p:tgtEl>
                                        <p:attrNameLst>
                                          <p:attrName>ppt_x</p:attrName>
                                        </p:attrNameLst>
                                      </p:cBhvr>
                                      <p:tavLst>
                                        <p:tav tm="0">
                                          <p:val>
                                            <p:strVal val="1+#ppt_w/2"/>
                                          </p:val>
                                        </p:tav>
                                        <p:tav tm="100000">
                                          <p:val>
                                            <p:strVal val="#ppt_x"/>
                                          </p:val>
                                        </p:tav>
                                      </p:tavLst>
                                    </p:anim>
                                    <p:anim calcmode="lin" valueType="num">
                                      <p:cBhvr additive="base">
                                        <p:cTn id="112" dur="750" fill="hold"/>
                                        <p:tgtEl>
                                          <p:spTgt spid="63"/>
                                        </p:tgtEl>
                                        <p:attrNameLst>
                                          <p:attrName>ppt_y</p:attrName>
                                        </p:attrNameLst>
                                      </p:cBhvr>
                                      <p:tavLst>
                                        <p:tav tm="0">
                                          <p:val>
                                            <p:strVal val="#ppt_y"/>
                                          </p:val>
                                        </p:tav>
                                        <p:tav tm="100000">
                                          <p:val>
                                            <p:strVal val="#ppt_y"/>
                                          </p:val>
                                        </p:tav>
                                      </p:tavLst>
                                    </p:anim>
                                  </p:childTnLst>
                                </p:cTn>
                              </p:par>
                              <p:par>
                                <p:cTn id="113" presetID="2" presetClass="entr" presetSubtype="2" fill="hold" grpId="0" nodeType="withEffect">
                                  <p:stCondLst>
                                    <p:cond delay="2000"/>
                                  </p:stCondLst>
                                  <p:childTnLst>
                                    <p:set>
                                      <p:cBhvr>
                                        <p:cTn id="114" dur="1" fill="hold">
                                          <p:stCondLst>
                                            <p:cond delay="0"/>
                                          </p:stCondLst>
                                        </p:cTn>
                                        <p:tgtEl>
                                          <p:spTgt spid="64"/>
                                        </p:tgtEl>
                                        <p:attrNameLst>
                                          <p:attrName>style.visibility</p:attrName>
                                        </p:attrNameLst>
                                      </p:cBhvr>
                                      <p:to>
                                        <p:strVal val="visible"/>
                                      </p:to>
                                    </p:set>
                                    <p:anim calcmode="lin" valueType="num">
                                      <p:cBhvr additive="base">
                                        <p:cTn id="115" dur="750" fill="hold"/>
                                        <p:tgtEl>
                                          <p:spTgt spid="64"/>
                                        </p:tgtEl>
                                        <p:attrNameLst>
                                          <p:attrName>ppt_x</p:attrName>
                                        </p:attrNameLst>
                                      </p:cBhvr>
                                      <p:tavLst>
                                        <p:tav tm="0">
                                          <p:val>
                                            <p:strVal val="1+#ppt_w/2"/>
                                          </p:val>
                                        </p:tav>
                                        <p:tav tm="100000">
                                          <p:val>
                                            <p:strVal val="#ppt_x"/>
                                          </p:val>
                                        </p:tav>
                                      </p:tavLst>
                                    </p:anim>
                                    <p:anim calcmode="lin" valueType="num">
                                      <p:cBhvr additive="base">
                                        <p:cTn id="116" dur="750" fill="hold"/>
                                        <p:tgtEl>
                                          <p:spTgt spid="64"/>
                                        </p:tgtEl>
                                        <p:attrNameLst>
                                          <p:attrName>ppt_y</p:attrName>
                                        </p:attrNameLst>
                                      </p:cBhvr>
                                      <p:tavLst>
                                        <p:tav tm="0">
                                          <p:val>
                                            <p:strVal val="#ppt_y"/>
                                          </p:val>
                                        </p:tav>
                                        <p:tav tm="100000">
                                          <p:val>
                                            <p:strVal val="#ppt_y"/>
                                          </p:val>
                                        </p:tav>
                                      </p:tavLst>
                                    </p:anim>
                                  </p:childTnLst>
                                </p:cTn>
                              </p:par>
                              <p:par>
                                <p:cTn id="117" presetID="2" presetClass="entr" presetSubtype="2" fill="hold" grpId="0" nodeType="withEffect">
                                  <p:stCondLst>
                                    <p:cond delay="2100"/>
                                  </p:stCondLst>
                                  <p:childTnLst>
                                    <p:set>
                                      <p:cBhvr>
                                        <p:cTn id="118" dur="1" fill="hold">
                                          <p:stCondLst>
                                            <p:cond delay="0"/>
                                          </p:stCondLst>
                                        </p:cTn>
                                        <p:tgtEl>
                                          <p:spTgt spid="65"/>
                                        </p:tgtEl>
                                        <p:attrNameLst>
                                          <p:attrName>style.visibility</p:attrName>
                                        </p:attrNameLst>
                                      </p:cBhvr>
                                      <p:to>
                                        <p:strVal val="visible"/>
                                      </p:to>
                                    </p:set>
                                    <p:anim calcmode="lin" valueType="num">
                                      <p:cBhvr additive="base">
                                        <p:cTn id="119" dur="750" fill="hold"/>
                                        <p:tgtEl>
                                          <p:spTgt spid="65"/>
                                        </p:tgtEl>
                                        <p:attrNameLst>
                                          <p:attrName>ppt_x</p:attrName>
                                        </p:attrNameLst>
                                      </p:cBhvr>
                                      <p:tavLst>
                                        <p:tav tm="0">
                                          <p:val>
                                            <p:strVal val="1+#ppt_w/2"/>
                                          </p:val>
                                        </p:tav>
                                        <p:tav tm="100000">
                                          <p:val>
                                            <p:strVal val="#ppt_x"/>
                                          </p:val>
                                        </p:tav>
                                      </p:tavLst>
                                    </p:anim>
                                    <p:anim calcmode="lin" valueType="num">
                                      <p:cBhvr additive="base">
                                        <p:cTn id="120" dur="750" fill="hold"/>
                                        <p:tgtEl>
                                          <p:spTgt spid="65"/>
                                        </p:tgtEl>
                                        <p:attrNameLst>
                                          <p:attrName>ppt_y</p:attrName>
                                        </p:attrNameLst>
                                      </p:cBhvr>
                                      <p:tavLst>
                                        <p:tav tm="0">
                                          <p:val>
                                            <p:strVal val="#ppt_y"/>
                                          </p:val>
                                        </p:tav>
                                        <p:tav tm="100000">
                                          <p:val>
                                            <p:strVal val="#ppt_y"/>
                                          </p:val>
                                        </p:tav>
                                      </p:tavLst>
                                    </p:anim>
                                  </p:childTnLst>
                                </p:cTn>
                              </p:par>
                              <p:par>
                                <p:cTn id="121" presetID="2" presetClass="entr" presetSubtype="2" fill="hold" grpId="0" nodeType="withEffect">
                                  <p:stCondLst>
                                    <p:cond delay="2200"/>
                                  </p:stCondLst>
                                  <p:childTnLst>
                                    <p:set>
                                      <p:cBhvr>
                                        <p:cTn id="122" dur="1" fill="hold">
                                          <p:stCondLst>
                                            <p:cond delay="0"/>
                                          </p:stCondLst>
                                        </p:cTn>
                                        <p:tgtEl>
                                          <p:spTgt spid="66"/>
                                        </p:tgtEl>
                                        <p:attrNameLst>
                                          <p:attrName>style.visibility</p:attrName>
                                        </p:attrNameLst>
                                      </p:cBhvr>
                                      <p:to>
                                        <p:strVal val="visible"/>
                                      </p:to>
                                    </p:set>
                                    <p:anim calcmode="lin" valueType="num">
                                      <p:cBhvr additive="base">
                                        <p:cTn id="123" dur="750" fill="hold"/>
                                        <p:tgtEl>
                                          <p:spTgt spid="66"/>
                                        </p:tgtEl>
                                        <p:attrNameLst>
                                          <p:attrName>ppt_x</p:attrName>
                                        </p:attrNameLst>
                                      </p:cBhvr>
                                      <p:tavLst>
                                        <p:tav tm="0">
                                          <p:val>
                                            <p:strVal val="1+#ppt_w/2"/>
                                          </p:val>
                                        </p:tav>
                                        <p:tav tm="100000">
                                          <p:val>
                                            <p:strVal val="#ppt_x"/>
                                          </p:val>
                                        </p:tav>
                                      </p:tavLst>
                                    </p:anim>
                                    <p:anim calcmode="lin" valueType="num">
                                      <p:cBhvr additive="base">
                                        <p:cTn id="124" dur="75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p:bldP spid="62" grpId="0"/>
      <p:bldP spid="63" grpId="0"/>
      <p:bldP spid="64" grpId="0"/>
      <p:bldP spid="65" grpId="0"/>
      <p:bldP spid="6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H_Text_3"/>
          <p:cNvSpPr txBox="1"/>
          <p:nvPr>
            <p:custDataLst>
              <p:tags r:id="rId3"/>
            </p:custDataLst>
          </p:nvPr>
        </p:nvSpPr>
        <p:spPr>
          <a:xfrm>
            <a:off x="7413626" y="4429126"/>
            <a:ext cx="1697039" cy="682625"/>
          </a:xfrm>
          <a:prstGeom prst="rect">
            <a:avLst/>
          </a:prstGeom>
          <a:noFill/>
        </p:spPr>
        <p:txBody>
          <a:bodyPr anchor="ctr">
            <a:normAutofit fontScale="77500" lnSpcReduction="20000"/>
          </a:bodyPr>
          <a:lstStyle/>
          <a:p>
            <a:pPr>
              <a:lnSpc>
                <a:spcPct val="120000"/>
              </a:lnSpc>
              <a:defRPr/>
            </a:pPr>
            <a:r>
              <a:rPr lang="zh-CN" altLang="en-US" sz="1600" dirty="0">
                <a:sym typeface="+mn-lt"/>
              </a:rPr>
              <a:t>单击此处可编辑内容</a:t>
            </a:r>
            <a:endParaRPr lang="en-US" altLang="zh-CN" sz="1600" dirty="0">
              <a:sym typeface="+mn-lt"/>
            </a:endParaRPr>
          </a:p>
          <a:p>
            <a:pPr>
              <a:lnSpc>
                <a:spcPct val="120000"/>
              </a:lnSpc>
              <a:defRPr/>
            </a:pPr>
            <a:r>
              <a:rPr lang="zh-CN" altLang="en-US" sz="1600" dirty="0">
                <a:sym typeface="+mn-lt"/>
              </a:rPr>
              <a:t>单击此处可编辑内容</a:t>
            </a:r>
            <a:endParaRPr lang="en-US" altLang="zh-CN" sz="1600" dirty="0">
              <a:sym typeface="+mn-lt"/>
            </a:endParaRPr>
          </a:p>
        </p:txBody>
      </p:sp>
      <p:sp>
        <p:nvSpPr>
          <p:cNvPr id="25" name="MH_Text_2"/>
          <p:cNvSpPr txBox="1"/>
          <p:nvPr>
            <p:custDataLst>
              <p:tags r:id="rId4"/>
            </p:custDataLst>
          </p:nvPr>
        </p:nvSpPr>
        <p:spPr>
          <a:xfrm>
            <a:off x="7413626" y="2651126"/>
            <a:ext cx="1697039" cy="684213"/>
          </a:xfrm>
          <a:prstGeom prst="rect">
            <a:avLst/>
          </a:prstGeom>
          <a:noFill/>
        </p:spPr>
        <p:txBody>
          <a:bodyPr anchor="ctr">
            <a:normAutofit fontScale="77500" lnSpcReduction="20000"/>
          </a:bodyPr>
          <a:lstStyle/>
          <a:p>
            <a:pPr>
              <a:lnSpc>
                <a:spcPct val="120000"/>
              </a:lnSpc>
              <a:defRPr/>
            </a:pPr>
            <a:r>
              <a:rPr lang="zh-CN" altLang="en-US" sz="1600" dirty="0">
                <a:sym typeface="+mn-lt"/>
              </a:rPr>
              <a:t>单击此处可编辑内容</a:t>
            </a:r>
            <a:endParaRPr lang="en-US" altLang="zh-CN" sz="1600" dirty="0">
              <a:sym typeface="+mn-lt"/>
            </a:endParaRPr>
          </a:p>
          <a:p>
            <a:pPr>
              <a:lnSpc>
                <a:spcPct val="120000"/>
              </a:lnSpc>
              <a:defRPr/>
            </a:pPr>
            <a:r>
              <a:rPr lang="zh-CN" altLang="en-US" sz="1600" dirty="0">
                <a:sym typeface="+mn-lt"/>
              </a:rPr>
              <a:t>单击此处可编辑内容</a:t>
            </a:r>
            <a:endParaRPr lang="en-US" altLang="zh-CN" sz="1600" dirty="0">
              <a:sym typeface="+mn-lt"/>
            </a:endParaRPr>
          </a:p>
        </p:txBody>
      </p:sp>
      <p:sp>
        <p:nvSpPr>
          <p:cNvPr id="26" name="MH_Text_1"/>
          <p:cNvSpPr txBox="1"/>
          <p:nvPr>
            <p:custDataLst>
              <p:tags r:id="rId5"/>
            </p:custDataLst>
          </p:nvPr>
        </p:nvSpPr>
        <p:spPr>
          <a:xfrm>
            <a:off x="2874299" y="2639554"/>
            <a:ext cx="1697039" cy="684213"/>
          </a:xfrm>
          <a:prstGeom prst="rect">
            <a:avLst/>
          </a:prstGeom>
          <a:noFill/>
        </p:spPr>
        <p:txBody>
          <a:bodyPr anchor="ctr">
            <a:normAutofit fontScale="77500" lnSpcReduction="20000"/>
          </a:bodyPr>
          <a:lstStyle/>
          <a:p>
            <a:pPr algn="r">
              <a:lnSpc>
                <a:spcPct val="120000"/>
              </a:lnSpc>
              <a:defRPr/>
            </a:pPr>
            <a:r>
              <a:rPr lang="zh-CN" altLang="en-US" sz="1600" dirty="0">
                <a:sym typeface="+mn-lt"/>
              </a:rPr>
              <a:t>单击此处可编辑内容</a:t>
            </a:r>
            <a:endParaRPr lang="en-US" altLang="zh-CN" sz="1600" dirty="0">
              <a:sym typeface="+mn-lt"/>
            </a:endParaRPr>
          </a:p>
          <a:p>
            <a:pPr algn="r">
              <a:lnSpc>
                <a:spcPct val="120000"/>
              </a:lnSpc>
              <a:defRPr/>
            </a:pPr>
            <a:r>
              <a:rPr lang="zh-CN" altLang="en-US" sz="1600" dirty="0">
                <a:sym typeface="+mn-lt"/>
              </a:rPr>
              <a:t>单击此处可编辑内容</a:t>
            </a:r>
            <a:endParaRPr lang="en-US" altLang="zh-CN" sz="1600" dirty="0">
              <a:sym typeface="+mn-lt"/>
            </a:endParaRPr>
          </a:p>
        </p:txBody>
      </p:sp>
      <p:sp>
        <p:nvSpPr>
          <p:cNvPr id="27" name="MH_Text_4"/>
          <p:cNvSpPr txBox="1"/>
          <p:nvPr>
            <p:custDataLst>
              <p:tags r:id="rId6"/>
            </p:custDataLst>
          </p:nvPr>
        </p:nvSpPr>
        <p:spPr>
          <a:xfrm>
            <a:off x="3082926" y="4429126"/>
            <a:ext cx="1697039" cy="682625"/>
          </a:xfrm>
          <a:prstGeom prst="rect">
            <a:avLst/>
          </a:prstGeom>
          <a:noFill/>
        </p:spPr>
        <p:txBody>
          <a:bodyPr anchor="ctr">
            <a:normAutofit fontScale="77500" lnSpcReduction="20000"/>
          </a:bodyPr>
          <a:lstStyle/>
          <a:p>
            <a:pPr algn="r">
              <a:lnSpc>
                <a:spcPct val="120000"/>
              </a:lnSpc>
              <a:defRPr/>
            </a:pPr>
            <a:r>
              <a:rPr lang="zh-CN" altLang="en-US" sz="1600" dirty="0">
                <a:sym typeface="+mn-lt"/>
              </a:rPr>
              <a:t>单击此处可编辑内容</a:t>
            </a:r>
            <a:endParaRPr lang="en-US" altLang="zh-CN" sz="1600" dirty="0">
              <a:sym typeface="+mn-lt"/>
            </a:endParaRPr>
          </a:p>
          <a:p>
            <a:pPr algn="r">
              <a:lnSpc>
                <a:spcPct val="120000"/>
              </a:lnSpc>
              <a:defRPr/>
            </a:pPr>
            <a:r>
              <a:rPr lang="zh-CN" altLang="en-US" sz="1600" dirty="0">
                <a:sym typeface="+mn-lt"/>
              </a:rPr>
              <a:t>单击此处可编辑内容</a:t>
            </a:r>
            <a:endParaRPr lang="en-US" altLang="zh-CN" sz="1600" dirty="0">
              <a:sym typeface="+mn-lt"/>
            </a:endParaRPr>
          </a:p>
        </p:txBody>
      </p:sp>
      <p:sp>
        <p:nvSpPr>
          <p:cNvPr id="4" name="MH_SubTitle_1"/>
          <p:cNvSpPr>
            <a:spLocks/>
          </p:cNvSpPr>
          <p:nvPr>
            <p:custDataLst>
              <p:tags r:id="rId7"/>
            </p:custDataLst>
          </p:nvPr>
        </p:nvSpPr>
        <p:spPr bwMode="gray">
          <a:xfrm rot="18883752">
            <a:off x="4966495" y="2453482"/>
            <a:ext cx="990600" cy="1643063"/>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39 h 2346"/>
              <a:gd name="T20" fmla="*/ 806 w 1470"/>
              <a:gd name="T21" fmla="*/ 2290 h 2346"/>
              <a:gd name="T22" fmla="*/ 763 w 1470"/>
              <a:gd name="T23" fmla="*/ 2325 h 2346"/>
              <a:gd name="T24" fmla="*/ 739 w 1470"/>
              <a:gd name="T25" fmla="*/ 2343 h 2346"/>
              <a:gd name="T26" fmla="*/ 732 w 1470"/>
              <a:gd name="T27" fmla="*/ 2343 h 2346"/>
              <a:gd name="T28" fmla="*/ 709 w 1470"/>
              <a:gd name="T29" fmla="*/ 2325 h 2346"/>
              <a:gd name="T30" fmla="*/ 665 w 1470"/>
              <a:gd name="T31" fmla="*/ 2290 h 2346"/>
              <a:gd name="T32" fmla="*/ 604 w 1470"/>
              <a:gd name="T33" fmla="*/ 2239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8 h 2346"/>
              <a:gd name="T54" fmla="*/ 27 w 1470"/>
              <a:gd name="T55" fmla="*/ 954 h 2346"/>
              <a:gd name="T56" fmla="*/ 71 w 1470"/>
              <a:gd name="T57" fmla="*/ 815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0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0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5 h 2346"/>
              <a:gd name="T100" fmla="*/ 1444 w 1470"/>
              <a:gd name="T101" fmla="*/ 954 h 2346"/>
              <a:gd name="T102" fmla="*/ 1467 w 1470"/>
              <a:gd name="T103" fmla="*/ 1098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180000" anchor="ctr">
            <a:normAutofit/>
          </a:bodyPr>
          <a:lstStyle/>
          <a:p>
            <a:pPr algn="ctr">
              <a:lnSpc>
                <a:spcPct val="120000"/>
              </a:lnSpc>
              <a:defRPr/>
            </a:pPr>
            <a:r>
              <a:rPr lang="zh-CN" altLang="en-US" sz="1600" dirty="0">
                <a:solidFill>
                  <a:srgbClr val="FFFFFF"/>
                </a:solidFill>
                <a:sym typeface="+mn-lt"/>
              </a:rPr>
              <a:t>请输入标题内容</a:t>
            </a:r>
            <a:endParaRPr lang="en-US" altLang="zh-CN" sz="1600" dirty="0">
              <a:solidFill>
                <a:srgbClr val="FFFFFF"/>
              </a:solidFill>
              <a:sym typeface="+mn-lt"/>
            </a:endParaRPr>
          </a:p>
        </p:txBody>
      </p:sp>
      <p:sp>
        <p:nvSpPr>
          <p:cNvPr id="14" name="MH_SubTitle_4"/>
          <p:cNvSpPr>
            <a:spLocks/>
          </p:cNvSpPr>
          <p:nvPr>
            <p:custDataLst>
              <p:tags r:id="rId8"/>
            </p:custDataLst>
          </p:nvPr>
        </p:nvSpPr>
        <p:spPr bwMode="gray">
          <a:xfrm rot="2683752">
            <a:off x="4972051" y="3729038"/>
            <a:ext cx="990600" cy="1643063"/>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39 h 2346"/>
              <a:gd name="T20" fmla="*/ 806 w 1470"/>
              <a:gd name="T21" fmla="*/ 2290 h 2346"/>
              <a:gd name="T22" fmla="*/ 763 w 1470"/>
              <a:gd name="T23" fmla="*/ 2325 h 2346"/>
              <a:gd name="T24" fmla="*/ 739 w 1470"/>
              <a:gd name="T25" fmla="*/ 2343 h 2346"/>
              <a:gd name="T26" fmla="*/ 732 w 1470"/>
              <a:gd name="T27" fmla="*/ 2343 h 2346"/>
              <a:gd name="T28" fmla="*/ 709 w 1470"/>
              <a:gd name="T29" fmla="*/ 2325 h 2346"/>
              <a:gd name="T30" fmla="*/ 665 w 1470"/>
              <a:gd name="T31" fmla="*/ 2290 h 2346"/>
              <a:gd name="T32" fmla="*/ 604 w 1470"/>
              <a:gd name="T33" fmla="*/ 2239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8 h 2346"/>
              <a:gd name="T54" fmla="*/ 27 w 1470"/>
              <a:gd name="T55" fmla="*/ 954 h 2346"/>
              <a:gd name="T56" fmla="*/ 71 w 1470"/>
              <a:gd name="T57" fmla="*/ 815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0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0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5 h 2346"/>
              <a:gd name="T100" fmla="*/ 1444 w 1470"/>
              <a:gd name="T101" fmla="*/ 954 h 2346"/>
              <a:gd name="T102" fmla="*/ 1467 w 1470"/>
              <a:gd name="T103" fmla="*/ 1098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0" tIns="180000" rIns="0" bIns="0" anchor="ctr">
            <a:normAutofit/>
          </a:bodyPr>
          <a:lstStyle/>
          <a:p>
            <a:pPr algn="ctr">
              <a:lnSpc>
                <a:spcPct val="120000"/>
              </a:lnSpc>
              <a:defRPr/>
            </a:pPr>
            <a:r>
              <a:rPr lang="zh-CN" altLang="en-US" sz="1600" dirty="0">
                <a:solidFill>
                  <a:srgbClr val="FFFFFF"/>
                </a:solidFill>
                <a:sym typeface="+mn-lt"/>
              </a:rPr>
              <a:t>请输入标题内容</a:t>
            </a:r>
            <a:endParaRPr lang="en-US" altLang="zh-CN" sz="1600" dirty="0">
              <a:solidFill>
                <a:srgbClr val="FFFFFF"/>
              </a:solidFill>
              <a:sym typeface="+mn-lt"/>
            </a:endParaRPr>
          </a:p>
        </p:txBody>
      </p:sp>
      <p:sp>
        <p:nvSpPr>
          <p:cNvPr id="15" name="MH_SubTitle_3"/>
          <p:cNvSpPr>
            <a:spLocks/>
          </p:cNvSpPr>
          <p:nvPr>
            <p:custDataLst>
              <p:tags r:id="rId9"/>
            </p:custDataLst>
          </p:nvPr>
        </p:nvSpPr>
        <p:spPr bwMode="gray">
          <a:xfrm rot="18883752">
            <a:off x="6247607" y="3723482"/>
            <a:ext cx="990600" cy="1643063"/>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39 h 2346"/>
              <a:gd name="T20" fmla="*/ 806 w 1470"/>
              <a:gd name="T21" fmla="*/ 2290 h 2346"/>
              <a:gd name="T22" fmla="*/ 763 w 1470"/>
              <a:gd name="T23" fmla="*/ 2325 h 2346"/>
              <a:gd name="T24" fmla="*/ 739 w 1470"/>
              <a:gd name="T25" fmla="*/ 2343 h 2346"/>
              <a:gd name="T26" fmla="*/ 732 w 1470"/>
              <a:gd name="T27" fmla="*/ 2343 h 2346"/>
              <a:gd name="T28" fmla="*/ 709 w 1470"/>
              <a:gd name="T29" fmla="*/ 2325 h 2346"/>
              <a:gd name="T30" fmla="*/ 665 w 1470"/>
              <a:gd name="T31" fmla="*/ 2290 h 2346"/>
              <a:gd name="T32" fmla="*/ 604 w 1470"/>
              <a:gd name="T33" fmla="*/ 2239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8 h 2346"/>
              <a:gd name="T54" fmla="*/ 27 w 1470"/>
              <a:gd name="T55" fmla="*/ 954 h 2346"/>
              <a:gd name="T56" fmla="*/ 71 w 1470"/>
              <a:gd name="T57" fmla="*/ 815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0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0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5 h 2346"/>
              <a:gd name="T100" fmla="*/ 1444 w 1470"/>
              <a:gd name="T101" fmla="*/ 954 h 2346"/>
              <a:gd name="T102" fmla="*/ 1467 w 1470"/>
              <a:gd name="T103" fmla="*/ 1098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0" tIns="180000" rIns="0" bIns="0" anchor="ctr">
            <a:normAutofit/>
          </a:bodyPr>
          <a:lstStyle/>
          <a:p>
            <a:pPr algn="ctr">
              <a:lnSpc>
                <a:spcPct val="120000"/>
              </a:lnSpc>
              <a:defRPr/>
            </a:pPr>
            <a:r>
              <a:rPr lang="zh-CN" altLang="en-US" sz="1600" dirty="0">
                <a:solidFill>
                  <a:srgbClr val="FFFFFF"/>
                </a:solidFill>
                <a:sym typeface="+mn-lt"/>
              </a:rPr>
              <a:t>请输入标题内容</a:t>
            </a:r>
            <a:endParaRPr lang="en-US" altLang="zh-CN" sz="1600" dirty="0">
              <a:solidFill>
                <a:srgbClr val="FFFFFF"/>
              </a:solidFill>
              <a:sym typeface="+mn-lt"/>
            </a:endParaRPr>
          </a:p>
        </p:txBody>
      </p:sp>
      <p:sp>
        <p:nvSpPr>
          <p:cNvPr id="16" name="MH_SubTitle_2"/>
          <p:cNvSpPr>
            <a:spLocks/>
          </p:cNvSpPr>
          <p:nvPr>
            <p:custDataLst>
              <p:tags r:id="rId10"/>
            </p:custDataLst>
          </p:nvPr>
        </p:nvSpPr>
        <p:spPr bwMode="gray">
          <a:xfrm rot="2683752">
            <a:off x="6242051" y="2447926"/>
            <a:ext cx="990600" cy="1643063"/>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39 h 2346"/>
              <a:gd name="T20" fmla="*/ 806 w 1470"/>
              <a:gd name="T21" fmla="*/ 2290 h 2346"/>
              <a:gd name="T22" fmla="*/ 763 w 1470"/>
              <a:gd name="T23" fmla="*/ 2325 h 2346"/>
              <a:gd name="T24" fmla="*/ 739 w 1470"/>
              <a:gd name="T25" fmla="*/ 2343 h 2346"/>
              <a:gd name="T26" fmla="*/ 732 w 1470"/>
              <a:gd name="T27" fmla="*/ 2343 h 2346"/>
              <a:gd name="T28" fmla="*/ 709 w 1470"/>
              <a:gd name="T29" fmla="*/ 2325 h 2346"/>
              <a:gd name="T30" fmla="*/ 665 w 1470"/>
              <a:gd name="T31" fmla="*/ 2290 h 2346"/>
              <a:gd name="T32" fmla="*/ 604 w 1470"/>
              <a:gd name="T33" fmla="*/ 2239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8 h 2346"/>
              <a:gd name="T54" fmla="*/ 27 w 1470"/>
              <a:gd name="T55" fmla="*/ 954 h 2346"/>
              <a:gd name="T56" fmla="*/ 71 w 1470"/>
              <a:gd name="T57" fmla="*/ 815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0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0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5 h 2346"/>
              <a:gd name="T100" fmla="*/ 1444 w 1470"/>
              <a:gd name="T101" fmla="*/ 954 h 2346"/>
              <a:gd name="T102" fmla="*/ 1467 w 1470"/>
              <a:gd name="T103" fmla="*/ 1098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180000" anchor="ctr">
            <a:normAutofit/>
          </a:bodyPr>
          <a:lstStyle/>
          <a:p>
            <a:pPr algn="ctr">
              <a:lnSpc>
                <a:spcPct val="120000"/>
              </a:lnSpc>
              <a:defRPr/>
            </a:pPr>
            <a:r>
              <a:rPr lang="zh-CN" altLang="en-US" sz="1600" dirty="0">
                <a:solidFill>
                  <a:srgbClr val="FFFFFF"/>
                </a:solidFill>
                <a:sym typeface="+mn-lt"/>
              </a:rPr>
              <a:t>请输入标题内容</a:t>
            </a:r>
            <a:endParaRPr lang="en-US" altLang="zh-CN" sz="1600" dirty="0">
              <a:solidFill>
                <a:srgbClr val="FFFFFF"/>
              </a:solidFill>
              <a:sym typeface="+mn-lt"/>
            </a:endParaRPr>
          </a:p>
        </p:txBody>
      </p:sp>
      <p:sp>
        <p:nvSpPr>
          <p:cNvPr id="43" name="MH_Title_1"/>
          <p:cNvSpPr>
            <a:spLocks noChangeArrowheads="1"/>
          </p:cNvSpPr>
          <p:nvPr>
            <p:custDataLst>
              <p:tags r:id="rId11"/>
            </p:custDataLst>
          </p:nvPr>
        </p:nvSpPr>
        <p:spPr bwMode="gray">
          <a:xfrm>
            <a:off x="5641975" y="3449638"/>
            <a:ext cx="920751" cy="920751"/>
          </a:xfrm>
          <a:prstGeom prst="ellipse">
            <a:avLst/>
          </a:prstGeom>
          <a:solidFill>
            <a:srgbClr val="FFFFFF"/>
          </a:solidFill>
          <a:ln w="3175">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85000" lnSpcReduction="20000"/>
          </a:bodyPr>
          <a:lstStyle/>
          <a:p>
            <a:pPr algn="ctr">
              <a:lnSpc>
                <a:spcPct val="120000"/>
              </a:lnSpc>
              <a:defRPr/>
            </a:pPr>
            <a:r>
              <a:rPr lang="zh-CN" altLang="en-US" sz="1600" b="1" dirty="0">
                <a:solidFill>
                  <a:srgbClr val="454545"/>
                </a:solidFill>
                <a:sym typeface="+mn-lt"/>
              </a:rPr>
              <a:t>请输入标题内容</a:t>
            </a:r>
            <a:endParaRPr lang="en-US" altLang="zh-CN" sz="1600" b="1" dirty="0">
              <a:solidFill>
                <a:srgbClr val="454545"/>
              </a:solidFill>
              <a:sym typeface="+mn-lt"/>
            </a:endParaRPr>
          </a:p>
        </p:txBody>
      </p:sp>
    </p:spTree>
    <p:custDataLst>
      <p:tags r:id="rId2"/>
    </p:custDataLst>
    <p:extLst>
      <p:ext uri="{BB962C8B-B14F-4D97-AF65-F5344CB8AC3E}">
        <p14:creationId xmlns:p14="http://schemas.microsoft.com/office/powerpoint/2010/main" val="1175862088"/>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circle(in)">
                                      <p:cBhvr>
                                        <p:cTn id="10" dur="2000"/>
                                        <p:tgtEl>
                                          <p:spTgt spid="25"/>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circle(in)">
                                      <p:cBhvr>
                                        <p:cTn id="13" dur="2000"/>
                                        <p:tgtEl>
                                          <p:spTgt spid="26"/>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circle(in)">
                                      <p:cBhvr>
                                        <p:cTn id="16" dur="2000"/>
                                        <p:tgtEl>
                                          <p:spTgt spid="27"/>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circle(in)">
                                      <p:cBhvr>
                                        <p:cTn id="19" dur="2000"/>
                                        <p:tgtEl>
                                          <p:spTgt spid="4"/>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circle(in)">
                                      <p:cBhvr>
                                        <p:cTn id="22" dur="2000"/>
                                        <p:tgtEl>
                                          <p:spTgt spid="14"/>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circle(in)">
                                      <p:cBhvr>
                                        <p:cTn id="25" dur="2000"/>
                                        <p:tgtEl>
                                          <p:spTgt spid="15"/>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circle(in)">
                                      <p:cBhvr>
                                        <p:cTn id="28" dur="2000"/>
                                        <p:tgtEl>
                                          <p:spTgt spid="16"/>
                                        </p:tgtEl>
                                      </p:cBhvr>
                                    </p:animEffect>
                                  </p:childTnLst>
                                </p:cTn>
                              </p:par>
                              <p:par>
                                <p:cTn id="29" presetID="6" presetClass="entr" presetSubtype="16"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circle(in)">
                                      <p:cBhvr>
                                        <p:cTn id="31" dur="2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5" grpId="0"/>
      <p:bldP spid="26" grpId="0"/>
      <p:bldP spid="27" grpId="0"/>
      <p:bldP spid="4" grpId="0" animBg="1"/>
      <p:bldP spid="14" grpId="0" animBg="1"/>
      <p:bldP spid="15" grpId="0" animBg="1"/>
      <p:bldP spid="16" grpId="0" animBg="1"/>
      <p:bldP spid="4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空心弧 11"/>
          <p:cNvSpPr>
            <a:spLocks noChangeArrowheads="1"/>
          </p:cNvSpPr>
          <p:nvPr/>
        </p:nvSpPr>
        <p:spPr bwMode="auto">
          <a:xfrm>
            <a:off x="4517253" y="2086429"/>
            <a:ext cx="3284912" cy="3285875"/>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accent4"/>
          </a:solidFill>
          <a:ln w="12700" algn="ctr">
            <a:solidFill>
              <a:schemeClr val="bg1"/>
            </a:solidFill>
            <a:miter lim="800000"/>
            <a:headEnd/>
            <a:tailEnd/>
          </a:ln>
        </p:spPr>
        <p:txBody>
          <a:bodyPr lIns="0" tIns="45727" rIns="432053" bIns="216027" anchor="ctr"/>
          <a:lstStyle/>
          <a:p>
            <a:pPr algn="ctr" defTabSz="914032"/>
            <a:r>
              <a:rPr lang="en-US" altLang="zh-CN" sz="2667" dirty="0">
                <a:solidFill>
                  <a:schemeClr val="bg1"/>
                </a:solidFill>
                <a:cs typeface="+mn-ea"/>
                <a:sym typeface="+mn-lt"/>
              </a:rPr>
              <a:t>A</a:t>
            </a:r>
            <a:endParaRPr lang="zh-CN" altLang="en-US" sz="2667" dirty="0">
              <a:solidFill>
                <a:schemeClr val="bg1"/>
              </a:solidFill>
              <a:cs typeface="+mn-ea"/>
              <a:sym typeface="+mn-lt"/>
            </a:endParaRPr>
          </a:p>
        </p:txBody>
      </p:sp>
      <p:sp>
        <p:nvSpPr>
          <p:cNvPr id="3" name="空心弧 12"/>
          <p:cNvSpPr>
            <a:spLocks noChangeArrowheads="1"/>
          </p:cNvSpPr>
          <p:nvPr/>
        </p:nvSpPr>
        <p:spPr bwMode="auto">
          <a:xfrm flipH="1">
            <a:off x="4517253" y="2086429"/>
            <a:ext cx="3284912" cy="3285875"/>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accent1"/>
          </a:solidFill>
          <a:ln w="12700" algn="ctr">
            <a:solidFill>
              <a:schemeClr val="bg1"/>
            </a:solidFill>
            <a:miter lim="800000"/>
            <a:headEnd/>
            <a:tailEnd/>
          </a:ln>
        </p:spPr>
        <p:txBody>
          <a:bodyPr lIns="432053" tIns="45727" rIns="0" bIns="216027" anchor="ctr"/>
          <a:lstStyle/>
          <a:p>
            <a:pPr algn="ctr" defTabSz="914032"/>
            <a:r>
              <a:rPr lang="en-US" altLang="zh-CN" sz="2667" dirty="0">
                <a:solidFill>
                  <a:schemeClr val="bg1"/>
                </a:solidFill>
                <a:cs typeface="+mn-ea"/>
                <a:sym typeface="+mn-lt"/>
              </a:rPr>
              <a:t>B</a:t>
            </a:r>
            <a:endParaRPr lang="zh-CN" altLang="en-US" sz="2667" dirty="0">
              <a:solidFill>
                <a:schemeClr val="bg1"/>
              </a:solidFill>
              <a:cs typeface="+mn-ea"/>
              <a:sym typeface="+mn-lt"/>
            </a:endParaRPr>
          </a:p>
        </p:txBody>
      </p:sp>
      <p:sp>
        <p:nvSpPr>
          <p:cNvPr id="4" name="空心弧 13"/>
          <p:cNvSpPr>
            <a:spLocks noChangeArrowheads="1"/>
          </p:cNvSpPr>
          <p:nvPr/>
        </p:nvSpPr>
        <p:spPr bwMode="auto">
          <a:xfrm>
            <a:off x="4517253" y="2086429"/>
            <a:ext cx="3284912" cy="3285875"/>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accent3"/>
          </a:solidFill>
          <a:ln w="12700" algn="ctr">
            <a:solidFill>
              <a:schemeClr val="bg1"/>
            </a:solidFill>
            <a:miter lim="800000"/>
            <a:headEnd/>
            <a:tailEnd/>
          </a:ln>
        </p:spPr>
        <p:txBody>
          <a:bodyPr lIns="0" tIns="216027" rIns="432053" bIns="0" anchor="ctr"/>
          <a:lstStyle/>
          <a:p>
            <a:pPr algn="ctr" defTabSz="914032"/>
            <a:r>
              <a:rPr lang="en-US" altLang="zh-CN" sz="2667" dirty="0">
                <a:solidFill>
                  <a:schemeClr val="bg1"/>
                </a:solidFill>
                <a:cs typeface="+mn-ea"/>
                <a:sym typeface="+mn-lt"/>
              </a:rPr>
              <a:t>C</a:t>
            </a:r>
            <a:endParaRPr lang="zh-CN" altLang="en-US" sz="2667" dirty="0">
              <a:solidFill>
                <a:schemeClr val="bg1"/>
              </a:solidFill>
              <a:cs typeface="+mn-ea"/>
              <a:sym typeface="+mn-lt"/>
            </a:endParaRPr>
          </a:p>
        </p:txBody>
      </p:sp>
      <p:sp>
        <p:nvSpPr>
          <p:cNvPr id="5" name="空心弧 14"/>
          <p:cNvSpPr>
            <a:spLocks noChangeArrowheads="1"/>
          </p:cNvSpPr>
          <p:nvPr/>
        </p:nvSpPr>
        <p:spPr bwMode="auto">
          <a:xfrm flipH="1">
            <a:off x="4531188" y="2086429"/>
            <a:ext cx="3284912" cy="3285875"/>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accent2"/>
          </a:solidFill>
          <a:ln w="12700" algn="ctr">
            <a:solidFill>
              <a:schemeClr val="bg1"/>
            </a:solidFill>
            <a:miter lim="800000"/>
            <a:headEnd/>
            <a:tailEnd/>
          </a:ln>
        </p:spPr>
        <p:txBody>
          <a:bodyPr lIns="432053" tIns="216027" rIns="0" bIns="0" anchor="ctr"/>
          <a:lstStyle/>
          <a:p>
            <a:pPr algn="ctr" defTabSz="914032"/>
            <a:r>
              <a:rPr lang="en-US" altLang="zh-CN" sz="2667" dirty="0">
                <a:solidFill>
                  <a:schemeClr val="bg1"/>
                </a:solidFill>
                <a:cs typeface="+mn-ea"/>
                <a:sym typeface="+mn-lt"/>
              </a:rPr>
              <a:t>D</a:t>
            </a:r>
            <a:endParaRPr lang="zh-CN" altLang="en-US" sz="2667" dirty="0">
              <a:solidFill>
                <a:schemeClr val="bg1"/>
              </a:solidFill>
              <a:cs typeface="+mn-ea"/>
              <a:sym typeface="+mn-lt"/>
            </a:endParaRPr>
          </a:p>
        </p:txBody>
      </p:sp>
      <p:sp>
        <p:nvSpPr>
          <p:cNvPr id="6" name="等腰三角形 5"/>
          <p:cNvSpPr>
            <a:spLocks noChangeArrowheads="1"/>
          </p:cNvSpPr>
          <p:nvPr/>
        </p:nvSpPr>
        <p:spPr bwMode="auto">
          <a:xfrm rot="-2700000">
            <a:off x="4738239" y="2427114"/>
            <a:ext cx="328492" cy="282221"/>
          </a:xfrm>
          <a:prstGeom prst="triangle">
            <a:avLst>
              <a:gd name="adj" fmla="val 50000"/>
            </a:avLst>
          </a:prstGeom>
          <a:solidFill>
            <a:schemeClr val="accent4"/>
          </a:solidFill>
          <a:ln w="12700" algn="ctr">
            <a:noFill/>
            <a:miter lim="800000"/>
            <a:headEnd/>
            <a:tailEnd/>
          </a:ln>
        </p:spPr>
        <p:txBody>
          <a:bodyPr lIns="91451" tIns="45727" rIns="91451" bIns="45727" anchor="ctr"/>
          <a:lstStyle/>
          <a:p>
            <a:pPr algn="ctr" defTabSz="914032"/>
            <a:endParaRPr lang="zh-CN" altLang="en-US" sz="1733" dirty="0">
              <a:solidFill>
                <a:srgbClr val="FFFFFF"/>
              </a:solidFill>
              <a:cs typeface="+mn-ea"/>
              <a:sym typeface="+mn-lt"/>
            </a:endParaRPr>
          </a:p>
        </p:txBody>
      </p:sp>
      <p:sp>
        <p:nvSpPr>
          <p:cNvPr id="7" name="等腰三角形 6"/>
          <p:cNvSpPr>
            <a:spLocks noChangeArrowheads="1"/>
          </p:cNvSpPr>
          <p:nvPr/>
        </p:nvSpPr>
        <p:spPr bwMode="auto">
          <a:xfrm rot="2700000" flipV="1">
            <a:off x="4736174" y="4741085"/>
            <a:ext cx="332620" cy="280711"/>
          </a:xfrm>
          <a:prstGeom prst="triangle">
            <a:avLst>
              <a:gd name="adj" fmla="val 50000"/>
            </a:avLst>
          </a:prstGeom>
          <a:solidFill>
            <a:schemeClr val="accent3"/>
          </a:solidFill>
          <a:ln w="12700" algn="ctr">
            <a:noFill/>
            <a:miter lim="800000"/>
            <a:headEnd/>
            <a:tailEnd/>
          </a:ln>
        </p:spPr>
        <p:txBody>
          <a:bodyPr rot="10800000" lIns="91451" tIns="45727" rIns="91451" bIns="45727" anchor="ctr"/>
          <a:lstStyle/>
          <a:p>
            <a:pPr algn="ctr" defTabSz="914032"/>
            <a:endParaRPr lang="zh-CN" altLang="en-US" sz="1733" dirty="0">
              <a:solidFill>
                <a:srgbClr val="FFFFFF"/>
              </a:solidFill>
              <a:cs typeface="+mn-ea"/>
              <a:sym typeface="+mn-lt"/>
            </a:endParaRPr>
          </a:p>
        </p:txBody>
      </p:sp>
      <p:sp>
        <p:nvSpPr>
          <p:cNvPr id="8" name="等腰三角形 7"/>
          <p:cNvSpPr>
            <a:spLocks noChangeArrowheads="1"/>
          </p:cNvSpPr>
          <p:nvPr/>
        </p:nvSpPr>
        <p:spPr bwMode="auto">
          <a:xfrm rot="2700000" flipH="1">
            <a:off x="7250627" y="2428863"/>
            <a:ext cx="332619" cy="278720"/>
          </a:xfrm>
          <a:prstGeom prst="triangle">
            <a:avLst>
              <a:gd name="adj" fmla="val 50000"/>
            </a:avLst>
          </a:prstGeom>
          <a:solidFill>
            <a:schemeClr val="accent1"/>
          </a:solidFill>
          <a:ln w="12700" algn="ctr">
            <a:noFill/>
            <a:miter lim="800000"/>
            <a:headEnd/>
            <a:tailEnd/>
          </a:ln>
        </p:spPr>
        <p:txBody>
          <a:bodyPr lIns="91451" tIns="45727" rIns="91451" bIns="45727" anchor="ctr"/>
          <a:lstStyle/>
          <a:p>
            <a:pPr algn="ctr" defTabSz="914032"/>
            <a:endParaRPr lang="zh-CN" altLang="en-US" sz="1733" dirty="0">
              <a:solidFill>
                <a:srgbClr val="FFFFFF"/>
              </a:solidFill>
              <a:cs typeface="+mn-ea"/>
              <a:sym typeface="+mn-lt"/>
            </a:endParaRPr>
          </a:p>
        </p:txBody>
      </p:sp>
      <p:sp>
        <p:nvSpPr>
          <p:cNvPr id="9" name="等腰三角形 8"/>
          <p:cNvSpPr>
            <a:spLocks noChangeArrowheads="1"/>
          </p:cNvSpPr>
          <p:nvPr/>
        </p:nvSpPr>
        <p:spPr bwMode="auto">
          <a:xfrm rot="-2700000" flipH="1" flipV="1">
            <a:off x="7252692" y="4739318"/>
            <a:ext cx="328489" cy="284239"/>
          </a:xfrm>
          <a:prstGeom prst="triangle">
            <a:avLst>
              <a:gd name="adj" fmla="val 50000"/>
            </a:avLst>
          </a:prstGeom>
          <a:solidFill>
            <a:schemeClr val="accent2"/>
          </a:solidFill>
          <a:ln w="12700" algn="ctr">
            <a:noFill/>
            <a:miter lim="800000"/>
            <a:headEnd/>
            <a:tailEnd/>
          </a:ln>
        </p:spPr>
        <p:txBody>
          <a:bodyPr rot="10800000" lIns="91451" tIns="45727" rIns="91451" bIns="45727" anchor="ctr"/>
          <a:lstStyle/>
          <a:p>
            <a:pPr algn="ctr" defTabSz="914032"/>
            <a:endParaRPr lang="zh-CN" altLang="en-US" sz="1733" dirty="0">
              <a:solidFill>
                <a:srgbClr val="FFFFFF"/>
              </a:solidFill>
              <a:cs typeface="+mn-ea"/>
              <a:sym typeface="+mn-lt"/>
            </a:endParaRPr>
          </a:p>
        </p:txBody>
      </p:sp>
      <p:sp>
        <p:nvSpPr>
          <p:cNvPr id="10" name="椭圆 9"/>
          <p:cNvSpPr>
            <a:spLocks noChangeArrowheads="1"/>
          </p:cNvSpPr>
          <p:nvPr/>
        </p:nvSpPr>
        <p:spPr bwMode="auto">
          <a:xfrm>
            <a:off x="4188763" y="1757843"/>
            <a:ext cx="3941895" cy="3943048"/>
          </a:xfrm>
          <a:prstGeom prst="ellipse">
            <a:avLst/>
          </a:prstGeom>
          <a:noFill/>
          <a:ln w="12700" algn="ctr">
            <a:solidFill>
              <a:srgbClr val="7F7F7F"/>
            </a:solidFill>
            <a:prstDash val="dash"/>
            <a:miter lim="800000"/>
            <a:headEnd/>
            <a:tailEnd/>
          </a:ln>
        </p:spPr>
        <p:txBody>
          <a:bodyPr lIns="91451" tIns="45727" rIns="91451" bIns="45727" anchor="ctr"/>
          <a:lstStyle/>
          <a:p>
            <a:pPr algn="ctr" defTabSz="914032"/>
            <a:endParaRPr lang="zh-CN" altLang="en-US" sz="1733" dirty="0">
              <a:solidFill>
                <a:srgbClr val="FFFFFF"/>
              </a:solidFill>
              <a:cs typeface="+mn-ea"/>
              <a:sym typeface="+mn-lt"/>
            </a:endParaRPr>
          </a:p>
        </p:txBody>
      </p:sp>
      <p:sp>
        <p:nvSpPr>
          <p:cNvPr id="11" name="文本框 23"/>
          <p:cNvSpPr txBox="1">
            <a:spLocks noChangeArrowheads="1"/>
          </p:cNvSpPr>
          <p:nvPr/>
        </p:nvSpPr>
        <p:spPr bwMode="auto">
          <a:xfrm>
            <a:off x="5182200" y="3368525"/>
            <a:ext cx="1957011" cy="995030"/>
          </a:xfrm>
          <a:prstGeom prst="rect">
            <a:avLst/>
          </a:prstGeom>
          <a:noFill/>
          <a:ln w="9525">
            <a:noFill/>
            <a:miter lim="800000"/>
            <a:headEnd/>
            <a:tailEnd/>
          </a:ln>
        </p:spPr>
        <p:txBody>
          <a:bodyPr lIns="91451" tIns="45727" rIns="91451" bIns="45727">
            <a:spAutoFit/>
          </a:bodyPr>
          <a:lstStyle/>
          <a:p>
            <a:pPr algn="ctr" defTabSz="914032"/>
            <a:r>
              <a:rPr lang="zh-CN" altLang="en-US" sz="2933" dirty="0">
                <a:solidFill>
                  <a:srgbClr val="808080"/>
                </a:solidFill>
                <a:cs typeface="+mn-ea"/>
                <a:sym typeface="+mn-lt"/>
              </a:rPr>
              <a:t>标题</a:t>
            </a:r>
          </a:p>
          <a:p>
            <a:pPr algn="ctr" defTabSz="914032"/>
            <a:r>
              <a:rPr lang="zh-CN" altLang="en-US" sz="2933" dirty="0">
                <a:solidFill>
                  <a:srgbClr val="808080"/>
                </a:solidFill>
                <a:cs typeface="+mn-ea"/>
                <a:sym typeface="+mn-lt"/>
              </a:rPr>
              <a:t>内容</a:t>
            </a:r>
          </a:p>
        </p:txBody>
      </p:sp>
      <p:sp>
        <p:nvSpPr>
          <p:cNvPr id="12" name="文本框 27"/>
          <p:cNvSpPr txBox="1">
            <a:spLocks noChangeArrowheads="1"/>
          </p:cNvSpPr>
          <p:nvPr/>
        </p:nvSpPr>
        <p:spPr bwMode="auto">
          <a:xfrm>
            <a:off x="416091" y="2027970"/>
            <a:ext cx="3728872" cy="769648"/>
          </a:xfrm>
          <a:prstGeom prst="rect">
            <a:avLst/>
          </a:prstGeom>
          <a:noFill/>
          <a:ln w="9525">
            <a:noFill/>
            <a:miter lim="800000"/>
            <a:headEnd/>
            <a:tailEnd/>
          </a:ln>
        </p:spPr>
        <p:txBody>
          <a:bodyPr lIns="91451" tIns="45727" rIns="91451" bIns="45727">
            <a:spAutoFit/>
          </a:bodyPr>
          <a:lstStyle/>
          <a:p>
            <a:pPr marL="286012" indent="-286012" algn="r" defTabSz="914032">
              <a:buFont typeface="Wingdings" pitchFamily="2" charset="2"/>
              <a:buChar char="n"/>
            </a:pPr>
            <a:r>
              <a:rPr lang="zh-CN" altLang="en-US" sz="1467" dirty="0">
                <a:solidFill>
                  <a:srgbClr val="808080"/>
                </a:solidFill>
                <a:cs typeface="+mn-ea"/>
                <a:sym typeface="+mn-lt"/>
              </a:rPr>
              <a:t>请在此处添加您需要的文字内容</a:t>
            </a:r>
          </a:p>
          <a:p>
            <a:pPr marL="286012" indent="-286012" algn="r" defTabSz="914032">
              <a:buFont typeface="Wingdings" pitchFamily="2" charset="2"/>
              <a:buChar char="n"/>
            </a:pPr>
            <a:r>
              <a:rPr lang="zh-CN" altLang="en-US" sz="1467" dirty="0">
                <a:solidFill>
                  <a:srgbClr val="808080"/>
                </a:solidFill>
                <a:cs typeface="+mn-ea"/>
                <a:sym typeface="+mn-lt"/>
              </a:rPr>
              <a:t>请在此处添加您需要的文字内容</a:t>
            </a:r>
          </a:p>
          <a:p>
            <a:pPr marL="286012" indent="-286012" algn="r" defTabSz="914032">
              <a:buFont typeface="Wingdings" pitchFamily="2" charset="2"/>
              <a:buChar char="n"/>
            </a:pPr>
            <a:r>
              <a:rPr lang="zh-CN" altLang="en-US" sz="1467" dirty="0">
                <a:solidFill>
                  <a:srgbClr val="808080"/>
                </a:solidFill>
                <a:cs typeface="+mn-ea"/>
                <a:sym typeface="+mn-lt"/>
              </a:rPr>
              <a:t>请在此处添加您需要的文字内容</a:t>
            </a:r>
          </a:p>
        </p:txBody>
      </p:sp>
      <p:sp>
        <p:nvSpPr>
          <p:cNvPr id="13" name="文本框 27"/>
          <p:cNvSpPr txBox="1">
            <a:spLocks noChangeArrowheads="1"/>
          </p:cNvSpPr>
          <p:nvPr/>
        </p:nvSpPr>
        <p:spPr bwMode="auto">
          <a:xfrm>
            <a:off x="406140" y="4775606"/>
            <a:ext cx="3728873" cy="769648"/>
          </a:xfrm>
          <a:prstGeom prst="rect">
            <a:avLst/>
          </a:prstGeom>
          <a:noFill/>
          <a:ln w="9525">
            <a:noFill/>
            <a:miter lim="800000"/>
            <a:headEnd/>
            <a:tailEnd/>
          </a:ln>
        </p:spPr>
        <p:txBody>
          <a:bodyPr lIns="91451" tIns="45727" rIns="91451" bIns="45727">
            <a:spAutoFit/>
          </a:bodyPr>
          <a:lstStyle/>
          <a:p>
            <a:pPr marL="286012" indent="-286012" algn="r" defTabSz="914032">
              <a:buFont typeface="Wingdings" pitchFamily="2" charset="2"/>
              <a:buChar char="n"/>
            </a:pPr>
            <a:r>
              <a:rPr lang="zh-CN" altLang="en-US" sz="1467" dirty="0">
                <a:solidFill>
                  <a:srgbClr val="808080"/>
                </a:solidFill>
                <a:cs typeface="+mn-ea"/>
                <a:sym typeface="+mn-lt"/>
              </a:rPr>
              <a:t>请在此处添加您需要的文字内容</a:t>
            </a:r>
          </a:p>
          <a:p>
            <a:pPr marL="286012" indent="-286012" algn="r" defTabSz="914032">
              <a:buFont typeface="Wingdings" pitchFamily="2" charset="2"/>
              <a:buChar char="n"/>
            </a:pPr>
            <a:r>
              <a:rPr lang="zh-CN" altLang="en-US" sz="1467" dirty="0">
                <a:solidFill>
                  <a:srgbClr val="808080"/>
                </a:solidFill>
                <a:cs typeface="+mn-ea"/>
                <a:sym typeface="+mn-lt"/>
              </a:rPr>
              <a:t>请在此处添加您需要的文字内容</a:t>
            </a:r>
          </a:p>
          <a:p>
            <a:pPr marL="286012" indent="-286012" algn="r" defTabSz="914032">
              <a:buFont typeface="Wingdings" pitchFamily="2" charset="2"/>
              <a:buChar char="n"/>
            </a:pPr>
            <a:r>
              <a:rPr lang="zh-CN" altLang="en-US" sz="1467" dirty="0">
                <a:solidFill>
                  <a:srgbClr val="808080"/>
                </a:solidFill>
                <a:cs typeface="+mn-ea"/>
                <a:sym typeface="+mn-lt"/>
              </a:rPr>
              <a:t>请在此处添加您需要的文字内容</a:t>
            </a:r>
          </a:p>
        </p:txBody>
      </p:sp>
      <p:sp>
        <p:nvSpPr>
          <p:cNvPr id="14" name="文本框 27"/>
          <p:cNvSpPr txBox="1">
            <a:spLocks noChangeArrowheads="1"/>
          </p:cNvSpPr>
          <p:nvPr/>
        </p:nvSpPr>
        <p:spPr bwMode="auto">
          <a:xfrm>
            <a:off x="7449786" y="4775606"/>
            <a:ext cx="3728873" cy="769648"/>
          </a:xfrm>
          <a:prstGeom prst="rect">
            <a:avLst/>
          </a:prstGeom>
          <a:noFill/>
          <a:ln w="9525">
            <a:noFill/>
            <a:miter lim="800000"/>
            <a:headEnd/>
            <a:tailEnd/>
          </a:ln>
        </p:spPr>
        <p:txBody>
          <a:bodyPr lIns="91451" tIns="45727" rIns="91451" bIns="45727">
            <a:spAutoFit/>
          </a:bodyPr>
          <a:lstStyle/>
          <a:p>
            <a:pPr marL="286012" indent="-286012" algn="r" defTabSz="914032">
              <a:buFont typeface="Wingdings" pitchFamily="2" charset="2"/>
              <a:buChar char="n"/>
            </a:pPr>
            <a:r>
              <a:rPr lang="zh-CN" altLang="en-US" sz="1467" dirty="0">
                <a:solidFill>
                  <a:srgbClr val="808080"/>
                </a:solidFill>
                <a:cs typeface="+mn-ea"/>
                <a:sym typeface="+mn-lt"/>
              </a:rPr>
              <a:t>请在此处添加您需要的文字内容</a:t>
            </a:r>
          </a:p>
          <a:p>
            <a:pPr marL="286012" indent="-286012" algn="r" defTabSz="914032">
              <a:buFont typeface="Wingdings" pitchFamily="2" charset="2"/>
              <a:buChar char="n"/>
            </a:pPr>
            <a:r>
              <a:rPr lang="zh-CN" altLang="en-US" sz="1467" dirty="0">
                <a:solidFill>
                  <a:srgbClr val="808080"/>
                </a:solidFill>
                <a:cs typeface="+mn-ea"/>
                <a:sym typeface="+mn-lt"/>
              </a:rPr>
              <a:t>请在此处添加您需要的文字内容</a:t>
            </a:r>
          </a:p>
          <a:p>
            <a:pPr marL="286012" indent="-286012" algn="r" defTabSz="914032">
              <a:buFont typeface="Wingdings" pitchFamily="2" charset="2"/>
              <a:buChar char="n"/>
            </a:pPr>
            <a:r>
              <a:rPr lang="zh-CN" altLang="en-US" sz="1467" dirty="0">
                <a:solidFill>
                  <a:srgbClr val="808080"/>
                </a:solidFill>
                <a:cs typeface="+mn-ea"/>
                <a:sym typeface="+mn-lt"/>
              </a:rPr>
              <a:t>请在此处添加您需要的文字内容</a:t>
            </a:r>
          </a:p>
        </p:txBody>
      </p:sp>
      <p:sp>
        <p:nvSpPr>
          <p:cNvPr id="15" name="文本框 27"/>
          <p:cNvSpPr txBox="1">
            <a:spLocks noChangeArrowheads="1"/>
          </p:cNvSpPr>
          <p:nvPr/>
        </p:nvSpPr>
        <p:spPr bwMode="auto">
          <a:xfrm>
            <a:off x="7449786" y="2032002"/>
            <a:ext cx="3728873" cy="769648"/>
          </a:xfrm>
          <a:prstGeom prst="rect">
            <a:avLst/>
          </a:prstGeom>
          <a:noFill/>
          <a:ln w="9525">
            <a:noFill/>
            <a:miter lim="800000"/>
            <a:headEnd/>
            <a:tailEnd/>
          </a:ln>
        </p:spPr>
        <p:txBody>
          <a:bodyPr lIns="91451" tIns="45727" rIns="91451" bIns="45727">
            <a:spAutoFit/>
          </a:bodyPr>
          <a:lstStyle/>
          <a:p>
            <a:pPr marL="286012" indent="-286012" algn="r" defTabSz="914032">
              <a:buFont typeface="Wingdings" pitchFamily="2" charset="2"/>
              <a:buChar char="n"/>
            </a:pPr>
            <a:r>
              <a:rPr lang="zh-CN" altLang="en-US" sz="1467" dirty="0">
                <a:solidFill>
                  <a:srgbClr val="808080"/>
                </a:solidFill>
                <a:cs typeface="+mn-ea"/>
                <a:sym typeface="+mn-lt"/>
              </a:rPr>
              <a:t>请在此处添加您需要的文字内容</a:t>
            </a:r>
          </a:p>
          <a:p>
            <a:pPr marL="286012" indent="-286012" algn="r" defTabSz="914032">
              <a:buFont typeface="Wingdings" pitchFamily="2" charset="2"/>
              <a:buChar char="n"/>
            </a:pPr>
            <a:r>
              <a:rPr lang="zh-CN" altLang="en-US" sz="1467" dirty="0">
                <a:solidFill>
                  <a:srgbClr val="808080"/>
                </a:solidFill>
                <a:cs typeface="+mn-ea"/>
                <a:sym typeface="+mn-lt"/>
              </a:rPr>
              <a:t>请在此处添加您需要的文字内容</a:t>
            </a:r>
          </a:p>
          <a:p>
            <a:pPr marL="286012" indent="-286012" algn="r" defTabSz="914032">
              <a:buFont typeface="Wingdings" pitchFamily="2" charset="2"/>
              <a:buChar char="n"/>
            </a:pPr>
            <a:r>
              <a:rPr lang="zh-CN" altLang="en-US" sz="1467" dirty="0">
                <a:solidFill>
                  <a:srgbClr val="808080"/>
                </a:solidFill>
                <a:cs typeface="+mn-ea"/>
                <a:sym typeface="+mn-lt"/>
              </a:rPr>
              <a:t>请在此处添加您需要的文字内容</a:t>
            </a:r>
          </a:p>
        </p:txBody>
      </p:sp>
    </p:spTree>
    <p:extLst>
      <p:ext uri="{BB962C8B-B14F-4D97-AF65-F5344CB8AC3E}">
        <p14:creationId xmlns:p14="http://schemas.microsoft.com/office/powerpoint/2010/main" val="388303160"/>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outHorizontal)">
                                      <p:cBhvr>
                                        <p:cTn id="7" dur="750"/>
                                        <p:tgtEl>
                                          <p:spTgt spid="11"/>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750"/>
                                        <p:tgtEl>
                                          <p:spTgt spid="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750"/>
                                        <p:tgtEl>
                                          <p:spTgt spid="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750"/>
                                        <p:tgtEl>
                                          <p:spTgt spid="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right)">
                                      <p:cBhvr>
                                        <p:cTn id="23" dur="750"/>
                                        <p:tgtEl>
                                          <p:spTgt spid="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heel(1)">
                                      <p:cBhvr>
                                        <p:cTn id="27" dur="1000"/>
                                        <p:tgtEl>
                                          <p:spTgt spid="10"/>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right)">
                                      <p:cBhvr>
                                        <p:cTn id="31" dur="500"/>
                                        <p:tgtEl>
                                          <p:spTgt spid="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750"/>
                                        <p:tgtEl>
                                          <p:spTgt spid="12"/>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left)">
                                      <p:cBhvr>
                                        <p:cTn id="39" dur="500"/>
                                        <p:tgtEl>
                                          <p:spTgt spid="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750"/>
                                        <p:tgtEl>
                                          <p:spTgt spid="15"/>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right)">
                                      <p:cBhvr>
                                        <p:cTn id="47" dur="500"/>
                                        <p:tgtEl>
                                          <p:spTgt spid="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750"/>
                                        <p:tgtEl>
                                          <p:spTgt spid="13"/>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left)">
                                      <p:cBhvr>
                                        <p:cTn id="55" dur="500"/>
                                        <p:tgtEl>
                                          <p:spTgt spid="9"/>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1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儿童卡通校园安全教育主题PPT模板"/>
</p:tagLst>
</file>

<file path=ppt/tags/tag10.xml><?xml version="1.0" encoding="utf-8"?>
<p:tagLst xmlns:a="http://schemas.openxmlformats.org/drawingml/2006/main" xmlns:r="http://schemas.openxmlformats.org/officeDocument/2006/relationships" xmlns:p="http://schemas.openxmlformats.org/presentationml/2006/main">
  <p:tag name="MH" val="20171106223304"/>
  <p:tag name="MH_LIBRARY" val="GRAPHIC"/>
  <p:tag name="MH_TYPE" val="Text"/>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71106223304"/>
  <p:tag name="MH_LIBRARY" val="GRAPHIC"/>
  <p:tag name="MH_TYPE" val="Text"/>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71106223304"/>
  <p:tag name="MH_LIBRARY" val="GRAPHIC"/>
  <p:tag name="MH_TYPE" val="Text"/>
  <p:tag name="MH_ORDER" val="4"/>
</p:tagLst>
</file>

<file path=ppt/tags/tag13.xml><?xml version="1.0" encoding="utf-8"?>
<p:tagLst xmlns:a="http://schemas.openxmlformats.org/drawingml/2006/main" xmlns:r="http://schemas.openxmlformats.org/officeDocument/2006/relationships" xmlns:p="http://schemas.openxmlformats.org/presentationml/2006/main">
  <p:tag name="MH" val="20171106223304"/>
  <p:tag name="MH_LIBRARY" val="GRAPHIC"/>
  <p:tag name="MH_TYPE" val="SubTitle"/>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71106223304"/>
  <p:tag name="MH_LIBRARY" val="GRAPHIC"/>
  <p:tag name="MH_TYPE" val="SubTitle"/>
  <p:tag name="MH_ORDER" val="4"/>
</p:tagLst>
</file>

<file path=ppt/tags/tag15.xml><?xml version="1.0" encoding="utf-8"?>
<p:tagLst xmlns:a="http://schemas.openxmlformats.org/drawingml/2006/main" xmlns:r="http://schemas.openxmlformats.org/officeDocument/2006/relationships" xmlns:p="http://schemas.openxmlformats.org/presentationml/2006/main">
  <p:tag name="MH" val="20171106223304"/>
  <p:tag name="MH_LIBRARY" val="GRAPHIC"/>
  <p:tag name="MH_TYPE" val="SubTitle"/>
  <p:tag name="MH_ORDER" val="3"/>
</p:tagLst>
</file>

<file path=ppt/tags/tag16.xml><?xml version="1.0" encoding="utf-8"?>
<p:tagLst xmlns:a="http://schemas.openxmlformats.org/drawingml/2006/main" xmlns:r="http://schemas.openxmlformats.org/officeDocument/2006/relationships" xmlns:p="http://schemas.openxmlformats.org/presentationml/2006/main">
  <p:tag name="MH" val="20171106223304"/>
  <p:tag name="MH_LIBRARY" val="GRAPHIC"/>
  <p:tag name="MH_TYPE" val="SubTitle"/>
  <p:tag name="MH_ORDER" val="2"/>
</p:tagLst>
</file>

<file path=ppt/tags/tag17.xml><?xml version="1.0" encoding="utf-8"?>
<p:tagLst xmlns:a="http://schemas.openxmlformats.org/drawingml/2006/main" xmlns:r="http://schemas.openxmlformats.org/officeDocument/2006/relationships" xmlns:p="http://schemas.openxmlformats.org/presentationml/2006/main">
  <p:tag name="MH" val="20171106223304"/>
  <p:tag name="MH_LIBRARY" val="GRAPHIC"/>
  <p:tag name="MH_TYPE" val="Title"/>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PA" val="v3.0.0"/>
</p:tagLst>
</file>

<file path=ppt/tags/tag19.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MH" val="20150813092733"/>
  <p:tag name="MH_LIBRARY" val="GRAPHIC"/>
  <p:tag name="MH_TYPE" val="Text"/>
  <p:tag name="MH_ORDER" val="5"/>
</p:tagLst>
</file>

<file path=ppt/tags/tag20.xml><?xml version="1.0" encoding="utf-8"?>
<p:tagLst xmlns:a="http://schemas.openxmlformats.org/drawingml/2006/main" xmlns:r="http://schemas.openxmlformats.org/officeDocument/2006/relationships" xmlns:p="http://schemas.openxmlformats.org/presentationml/2006/main">
  <p:tag name="PA" val="v3.0.0"/>
</p:tagLst>
</file>

<file path=ppt/tags/tag21.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MH" val="20150813092733"/>
  <p:tag name="MH_LIBRARY" val="GRAPHIC"/>
  <p:tag name="MH_TYPE" val="Text"/>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50813092733"/>
  <p:tag name="MH_LIBRARY" val="GRAPHIC"/>
  <p:tag name="MH_TYPE" val="Text"/>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50813092733"/>
  <p:tag name="MH_LIBRARY" val="GRAPHIC"/>
  <p:tag name="MH_TYPE" val="Text"/>
  <p:tag name="MH_ORDER" val="6"/>
</p:tagLst>
</file>

<file path=ppt/tags/tag6.xml><?xml version="1.0" encoding="utf-8"?>
<p:tagLst xmlns:a="http://schemas.openxmlformats.org/drawingml/2006/main" xmlns:r="http://schemas.openxmlformats.org/officeDocument/2006/relationships" xmlns:p="http://schemas.openxmlformats.org/presentationml/2006/main">
  <p:tag name="MH" val="20150813092733"/>
  <p:tag name="MH_LIBRARY" val="GRAPHIC"/>
  <p:tag name="MH_TYPE" val="Text"/>
  <p:tag name="MH_ORDER" val="4"/>
</p:tagLst>
</file>

<file path=ppt/tags/tag7.xml><?xml version="1.0" encoding="utf-8"?>
<p:tagLst xmlns:a="http://schemas.openxmlformats.org/drawingml/2006/main" xmlns:r="http://schemas.openxmlformats.org/officeDocument/2006/relationships" xmlns:p="http://schemas.openxmlformats.org/presentationml/2006/main">
  <p:tag name="MH" val="20150813092733"/>
  <p:tag name="MH_LIBRARY" val="GRAPHIC"/>
  <p:tag name="MH_TYPE" val="Text"/>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YinZJG#"/>
  <p:tag name="MH_LAYOUT" val="TitleSubTitleText"/>
  <p:tag name="MH" val="20171106223304"/>
  <p:tag name="MH_LIBRARY" val="GRAPHIC"/>
</p:tagLst>
</file>

<file path=ppt/tags/tag9.xml><?xml version="1.0" encoding="utf-8"?>
<p:tagLst xmlns:a="http://schemas.openxmlformats.org/drawingml/2006/main" xmlns:r="http://schemas.openxmlformats.org/officeDocument/2006/relationships" xmlns:p="http://schemas.openxmlformats.org/presentationml/2006/main">
  <p:tag name="MH" val="20171106223304"/>
  <p:tag name="MH_LIBRARY" val="GRAPHIC"/>
  <p:tag name="MH_TYPE" val="Text"/>
  <p:tag name="MH_ORDER" val="3"/>
</p:tagLst>
</file>

<file path=ppt/theme/theme1.xml><?xml version="1.0" encoding="utf-8"?>
<a:theme xmlns:a="http://schemas.openxmlformats.org/drawingml/2006/main" name="第一PPT，www.1ppt.com">
  <a:themeElements>
    <a:clrScheme name="Office">
      <a:dk1>
        <a:srgbClr val="000000"/>
      </a:dk1>
      <a:lt1>
        <a:srgbClr val="FFFFFF"/>
      </a:lt1>
      <a:dk2>
        <a:srgbClr val="44546A"/>
      </a:dk2>
      <a:lt2>
        <a:srgbClr val="E7E6E6"/>
      </a:lt2>
      <a:accent1>
        <a:srgbClr val="008A3B"/>
      </a:accent1>
      <a:accent2>
        <a:srgbClr val="7DC8FF"/>
      </a:accent2>
      <a:accent3>
        <a:srgbClr val="56AF35"/>
      </a:accent3>
      <a:accent4>
        <a:srgbClr val="CDD500"/>
      </a:accent4>
      <a:accent5>
        <a:srgbClr val="4472C4"/>
      </a:accent5>
      <a:accent6>
        <a:srgbClr val="F95421"/>
      </a:accent6>
      <a:hlink>
        <a:srgbClr val="0563C1"/>
      </a:hlink>
      <a:folHlink>
        <a:srgbClr val="954F72"/>
      </a:folHlink>
    </a:clrScheme>
    <a:fontScheme name="zezbname">
      <a:majorFont>
        <a:latin typeface="Segoe Print"/>
        <a:ea typeface="方正黑体_GBK"/>
        <a:cs typeface=""/>
      </a:majorFont>
      <a:minorFont>
        <a:latin typeface="Segoe Print"/>
        <a:ea typeface="方正黑体_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44546A"/>
    </a:dk2>
    <a:lt2>
      <a:srgbClr val="E7E6E6"/>
    </a:lt2>
    <a:accent1>
      <a:srgbClr val="008A3B"/>
    </a:accent1>
    <a:accent2>
      <a:srgbClr val="7DC8FF"/>
    </a:accent2>
    <a:accent3>
      <a:srgbClr val="56AF35"/>
    </a:accent3>
    <a:accent4>
      <a:srgbClr val="CDD500"/>
    </a:accent4>
    <a:accent5>
      <a:srgbClr val="4472C4"/>
    </a:accent5>
    <a:accent6>
      <a:srgbClr val="F95421"/>
    </a:accent6>
    <a:hlink>
      <a:srgbClr val="0563C1"/>
    </a:hlink>
    <a:folHlink>
      <a:srgbClr val="954F72"/>
    </a:folHlink>
  </a:clrScheme>
</a:themeOverride>
</file>

<file path=ppt/theme/themeOverride10.xml><?xml version="1.0" encoding="utf-8"?>
<a:themeOverride xmlns:a="http://schemas.openxmlformats.org/drawingml/2006/main">
  <a:clrScheme name="Office">
    <a:dk1>
      <a:srgbClr val="000000"/>
    </a:dk1>
    <a:lt1>
      <a:srgbClr val="FFFFFF"/>
    </a:lt1>
    <a:dk2>
      <a:srgbClr val="44546A"/>
    </a:dk2>
    <a:lt2>
      <a:srgbClr val="E7E6E6"/>
    </a:lt2>
    <a:accent1>
      <a:srgbClr val="008A3B"/>
    </a:accent1>
    <a:accent2>
      <a:srgbClr val="7DC8FF"/>
    </a:accent2>
    <a:accent3>
      <a:srgbClr val="56AF35"/>
    </a:accent3>
    <a:accent4>
      <a:srgbClr val="CDD500"/>
    </a:accent4>
    <a:accent5>
      <a:srgbClr val="4472C4"/>
    </a:accent5>
    <a:accent6>
      <a:srgbClr val="F95421"/>
    </a:accent6>
    <a:hlink>
      <a:srgbClr val="0563C1"/>
    </a:hlink>
    <a:folHlink>
      <a:srgbClr val="954F72"/>
    </a:folHlink>
  </a:clrScheme>
</a:themeOverride>
</file>

<file path=ppt/theme/themeOverride11.xml><?xml version="1.0" encoding="utf-8"?>
<a:themeOverride xmlns:a="http://schemas.openxmlformats.org/drawingml/2006/main">
  <a:clrScheme name="Office">
    <a:dk1>
      <a:srgbClr val="000000"/>
    </a:dk1>
    <a:lt1>
      <a:srgbClr val="FFFFFF"/>
    </a:lt1>
    <a:dk2>
      <a:srgbClr val="44546A"/>
    </a:dk2>
    <a:lt2>
      <a:srgbClr val="E7E6E6"/>
    </a:lt2>
    <a:accent1>
      <a:srgbClr val="008A3B"/>
    </a:accent1>
    <a:accent2>
      <a:srgbClr val="7DC8FF"/>
    </a:accent2>
    <a:accent3>
      <a:srgbClr val="56AF35"/>
    </a:accent3>
    <a:accent4>
      <a:srgbClr val="CDD500"/>
    </a:accent4>
    <a:accent5>
      <a:srgbClr val="4472C4"/>
    </a:accent5>
    <a:accent6>
      <a:srgbClr val="F95421"/>
    </a:accent6>
    <a:hlink>
      <a:srgbClr val="0563C1"/>
    </a:hlink>
    <a:folHlink>
      <a:srgbClr val="954F72"/>
    </a:folHlink>
  </a:clrScheme>
</a:themeOverride>
</file>

<file path=ppt/theme/themeOverride12.xml><?xml version="1.0" encoding="utf-8"?>
<a:themeOverride xmlns:a="http://schemas.openxmlformats.org/drawingml/2006/main">
  <a:clrScheme name="Office">
    <a:dk1>
      <a:srgbClr val="000000"/>
    </a:dk1>
    <a:lt1>
      <a:srgbClr val="FFFFFF"/>
    </a:lt1>
    <a:dk2>
      <a:srgbClr val="44546A"/>
    </a:dk2>
    <a:lt2>
      <a:srgbClr val="E7E6E6"/>
    </a:lt2>
    <a:accent1>
      <a:srgbClr val="008A3B"/>
    </a:accent1>
    <a:accent2>
      <a:srgbClr val="7DC8FF"/>
    </a:accent2>
    <a:accent3>
      <a:srgbClr val="56AF35"/>
    </a:accent3>
    <a:accent4>
      <a:srgbClr val="CDD500"/>
    </a:accent4>
    <a:accent5>
      <a:srgbClr val="4472C4"/>
    </a:accent5>
    <a:accent6>
      <a:srgbClr val="F95421"/>
    </a:accent6>
    <a:hlink>
      <a:srgbClr val="0563C1"/>
    </a:hlink>
    <a:folHlink>
      <a:srgbClr val="954F72"/>
    </a:folHlink>
  </a:clrScheme>
</a:themeOverride>
</file>

<file path=ppt/theme/themeOverride13.xml><?xml version="1.0" encoding="utf-8"?>
<a:themeOverride xmlns:a="http://schemas.openxmlformats.org/drawingml/2006/main">
  <a:clrScheme name="Office">
    <a:dk1>
      <a:srgbClr val="000000"/>
    </a:dk1>
    <a:lt1>
      <a:srgbClr val="FFFFFF"/>
    </a:lt1>
    <a:dk2>
      <a:srgbClr val="44546A"/>
    </a:dk2>
    <a:lt2>
      <a:srgbClr val="E7E6E6"/>
    </a:lt2>
    <a:accent1>
      <a:srgbClr val="008A3B"/>
    </a:accent1>
    <a:accent2>
      <a:srgbClr val="7DC8FF"/>
    </a:accent2>
    <a:accent3>
      <a:srgbClr val="56AF35"/>
    </a:accent3>
    <a:accent4>
      <a:srgbClr val="CDD500"/>
    </a:accent4>
    <a:accent5>
      <a:srgbClr val="4472C4"/>
    </a:accent5>
    <a:accent6>
      <a:srgbClr val="F95421"/>
    </a:accent6>
    <a:hlink>
      <a:srgbClr val="0563C1"/>
    </a:hlink>
    <a:folHlink>
      <a:srgbClr val="954F72"/>
    </a:folHlink>
  </a:clrScheme>
</a:themeOverride>
</file>

<file path=ppt/theme/themeOverride14.xml><?xml version="1.0" encoding="utf-8"?>
<a:themeOverride xmlns:a="http://schemas.openxmlformats.org/drawingml/2006/main">
  <a:clrScheme name="Office">
    <a:dk1>
      <a:srgbClr val="000000"/>
    </a:dk1>
    <a:lt1>
      <a:srgbClr val="FFFFFF"/>
    </a:lt1>
    <a:dk2>
      <a:srgbClr val="44546A"/>
    </a:dk2>
    <a:lt2>
      <a:srgbClr val="E7E6E6"/>
    </a:lt2>
    <a:accent1>
      <a:srgbClr val="008A3B"/>
    </a:accent1>
    <a:accent2>
      <a:srgbClr val="7DC8FF"/>
    </a:accent2>
    <a:accent3>
      <a:srgbClr val="56AF35"/>
    </a:accent3>
    <a:accent4>
      <a:srgbClr val="CDD500"/>
    </a:accent4>
    <a:accent5>
      <a:srgbClr val="4472C4"/>
    </a:accent5>
    <a:accent6>
      <a:srgbClr val="F95421"/>
    </a:accent6>
    <a:hlink>
      <a:srgbClr val="0563C1"/>
    </a:hlink>
    <a:folHlink>
      <a:srgbClr val="954F72"/>
    </a:folHlink>
  </a:clrScheme>
</a:themeOverride>
</file>

<file path=ppt/theme/themeOverride15.xml><?xml version="1.0" encoding="utf-8"?>
<a:themeOverride xmlns:a="http://schemas.openxmlformats.org/drawingml/2006/main">
  <a:clrScheme name="Office">
    <a:dk1>
      <a:srgbClr val="000000"/>
    </a:dk1>
    <a:lt1>
      <a:srgbClr val="FFFFFF"/>
    </a:lt1>
    <a:dk2>
      <a:srgbClr val="44546A"/>
    </a:dk2>
    <a:lt2>
      <a:srgbClr val="E7E6E6"/>
    </a:lt2>
    <a:accent1>
      <a:srgbClr val="008A3B"/>
    </a:accent1>
    <a:accent2>
      <a:srgbClr val="7DC8FF"/>
    </a:accent2>
    <a:accent3>
      <a:srgbClr val="56AF35"/>
    </a:accent3>
    <a:accent4>
      <a:srgbClr val="CDD500"/>
    </a:accent4>
    <a:accent5>
      <a:srgbClr val="4472C4"/>
    </a:accent5>
    <a:accent6>
      <a:srgbClr val="F95421"/>
    </a:accent6>
    <a:hlink>
      <a:srgbClr val="0563C1"/>
    </a:hlink>
    <a:folHlink>
      <a:srgbClr val="954F72"/>
    </a:folHlink>
  </a:clrScheme>
</a:themeOverride>
</file>

<file path=ppt/theme/themeOverride16.xml><?xml version="1.0" encoding="utf-8"?>
<a:themeOverride xmlns:a="http://schemas.openxmlformats.org/drawingml/2006/main">
  <a:clrScheme name="Office">
    <a:dk1>
      <a:srgbClr val="000000"/>
    </a:dk1>
    <a:lt1>
      <a:srgbClr val="FFFFFF"/>
    </a:lt1>
    <a:dk2>
      <a:srgbClr val="44546A"/>
    </a:dk2>
    <a:lt2>
      <a:srgbClr val="E7E6E6"/>
    </a:lt2>
    <a:accent1>
      <a:srgbClr val="008A3B"/>
    </a:accent1>
    <a:accent2>
      <a:srgbClr val="7DC8FF"/>
    </a:accent2>
    <a:accent3>
      <a:srgbClr val="56AF35"/>
    </a:accent3>
    <a:accent4>
      <a:srgbClr val="CDD500"/>
    </a:accent4>
    <a:accent5>
      <a:srgbClr val="4472C4"/>
    </a:accent5>
    <a:accent6>
      <a:srgbClr val="F95421"/>
    </a:accent6>
    <a:hlink>
      <a:srgbClr val="0563C1"/>
    </a:hlink>
    <a:folHlink>
      <a:srgbClr val="954F72"/>
    </a:folHlink>
  </a:clrScheme>
</a:themeOverride>
</file>

<file path=ppt/theme/themeOverride17.xml><?xml version="1.0" encoding="utf-8"?>
<a:themeOverride xmlns:a="http://schemas.openxmlformats.org/drawingml/2006/main">
  <a:clrScheme name="Office">
    <a:dk1>
      <a:srgbClr val="000000"/>
    </a:dk1>
    <a:lt1>
      <a:srgbClr val="FFFFFF"/>
    </a:lt1>
    <a:dk2>
      <a:srgbClr val="44546A"/>
    </a:dk2>
    <a:lt2>
      <a:srgbClr val="E7E6E6"/>
    </a:lt2>
    <a:accent1>
      <a:srgbClr val="008A3B"/>
    </a:accent1>
    <a:accent2>
      <a:srgbClr val="7DC8FF"/>
    </a:accent2>
    <a:accent3>
      <a:srgbClr val="56AF35"/>
    </a:accent3>
    <a:accent4>
      <a:srgbClr val="CDD500"/>
    </a:accent4>
    <a:accent5>
      <a:srgbClr val="4472C4"/>
    </a:accent5>
    <a:accent6>
      <a:srgbClr val="F95421"/>
    </a:accent6>
    <a:hlink>
      <a:srgbClr val="0563C1"/>
    </a:hlink>
    <a:folHlink>
      <a:srgbClr val="954F72"/>
    </a:folHlink>
  </a:clrScheme>
</a:themeOverride>
</file>

<file path=ppt/theme/themeOverride18.xml><?xml version="1.0" encoding="utf-8"?>
<a:themeOverride xmlns:a="http://schemas.openxmlformats.org/drawingml/2006/main">
  <a:clrScheme name="Office">
    <a:dk1>
      <a:srgbClr val="000000"/>
    </a:dk1>
    <a:lt1>
      <a:srgbClr val="FFFFFF"/>
    </a:lt1>
    <a:dk2>
      <a:srgbClr val="44546A"/>
    </a:dk2>
    <a:lt2>
      <a:srgbClr val="E7E6E6"/>
    </a:lt2>
    <a:accent1>
      <a:srgbClr val="008A3B"/>
    </a:accent1>
    <a:accent2>
      <a:srgbClr val="7DC8FF"/>
    </a:accent2>
    <a:accent3>
      <a:srgbClr val="56AF35"/>
    </a:accent3>
    <a:accent4>
      <a:srgbClr val="CDD500"/>
    </a:accent4>
    <a:accent5>
      <a:srgbClr val="4472C4"/>
    </a:accent5>
    <a:accent6>
      <a:srgbClr val="F95421"/>
    </a:accent6>
    <a:hlink>
      <a:srgbClr val="0563C1"/>
    </a:hlink>
    <a:folHlink>
      <a:srgbClr val="954F72"/>
    </a:folHlink>
  </a:clrScheme>
</a:themeOverride>
</file>

<file path=ppt/theme/themeOverride2.xml><?xml version="1.0" encoding="utf-8"?>
<a:themeOverride xmlns:a="http://schemas.openxmlformats.org/drawingml/2006/main">
  <a:clrScheme name="Office">
    <a:dk1>
      <a:srgbClr val="000000"/>
    </a:dk1>
    <a:lt1>
      <a:srgbClr val="FFFFFF"/>
    </a:lt1>
    <a:dk2>
      <a:srgbClr val="44546A"/>
    </a:dk2>
    <a:lt2>
      <a:srgbClr val="E7E6E6"/>
    </a:lt2>
    <a:accent1>
      <a:srgbClr val="008A3B"/>
    </a:accent1>
    <a:accent2>
      <a:srgbClr val="7DC8FF"/>
    </a:accent2>
    <a:accent3>
      <a:srgbClr val="56AF35"/>
    </a:accent3>
    <a:accent4>
      <a:srgbClr val="CDD500"/>
    </a:accent4>
    <a:accent5>
      <a:srgbClr val="4472C4"/>
    </a:accent5>
    <a:accent6>
      <a:srgbClr val="F95421"/>
    </a:accent6>
    <a:hlink>
      <a:srgbClr val="0563C1"/>
    </a:hlink>
    <a:folHlink>
      <a:srgbClr val="954F72"/>
    </a:folHlink>
  </a:clrScheme>
</a:themeOverride>
</file>

<file path=ppt/theme/themeOverride3.xml><?xml version="1.0" encoding="utf-8"?>
<a:themeOverride xmlns:a="http://schemas.openxmlformats.org/drawingml/2006/main">
  <a:clrScheme name="Office">
    <a:dk1>
      <a:srgbClr val="000000"/>
    </a:dk1>
    <a:lt1>
      <a:srgbClr val="FFFFFF"/>
    </a:lt1>
    <a:dk2>
      <a:srgbClr val="44546A"/>
    </a:dk2>
    <a:lt2>
      <a:srgbClr val="E7E6E6"/>
    </a:lt2>
    <a:accent1>
      <a:srgbClr val="008A3B"/>
    </a:accent1>
    <a:accent2>
      <a:srgbClr val="7DC8FF"/>
    </a:accent2>
    <a:accent3>
      <a:srgbClr val="56AF35"/>
    </a:accent3>
    <a:accent4>
      <a:srgbClr val="CDD500"/>
    </a:accent4>
    <a:accent5>
      <a:srgbClr val="4472C4"/>
    </a:accent5>
    <a:accent6>
      <a:srgbClr val="F95421"/>
    </a:accent6>
    <a:hlink>
      <a:srgbClr val="0563C1"/>
    </a:hlink>
    <a:folHlink>
      <a:srgbClr val="954F72"/>
    </a:folHlink>
  </a:clrScheme>
</a:themeOverride>
</file>

<file path=ppt/theme/themeOverride4.xml><?xml version="1.0" encoding="utf-8"?>
<a:themeOverride xmlns:a="http://schemas.openxmlformats.org/drawingml/2006/main">
  <a:clrScheme name="Office">
    <a:dk1>
      <a:srgbClr val="000000"/>
    </a:dk1>
    <a:lt1>
      <a:srgbClr val="FFFFFF"/>
    </a:lt1>
    <a:dk2>
      <a:srgbClr val="44546A"/>
    </a:dk2>
    <a:lt2>
      <a:srgbClr val="E7E6E6"/>
    </a:lt2>
    <a:accent1>
      <a:srgbClr val="008A3B"/>
    </a:accent1>
    <a:accent2>
      <a:srgbClr val="7DC8FF"/>
    </a:accent2>
    <a:accent3>
      <a:srgbClr val="56AF35"/>
    </a:accent3>
    <a:accent4>
      <a:srgbClr val="CDD500"/>
    </a:accent4>
    <a:accent5>
      <a:srgbClr val="4472C4"/>
    </a:accent5>
    <a:accent6>
      <a:srgbClr val="F95421"/>
    </a:accent6>
    <a:hlink>
      <a:srgbClr val="0563C1"/>
    </a:hlink>
    <a:folHlink>
      <a:srgbClr val="954F72"/>
    </a:folHlink>
  </a:clrScheme>
</a:themeOverride>
</file>

<file path=ppt/theme/themeOverride5.xml><?xml version="1.0" encoding="utf-8"?>
<a:themeOverride xmlns:a="http://schemas.openxmlformats.org/drawingml/2006/main">
  <a:clrScheme name="Office">
    <a:dk1>
      <a:srgbClr val="000000"/>
    </a:dk1>
    <a:lt1>
      <a:srgbClr val="FFFFFF"/>
    </a:lt1>
    <a:dk2>
      <a:srgbClr val="44546A"/>
    </a:dk2>
    <a:lt2>
      <a:srgbClr val="E7E6E6"/>
    </a:lt2>
    <a:accent1>
      <a:srgbClr val="008A3B"/>
    </a:accent1>
    <a:accent2>
      <a:srgbClr val="7DC8FF"/>
    </a:accent2>
    <a:accent3>
      <a:srgbClr val="56AF35"/>
    </a:accent3>
    <a:accent4>
      <a:srgbClr val="CDD500"/>
    </a:accent4>
    <a:accent5>
      <a:srgbClr val="4472C4"/>
    </a:accent5>
    <a:accent6>
      <a:srgbClr val="F95421"/>
    </a:accent6>
    <a:hlink>
      <a:srgbClr val="0563C1"/>
    </a:hlink>
    <a:folHlink>
      <a:srgbClr val="954F72"/>
    </a:folHlink>
  </a:clrScheme>
</a:themeOverride>
</file>

<file path=ppt/theme/themeOverride6.xml><?xml version="1.0" encoding="utf-8"?>
<a:themeOverride xmlns:a="http://schemas.openxmlformats.org/drawingml/2006/main">
  <a:clrScheme name="Office">
    <a:dk1>
      <a:srgbClr val="000000"/>
    </a:dk1>
    <a:lt1>
      <a:srgbClr val="FFFFFF"/>
    </a:lt1>
    <a:dk2>
      <a:srgbClr val="44546A"/>
    </a:dk2>
    <a:lt2>
      <a:srgbClr val="E7E6E6"/>
    </a:lt2>
    <a:accent1>
      <a:srgbClr val="008A3B"/>
    </a:accent1>
    <a:accent2>
      <a:srgbClr val="7DC8FF"/>
    </a:accent2>
    <a:accent3>
      <a:srgbClr val="56AF35"/>
    </a:accent3>
    <a:accent4>
      <a:srgbClr val="CDD500"/>
    </a:accent4>
    <a:accent5>
      <a:srgbClr val="4472C4"/>
    </a:accent5>
    <a:accent6>
      <a:srgbClr val="F95421"/>
    </a:accent6>
    <a:hlink>
      <a:srgbClr val="0563C1"/>
    </a:hlink>
    <a:folHlink>
      <a:srgbClr val="954F72"/>
    </a:folHlink>
  </a:clrScheme>
</a:themeOverride>
</file>

<file path=ppt/theme/themeOverride7.xml><?xml version="1.0" encoding="utf-8"?>
<a:themeOverride xmlns:a="http://schemas.openxmlformats.org/drawingml/2006/main">
  <a:clrScheme name="Office">
    <a:dk1>
      <a:srgbClr val="000000"/>
    </a:dk1>
    <a:lt1>
      <a:srgbClr val="FFFFFF"/>
    </a:lt1>
    <a:dk2>
      <a:srgbClr val="44546A"/>
    </a:dk2>
    <a:lt2>
      <a:srgbClr val="E7E6E6"/>
    </a:lt2>
    <a:accent1>
      <a:srgbClr val="008A3B"/>
    </a:accent1>
    <a:accent2>
      <a:srgbClr val="7DC8FF"/>
    </a:accent2>
    <a:accent3>
      <a:srgbClr val="56AF35"/>
    </a:accent3>
    <a:accent4>
      <a:srgbClr val="CDD500"/>
    </a:accent4>
    <a:accent5>
      <a:srgbClr val="4472C4"/>
    </a:accent5>
    <a:accent6>
      <a:srgbClr val="F95421"/>
    </a:accent6>
    <a:hlink>
      <a:srgbClr val="0563C1"/>
    </a:hlink>
    <a:folHlink>
      <a:srgbClr val="954F72"/>
    </a:folHlink>
  </a:clrScheme>
</a:themeOverride>
</file>

<file path=ppt/theme/themeOverride8.xml><?xml version="1.0" encoding="utf-8"?>
<a:themeOverride xmlns:a="http://schemas.openxmlformats.org/drawingml/2006/main">
  <a:clrScheme name="Office">
    <a:dk1>
      <a:srgbClr val="000000"/>
    </a:dk1>
    <a:lt1>
      <a:srgbClr val="FFFFFF"/>
    </a:lt1>
    <a:dk2>
      <a:srgbClr val="44546A"/>
    </a:dk2>
    <a:lt2>
      <a:srgbClr val="E7E6E6"/>
    </a:lt2>
    <a:accent1>
      <a:srgbClr val="008A3B"/>
    </a:accent1>
    <a:accent2>
      <a:srgbClr val="7DC8FF"/>
    </a:accent2>
    <a:accent3>
      <a:srgbClr val="56AF35"/>
    </a:accent3>
    <a:accent4>
      <a:srgbClr val="CDD500"/>
    </a:accent4>
    <a:accent5>
      <a:srgbClr val="4472C4"/>
    </a:accent5>
    <a:accent6>
      <a:srgbClr val="F95421"/>
    </a:accent6>
    <a:hlink>
      <a:srgbClr val="0563C1"/>
    </a:hlink>
    <a:folHlink>
      <a:srgbClr val="954F72"/>
    </a:folHlink>
  </a:clrScheme>
</a:themeOverride>
</file>

<file path=ppt/theme/themeOverride9.xml><?xml version="1.0" encoding="utf-8"?>
<a:themeOverride xmlns:a="http://schemas.openxmlformats.org/drawingml/2006/main">
  <a:clrScheme name="Office">
    <a:dk1>
      <a:srgbClr val="000000"/>
    </a:dk1>
    <a:lt1>
      <a:srgbClr val="FFFFFF"/>
    </a:lt1>
    <a:dk2>
      <a:srgbClr val="44546A"/>
    </a:dk2>
    <a:lt2>
      <a:srgbClr val="E7E6E6"/>
    </a:lt2>
    <a:accent1>
      <a:srgbClr val="008A3B"/>
    </a:accent1>
    <a:accent2>
      <a:srgbClr val="7DC8FF"/>
    </a:accent2>
    <a:accent3>
      <a:srgbClr val="56AF35"/>
    </a:accent3>
    <a:accent4>
      <a:srgbClr val="CDD500"/>
    </a:accent4>
    <a:accent5>
      <a:srgbClr val="4472C4"/>
    </a:accent5>
    <a:accent6>
      <a:srgbClr val="F95421"/>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186</TotalTime>
  <Words>3733</Words>
  <Application>Microsoft Office PowerPoint</Application>
  <PresentationFormat>自定义</PresentationFormat>
  <Paragraphs>277</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卡通课件</dc:title>
  <dc:creator>第一PPT</dc:creator>
  <cp:keywords>www.1ppt.com</cp:keywords>
  <dc:description>www.1ppt.com</dc:description>
  <cp:lastModifiedBy>Windows User</cp:lastModifiedBy>
  <cp:revision>16</cp:revision>
  <dcterms:created xsi:type="dcterms:W3CDTF">2017-12-10T10:23:00Z</dcterms:created>
  <dcterms:modified xsi:type="dcterms:W3CDTF">2019-09-25T05:52:38Z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