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3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tags/tag7.xml" ContentType="application/vnd.openxmlformats-officedocument.presentationml.tags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tags/tag8.xml" ContentType="application/vnd.openxmlformats-officedocument.presentationml.tags+xml"/>
  <Override PartName="/ppt/notesSlides/notesSlide20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28"/>
  </p:notesMasterIdLst>
  <p:sldIdLst>
    <p:sldId id="261" r:id="rId3"/>
    <p:sldId id="262" r:id="rId4"/>
    <p:sldId id="263" r:id="rId5"/>
    <p:sldId id="260" r:id="rId6"/>
    <p:sldId id="268" r:id="rId7"/>
    <p:sldId id="270" r:id="rId8"/>
    <p:sldId id="271" r:id="rId9"/>
    <p:sldId id="264" r:id="rId10"/>
    <p:sldId id="273" r:id="rId11"/>
    <p:sldId id="274" r:id="rId12"/>
    <p:sldId id="269" r:id="rId13"/>
    <p:sldId id="272" r:id="rId14"/>
    <p:sldId id="265" r:id="rId15"/>
    <p:sldId id="275" r:id="rId16"/>
    <p:sldId id="280" r:id="rId17"/>
    <p:sldId id="278" r:id="rId18"/>
    <p:sldId id="276" r:id="rId19"/>
    <p:sldId id="266" r:id="rId20"/>
    <p:sldId id="279" r:id="rId21"/>
    <p:sldId id="277" r:id="rId22"/>
    <p:sldId id="281" r:id="rId23"/>
    <p:sldId id="282" r:id="rId24"/>
    <p:sldId id="283" r:id="rId25"/>
    <p:sldId id="284" r:id="rId26"/>
    <p:sldId id="285" r:id="rId27"/>
  </p:sldIdLst>
  <p:sldSz cx="12192000" cy="6858000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83" userDrawn="1">
          <p15:clr>
            <a:srgbClr val="A4A3A4"/>
          </p15:clr>
        </p15:guide>
        <p15:guide id="2" pos="377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D5C9F"/>
    <a:srgbClr val="D5ECEE"/>
    <a:srgbClr val="DC4D1F"/>
    <a:srgbClr val="AFDDE7"/>
    <a:srgbClr val="3D5CA0"/>
    <a:srgbClr val="904B9A"/>
    <a:srgbClr val="3D5DA0"/>
    <a:srgbClr val="1664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>
        <p:scale>
          <a:sx n="58" d="100"/>
          <a:sy n="58" d="100"/>
        </p:scale>
        <p:origin x="-78" y="-1578"/>
      </p:cViewPr>
      <p:guideLst>
        <p:guide orient="horz" pos="2183"/>
        <p:guide pos="377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48D482-F163-4E6C-B34E-07252E0DD481}" type="datetimeFigureOut">
              <a:rPr lang="zh-CN" altLang="en-US" smtClean="0"/>
              <a:t>2019/9/24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99C62B-BEC3-4A0B-979E-D67BCD00D53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82407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99C62B-BEC3-4A0B-979E-D67BCD00D53F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67466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99C62B-BEC3-4A0B-979E-D67BCD00D53F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44963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99C62B-BEC3-4A0B-979E-D67BCD00D53F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37028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99C62B-BEC3-4A0B-979E-D67BCD00D53F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35004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99C62B-BEC3-4A0B-979E-D67BCD00D53F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22145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99C62B-BEC3-4A0B-979E-D67BCD00D53F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453140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99C62B-BEC3-4A0B-979E-D67BCD00D53F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891360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99C62B-BEC3-4A0B-979E-D67BCD00D53F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584764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99C62B-BEC3-4A0B-979E-D67BCD00D53F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408463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99C62B-BEC3-4A0B-979E-D67BCD00D53F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173225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99C62B-BEC3-4A0B-979E-D67BCD00D53F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58942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99C62B-BEC3-4A0B-979E-D67BCD00D53F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082745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99C62B-BEC3-4A0B-979E-D67BCD00D53F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915364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99C62B-BEC3-4A0B-979E-D67BCD00D53F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572938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99C62B-BEC3-4A0B-979E-D67BCD00D53F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621772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99C62B-BEC3-4A0B-979E-D67BCD00D53F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903878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99C62B-BEC3-4A0B-979E-D67BCD00D53F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00225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99C62B-BEC3-4A0B-979E-D67BCD00D53F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33244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99C62B-BEC3-4A0B-979E-D67BCD00D53F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04592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99C62B-BEC3-4A0B-979E-D67BCD00D53F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87579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99C62B-BEC3-4A0B-979E-D67BCD00D53F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31572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99C62B-BEC3-4A0B-979E-D67BCD00D53F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32132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99C62B-BEC3-4A0B-979E-D67BCD00D53F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0858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99C62B-BEC3-4A0B-979E-D67BCD00D53F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85178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8B73A053-3666-4134-AE90-2D1DA5E439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EF70D360-36AF-4B17-81D5-4BFF1ACB6C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99F8742B-14FD-47D9-9568-047171AA24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8C729-B8A5-4B8D-BA6D-5AE061BB0DBD}" type="datetimeFigureOut">
              <a:rPr lang="zh-CN" altLang="en-US" smtClean="0"/>
              <a:t>2019/9/24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AB401DA9-A638-4DCD-BA78-04BEA1DDC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9E2CD207-BA71-438F-94E5-A21628D34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0D237-2A2B-4C32-B218-72E994CEDD6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2974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8BA9B5C5-4285-4AE3-AFD8-6CB58370CE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189315BE-6366-4893-ADF7-EC8F877E49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40C2CBF1-F469-4AEF-B46F-D3DF73D452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0D5B8168-B3F5-4521-81E2-C41D7620E9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8C729-B8A5-4B8D-BA6D-5AE061BB0DBD}" type="datetimeFigureOut">
              <a:rPr lang="zh-CN" altLang="en-US" smtClean="0"/>
              <a:t>2019/9/24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BDF698AA-94D3-4568-A5B1-1E907CECC0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AEDE1291-1E7C-4EB4-8D6C-DEEE3A699C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0D237-2A2B-4C32-B218-72E994CEDD6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73765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2A1FE23-2599-4A37-8181-3C7F1A4E48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8DAED116-1A34-4470-8444-14A4658537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2790F23F-2982-4948-8705-CCFD94A1AC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8C729-B8A5-4B8D-BA6D-5AE061BB0DBD}" type="datetimeFigureOut">
              <a:rPr lang="zh-CN" altLang="en-US" smtClean="0"/>
              <a:t>2019/9/24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575F10E2-621D-4C4F-AC94-9DF10360B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9833F026-817B-4A77-8BB9-8A0AD453CC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0D237-2A2B-4C32-B218-72E994CEDD6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75548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2165C5BB-CB00-4FF1-B84C-CCD570059DA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AA1224C6-C6D8-42E9-AC23-5061842738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1E937272-358D-4580-A009-424BF7389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8C729-B8A5-4B8D-BA6D-5AE061BB0DBD}" type="datetimeFigureOut">
              <a:rPr lang="zh-CN" altLang="en-US" smtClean="0"/>
              <a:t>2019/9/24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423C9400-E68A-4E91-8FAD-00B7861AD4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6D43D651-C947-4FB9-B00F-0336104C13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0D237-2A2B-4C32-B218-72E994CEDD6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04785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30847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74155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27249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73728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73674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782526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9390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6CA3853-E289-4EEE-B32D-18BBBD5F2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5C04E15E-6D04-41DB-89B9-FEF14A8ED4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566A71D4-1A07-48E1-997B-6BB2A51DB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8C729-B8A5-4B8D-BA6D-5AE061BB0DBD}" type="datetimeFigureOut">
              <a:rPr lang="zh-CN" altLang="en-US" smtClean="0"/>
              <a:t>2019/9/24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B7F6E334-86FC-452E-821C-FF9D80289F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EABFC55F-A7F1-4327-9D58-4B50065F96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0D237-2A2B-4C32-B218-72E994CEDD6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6129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607599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99048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36374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2723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E19025B-D977-47F0-B78F-4AC3F83AF9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076FA7E3-505D-47BA-9562-47AE195905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997070DF-7BBF-4419-82A0-40CDAFB7DD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8C729-B8A5-4B8D-BA6D-5AE061BB0DBD}" type="datetimeFigureOut">
              <a:rPr lang="zh-CN" altLang="en-US" smtClean="0"/>
              <a:t>2019/9/24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9CE2FC45-9C15-44DD-A839-B507058DF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62AD3CD6-C11F-4D10-9064-BF6E69453A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0D237-2A2B-4C32-B218-72E994CEDD6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0023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77DC114A-A91E-4DF9-BFE9-5F6489A1DB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A6E28110-D2A2-413B-81F6-96F0518344A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8A2DED67-3B77-44D9-9305-CF96D750CF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86BD5AEB-7DF3-48F4-A3A2-1132D86F97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8C729-B8A5-4B8D-BA6D-5AE061BB0DBD}" type="datetimeFigureOut">
              <a:rPr lang="zh-CN" altLang="en-US" smtClean="0"/>
              <a:t>2019/9/24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8FE43695-E6D5-46A7-BF1C-3104B38661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FF13623C-F357-494B-95B6-7A169F7B99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0D237-2A2B-4C32-B218-72E994CEDD6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011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B8F02924-33AF-43B9-9A4E-4D8F4E4B20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BC0DE0F1-C06C-4351-A309-D641B9A2B6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BADAE7DD-346B-4FF1-9774-1ADEA17C05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227A85C1-8048-4314-B969-F8332ED0E8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8713060F-5CCA-4BCC-941E-C713F81A4F5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39F27895-A2E9-44C7-B73E-4DAB7567AD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8C729-B8A5-4B8D-BA6D-5AE061BB0DBD}" type="datetimeFigureOut">
              <a:rPr lang="zh-CN" altLang="en-US" smtClean="0"/>
              <a:t>2019/9/24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48E1D5E7-0282-4CE4-9170-F1E008B942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F42974AF-46A6-416A-88F4-4FD31FD05D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0D237-2A2B-4C32-B218-72E994CEDD6C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8847756" y="6447451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8760623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4DFFFBE-B3ED-4AB1-B337-0ABB2AFD07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6997455D-F1F8-47DE-BAD9-801C157403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8C729-B8A5-4B8D-BA6D-5AE061BB0DBD}" type="datetimeFigureOut">
              <a:rPr lang="zh-CN" altLang="en-US" smtClean="0"/>
              <a:t>2019/9/24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BC45EC9A-8F1C-4362-8C5E-0E9D1ADFD5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2FD1CFA2-FAA4-4382-B717-329D23B9C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0D237-2A2B-4C32-B218-72E994CEDD6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15642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千图网海量PPT模板www.58pic.com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49C82E58-A3B6-4C93-8152-A2A4BC0F8E5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1"/>
            <a:ext cx="122008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3934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F6170A63-E7C7-4B53-A212-9F97EC6A10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8C729-B8A5-4B8D-BA6D-5AE061BB0DBD}" type="datetimeFigureOut">
              <a:rPr lang="zh-CN" altLang="en-US" smtClean="0"/>
              <a:t>2019/9/24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8C93A1E2-1538-4285-94F6-570757C30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B189CD98-4736-4B92-A87F-4633658D9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0D237-2A2B-4C32-B218-72E994CEDD6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8860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E827EA8-AF91-4EA3-87FB-FCB566C697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6A76DB50-1AA6-4D4C-BD33-8D284CF434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4733692A-8D92-4539-9BE6-4AEC9B6E18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E08CE732-D219-4CD0-91F1-F2C78572F7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8C729-B8A5-4B8D-BA6D-5AE061BB0DBD}" type="datetimeFigureOut">
              <a:rPr lang="zh-CN" altLang="en-US" smtClean="0"/>
              <a:t>2019/9/24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7EFD5E56-C567-402A-98D9-BDE6E8873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FB76FD05-D99B-46F1-B340-5AC403E15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0D237-2A2B-4C32-B218-72E994CEDD6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30414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99A8CA3E-0C79-4C1F-BDA5-00BCBABDA5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F2CF5590-5A61-4602-B921-7C6D33945C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4C84651E-46DA-4FBD-898C-D3BB9BA9914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88C729-B8A5-4B8D-BA6D-5AE061BB0DBD}" type="datetimeFigureOut">
              <a:rPr lang="zh-CN" altLang="en-US" smtClean="0"/>
              <a:t>2019/9/24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F162CE38-1076-4597-A0B9-903FD58FF2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3EE63F35-1A99-4CB0-9386-89FF568A83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40D237-2A2B-4C32-B218-72E994CEDD6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04543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6821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9.png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34.jpeg"/><Relationship Id="rId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Relationship Id="rId6" Type="http://schemas.openxmlformats.org/officeDocument/2006/relationships/image" Target="../media/image9.png"/><Relationship Id="rId5" Type="http://schemas.openxmlformats.org/officeDocument/2006/relationships/image" Target="../media/image38.emf"/><Relationship Id="rId4" Type="http://schemas.openxmlformats.org/officeDocument/2006/relationships/image" Target="../media/image3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Relationship Id="rId5" Type="http://schemas.openxmlformats.org/officeDocument/2006/relationships/image" Target="../media/image41.png"/><Relationship Id="rId4" Type="http://schemas.openxmlformats.org/officeDocument/2006/relationships/image" Target="../media/image38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30.svg"/><Relationship Id="rId5" Type="http://schemas.openxmlformats.org/officeDocument/2006/relationships/image" Target="../media/image42.png"/><Relationship Id="rId4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10.png"/><Relationship Id="rId4" Type="http://schemas.openxmlformats.org/officeDocument/2006/relationships/image" Target="../media/image4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4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48.png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4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6" Type="http://schemas.openxmlformats.org/officeDocument/2006/relationships/image" Target="../media/image3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16.emf"/><Relationship Id="rId7" Type="http://schemas.openxmlformats.org/officeDocument/2006/relationships/image" Target="../media/image20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emf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tags" Target="../tags/tag6.xml"/><Relationship Id="rId7" Type="http://schemas.openxmlformats.org/officeDocument/2006/relationships/image" Target="../media/image22.png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image" Target="../media/image21.png"/><Relationship Id="rId5" Type="http://schemas.openxmlformats.org/officeDocument/2006/relationships/notesSlide" Target="../notesSlides/notesSlide9.xml"/><Relationship Id="rId10" Type="http://schemas.openxmlformats.org/officeDocument/2006/relationships/image" Target="../media/image7.png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FB7EF61E-3AEA-48CD-B6AE-E181D1D5E81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" t="-8928" r="-572"/>
          <a:stretch/>
        </p:blipFill>
        <p:spPr>
          <a:xfrm>
            <a:off x="0" y="2920053"/>
            <a:ext cx="11841480" cy="3924646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10393149-E76A-42F4-A97E-0CED27FE938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"/>
          <a:stretch/>
        </p:blipFill>
        <p:spPr>
          <a:xfrm>
            <a:off x="294476" y="793591"/>
            <a:ext cx="2111982" cy="181356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F49A46E7-DE1D-4195-B430-297038689E9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74049" y="569953"/>
            <a:ext cx="5189706" cy="1541643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2E841864-198A-45BC-8800-A39C3F5D4C71}"/>
              </a:ext>
            </a:extLst>
          </p:cNvPr>
          <p:cNvSpPr txBox="1"/>
          <p:nvPr/>
        </p:nvSpPr>
        <p:spPr>
          <a:xfrm>
            <a:off x="1445905" y="2308776"/>
            <a:ext cx="95173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>
                <a:solidFill>
                  <a:srgbClr val="3D5CA0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可</a:t>
            </a:r>
            <a:r>
              <a:rPr lang="zh-CN" altLang="en-US" sz="5400" dirty="0" smtClean="0">
                <a:solidFill>
                  <a:srgbClr val="3D5CA0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爱卡通儿童节</a:t>
            </a:r>
            <a:r>
              <a:rPr lang="en-US" altLang="zh-CN" sz="5400" dirty="0" smtClean="0">
                <a:solidFill>
                  <a:srgbClr val="3D5CA0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PPT</a:t>
            </a:r>
            <a:r>
              <a:rPr lang="zh-CN" altLang="en-US" sz="5400" dirty="0">
                <a:solidFill>
                  <a:srgbClr val="3D5CA0"/>
                </a:solidFill>
                <a:latin typeface="方正综艺简体" panose="03000509000000000000" pitchFamily="65" charset="-122"/>
                <a:ea typeface="方正综艺简体" panose="03000509000000000000" pitchFamily="65" charset="-122"/>
              </a:rPr>
              <a:t>模板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4F45982B-A0B6-42BA-B395-642922A3B404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92764" y="49546"/>
            <a:ext cx="2189125" cy="2194560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82947F6F-CBD2-4106-A9AC-CA924FF7A64F}"/>
              </a:ext>
            </a:extLst>
          </p:cNvPr>
          <p:cNvSpPr txBox="1"/>
          <p:nvPr/>
        </p:nvSpPr>
        <p:spPr>
          <a:xfrm>
            <a:off x="4792980" y="3381678"/>
            <a:ext cx="2606040" cy="461665"/>
          </a:xfrm>
          <a:prstGeom prst="rect">
            <a:avLst/>
          </a:prstGeom>
          <a:solidFill>
            <a:srgbClr val="3D5C9F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 师</a:t>
            </a: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：第一</a:t>
            </a:r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92078194"/>
      </p:ext>
    </p:extLst>
  </p:cSld>
  <p:clrMapOvr>
    <a:masterClrMapping/>
  </p:clrMapOvr>
  <p:transition spd="slow" advClick="0" advTm="2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C63E3435-7115-43EF-A6CB-499FBAAAFDE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5476" y="618096"/>
            <a:ext cx="2417068" cy="210669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9FC40A9D-08CB-488E-A15A-5BEE99262FF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8316" y="679056"/>
            <a:ext cx="2417068" cy="210669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5DCD767F-B4DF-42F3-9D65-456B19F0DB0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41156" y="679056"/>
            <a:ext cx="2417068" cy="210669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B8B73902-CCC1-474E-9DF4-42B02E8607E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6050" y="2724786"/>
            <a:ext cx="11725950" cy="1094422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AA788E85-333B-45AC-954E-C3C3B9D7D068}"/>
              </a:ext>
            </a:extLst>
          </p:cNvPr>
          <p:cNvSpPr txBox="1"/>
          <p:nvPr/>
        </p:nvSpPr>
        <p:spPr>
          <a:xfrm>
            <a:off x="875969" y="4510438"/>
            <a:ext cx="3444240" cy="87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3D5C9F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双击输入替换内容</a:t>
            </a:r>
            <a:endParaRPr lang="en-US" altLang="zh-CN" dirty="0">
              <a:solidFill>
                <a:srgbClr val="3D5C9F"/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3D5C9F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双击输入替换内容</a:t>
            </a:r>
            <a:endParaRPr lang="zh-CN" altLang="en-US" b="1" dirty="0">
              <a:solidFill>
                <a:srgbClr val="3D5C9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81B7D418-9DFB-4FAC-A850-60BCED10BB89}"/>
              </a:ext>
            </a:extLst>
          </p:cNvPr>
          <p:cNvSpPr txBox="1"/>
          <p:nvPr/>
        </p:nvSpPr>
        <p:spPr>
          <a:xfrm>
            <a:off x="865423" y="4093528"/>
            <a:ext cx="2847121" cy="4169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109" b="1" dirty="0">
                <a:solidFill>
                  <a:srgbClr val="DC4D1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添加标题文字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7F3418DF-7C8D-4775-BC94-FE1EB59B8F30}"/>
              </a:ext>
            </a:extLst>
          </p:cNvPr>
          <p:cNvSpPr txBox="1"/>
          <p:nvPr/>
        </p:nvSpPr>
        <p:spPr>
          <a:xfrm>
            <a:off x="4548809" y="4510438"/>
            <a:ext cx="3444240" cy="87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3D5C9F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双击输入替换内容</a:t>
            </a:r>
            <a:endParaRPr lang="en-US" altLang="zh-CN" dirty="0">
              <a:solidFill>
                <a:srgbClr val="3D5C9F"/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3D5C9F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双击输入替换内容</a:t>
            </a:r>
            <a:endParaRPr lang="zh-CN" altLang="en-US" b="1" dirty="0">
              <a:solidFill>
                <a:srgbClr val="3D5C9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343FA850-7EBE-4474-9019-95A3E3343AE0}"/>
              </a:ext>
            </a:extLst>
          </p:cNvPr>
          <p:cNvSpPr txBox="1"/>
          <p:nvPr/>
        </p:nvSpPr>
        <p:spPr>
          <a:xfrm>
            <a:off x="4538263" y="4093528"/>
            <a:ext cx="2847121" cy="4169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109" b="1" dirty="0">
                <a:solidFill>
                  <a:srgbClr val="DC4D1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添加标题文字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B9CADF3D-5151-48A8-AC54-7487418DF053}"/>
              </a:ext>
            </a:extLst>
          </p:cNvPr>
          <p:cNvSpPr txBox="1"/>
          <p:nvPr/>
        </p:nvSpPr>
        <p:spPr>
          <a:xfrm>
            <a:off x="8232195" y="4510438"/>
            <a:ext cx="3444240" cy="87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3D5C9F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双击输入替换内容</a:t>
            </a:r>
            <a:endParaRPr lang="en-US" altLang="zh-CN" dirty="0">
              <a:solidFill>
                <a:srgbClr val="3D5C9F"/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3D5C9F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双击输入替换内容</a:t>
            </a:r>
            <a:endParaRPr lang="zh-CN" altLang="en-US" b="1" dirty="0">
              <a:solidFill>
                <a:srgbClr val="3D5C9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B45CDE12-34E5-4527-9F10-6A2169F4C1A8}"/>
              </a:ext>
            </a:extLst>
          </p:cNvPr>
          <p:cNvSpPr txBox="1"/>
          <p:nvPr/>
        </p:nvSpPr>
        <p:spPr>
          <a:xfrm>
            <a:off x="8221649" y="4093528"/>
            <a:ext cx="2847121" cy="4169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109" b="1" dirty="0">
                <a:solidFill>
                  <a:srgbClr val="DC4D1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添加标题文字</a:t>
            </a:r>
          </a:p>
        </p:txBody>
      </p:sp>
    </p:spTree>
    <p:extLst>
      <p:ext uri="{BB962C8B-B14F-4D97-AF65-F5344CB8AC3E}">
        <p14:creationId xmlns:p14="http://schemas.microsoft.com/office/powerpoint/2010/main" val="273477406"/>
      </p:ext>
    </p:extLst>
  </p:cSld>
  <p:clrMapOvr>
    <a:masterClrMapping/>
  </p:clrMapOvr>
  <p:transition spd="slow" advClick="0" advTm="2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C5A2A8C5-F5F7-4BEB-A760-98D78FDD06A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281" y="2802953"/>
            <a:ext cx="4891803" cy="4055048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A4E8BDBD-A148-4B19-ACCB-FBF43942608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0921" y="856477"/>
            <a:ext cx="5315719" cy="4406452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31862517-D6B9-4579-BCF1-0FAB12889BD6}"/>
              </a:ext>
            </a:extLst>
          </p:cNvPr>
          <p:cNvSpPr txBox="1"/>
          <p:nvPr/>
        </p:nvSpPr>
        <p:spPr>
          <a:xfrm>
            <a:off x="6727515" y="2815236"/>
            <a:ext cx="3444240" cy="87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3D5C9F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双击输入替换内容</a:t>
            </a:r>
            <a:endParaRPr lang="en-US" altLang="zh-CN" dirty="0">
              <a:solidFill>
                <a:srgbClr val="3D5C9F"/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3D5C9F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双击输入替换内容</a:t>
            </a:r>
            <a:endParaRPr lang="zh-CN" altLang="en-US" b="1" dirty="0">
              <a:solidFill>
                <a:srgbClr val="3D5C9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803D45E9-A24D-4C0E-9066-223CB577FF70}"/>
              </a:ext>
            </a:extLst>
          </p:cNvPr>
          <p:cNvSpPr txBox="1"/>
          <p:nvPr/>
        </p:nvSpPr>
        <p:spPr>
          <a:xfrm>
            <a:off x="6716969" y="2398326"/>
            <a:ext cx="2847121" cy="4169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09" b="1" dirty="0">
                <a:solidFill>
                  <a:srgbClr val="DC4D1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添加标题文字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F7981FB3-5A89-4EBB-A00C-74DBACE454E6}"/>
              </a:ext>
            </a:extLst>
          </p:cNvPr>
          <p:cNvSpPr txBox="1"/>
          <p:nvPr/>
        </p:nvSpPr>
        <p:spPr>
          <a:xfrm>
            <a:off x="1393515" y="4552596"/>
            <a:ext cx="3444240" cy="87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3D5C9F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双击输入替换内容</a:t>
            </a:r>
            <a:endParaRPr lang="en-US" altLang="zh-CN" dirty="0">
              <a:solidFill>
                <a:srgbClr val="3D5C9F"/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3D5C9F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双击输入替换内容</a:t>
            </a:r>
            <a:endParaRPr lang="zh-CN" altLang="en-US" b="1" dirty="0">
              <a:solidFill>
                <a:srgbClr val="3D5C9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3031E1EF-89FB-4A93-AAD6-68C00F3699FC}"/>
              </a:ext>
            </a:extLst>
          </p:cNvPr>
          <p:cNvSpPr txBox="1"/>
          <p:nvPr/>
        </p:nvSpPr>
        <p:spPr>
          <a:xfrm>
            <a:off x="1382969" y="4135686"/>
            <a:ext cx="2847121" cy="4169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09" b="1" dirty="0">
                <a:solidFill>
                  <a:srgbClr val="DC4D1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添加标题文字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5F3DC0CA-060B-4BF4-A404-CF885E71BE8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441960" y="1288052"/>
            <a:ext cx="6858000" cy="640080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E0C0C1CD-FC8F-403C-8C44-0FFBC13E45CF}"/>
              </a:ext>
            </a:extLst>
          </p:cNvPr>
          <p:cNvSpPr/>
          <p:nvPr/>
        </p:nvSpPr>
        <p:spPr>
          <a:xfrm>
            <a:off x="1687029" y="749099"/>
            <a:ext cx="336021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rgbClr val="DC4D1F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请输入标题文字</a:t>
            </a:r>
            <a:endParaRPr lang="zh-CN" altLang="en-US" sz="3600" dirty="0"/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8FEF672E-ACB8-425F-BBE1-5F02304FA9D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0281" y="610825"/>
            <a:ext cx="1047674" cy="858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0564180"/>
      </p:ext>
    </p:extLst>
  </p:cSld>
  <p:clrMapOvr>
    <a:masterClrMapping/>
  </p:clrMapOvr>
  <p:transition spd="slow" advClick="0" advTm="2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5B22D285-0B16-486C-A027-D3AEBEBEDB8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618344">
            <a:off x="716295" y="3424390"/>
            <a:ext cx="1786447" cy="1634496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510BB6B3-E612-43AA-8EAB-3A0E6B483DA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960653">
            <a:off x="5170323" y="1797120"/>
            <a:ext cx="1851353" cy="1875896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4ED7A018-8F2C-4D2B-8FA7-429F4404295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451260">
            <a:off x="9239421" y="803552"/>
            <a:ext cx="1827978" cy="1666070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350D0417-756C-45A9-8ABC-1EE6783CCF42}"/>
              </a:ext>
            </a:extLst>
          </p:cNvPr>
          <p:cNvSpPr txBox="1"/>
          <p:nvPr/>
        </p:nvSpPr>
        <p:spPr>
          <a:xfrm>
            <a:off x="2292675" y="4781196"/>
            <a:ext cx="3444240" cy="87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3D5C9F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双击输入替换内容</a:t>
            </a:r>
            <a:endParaRPr lang="en-US" altLang="zh-CN" dirty="0">
              <a:solidFill>
                <a:srgbClr val="3D5C9F"/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3D5C9F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双击输入替换内容</a:t>
            </a:r>
            <a:endParaRPr lang="zh-CN" altLang="en-US" b="1" dirty="0">
              <a:solidFill>
                <a:srgbClr val="3D5C9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F637141E-6146-4D3E-9010-5D968C6121CA}"/>
              </a:ext>
            </a:extLst>
          </p:cNvPr>
          <p:cNvSpPr txBox="1"/>
          <p:nvPr/>
        </p:nvSpPr>
        <p:spPr>
          <a:xfrm>
            <a:off x="2282129" y="4364286"/>
            <a:ext cx="2847121" cy="4169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09" b="1" dirty="0">
                <a:solidFill>
                  <a:srgbClr val="DC4D1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添加标题文字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54D8FBD1-49E6-4B96-9FB1-C22BA7A3982C}"/>
              </a:ext>
            </a:extLst>
          </p:cNvPr>
          <p:cNvSpPr txBox="1"/>
          <p:nvPr/>
        </p:nvSpPr>
        <p:spPr>
          <a:xfrm>
            <a:off x="2114340" y="1924922"/>
            <a:ext cx="3444240" cy="87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3D5C9F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双击输入替换内容</a:t>
            </a:r>
            <a:endParaRPr lang="en-US" altLang="zh-CN" dirty="0">
              <a:solidFill>
                <a:srgbClr val="3D5C9F"/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3D5C9F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双击输入替换内容</a:t>
            </a:r>
            <a:endParaRPr lang="zh-CN" altLang="en-US" b="1" dirty="0">
              <a:solidFill>
                <a:srgbClr val="3D5C9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C70858F2-34F7-44B8-A704-4389602FEAEA}"/>
              </a:ext>
            </a:extLst>
          </p:cNvPr>
          <p:cNvSpPr txBox="1"/>
          <p:nvPr/>
        </p:nvSpPr>
        <p:spPr>
          <a:xfrm>
            <a:off x="2103794" y="1508012"/>
            <a:ext cx="2847121" cy="4169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09" b="1" dirty="0">
                <a:solidFill>
                  <a:srgbClr val="DC4D1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添加标题文字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DB68CFC5-2898-4E82-B8D7-78CBE26B588F}"/>
              </a:ext>
            </a:extLst>
          </p:cNvPr>
          <p:cNvSpPr txBox="1"/>
          <p:nvPr/>
        </p:nvSpPr>
        <p:spPr>
          <a:xfrm>
            <a:off x="7632198" y="3007334"/>
            <a:ext cx="3444240" cy="87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3D5C9F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双击输入替换内容</a:t>
            </a:r>
            <a:endParaRPr lang="en-US" altLang="zh-CN" dirty="0">
              <a:solidFill>
                <a:srgbClr val="3D5C9F"/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3D5C9F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双击输入替换内容</a:t>
            </a:r>
            <a:endParaRPr lang="zh-CN" altLang="en-US" b="1" dirty="0">
              <a:solidFill>
                <a:srgbClr val="3D5C9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E7A90D3E-B60F-4D1D-870D-1349CD323C9B}"/>
              </a:ext>
            </a:extLst>
          </p:cNvPr>
          <p:cNvSpPr txBox="1"/>
          <p:nvPr/>
        </p:nvSpPr>
        <p:spPr>
          <a:xfrm>
            <a:off x="7621652" y="2590424"/>
            <a:ext cx="2847121" cy="4169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09" b="1" dirty="0">
                <a:solidFill>
                  <a:srgbClr val="DC4D1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添加标题文字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4CA7DA19-DDB4-49E4-8B6E-29F0681A97B1}"/>
              </a:ext>
            </a:extLst>
          </p:cNvPr>
          <p:cNvSpPr/>
          <p:nvPr/>
        </p:nvSpPr>
        <p:spPr>
          <a:xfrm>
            <a:off x="1305870" y="4242706"/>
            <a:ext cx="56457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800" b="1" dirty="0">
                <a:solidFill>
                  <a:srgbClr val="3D5C9F"/>
                </a:solidFill>
                <a:latin typeface="+mj-ea"/>
                <a:ea typeface="+mj-ea"/>
              </a:rPr>
              <a:t>1</a:t>
            </a:r>
            <a:endParaRPr lang="zh-CN" altLang="en-US" sz="4800" dirty="0">
              <a:solidFill>
                <a:srgbClr val="3D5C9F"/>
              </a:solidFill>
              <a:latin typeface="+mj-ea"/>
              <a:ea typeface="+mj-ea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437117AC-7A14-413D-823A-26DED4EEFAE4}"/>
              </a:ext>
            </a:extLst>
          </p:cNvPr>
          <p:cNvSpPr/>
          <p:nvPr/>
        </p:nvSpPr>
        <p:spPr>
          <a:xfrm>
            <a:off x="5817536" y="2621002"/>
            <a:ext cx="38409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4800" b="1" dirty="0">
                <a:solidFill>
                  <a:srgbClr val="3D5C9F"/>
                </a:solidFill>
                <a:latin typeface="+mj-ea"/>
                <a:ea typeface="+mj-ea"/>
              </a:rPr>
              <a:t>2</a:t>
            </a:r>
            <a:endParaRPr lang="zh-CN" altLang="en-US" sz="4800" dirty="0">
              <a:solidFill>
                <a:srgbClr val="3D5C9F"/>
              </a:solidFill>
              <a:latin typeface="+mj-ea"/>
              <a:ea typeface="+mj-ea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74B66C9C-3626-467C-B4A0-95F762F28DF6}"/>
              </a:ext>
            </a:extLst>
          </p:cNvPr>
          <p:cNvSpPr/>
          <p:nvPr/>
        </p:nvSpPr>
        <p:spPr>
          <a:xfrm>
            <a:off x="9896156" y="1590491"/>
            <a:ext cx="38409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4800" b="1" dirty="0">
                <a:solidFill>
                  <a:srgbClr val="3D5C9F"/>
                </a:solidFill>
                <a:latin typeface="+mj-ea"/>
                <a:ea typeface="+mj-ea"/>
              </a:rPr>
              <a:t>3</a:t>
            </a:r>
            <a:endParaRPr lang="zh-CN" altLang="en-US" sz="4800" dirty="0">
              <a:solidFill>
                <a:srgbClr val="3D5C9F"/>
              </a:solidFill>
              <a:latin typeface="+mj-ea"/>
              <a:ea typeface="+mj-ea"/>
            </a:endParaRPr>
          </a:p>
        </p:txBody>
      </p: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C3B14124-3A47-49D9-8776-C59110DF533E}"/>
              </a:ext>
            </a:extLst>
          </p:cNvPr>
          <p:cNvGrpSpPr/>
          <p:nvPr/>
        </p:nvGrpSpPr>
        <p:grpSpPr>
          <a:xfrm>
            <a:off x="6159142" y="4055041"/>
            <a:ext cx="4994229" cy="2059171"/>
            <a:chOff x="2366283" y="1581150"/>
            <a:chExt cx="4266745" cy="1749425"/>
          </a:xfrm>
        </p:grpSpPr>
        <p:pic>
          <p:nvPicPr>
            <p:cNvPr id="21" name="Picture 2" descr="E:\我图PPT\00001PNG素材\儿童卡通\fwqwve.png">
              <a:extLst>
                <a:ext uri="{FF2B5EF4-FFF2-40B4-BE49-F238E27FC236}">
                  <a16:creationId xmlns:a16="http://schemas.microsoft.com/office/drawing/2014/main" xmlns="" id="{DBFFC7D0-5819-4461-9294-0BF97A13197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67000" y="1581150"/>
              <a:ext cx="3702623" cy="17494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" name="椭圆 21">
              <a:extLst>
                <a:ext uri="{FF2B5EF4-FFF2-40B4-BE49-F238E27FC236}">
                  <a16:creationId xmlns:a16="http://schemas.microsoft.com/office/drawing/2014/main" xmlns="" id="{B765E3EF-1437-4FF2-8304-9956D2BED0D4}"/>
                </a:ext>
              </a:extLst>
            </p:cNvPr>
            <p:cNvSpPr/>
            <p:nvPr/>
          </p:nvSpPr>
          <p:spPr>
            <a:xfrm>
              <a:off x="2366283" y="2266951"/>
              <a:ext cx="457200" cy="457200"/>
            </a:xfrm>
            <a:prstGeom prst="ellipse">
              <a:avLst/>
            </a:prstGeom>
            <a:solidFill>
              <a:srgbClr val="1D6766"/>
            </a:solidFill>
            <a:ln>
              <a:solidFill>
                <a:schemeClr val="bg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椭圆 22">
              <a:extLst>
                <a:ext uri="{FF2B5EF4-FFF2-40B4-BE49-F238E27FC236}">
                  <a16:creationId xmlns:a16="http://schemas.microsoft.com/office/drawing/2014/main" xmlns="" id="{916A2140-4896-46EF-B65C-67AB8464631A}"/>
                </a:ext>
              </a:extLst>
            </p:cNvPr>
            <p:cNvSpPr/>
            <p:nvPr/>
          </p:nvSpPr>
          <p:spPr>
            <a:xfrm>
              <a:off x="6175828" y="2227262"/>
              <a:ext cx="457200" cy="457200"/>
            </a:xfrm>
            <a:prstGeom prst="ellipse">
              <a:avLst/>
            </a:prstGeom>
            <a:solidFill>
              <a:srgbClr val="1D6766"/>
            </a:solidFill>
            <a:ln>
              <a:solidFill>
                <a:schemeClr val="bg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02689949"/>
      </p:ext>
    </p:extLst>
  </p:cSld>
  <p:clrMapOvr>
    <a:masterClrMapping/>
  </p:clrMapOvr>
  <p:transition spd="slow" advClick="0" advTm="2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CB238D80-6E07-4908-B145-864781880C4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" t="-8928" r="-572"/>
          <a:stretch/>
        </p:blipFill>
        <p:spPr>
          <a:xfrm>
            <a:off x="868680" y="3564732"/>
            <a:ext cx="9936480" cy="3293268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2961725B-FF6F-4246-B69C-AA41DE5BFE5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74049" y="569953"/>
            <a:ext cx="5189706" cy="1541643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8CFCBC06-8040-46AC-A5D8-7BAACA35CA99}"/>
              </a:ext>
            </a:extLst>
          </p:cNvPr>
          <p:cNvSpPr txBox="1"/>
          <p:nvPr/>
        </p:nvSpPr>
        <p:spPr>
          <a:xfrm>
            <a:off x="2664675" y="2320733"/>
            <a:ext cx="686264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rgbClr val="DC4D1F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第三讲   请输入标题文字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005DFE1A-69E9-4A52-95F0-32C16E7F5E2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10840" y="3127747"/>
            <a:ext cx="637032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2381104"/>
      </p:ext>
    </p:extLst>
  </p:cSld>
  <p:clrMapOvr>
    <a:masterClrMapping/>
  </p:clrMapOvr>
  <p:transition spd="slow" advClick="0" advTm="2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占位符 14">
            <a:extLst>
              <a:ext uri="{FF2B5EF4-FFF2-40B4-BE49-F238E27FC236}">
                <a16:creationId xmlns:a16="http://schemas.microsoft.com/office/drawing/2014/main" xmlns="" id="{1060E5F6-A99D-46F6-BEC2-66C53C3692D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678" y="2187921"/>
            <a:ext cx="2747693" cy="1833226"/>
          </a:xfrm>
          <a:custGeom>
            <a:avLst/>
            <a:gdLst>
              <a:gd name="connsiteX0" fmla="*/ 999322 w 2341563"/>
              <a:gd name="connsiteY0" fmla="*/ 159 h 2120962"/>
              <a:gd name="connsiteX1" fmla="*/ 1291961 w 2341563"/>
              <a:gd name="connsiteY1" fmla="*/ 65272 h 2120962"/>
              <a:gd name="connsiteX2" fmla="*/ 1655976 w 2341563"/>
              <a:gd name="connsiteY2" fmla="*/ 28065 h 2120962"/>
              <a:gd name="connsiteX3" fmla="*/ 1970028 w 2341563"/>
              <a:gd name="connsiteY3" fmla="*/ 18763 h 2120962"/>
              <a:gd name="connsiteX4" fmla="*/ 2162742 w 2341563"/>
              <a:gd name="connsiteY4" fmla="*/ 74574 h 2120962"/>
              <a:gd name="connsiteX5" fmla="*/ 2305493 w 2341563"/>
              <a:gd name="connsiteY5" fmla="*/ 242006 h 2120962"/>
              <a:gd name="connsiteX6" fmla="*/ 2341181 w 2341563"/>
              <a:gd name="connsiteY6" fmla="*/ 669887 h 2120962"/>
              <a:gd name="connsiteX7" fmla="*/ 2291218 w 2341563"/>
              <a:gd name="connsiteY7" fmla="*/ 986147 h 2120962"/>
              <a:gd name="connsiteX8" fmla="*/ 2312630 w 2341563"/>
              <a:gd name="connsiteY8" fmla="*/ 1590761 h 2120962"/>
              <a:gd name="connsiteX9" fmla="*/ 2248392 w 2341563"/>
              <a:gd name="connsiteY9" fmla="*/ 1981436 h 2120962"/>
              <a:gd name="connsiteX10" fmla="*/ 1998578 w 2341563"/>
              <a:gd name="connsiteY10" fmla="*/ 2065152 h 2120962"/>
              <a:gd name="connsiteX11" fmla="*/ 1620288 w 2341563"/>
              <a:gd name="connsiteY11" fmla="*/ 2065152 h 2120962"/>
              <a:gd name="connsiteX12" fmla="*/ 1227723 w 2341563"/>
              <a:gd name="connsiteY12" fmla="*/ 2120962 h 2120962"/>
              <a:gd name="connsiteX13" fmla="*/ 842296 w 2341563"/>
              <a:gd name="connsiteY13" fmla="*/ 2065152 h 2120962"/>
              <a:gd name="connsiteX14" fmla="*/ 314117 w 2341563"/>
              <a:gd name="connsiteY14" fmla="*/ 2093057 h 2120962"/>
              <a:gd name="connsiteX15" fmla="*/ 85716 w 2341563"/>
              <a:gd name="connsiteY15" fmla="*/ 2018643 h 2120962"/>
              <a:gd name="connsiteX16" fmla="*/ 28616 w 2341563"/>
              <a:gd name="connsiteY16" fmla="*/ 1748892 h 2120962"/>
              <a:gd name="connsiteX17" fmla="*/ 65 w 2341563"/>
              <a:gd name="connsiteY17" fmla="*/ 1404726 h 2120962"/>
              <a:gd name="connsiteX18" fmla="*/ 35753 w 2341563"/>
              <a:gd name="connsiteY18" fmla="*/ 967543 h 2120962"/>
              <a:gd name="connsiteX19" fmla="*/ 65 w 2341563"/>
              <a:gd name="connsiteY19" fmla="*/ 614076 h 2120962"/>
              <a:gd name="connsiteX20" fmla="*/ 42891 w 2341563"/>
              <a:gd name="connsiteY20" fmla="*/ 148988 h 2120962"/>
              <a:gd name="connsiteX21" fmla="*/ 257017 w 2341563"/>
              <a:gd name="connsiteY21" fmla="*/ 37366 h 2120962"/>
              <a:gd name="connsiteX22" fmla="*/ 663857 w 2341563"/>
              <a:gd name="connsiteY22" fmla="*/ 46668 h 2120962"/>
              <a:gd name="connsiteX23" fmla="*/ 999322 w 2341563"/>
              <a:gd name="connsiteY23" fmla="*/ 159 h 212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2341563" h="2120962">
                <a:moveTo>
                  <a:pt x="999322" y="159"/>
                </a:moveTo>
                <a:cubicBezTo>
                  <a:pt x="1104006" y="3260"/>
                  <a:pt x="1182519" y="60621"/>
                  <a:pt x="1291961" y="65272"/>
                </a:cubicBezTo>
                <a:cubicBezTo>
                  <a:pt x="1401403" y="69923"/>
                  <a:pt x="1542965" y="35816"/>
                  <a:pt x="1655976" y="28065"/>
                </a:cubicBezTo>
                <a:cubicBezTo>
                  <a:pt x="1768987" y="20313"/>
                  <a:pt x="1885567" y="11012"/>
                  <a:pt x="1970028" y="18763"/>
                </a:cubicBezTo>
                <a:cubicBezTo>
                  <a:pt x="2054489" y="26514"/>
                  <a:pt x="2106831" y="37366"/>
                  <a:pt x="2162742" y="74574"/>
                </a:cubicBezTo>
                <a:cubicBezTo>
                  <a:pt x="2218652" y="111781"/>
                  <a:pt x="2275753" y="142786"/>
                  <a:pt x="2305493" y="242006"/>
                </a:cubicBezTo>
                <a:cubicBezTo>
                  <a:pt x="2335233" y="341225"/>
                  <a:pt x="2343560" y="545863"/>
                  <a:pt x="2341181" y="669887"/>
                </a:cubicBezTo>
                <a:cubicBezTo>
                  <a:pt x="2338802" y="793910"/>
                  <a:pt x="2295976" y="832668"/>
                  <a:pt x="2291218" y="986147"/>
                </a:cubicBezTo>
                <a:cubicBezTo>
                  <a:pt x="2286459" y="1139626"/>
                  <a:pt x="2319768" y="1424880"/>
                  <a:pt x="2312630" y="1590761"/>
                </a:cubicBezTo>
                <a:cubicBezTo>
                  <a:pt x="2305493" y="1756643"/>
                  <a:pt x="2300734" y="1902371"/>
                  <a:pt x="2248392" y="1981436"/>
                </a:cubicBezTo>
                <a:cubicBezTo>
                  <a:pt x="2196050" y="2060501"/>
                  <a:pt x="2103262" y="2051199"/>
                  <a:pt x="1998578" y="2065152"/>
                </a:cubicBezTo>
                <a:cubicBezTo>
                  <a:pt x="1893895" y="2079104"/>
                  <a:pt x="1748764" y="2055850"/>
                  <a:pt x="1620288" y="2065152"/>
                </a:cubicBezTo>
                <a:cubicBezTo>
                  <a:pt x="1491813" y="2074453"/>
                  <a:pt x="1357389" y="2120962"/>
                  <a:pt x="1227723" y="2120962"/>
                </a:cubicBezTo>
                <a:cubicBezTo>
                  <a:pt x="1098058" y="2120962"/>
                  <a:pt x="994563" y="2069802"/>
                  <a:pt x="842296" y="2065152"/>
                </a:cubicBezTo>
                <a:cubicBezTo>
                  <a:pt x="690028" y="2060501"/>
                  <a:pt x="440214" y="2100808"/>
                  <a:pt x="314117" y="2093057"/>
                </a:cubicBezTo>
                <a:cubicBezTo>
                  <a:pt x="188021" y="2085306"/>
                  <a:pt x="133300" y="2076004"/>
                  <a:pt x="85716" y="2018643"/>
                </a:cubicBezTo>
                <a:cubicBezTo>
                  <a:pt x="38132" y="1961282"/>
                  <a:pt x="42891" y="1851211"/>
                  <a:pt x="28616" y="1748892"/>
                </a:cubicBezTo>
                <a:cubicBezTo>
                  <a:pt x="14340" y="1646572"/>
                  <a:pt x="-1125" y="1534951"/>
                  <a:pt x="65" y="1404726"/>
                </a:cubicBezTo>
                <a:cubicBezTo>
                  <a:pt x="1255" y="1274501"/>
                  <a:pt x="35753" y="1099319"/>
                  <a:pt x="35753" y="967543"/>
                </a:cubicBezTo>
                <a:cubicBezTo>
                  <a:pt x="35753" y="835768"/>
                  <a:pt x="65" y="745851"/>
                  <a:pt x="65" y="614076"/>
                </a:cubicBezTo>
                <a:cubicBezTo>
                  <a:pt x="65" y="482301"/>
                  <a:pt x="65" y="245106"/>
                  <a:pt x="42891" y="148988"/>
                </a:cubicBezTo>
                <a:cubicBezTo>
                  <a:pt x="85716" y="52870"/>
                  <a:pt x="153522" y="54419"/>
                  <a:pt x="257017" y="37366"/>
                </a:cubicBezTo>
                <a:cubicBezTo>
                  <a:pt x="360511" y="20313"/>
                  <a:pt x="540140" y="52870"/>
                  <a:pt x="663857" y="46668"/>
                </a:cubicBezTo>
                <a:cubicBezTo>
                  <a:pt x="787574" y="40467"/>
                  <a:pt x="894638" y="-2941"/>
                  <a:pt x="999322" y="159"/>
                </a:cubicBezTo>
                <a:close/>
              </a:path>
            </a:pathLst>
          </a:custGeom>
        </p:spPr>
      </p:pic>
      <p:pic>
        <p:nvPicPr>
          <p:cNvPr id="5" name="图片占位符 14">
            <a:extLst>
              <a:ext uri="{FF2B5EF4-FFF2-40B4-BE49-F238E27FC236}">
                <a16:creationId xmlns:a16="http://schemas.microsoft.com/office/drawing/2014/main" xmlns="" id="{982D46E5-AF20-4887-A51E-624178511D4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8230" y="3132415"/>
            <a:ext cx="2747693" cy="1833226"/>
          </a:xfrm>
          <a:custGeom>
            <a:avLst/>
            <a:gdLst>
              <a:gd name="connsiteX0" fmla="*/ 999322 w 2341563"/>
              <a:gd name="connsiteY0" fmla="*/ 159 h 2120962"/>
              <a:gd name="connsiteX1" fmla="*/ 1291961 w 2341563"/>
              <a:gd name="connsiteY1" fmla="*/ 65272 h 2120962"/>
              <a:gd name="connsiteX2" fmla="*/ 1655976 w 2341563"/>
              <a:gd name="connsiteY2" fmla="*/ 28065 h 2120962"/>
              <a:gd name="connsiteX3" fmla="*/ 1970028 w 2341563"/>
              <a:gd name="connsiteY3" fmla="*/ 18763 h 2120962"/>
              <a:gd name="connsiteX4" fmla="*/ 2162742 w 2341563"/>
              <a:gd name="connsiteY4" fmla="*/ 74574 h 2120962"/>
              <a:gd name="connsiteX5" fmla="*/ 2305493 w 2341563"/>
              <a:gd name="connsiteY5" fmla="*/ 242006 h 2120962"/>
              <a:gd name="connsiteX6" fmla="*/ 2341181 w 2341563"/>
              <a:gd name="connsiteY6" fmla="*/ 669887 h 2120962"/>
              <a:gd name="connsiteX7" fmla="*/ 2291218 w 2341563"/>
              <a:gd name="connsiteY7" fmla="*/ 986147 h 2120962"/>
              <a:gd name="connsiteX8" fmla="*/ 2312630 w 2341563"/>
              <a:gd name="connsiteY8" fmla="*/ 1590761 h 2120962"/>
              <a:gd name="connsiteX9" fmla="*/ 2248392 w 2341563"/>
              <a:gd name="connsiteY9" fmla="*/ 1981436 h 2120962"/>
              <a:gd name="connsiteX10" fmla="*/ 1998578 w 2341563"/>
              <a:gd name="connsiteY10" fmla="*/ 2065152 h 2120962"/>
              <a:gd name="connsiteX11" fmla="*/ 1620288 w 2341563"/>
              <a:gd name="connsiteY11" fmla="*/ 2065152 h 2120962"/>
              <a:gd name="connsiteX12" fmla="*/ 1227723 w 2341563"/>
              <a:gd name="connsiteY12" fmla="*/ 2120962 h 2120962"/>
              <a:gd name="connsiteX13" fmla="*/ 842296 w 2341563"/>
              <a:gd name="connsiteY13" fmla="*/ 2065152 h 2120962"/>
              <a:gd name="connsiteX14" fmla="*/ 314117 w 2341563"/>
              <a:gd name="connsiteY14" fmla="*/ 2093057 h 2120962"/>
              <a:gd name="connsiteX15" fmla="*/ 85716 w 2341563"/>
              <a:gd name="connsiteY15" fmla="*/ 2018643 h 2120962"/>
              <a:gd name="connsiteX16" fmla="*/ 28616 w 2341563"/>
              <a:gd name="connsiteY16" fmla="*/ 1748892 h 2120962"/>
              <a:gd name="connsiteX17" fmla="*/ 65 w 2341563"/>
              <a:gd name="connsiteY17" fmla="*/ 1404726 h 2120962"/>
              <a:gd name="connsiteX18" fmla="*/ 35753 w 2341563"/>
              <a:gd name="connsiteY18" fmla="*/ 967543 h 2120962"/>
              <a:gd name="connsiteX19" fmla="*/ 65 w 2341563"/>
              <a:gd name="connsiteY19" fmla="*/ 614076 h 2120962"/>
              <a:gd name="connsiteX20" fmla="*/ 42891 w 2341563"/>
              <a:gd name="connsiteY20" fmla="*/ 148988 h 2120962"/>
              <a:gd name="connsiteX21" fmla="*/ 257017 w 2341563"/>
              <a:gd name="connsiteY21" fmla="*/ 37366 h 2120962"/>
              <a:gd name="connsiteX22" fmla="*/ 663857 w 2341563"/>
              <a:gd name="connsiteY22" fmla="*/ 46668 h 2120962"/>
              <a:gd name="connsiteX23" fmla="*/ 999322 w 2341563"/>
              <a:gd name="connsiteY23" fmla="*/ 159 h 212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2341563" h="2120962">
                <a:moveTo>
                  <a:pt x="999322" y="159"/>
                </a:moveTo>
                <a:cubicBezTo>
                  <a:pt x="1104006" y="3260"/>
                  <a:pt x="1182519" y="60621"/>
                  <a:pt x="1291961" y="65272"/>
                </a:cubicBezTo>
                <a:cubicBezTo>
                  <a:pt x="1401403" y="69923"/>
                  <a:pt x="1542965" y="35816"/>
                  <a:pt x="1655976" y="28065"/>
                </a:cubicBezTo>
                <a:cubicBezTo>
                  <a:pt x="1768987" y="20313"/>
                  <a:pt x="1885567" y="11012"/>
                  <a:pt x="1970028" y="18763"/>
                </a:cubicBezTo>
                <a:cubicBezTo>
                  <a:pt x="2054489" y="26514"/>
                  <a:pt x="2106831" y="37366"/>
                  <a:pt x="2162742" y="74574"/>
                </a:cubicBezTo>
                <a:cubicBezTo>
                  <a:pt x="2218652" y="111781"/>
                  <a:pt x="2275753" y="142786"/>
                  <a:pt x="2305493" y="242006"/>
                </a:cubicBezTo>
                <a:cubicBezTo>
                  <a:pt x="2335233" y="341225"/>
                  <a:pt x="2343560" y="545863"/>
                  <a:pt x="2341181" y="669887"/>
                </a:cubicBezTo>
                <a:cubicBezTo>
                  <a:pt x="2338802" y="793910"/>
                  <a:pt x="2295976" y="832668"/>
                  <a:pt x="2291218" y="986147"/>
                </a:cubicBezTo>
                <a:cubicBezTo>
                  <a:pt x="2286459" y="1139626"/>
                  <a:pt x="2319768" y="1424880"/>
                  <a:pt x="2312630" y="1590761"/>
                </a:cubicBezTo>
                <a:cubicBezTo>
                  <a:pt x="2305493" y="1756643"/>
                  <a:pt x="2300734" y="1902371"/>
                  <a:pt x="2248392" y="1981436"/>
                </a:cubicBezTo>
                <a:cubicBezTo>
                  <a:pt x="2196050" y="2060501"/>
                  <a:pt x="2103262" y="2051199"/>
                  <a:pt x="1998578" y="2065152"/>
                </a:cubicBezTo>
                <a:cubicBezTo>
                  <a:pt x="1893895" y="2079104"/>
                  <a:pt x="1748764" y="2055850"/>
                  <a:pt x="1620288" y="2065152"/>
                </a:cubicBezTo>
                <a:cubicBezTo>
                  <a:pt x="1491813" y="2074453"/>
                  <a:pt x="1357389" y="2120962"/>
                  <a:pt x="1227723" y="2120962"/>
                </a:cubicBezTo>
                <a:cubicBezTo>
                  <a:pt x="1098058" y="2120962"/>
                  <a:pt x="994563" y="2069802"/>
                  <a:pt x="842296" y="2065152"/>
                </a:cubicBezTo>
                <a:cubicBezTo>
                  <a:pt x="690028" y="2060501"/>
                  <a:pt x="440214" y="2100808"/>
                  <a:pt x="314117" y="2093057"/>
                </a:cubicBezTo>
                <a:cubicBezTo>
                  <a:pt x="188021" y="2085306"/>
                  <a:pt x="133300" y="2076004"/>
                  <a:pt x="85716" y="2018643"/>
                </a:cubicBezTo>
                <a:cubicBezTo>
                  <a:pt x="38132" y="1961282"/>
                  <a:pt x="42891" y="1851211"/>
                  <a:pt x="28616" y="1748892"/>
                </a:cubicBezTo>
                <a:cubicBezTo>
                  <a:pt x="14340" y="1646572"/>
                  <a:pt x="-1125" y="1534951"/>
                  <a:pt x="65" y="1404726"/>
                </a:cubicBezTo>
                <a:cubicBezTo>
                  <a:pt x="1255" y="1274501"/>
                  <a:pt x="35753" y="1099319"/>
                  <a:pt x="35753" y="967543"/>
                </a:cubicBezTo>
                <a:cubicBezTo>
                  <a:pt x="35753" y="835768"/>
                  <a:pt x="65" y="745851"/>
                  <a:pt x="65" y="614076"/>
                </a:cubicBezTo>
                <a:cubicBezTo>
                  <a:pt x="65" y="482301"/>
                  <a:pt x="65" y="245106"/>
                  <a:pt x="42891" y="148988"/>
                </a:cubicBezTo>
                <a:cubicBezTo>
                  <a:pt x="85716" y="52870"/>
                  <a:pt x="153522" y="54419"/>
                  <a:pt x="257017" y="37366"/>
                </a:cubicBezTo>
                <a:cubicBezTo>
                  <a:pt x="360511" y="20313"/>
                  <a:pt x="540140" y="52870"/>
                  <a:pt x="663857" y="46668"/>
                </a:cubicBezTo>
                <a:cubicBezTo>
                  <a:pt x="787574" y="40467"/>
                  <a:pt x="894638" y="-2941"/>
                  <a:pt x="999322" y="159"/>
                </a:cubicBezTo>
                <a:close/>
              </a:path>
            </a:pathLst>
          </a:custGeom>
        </p:spPr>
      </p:pic>
      <p:pic>
        <p:nvPicPr>
          <p:cNvPr id="6" name="图片占位符 14">
            <a:extLst>
              <a:ext uri="{FF2B5EF4-FFF2-40B4-BE49-F238E27FC236}">
                <a16:creationId xmlns:a16="http://schemas.microsoft.com/office/drawing/2014/main" xmlns="" id="{A53C6270-B955-4F39-8BC3-0A855529D6A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80631" y="2187921"/>
            <a:ext cx="2747693" cy="1833226"/>
          </a:xfrm>
          <a:custGeom>
            <a:avLst/>
            <a:gdLst>
              <a:gd name="connsiteX0" fmla="*/ 999322 w 2341563"/>
              <a:gd name="connsiteY0" fmla="*/ 159 h 2120962"/>
              <a:gd name="connsiteX1" fmla="*/ 1291961 w 2341563"/>
              <a:gd name="connsiteY1" fmla="*/ 65272 h 2120962"/>
              <a:gd name="connsiteX2" fmla="*/ 1655976 w 2341563"/>
              <a:gd name="connsiteY2" fmla="*/ 28065 h 2120962"/>
              <a:gd name="connsiteX3" fmla="*/ 1970028 w 2341563"/>
              <a:gd name="connsiteY3" fmla="*/ 18763 h 2120962"/>
              <a:gd name="connsiteX4" fmla="*/ 2162742 w 2341563"/>
              <a:gd name="connsiteY4" fmla="*/ 74574 h 2120962"/>
              <a:gd name="connsiteX5" fmla="*/ 2305493 w 2341563"/>
              <a:gd name="connsiteY5" fmla="*/ 242006 h 2120962"/>
              <a:gd name="connsiteX6" fmla="*/ 2341181 w 2341563"/>
              <a:gd name="connsiteY6" fmla="*/ 669887 h 2120962"/>
              <a:gd name="connsiteX7" fmla="*/ 2291218 w 2341563"/>
              <a:gd name="connsiteY7" fmla="*/ 986147 h 2120962"/>
              <a:gd name="connsiteX8" fmla="*/ 2312630 w 2341563"/>
              <a:gd name="connsiteY8" fmla="*/ 1590761 h 2120962"/>
              <a:gd name="connsiteX9" fmla="*/ 2248392 w 2341563"/>
              <a:gd name="connsiteY9" fmla="*/ 1981436 h 2120962"/>
              <a:gd name="connsiteX10" fmla="*/ 1998578 w 2341563"/>
              <a:gd name="connsiteY10" fmla="*/ 2065152 h 2120962"/>
              <a:gd name="connsiteX11" fmla="*/ 1620288 w 2341563"/>
              <a:gd name="connsiteY11" fmla="*/ 2065152 h 2120962"/>
              <a:gd name="connsiteX12" fmla="*/ 1227723 w 2341563"/>
              <a:gd name="connsiteY12" fmla="*/ 2120962 h 2120962"/>
              <a:gd name="connsiteX13" fmla="*/ 842296 w 2341563"/>
              <a:gd name="connsiteY13" fmla="*/ 2065152 h 2120962"/>
              <a:gd name="connsiteX14" fmla="*/ 314117 w 2341563"/>
              <a:gd name="connsiteY14" fmla="*/ 2093057 h 2120962"/>
              <a:gd name="connsiteX15" fmla="*/ 85716 w 2341563"/>
              <a:gd name="connsiteY15" fmla="*/ 2018643 h 2120962"/>
              <a:gd name="connsiteX16" fmla="*/ 28616 w 2341563"/>
              <a:gd name="connsiteY16" fmla="*/ 1748892 h 2120962"/>
              <a:gd name="connsiteX17" fmla="*/ 65 w 2341563"/>
              <a:gd name="connsiteY17" fmla="*/ 1404726 h 2120962"/>
              <a:gd name="connsiteX18" fmla="*/ 35753 w 2341563"/>
              <a:gd name="connsiteY18" fmla="*/ 967543 h 2120962"/>
              <a:gd name="connsiteX19" fmla="*/ 65 w 2341563"/>
              <a:gd name="connsiteY19" fmla="*/ 614076 h 2120962"/>
              <a:gd name="connsiteX20" fmla="*/ 42891 w 2341563"/>
              <a:gd name="connsiteY20" fmla="*/ 148988 h 2120962"/>
              <a:gd name="connsiteX21" fmla="*/ 257017 w 2341563"/>
              <a:gd name="connsiteY21" fmla="*/ 37366 h 2120962"/>
              <a:gd name="connsiteX22" fmla="*/ 663857 w 2341563"/>
              <a:gd name="connsiteY22" fmla="*/ 46668 h 2120962"/>
              <a:gd name="connsiteX23" fmla="*/ 999322 w 2341563"/>
              <a:gd name="connsiteY23" fmla="*/ 159 h 212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2341563" h="2120962">
                <a:moveTo>
                  <a:pt x="999322" y="159"/>
                </a:moveTo>
                <a:cubicBezTo>
                  <a:pt x="1104006" y="3260"/>
                  <a:pt x="1182519" y="60621"/>
                  <a:pt x="1291961" y="65272"/>
                </a:cubicBezTo>
                <a:cubicBezTo>
                  <a:pt x="1401403" y="69923"/>
                  <a:pt x="1542965" y="35816"/>
                  <a:pt x="1655976" y="28065"/>
                </a:cubicBezTo>
                <a:cubicBezTo>
                  <a:pt x="1768987" y="20313"/>
                  <a:pt x="1885567" y="11012"/>
                  <a:pt x="1970028" y="18763"/>
                </a:cubicBezTo>
                <a:cubicBezTo>
                  <a:pt x="2054489" y="26514"/>
                  <a:pt x="2106831" y="37366"/>
                  <a:pt x="2162742" y="74574"/>
                </a:cubicBezTo>
                <a:cubicBezTo>
                  <a:pt x="2218652" y="111781"/>
                  <a:pt x="2275753" y="142786"/>
                  <a:pt x="2305493" y="242006"/>
                </a:cubicBezTo>
                <a:cubicBezTo>
                  <a:pt x="2335233" y="341225"/>
                  <a:pt x="2343560" y="545863"/>
                  <a:pt x="2341181" y="669887"/>
                </a:cubicBezTo>
                <a:cubicBezTo>
                  <a:pt x="2338802" y="793910"/>
                  <a:pt x="2295976" y="832668"/>
                  <a:pt x="2291218" y="986147"/>
                </a:cubicBezTo>
                <a:cubicBezTo>
                  <a:pt x="2286459" y="1139626"/>
                  <a:pt x="2319768" y="1424880"/>
                  <a:pt x="2312630" y="1590761"/>
                </a:cubicBezTo>
                <a:cubicBezTo>
                  <a:pt x="2305493" y="1756643"/>
                  <a:pt x="2300734" y="1902371"/>
                  <a:pt x="2248392" y="1981436"/>
                </a:cubicBezTo>
                <a:cubicBezTo>
                  <a:pt x="2196050" y="2060501"/>
                  <a:pt x="2103262" y="2051199"/>
                  <a:pt x="1998578" y="2065152"/>
                </a:cubicBezTo>
                <a:cubicBezTo>
                  <a:pt x="1893895" y="2079104"/>
                  <a:pt x="1748764" y="2055850"/>
                  <a:pt x="1620288" y="2065152"/>
                </a:cubicBezTo>
                <a:cubicBezTo>
                  <a:pt x="1491813" y="2074453"/>
                  <a:pt x="1357389" y="2120962"/>
                  <a:pt x="1227723" y="2120962"/>
                </a:cubicBezTo>
                <a:cubicBezTo>
                  <a:pt x="1098058" y="2120962"/>
                  <a:pt x="994563" y="2069802"/>
                  <a:pt x="842296" y="2065152"/>
                </a:cubicBezTo>
                <a:cubicBezTo>
                  <a:pt x="690028" y="2060501"/>
                  <a:pt x="440214" y="2100808"/>
                  <a:pt x="314117" y="2093057"/>
                </a:cubicBezTo>
                <a:cubicBezTo>
                  <a:pt x="188021" y="2085306"/>
                  <a:pt x="133300" y="2076004"/>
                  <a:pt x="85716" y="2018643"/>
                </a:cubicBezTo>
                <a:cubicBezTo>
                  <a:pt x="38132" y="1961282"/>
                  <a:pt x="42891" y="1851211"/>
                  <a:pt x="28616" y="1748892"/>
                </a:cubicBezTo>
                <a:cubicBezTo>
                  <a:pt x="14340" y="1646572"/>
                  <a:pt x="-1125" y="1534951"/>
                  <a:pt x="65" y="1404726"/>
                </a:cubicBezTo>
                <a:cubicBezTo>
                  <a:pt x="1255" y="1274501"/>
                  <a:pt x="35753" y="1099319"/>
                  <a:pt x="35753" y="967543"/>
                </a:cubicBezTo>
                <a:cubicBezTo>
                  <a:pt x="35753" y="835768"/>
                  <a:pt x="65" y="745851"/>
                  <a:pt x="65" y="614076"/>
                </a:cubicBezTo>
                <a:cubicBezTo>
                  <a:pt x="65" y="482301"/>
                  <a:pt x="65" y="245106"/>
                  <a:pt x="42891" y="148988"/>
                </a:cubicBezTo>
                <a:cubicBezTo>
                  <a:pt x="85716" y="52870"/>
                  <a:pt x="153522" y="54419"/>
                  <a:pt x="257017" y="37366"/>
                </a:cubicBezTo>
                <a:cubicBezTo>
                  <a:pt x="360511" y="20313"/>
                  <a:pt x="540140" y="52870"/>
                  <a:pt x="663857" y="46668"/>
                </a:cubicBezTo>
                <a:cubicBezTo>
                  <a:pt x="787574" y="40467"/>
                  <a:pt x="894638" y="-2941"/>
                  <a:pt x="999322" y="159"/>
                </a:cubicBezTo>
                <a:close/>
              </a:path>
            </a:pathLst>
          </a:custGeom>
        </p:spPr>
      </p:pic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747F45DA-3572-496F-8340-517306DB368E}"/>
              </a:ext>
            </a:extLst>
          </p:cNvPr>
          <p:cNvGrpSpPr/>
          <p:nvPr/>
        </p:nvGrpSpPr>
        <p:grpSpPr>
          <a:xfrm>
            <a:off x="1893684" y="0"/>
            <a:ext cx="487679" cy="2352242"/>
            <a:chOff x="1889760" y="0"/>
            <a:chExt cx="487679" cy="2352242"/>
          </a:xfrm>
        </p:grpSpPr>
        <p:cxnSp>
          <p:nvCxnSpPr>
            <p:cNvPr id="8" name="直接箭头连接符 7">
              <a:extLst>
                <a:ext uri="{FF2B5EF4-FFF2-40B4-BE49-F238E27FC236}">
                  <a16:creationId xmlns:a16="http://schemas.microsoft.com/office/drawing/2014/main" xmlns="" id="{9C0ED904-330E-4B55-8C85-13D37B2E010D}"/>
                </a:ext>
              </a:extLst>
            </p:cNvPr>
            <p:cNvCxnSpPr/>
            <p:nvPr/>
          </p:nvCxnSpPr>
          <p:spPr>
            <a:xfrm>
              <a:off x="2137524" y="0"/>
              <a:ext cx="0" cy="2187921"/>
            </a:xfrm>
            <a:prstGeom prst="straightConnector1">
              <a:avLst/>
            </a:prstGeom>
            <a:ln w="38100"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1B4BC326-6E08-4E18-8428-96BBC15DBA0F}"/>
                </a:ext>
              </a:extLst>
            </p:cNvPr>
            <p:cNvSpPr/>
            <p:nvPr/>
          </p:nvSpPr>
          <p:spPr>
            <a:xfrm>
              <a:off x="1889760" y="1943100"/>
              <a:ext cx="487679" cy="409142"/>
            </a:xfrm>
            <a:prstGeom prst="rect">
              <a:avLst/>
            </a:prstGeom>
            <a:solidFill>
              <a:srgbClr val="D5ECE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B86D05BF-9E87-467E-AD17-C1AE53847ABF}"/>
              </a:ext>
            </a:extLst>
          </p:cNvPr>
          <p:cNvGrpSpPr/>
          <p:nvPr/>
        </p:nvGrpSpPr>
        <p:grpSpPr>
          <a:xfrm>
            <a:off x="5852160" y="-1"/>
            <a:ext cx="487679" cy="3310359"/>
            <a:chOff x="1889760" y="0"/>
            <a:chExt cx="487679" cy="2352242"/>
          </a:xfrm>
        </p:grpSpPr>
        <p:cxnSp>
          <p:nvCxnSpPr>
            <p:cNvPr id="13" name="直接箭头连接符 12">
              <a:extLst>
                <a:ext uri="{FF2B5EF4-FFF2-40B4-BE49-F238E27FC236}">
                  <a16:creationId xmlns:a16="http://schemas.microsoft.com/office/drawing/2014/main" xmlns="" id="{B19F16DF-C5B1-456C-98FD-3F237AFCB38A}"/>
                </a:ext>
              </a:extLst>
            </p:cNvPr>
            <p:cNvCxnSpPr/>
            <p:nvPr/>
          </p:nvCxnSpPr>
          <p:spPr>
            <a:xfrm>
              <a:off x="2137524" y="0"/>
              <a:ext cx="0" cy="2187921"/>
            </a:xfrm>
            <a:prstGeom prst="straightConnector1">
              <a:avLst/>
            </a:prstGeom>
            <a:ln w="38100"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E9CE5FA2-5A7E-4BBB-8E2E-2FA6C4659DF5}"/>
                </a:ext>
              </a:extLst>
            </p:cNvPr>
            <p:cNvSpPr/>
            <p:nvPr/>
          </p:nvSpPr>
          <p:spPr>
            <a:xfrm>
              <a:off x="1889760" y="1943100"/>
              <a:ext cx="487679" cy="409142"/>
            </a:xfrm>
            <a:prstGeom prst="rect">
              <a:avLst/>
            </a:prstGeom>
            <a:solidFill>
              <a:srgbClr val="D5ECE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E6EE5540-D68F-43EF-8C78-21F2A629B93F}"/>
              </a:ext>
            </a:extLst>
          </p:cNvPr>
          <p:cNvGrpSpPr/>
          <p:nvPr/>
        </p:nvGrpSpPr>
        <p:grpSpPr>
          <a:xfrm>
            <a:off x="9810637" y="0"/>
            <a:ext cx="487679" cy="2352242"/>
            <a:chOff x="1889760" y="0"/>
            <a:chExt cx="487679" cy="2352242"/>
          </a:xfrm>
        </p:grpSpPr>
        <p:cxnSp>
          <p:nvCxnSpPr>
            <p:cNvPr id="16" name="直接箭头连接符 15">
              <a:extLst>
                <a:ext uri="{FF2B5EF4-FFF2-40B4-BE49-F238E27FC236}">
                  <a16:creationId xmlns:a16="http://schemas.microsoft.com/office/drawing/2014/main" xmlns="" id="{38D44FDF-A4B8-419B-AADA-C455F43C60F3}"/>
                </a:ext>
              </a:extLst>
            </p:cNvPr>
            <p:cNvCxnSpPr/>
            <p:nvPr/>
          </p:nvCxnSpPr>
          <p:spPr>
            <a:xfrm>
              <a:off x="2137524" y="0"/>
              <a:ext cx="0" cy="2187921"/>
            </a:xfrm>
            <a:prstGeom prst="straightConnector1">
              <a:avLst/>
            </a:prstGeom>
            <a:ln w="38100"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矩形 16">
              <a:extLst>
                <a:ext uri="{FF2B5EF4-FFF2-40B4-BE49-F238E27FC236}">
                  <a16:creationId xmlns:a16="http://schemas.microsoft.com/office/drawing/2014/main" xmlns="" id="{E5024175-F5A9-47F3-8E59-96DA5760313E}"/>
                </a:ext>
              </a:extLst>
            </p:cNvPr>
            <p:cNvSpPr/>
            <p:nvPr/>
          </p:nvSpPr>
          <p:spPr>
            <a:xfrm>
              <a:off x="1889760" y="1943100"/>
              <a:ext cx="487679" cy="409142"/>
            </a:xfrm>
            <a:prstGeom prst="rect">
              <a:avLst/>
            </a:prstGeom>
            <a:solidFill>
              <a:srgbClr val="D5ECE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A6FF5B71-2750-4AC0-BB0C-1052703E879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3087" y="5410200"/>
            <a:ext cx="11678913" cy="1173480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7AB14ECD-7135-4FA6-A852-4CA94945AB1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85302" y="1114482"/>
            <a:ext cx="1607820" cy="1318260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B1FB7690-073A-47CB-9403-241E0D18369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43323" y="2187921"/>
            <a:ext cx="1607820" cy="1318260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74E410D5-F513-439D-9C0C-B636FB53435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01799" y="1093960"/>
            <a:ext cx="1607820" cy="1318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9331919"/>
      </p:ext>
    </p:extLst>
  </p:cSld>
  <p:clrMapOvr>
    <a:masterClrMapping/>
  </p:clrMapOvr>
  <p:transition spd="slow" advClick="0" advTm="2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6C1C83F2-363A-4694-BD8E-92CC29DAB68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3087" y="5410200"/>
            <a:ext cx="11678913" cy="117348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BA188566-2BC9-4187-A2DD-765C85280F5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7921" y="1192939"/>
            <a:ext cx="2940395" cy="368707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F288ED9F-310D-4EBF-8EA6-0F3E3B947F1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4715" y="1192939"/>
            <a:ext cx="2940395" cy="368707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9C0CEA22-BB81-42EB-B098-15CFAC34858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11509" y="1192939"/>
            <a:ext cx="2940395" cy="368707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D71CAE85-B616-483D-A953-B97F2E998DF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283501">
            <a:off x="1173873" y="2014852"/>
            <a:ext cx="2172868" cy="2012764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591CBE23-11DF-4E20-BAC8-5CD14663158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219746">
            <a:off x="5060816" y="1997577"/>
            <a:ext cx="2171967" cy="2011929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3B13F39A-CC32-4CBE-9E00-10ED689019F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219746">
            <a:off x="8957064" y="2015269"/>
            <a:ext cx="2171967" cy="2011929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47369D24-9D2A-4D4C-A247-8C5F2A541FC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93618" y="106795"/>
            <a:ext cx="1762790" cy="1767166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F4692F7C-078B-4E88-B76B-98AACF4AAFDA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89281" y="60401"/>
            <a:ext cx="1493520" cy="1813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6407991"/>
      </p:ext>
    </p:extLst>
  </p:cSld>
  <p:clrMapOvr>
    <a:masterClrMapping/>
  </p:clrMapOvr>
  <p:transition spd="slow" advClick="0" advTm="2000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18258871-0499-49E9-BCAC-ED01C5C98FA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1800" y="36513"/>
            <a:ext cx="9220200" cy="922020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E64E2AD0-14E7-4DCB-9C2D-1DD00CE7B732}"/>
              </a:ext>
            </a:extLst>
          </p:cNvPr>
          <p:cNvSpPr txBox="1"/>
          <p:nvPr/>
        </p:nvSpPr>
        <p:spPr>
          <a:xfrm>
            <a:off x="7463580" y="2229722"/>
            <a:ext cx="3444240" cy="87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3D5C9F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双击输入替换内容</a:t>
            </a:r>
            <a:endParaRPr lang="en-US" altLang="zh-CN" dirty="0">
              <a:solidFill>
                <a:srgbClr val="3D5C9F"/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3D5C9F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双击输入替换内容</a:t>
            </a:r>
            <a:endParaRPr lang="zh-CN" altLang="en-US" b="1" dirty="0">
              <a:solidFill>
                <a:srgbClr val="3D5C9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89BDDDD9-B96B-42DB-BB35-D729743A111D}"/>
              </a:ext>
            </a:extLst>
          </p:cNvPr>
          <p:cNvSpPr txBox="1"/>
          <p:nvPr/>
        </p:nvSpPr>
        <p:spPr>
          <a:xfrm>
            <a:off x="7453034" y="1812812"/>
            <a:ext cx="2847121" cy="4169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09" b="1" dirty="0">
                <a:solidFill>
                  <a:srgbClr val="DC4D1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添加标题文字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440C5A4A-D4C1-451F-B12A-5906A1C315AE}"/>
              </a:ext>
            </a:extLst>
          </p:cNvPr>
          <p:cNvSpPr txBox="1"/>
          <p:nvPr/>
        </p:nvSpPr>
        <p:spPr>
          <a:xfrm>
            <a:off x="651300" y="3845910"/>
            <a:ext cx="3444240" cy="87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3D5C9F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双击输入替换内容</a:t>
            </a:r>
            <a:endParaRPr lang="en-US" altLang="zh-CN" dirty="0">
              <a:solidFill>
                <a:srgbClr val="3D5C9F"/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3D5C9F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双击输入替换内容</a:t>
            </a:r>
            <a:endParaRPr lang="zh-CN" altLang="en-US" b="1" dirty="0">
              <a:solidFill>
                <a:srgbClr val="3D5C9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F96509E1-AF22-45DF-AB3C-6A554C6A9E82}"/>
              </a:ext>
            </a:extLst>
          </p:cNvPr>
          <p:cNvSpPr txBox="1"/>
          <p:nvPr/>
        </p:nvSpPr>
        <p:spPr>
          <a:xfrm>
            <a:off x="640754" y="3429000"/>
            <a:ext cx="2847121" cy="4169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09" b="1" dirty="0">
                <a:solidFill>
                  <a:srgbClr val="DC4D1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添加标题文字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9C5FBA02-2CF8-46DF-B9CF-C6119B082A1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36711" y="207706"/>
            <a:ext cx="1493520" cy="181356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BCBD20CD-41B2-4BE0-8745-7B1BC1E3111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686" y="126301"/>
            <a:ext cx="2569182" cy="2575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0506255"/>
      </p:ext>
    </p:extLst>
  </p:cSld>
  <p:clrMapOvr>
    <a:masterClrMapping/>
  </p:clrMapOvr>
  <p:transition spd="slow" advClick="0" advTm="2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89ECD230-6FEB-4621-A6C3-5AA03AD6F00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803291"/>
            <a:ext cx="5673087" cy="4349083"/>
          </a:xfrm>
          <a:prstGeom prst="rect">
            <a:avLst/>
          </a:prstGeom>
        </p:spPr>
      </p:pic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A1BA2D96-A416-47DA-A74E-C311A3F71B05}"/>
              </a:ext>
            </a:extLst>
          </p:cNvPr>
          <p:cNvGrpSpPr/>
          <p:nvPr/>
        </p:nvGrpSpPr>
        <p:grpSpPr>
          <a:xfrm>
            <a:off x="1013090" y="960744"/>
            <a:ext cx="3976785" cy="4034178"/>
            <a:chOff x="1013090" y="1448424"/>
            <a:chExt cx="3976785" cy="4034178"/>
          </a:xfrm>
        </p:grpSpPr>
        <p:pic>
          <p:nvPicPr>
            <p:cNvPr id="4" name="PA_图片 3">
              <a:extLst>
                <a:ext uri="{FF2B5EF4-FFF2-40B4-BE49-F238E27FC236}">
                  <a16:creationId xmlns:a16="http://schemas.microsoft.com/office/drawing/2014/main" xmlns="" id="{67AE4C38-F525-4AC9-AA23-D15C77EDC3B5}"/>
                </a:ext>
              </a:extLst>
            </p:cNvPr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5"/>
            <a:stretch>
              <a:fillRect/>
            </a:stretch>
          </p:blipFill>
          <p:spPr>
            <a:xfrm>
              <a:off x="1013090" y="1448424"/>
              <a:ext cx="3976785" cy="4034178"/>
            </a:xfrm>
            <a:prstGeom prst="rect">
              <a:avLst/>
            </a:prstGeom>
          </p:spPr>
        </p:pic>
        <p:sp>
          <p:nvSpPr>
            <p:cNvPr id="5" name="矩形 4">
              <a:extLst>
                <a:ext uri="{FF2B5EF4-FFF2-40B4-BE49-F238E27FC236}">
                  <a16:creationId xmlns:a16="http://schemas.microsoft.com/office/drawing/2014/main" xmlns="" id="{D7B18AF9-8075-48E5-AA92-84A39A938CFD}"/>
                </a:ext>
              </a:extLst>
            </p:cNvPr>
            <p:cNvSpPr/>
            <p:nvPr/>
          </p:nvSpPr>
          <p:spPr>
            <a:xfrm>
              <a:off x="1415104" y="1746998"/>
              <a:ext cx="3368230" cy="4842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dirty="0">
                  <a:solidFill>
                    <a:srgbClr val="3D5C9F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</a:rPr>
                <a:t>双击输入替换内容</a:t>
              </a:r>
              <a:endParaRPr lang="en-US" altLang="zh-CN" sz="2000" dirty="0">
                <a:solidFill>
                  <a:srgbClr val="3D5C9F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endParaRPr>
            </a:p>
          </p:txBody>
        </p:sp>
        <p:sp>
          <p:nvSpPr>
            <p:cNvPr id="6" name="矩形 5">
              <a:extLst>
                <a:ext uri="{FF2B5EF4-FFF2-40B4-BE49-F238E27FC236}">
                  <a16:creationId xmlns:a16="http://schemas.microsoft.com/office/drawing/2014/main" xmlns="" id="{6A5382CC-F18E-450A-A814-003A7DF0B3F4}"/>
                </a:ext>
              </a:extLst>
            </p:cNvPr>
            <p:cNvSpPr/>
            <p:nvPr/>
          </p:nvSpPr>
          <p:spPr>
            <a:xfrm>
              <a:off x="1415103" y="3223395"/>
              <a:ext cx="3368230" cy="4842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dirty="0">
                  <a:solidFill>
                    <a:srgbClr val="3D5C9F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</a:rPr>
                <a:t>双击输入替换内容</a:t>
              </a:r>
              <a:endParaRPr lang="en-US" altLang="zh-CN" sz="2000" dirty="0">
                <a:solidFill>
                  <a:srgbClr val="3D5C9F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endParaRPr>
            </a:p>
          </p:txBody>
        </p:sp>
        <p:sp>
          <p:nvSpPr>
            <p:cNvPr id="7" name="矩形 6">
              <a:extLst>
                <a:ext uri="{FF2B5EF4-FFF2-40B4-BE49-F238E27FC236}">
                  <a16:creationId xmlns:a16="http://schemas.microsoft.com/office/drawing/2014/main" xmlns="" id="{D181CC0C-9F69-4221-BA7B-5577ECBDF6CB}"/>
                </a:ext>
              </a:extLst>
            </p:cNvPr>
            <p:cNvSpPr/>
            <p:nvPr/>
          </p:nvSpPr>
          <p:spPr>
            <a:xfrm>
              <a:off x="1415103" y="4676798"/>
              <a:ext cx="3368230" cy="4842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dirty="0">
                  <a:solidFill>
                    <a:srgbClr val="3D5C9F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</a:rPr>
                <a:t>双击输入替换内容</a:t>
              </a:r>
              <a:endParaRPr lang="en-US" altLang="zh-CN" sz="2000" dirty="0">
                <a:solidFill>
                  <a:srgbClr val="3D5C9F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endParaRPr>
            </a:p>
          </p:txBody>
        </p:sp>
      </p:grp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0CAE385B-0CEB-4D74-83D6-4DC3A6F2F68E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6050" y="5623125"/>
            <a:ext cx="11725950" cy="1094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2021202"/>
      </p:ext>
    </p:extLst>
  </p:cSld>
  <p:clrMapOvr>
    <a:masterClrMapping/>
  </p:clrMapOvr>
  <p:transition spd="slow" advClick="0" advTm="2000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CB238D80-6E07-4908-B145-864781880C4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" t="-8928" r="-572"/>
          <a:stretch/>
        </p:blipFill>
        <p:spPr>
          <a:xfrm>
            <a:off x="868680" y="3564732"/>
            <a:ext cx="9936480" cy="3293268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2961725B-FF6F-4246-B69C-AA41DE5BFE5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74049" y="569953"/>
            <a:ext cx="5189706" cy="1541643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8CFCBC06-8040-46AC-A5D8-7BAACA35CA99}"/>
              </a:ext>
            </a:extLst>
          </p:cNvPr>
          <p:cNvSpPr txBox="1"/>
          <p:nvPr/>
        </p:nvSpPr>
        <p:spPr>
          <a:xfrm>
            <a:off x="2664675" y="2320733"/>
            <a:ext cx="686264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rgbClr val="DC4D1F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第四讲   请输入标题文字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005DFE1A-69E9-4A52-95F0-32C16E7F5E2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10840" y="3127747"/>
            <a:ext cx="637032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2677544"/>
      </p:ext>
    </p:extLst>
  </p:cSld>
  <p:clrMapOvr>
    <a:masterClrMapping/>
  </p:clrMapOvr>
  <p:transition spd="slow" advClick="0" advTm="2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7C5A9326-D96B-4B8F-A25A-A098E0BBDEB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080" y="813753"/>
            <a:ext cx="5303520" cy="530352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E0A703A6-D4C6-4B10-8F73-FD6539BF604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8402" y="1103313"/>
            <a:ext cx="5303520" cy="5303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7454419"/>
      </p:ext>
    </p:extLst>
  </p:cSld>
  <p:clrMapOvr>
    <a:masterClrMapping/>
  </p:clrMapOvr>
  <p:transition spd="slow" advClick="0" advTm="2000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173DEBCE-7BCC-4DF0-8C86-B44481BB996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75136" y="384795"/>
            <a:ext cx="1835658" cy="1840215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C09511BF-D443-473A-B47A-372093349C0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28513" y="1876049"/>
            <a:ext cx="5663487" cy="4597156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A89E6177-5012-457A-BE50-1F49D8618CB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63897" y="223642"/>
            <a:ext cx="1493520" cy="1813560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3F3C1217-71D4-4B69-8661-7AD9481BB901}"/>
              </a:ext>
            </a:extLst>
          </p:cNvPr>
          <p:cNvSpPr txBox="1"/>
          <p:nvPr/>
        </p:nvSpPr>
        <p:spPr>
          <a:xfrm>
            <a:off x="931695" y="2392650"/>
            <a:ext cx="44077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3D5C9F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第一讲   请输入标题文字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AFBF0A56-5148-40A8-9D49-4D96E0915E37}"/>
              </a:ext>
            </a:extLst>
          </p:cNvPr>
          <p:cNvSpPr txBox="1"/>
          <p:nvPr/>
        </p:nvSpPr>
        <p:spPr>
          <a:xfrm>
            <a:off x="931695" y="3208827"/>
            <a:ext cx="44077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3D5C9F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第二讲   请输入标题文字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957C3927-4C0F-4E6F-9207-49F85945C52C}"/>
              </a:ext>
            </a:extLst>
          </p:cNvPr>
          <p:cNvSpPr txBox="1"/>
          <p:nvPr/>
        </p:nvSpPr>
        <p:spPr>
          <a:xfrm>
            <a:off x="931695" y="4025004"/>
            <a:ext cx="44077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3D5C9F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第三讲   请输入标题文字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E11446E4-1B83-4FF0-ABED-E327013A4409}"/>
              </a:ext>
            </a:extLst>
          </p:cNvPr>
          <p:cNvSpPr txBox="1"/>
          <p:nvPr/>
        </p:nvSpPr>
        <p:spPr>
          <a:xfrm>
            <a:off x="931695" y="4841181"/>
            <a:ext cx="44077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3D5C9F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第四讲   请输入标题文字</a:t>
            </a:r>
          </a:p>
        </p:txBody>
      </p:sp>
      <p:pic>
        <p:nvPicPr>
          <p:cNvPr id="9" name="PA_图片 6">
            <a:extLst>
              <a:ext uri="{FF2B5EF4-FFF2-40B4-BE49-F238E27FC236}">
                <a16:creationId xmlns:a16="http://schemas.microsoft.com/office/drawing/2014/main" xmlns="" id="{D94889DF-E0DB-4CD6-BFC3-5E379386F851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7112" y="557982"/>
            <a:ext cx="2847121" cy="1834668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180BA457-45E4-4B1D-9685-0A5E53022F0F}"/>
              </a:ext>
            </a:extLst>
          </p:cNvPr>
          <p:cNvSpPr txBox="1"/>
          <p:nvPr/>
        </p:nvSpPr>
        <p:spPr>
          <a:xfrm>
            <a:off x="1423047" y="1013651"/>
            <a:ext cx="15952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>
                <a:solidFill>
                  <a:srgbClr val="DC4D1F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目录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D9D13447-A079-4E71-AC2F-20EDA8A62188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410705" y="5524309"/>
            <a:ext cx="7246307" cy="676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6257658"/>
      </p:ext>
    </p:extLst>
  </p:cSld>
  <p:clrMapOvr>
    <a:masterClrMapping/>
  </p:clrMapOvr>
  <p:transition spd="slow" advClick="0" advTm="2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1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FD9045FB-8E72-447C-A463-75971E79F388}"/>
              </a:ext>
            </a:extLst>
          </p:cNvPr>
          <p:cNvGrpSpPr/>
          <p:nvPr/>
        </p:nvGrpSpPr>
        <p:grpSpPr>
          <a:xfrm>
            <a:off x="7337690" y="1814047"/>
            <a:ext cx="3976785" cy="4034178"/>
            <a:chOff x="1013090" y="1448424"/>
            <a:chExt cx="3976785" cy="4034178"/>
          </a:xfrm>
        </p:grpSpPr>
        <p:pic>
          <p:nvPicPr>
            <p:cNvPr id="9" name="PA_图片 3">
              <a:extLst>
                <a:ext uri="{FF2B5EF4-FFF2-40B4-BE49-F238E27FC236}">
                  <a16:creationId xmlns:a16="http://schemas.microsoft.com/office/drawing/2014/main" xmlns="" id="{D5C2A5D8-90F3-440B-AA69-ED33FFDFA530}"/>
                </a:ext>
              </a:extLst>
            </p:cNvPr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4"/>
            <a:stretch>
              <a:fillRect/>
            </a:stretch>
          </p:blipFill>
          <p:spPr>
            <a:xfrm>
              <a:off x="1013090" y="1448424"/>
              <a:ext cx="3976785" cy="4034178"/>
            </a:xfrm>
            <a:prstGeom prst="rect">
              <a:avLst/>
            </a:prstGeom>
          </p:spPr>
        </p:pic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E7AE1CDF-4A05-4175-BD18-D36114F54A51}"/>
                </a:ext>
              </a:extLst>
            </p:cNvPr>
            <p:cNvSpPr/>
            <p:nvPr/>
          </p:nvSpPr>
          <p:spPr>
            <a:xfrm>
              <a:off x="1415104" y="1868918"/>
              <a:ext cx="3368230" cy="4842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dirty="0">
                  <a:solidFill>
                    <a:srgbClr val="3D5C9F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</a:rPr>
                <a:t>双击输入替换内容</a:t>
              </a:r>
              <a:endParaRPr lang="en-US" altLang="zh-CN" sz="2000" dirty="0">
                <a:solidFill>
                  <a:srgbClr val="3D5C9F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endParaRPr>
            </a:p>
          </p:txBody>
        </p: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2212BA4F-E59E-493C-8C5D-3E30F980A14E}"/>
                </a:ext>
              </a:extLst>
            </p:cNvPr>
            <p:cNvSpPr/>
            <p:nvPr/>
          </p:nvSpPr>
          <p:spPr>
            <a:xfrm>
              <a:off x="1415103" y="3299595"/>
              <a:ext cx="3368230" cy="4842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dirty="0">
                  <a:solidFill>
                    <a:srgbClr val="3D5C9F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</a:rPr>
                <a:t>双击输入替换内容</a:t>
              </a:r>
              <a:endParaRPr lang="en-US" altLang="zh-CN" sz="2000" dirty="0">
                <a:solidFill>
                  <a:srgbClr val="3D5C9F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endParaRPr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xmlns="" id="{C5E3BE9E-858A-420A-9877-7A6FD8018BD3}"/>
                </a:ext>
              </a:extLst>
            </p:cNvPr>
            <p:cNvSpPr/>
            <p:nvPr/>
          </p:nvSpPr>
          <p:spPr>
            <a:xfrm>
              <a:off x="1415103" y="4676798"/>
              <a:ext cx="3368230" cy="4842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dirty="0">
                  <a:solidFill>
                    <a:srgbClr val="3D5C9F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</a:rPr>
                <a:t>双击输入替换内容</a:t>
              </a:r>
              <a:endParaRPr lang="en-US" altLang="zh-CN" sz="2000" dirty="0">
                <a:solidFill>
                  <a:srgbClr val="3D5C9F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endParaRPr>
            </a:p>
          </p:txBody>
        </p:sp>
      </p:grpSp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090BCE0C-1BE7-44AC-B5F1-19114D2DDDE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804" y="877593"/>
            <a:ext cx="6313117" cy="5907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1462964"/>
      </p:ext>
    </p:extLst>
  </p:cSld>
  <p:clrMapOvr>
    <a:masterClrMapping/>
  </p:clrMapOvr>
  <p:transition spd="slow" advClick="0" advTm="2000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A_Graphic 4">
            <a:extLst>
              <a:ext uri="{FF2B5EF4-FFF2-40B4-BE49-F238E27FC236}">
                <a16:creationId xmlns:a16="http://schemas.microsoft.com/office/drawing/2014/main" xmlns="" id="{AE1F2F17-C142-4B1E-8FDF-7127AC8FF143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5988050" y="1110781"/>
            <a:ext cx="5942544" cy="4709464"/>
          </a:xfrm>
          <a:prstGeom prst="rect">
            <a:avLst/>
          </a:prstGeom>
        </p:spPr>
      </p:pic>
      <p:pic>
        <p:nvPicPr>
          <p:cNvPr id="3" name="PA_Graphic 4">
            <a:extLst>
              <a:ext uri="{FF2B5EF4-FFF2-40B4-BE49-F238E27FC236}">
                <a16:creationId xmlns:a16="http://schemas.microsoft.com/office/drawing/2014/main" xmlns="" id="{EAB28A84-0F74-45DF-9D63-CFC7E38BB63E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45506" y="1110781"/>
            <a:ext cx="5942544" cy="4709464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4D990361-EC7F-44D7-986A-848F866BC1DA}"/>
              </a:ext>
            </a:extLst>
          </p:cNvPr>
          <p:cNvSpPr txBox="1"/>
          <p:nvPr/>
        </p:nvSpPr>
        <p:spPr>
          <a:xfrm>
            <a:off x="1606875" y="3465514"/>
            <a:ext cx="3444240" cy="87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3D5C9F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双击输入替换内容</a:t>
            </a:r>
            <a:endParaRPr lang="en-US" altLang="zh-CN" dirty="0">
              <a:solidFill>
                <a:srgbClr val="3D5C9F"/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3D5C9F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双击输入替换内容</a:t>
            </a:r>
            <a:endParaRPr lang="zh-CN" altLang="en-US" b="1" dirty="0">
              <a:solidFill>
                <a:srgbClr val="3D5C9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4C1838BD-2F1E-49FE-8236-1D53040C520B}"/>
              </a:ext>
            </a:extLst>
          </p:cNvPr>
          <p:cNvSpPr txBox="1"/>
          <p:nvPr/>
        </p:nvSpPr>
        <p:spPr>
          <a:xfrm>
            <a:off x="1596329" y="3048604"/>
            <a:ext cx="2847121" cy="4169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09" b="1" dirty="0">
                <a:solidFill>
                  <a:srgbClr val="DC4D1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添加标题文字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A4AA623F-6C6E-47EE-B378-1E8E691B300D}"/>
              </a:ext>
            </a:extLst>
          </p:cNvPr>
          <p:cNvSpPr txBox="1"/>
          <p:nvPr/>
        </p:nvSpPr>
        <p:spPr>
          <a:xfrm>
            <a:off x="7748550" y="3465514"/>
            <a:ext cx="3444240" cy="87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3D5C9F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双击输入替换内容</a:t>
            </a:r>
            <a:endParaRPr lang="en-US" altLang="zh-CN" dirty="0">
              <a:solidFill>
                <a:srgbClr val="3D5C9F"/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3D5C9F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双击输入替换内容</a:t>
            </a:r>
            <a:endParaRPr lang="zh-CN" altLang="en-US" b="1" dirty="0">
              <a:solidFill>
                <a:srgbClr val="3D5C9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22503A3E-F449-450F-8270-65959C44DB75}"/>
              </a:ext>
            </a:extLst>
          </p:cNvPr>
          <p:cNvSpPr txBox="1"/>
          <p:nvPr/>
        </p:nvSpPr>
        <p:spPr>
          <a:xfrm>
            <a:off x="7738004" y="3048604"/>
            <a:ext cx="2847121" cy="4169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09" b="1" dirty="0">
                <a:solidFill>
                  <a:srgbClr val="DC4D1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添加标题文字</a:t>
            </a:r>
          </a:p>
        </p:txBody>
      </p:sp>
    </p:spTree>
    <p:extLst>
      <p:ext uri="{BB962C8B-B14F-4D97-AF65-F5344CB8AC3E}">
        <p14:creationId xmlns:p14="http://schemas.microsoft.com/office/powerpoint/2010/main" val="787551225"/>
      </p:ext>
    </p:extLst>
  </p:cSld>
  <p:clrMapOvr>
    <a:masterClrMapping/>
  </p:clrMapOvr>
  <p:transition spd="slow" advClick="0" advTm="2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包含 文字&#10;&#10;已生成高可信度的说明">
            <a:extLst>
              <a:ext uri="{FF2B5EF4-FFF2-40B4-BE49-F238E27FC236}">
                <a16:creationId xmlns:a16="http://schemas.microsoft.com/office/drawing/2014/main" xmlns="" id="{42EA7E10-9D59-4A87-B295-4362439BBBA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9110" y="393254"/>
            <a:ext cx="3608141" cy="4209226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B209D148-4529-47E1-AFF4-53E94FDB6C62}"/>
              </a:ext>
            </a:extLst>
          </p:cNvPr>
          <p:cNvSpPr txBox="1"/>
          <p:nvPr/>
        </p:nvSpPr>
        <p:spPr>
          <a:xfrm>
            <a:off x="1282535" y="1636714"/>
            <a:ext cx="3444240" cy="87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3D5C9F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双击输入替换内容</a:t>
            </a:r>
            <a:endParaRPr lang="en-US" altLang="zh-CN" dirty="0">
              <a:solidFill>
                <a:srgbClr val="3D5C9F"/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3D5C9F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双击输入替换内容</a:t>
            </a:r>
            <a:endParaRPr lang="zh-CN" altLang="en-US" b="1" dirty="0">
              <a:solidFill>
                <a:srgbClr val="3D5C9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19D0981E-7966-4C9E-B776-83C0E6579CF8}"/>
              </a:ext>
            </a:extLst>
          </p:cNvPr>
          <p:cNvSpPr txBox="1"/>
          <p:nvPr/>
        </p:nvSpPr>
        <p:spPr>
          <a:xfrm>
            <a:off x="1271989" y="1219804"/>
            <a:ext cx="2847121" cy="4169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09" b="1" dirty="0">
                <a:solidFill>
                  <a:srgbClr val="DC4D1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添加标题文字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462E701C-58F4-4D79-84B5-16911BD72640}"/>
              </a:ext>
            </a:extLst>
          </p:cNvPr>
          <p:cNvSpPr txBox="1"/>
          <p:nvPr/>
        </p:nvSpPr>
        <p:spPr>
          <a:xfrm>
            <a:off x="1282535" y="3962586"/>
            <a:ext cx="3444240" cy="87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3D5C9F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双击输入替换内容</a:t>
            </a:r>
            <a:endParaRPr lang="en-US" altLang="zh-CN" dirty="0">
              <a:solidFill>
                <a:srgbClr val="3D5C9F"/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3D5C9F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双击输入替换内容</a:t>
            </a:r>
            <a:endParaRPr lang="zh-CN" altLang="en-US" b="1" dirty="0">
              <a:solidFill>
                <a:srgbClr val="3D5C9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30A92A6F-804D-4078-896D-EF52599FBFC0}"/>
              </a:ext>
            </a:extLst>
          </p:cNvPr>
          <p:cNvSpPr txBox="1"/>
          <p:nvPr/>
        </p:nvSpPr>
        <p:spPr>
          <a:xfrm>
            <a:off x="1271989" y="3545676"/>
            <a:ext cx="2847121" cy="4169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09" b="1" dirty="0">
                <a:solidFill>
                  <a:srgbClr val="DC4D1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添加标题文字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AB2EE635-7AE8-4F1A-AC3D-5C368BBF634C}"/>
              </a:ext>
            </a:extLst>
          </p:cNvPr>
          <p:cNvSpPr txBox="1"/>
          <p:nvPr/>
        </p:nvSpPr>
        <p:spPr>
          <a:xfrm>
            <a:off x="7866215" y="1845168"/>
            <a:ext cx="3444240" cy="87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3D5C9F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双击输入替换内容</a:t>
            </a:r>
            <a:endParaRPr lang="en-US" altLang="zh-CN" dirty="0">
              <a:solidFill>
                <a:srgbClr val="3D5C9F"/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3D5C9F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双击输入替换内容</a:t>
            </a:r>
            <a:endParaRPr lang="zh-CN" altLang="en-US" b="1" dirty="0">
              <a:solidFill>
                <a:srgbClr val="3D5C9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0260F087-DDD6-4722-BCD3-A0A3F572EA7F}"/>
              </a:ext>
            </a:extLst>
          </p:cNvPr>
          <p:cNvSpPr txBox="1"/>
          <p:nvPr/>
        </p:nvSpPr>
        <p:spPr>
          <a:xfrm>
            <a:off x="7855669" y="1428258"/>
            <a:ext cx="2847121" cy="4169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09" b="1" dirty="0">
                <a:solidFill>
                  <a:srgbClr val="DC4D1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添加标题文字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9F415448-A1D9-4A43-B76D-F78207135170}"/>
              </a:ext>
            </a:extLst>
          </p:cNvPr>
          <p:cNvSpPr txBox="1"/>
          <p:nvPr/>
        </p:nvSpPr>
        <p:spPr>
          <a:xfrm>
            <a:off x="7866215" y="4171040"/>
            <a:ext cx="3444240" cy="87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3D5C9F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双击输入替换内容</a:t>
            </a:r>
            <a:endParaRPr lang="en-US" altLang="zh-CN" dirty="0">
              <a:solidFill>
                <a:srgbClr val="3D5C9F"/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3D5C9F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双击输入替换内容</a:t>
            </a:r>
            <a:endParaRPr lang="zh-CN" altLang="en-US" b="1" dirty="0">
              <a:solidFill>
                <a:srgbClr val="3D5C9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71A56AAB-26D2-4678-8D1D-1D35057EBE47}"/>
              </a:ext>
            </a:extLst>
          </p:cNvPr>
          <p:cNvSpPr txBox="1"/>
          <p:nvPr/>
        </p:nvSpPr>
        <p:spPr>
          <a:xfrm>
            <a:off x="7855669" y="3754130"/>
            <a:ext cx="2847121" cy="4169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09" b="1" dirty="0">
                <a:solidFill>
                  <a:srgbClr val="DC4D1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添加标题文字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A64151ED-554F-4E26-9733-4489B0A407C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6709" y="5365223"/>
            <a:ext cx="10942872" cy="1099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483326"/>
      </p:ext>
    </p:extLst>
  </p:cSld>
  <p:clrMapOvr>
    <a:masterClrMapping/>
  </p:clrMapOvr>
  <p:transition spd="slow" advClick="0" advTm="2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320F64B1-5EC6-48DA-A611-CDDB34DDB9B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4333" y="1667193"/>
            <a:ext cx="4798636" cy="5190807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FD25D37E-D23D-43D4-B3AA-5F780371A888}"/>
              </a:ext>
            </a:extLst>
          </p:cNvPr>
          <p:cNvSpPr txBox="1"/>
          <p:nvPr/>
        </p:nvSpPr>
        <p:spPr>
          <a:xfrm>
            <a:off x="7896695" y="2021643"/>
            <a:ext cx="3444240" cy="87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3D5C9F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双击输入替换内容</a:t>
            </a:r>
            <a:endParaRPr lang="en-US" altLang="zh-CN" dirty="0">
              <a:solidFill>
                <a:srgbClr val="3D5C9F"/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3D5C9F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双击输入替换内容</a:t>
            </a:r>
            <a:endParaRPr lang="zh-CN" altLang="en-US" b="1" dirty="0">
              <a:solidFill>
                <a:srgbClr val="3D5C9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78F80DE1-3F5E-434F-9F1D-47305B21F17F}"/>
              </a:ext>
            </a:extLst>
          </p:cNvPr>
          <p:cNvSpPr txBox="1"/>
          <p:nvPr/>
        </p:nvSpPr>
        <p:spPr>
          <a:xfrm>
            <a:off x="7886149" y="1604733"/>
            <a:ext cx="2847121" cy="4169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09" b="1" dirty="0">
                <a:solidFill>
                  <a:srgbClr val="DC4D1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添加标题文字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E046CEE1-AAB5-4724-B863-E2063F15C0EC}"/>
              </a:ext>
            </a:extLst>
          </p:cNvPr>
          <p:cNvSpPr txBox="1"/>
          <p:nvPr/>
        </p:nvSpPr>
        <p:spPr>
          <a:xfrm>
            <a:off x="7317588" y="4155243"/>
            <a:ext cx="3444240" cy="87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3D5C9F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双击输入替换内容</a:t>
            </a:r>
            <a:endParaRPr lang="en-US" altLang="zh-CN" dirty="0">
              <a:solidFill>
                <a:srgbClr val="3D5C9F"/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3D5C9F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双击输入替换内容</a:t>
            </a:r>
            <a:endParaRPr lang="zh-CN" altLang="en-US" b="1" dirty="0">
              <a:solidFill>
                <a:srgbClr val="3D5C9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63093D43-E140-4C28-9CB4-E6B8224128AF}"/>
              </a:ext>
            </a:extLst>
          </p:cNvPr>
          <p:cNvSpPr txBox="1"/>
          <p:nvPr/>
        </p:nvSpPr>
        <p:spPr>
          <a:xfrm>
            <a:off x="7307042" y="3738333"/>
            <a:ext cx="2847121" cy="4169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09" b="1" dirty="0">
                <a:solidFill>
                  <a:srgbClr val="DC4D1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添加标题文字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9974718A-22CC-48B1-A0E5-7C60607AD9F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33996" y="1388037"/>
            <a:ext cx="1774073" cy="1778477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F40F85A6-F8AE-4A3A-9D2E-F57FCD70A51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32969" y="3465513"/>
            <a:ext cx="1774073" cy="1778477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F48CD14F-9244-4E70-8B78-4CEE82B3C92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35243" y="5414885"/>
            <a:ext cx="6059577" cy="608857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B1E8D676-0EF6-40CA-9E2F-69821ACC31A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"/>
          <a:stretch/>
        </p:blipFill>
        <p:spPr>
          <a:xfrm>
            <a:off x="402428" y="163559"/>
            <a:ext cx="2111982" cy="1813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5810252"/>
      </p:ext>
    </p:extLst>
  </p:cSld>
  <p:clrMapOvr>
    <a:masterClrMapping/>
  </p:clrMapOvr>
  <p:transition spd="slow" advClick="0" advTm="2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FB7EF61E-3AEA-48CD-B6AE-E181D1D5E81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" t="-8928" r="-572"/>
          <a:stretch/>
        </p:blipFill>
        <p:spPr>
          <a:xfrm>
            <a:off x="0" y="2920053"/>
            <a:ext cx="11841480" cy="3924646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10393149-E76A-42F4-A97E-0CED27FE938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"/>
          <a:stretch/>
        </p:blipFill>
        <p:spPr>
          <a:xfrm>
            <a:off x="294476" y="793591"/>
            <a:ext cx="2111982" cy="181356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F49A46E7-DE1D-4195-B430-297038689E9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74049" y="569953"/>
            <a:ext cx="5189706" cy="1541643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2E841864-198A-45BC-8800-A39C3F5D4C71}"/>
              </a:ext>
            </a:extLst>
          </p:cNvPr>
          <p:cNvSpPr txBox="1"/>
          <p:nvPr/>
        </p:nvSpPr>
        <p:spPr>
          <a:xfrm>
            <a:off x="1350467" y="2607151"/>
            <a:ext cx="95173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dirty="0">
                <a:solidFill>
                  <a:srgbClr val="3D5CA0"/>
                </a:solidFill>
                <a:latin typeface="汉仪大黑简" panose="02010609000101010101" pitchFamily="49" charset="-122"/>
                <a:ea typeface="汉仪大黑简" panose="02010609000101010101" pitchFamily="49" charset="-122"/>
              </a:rPr>
              <a:t>谢 谢 观 </a:t>
            </a:r>
            <a:r>
              <a:rPr lang="zh-CN" altLang="en-US" sz="6000" dirty="0" smtClean="0">
                <a:solidFill>
                  <a:srgbClr val="3D5CA0"/>
                </a:solidFill>
                <a:latin typeface="汉仪大黑简" panose="02010609000101010101" pitchFamily="49" charset="-122"/>
                <a:ea typeface="汉仪大黑简" panose="02010609000101010101" pitchFamily="49" charset="-122"/>
              </a:rPr>
              <a:t>看！</a:t>
            </a:r>
            <a:endParaRPr lang="zh-CN" altLang="en-US" sz="6000" dirty="0">
              <a:solidFill>
                <a:srgbClr val="3D5CA0"/>
              </a:solidFill>
              <a:latin typeface="汉仪大黑简" panose="02010609000101010101" pitchFamily="49" charset="-122"/>
              <a:ea typeface="汉仪大黑简" panose="02010609000101010101" pitchFamily="49" charset="-122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4F45982B-A0B6-42BA-B395-642922A3B404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92764" y="49546"/>
            <a:ext cx="2189125" cy="2194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080437"/>
      </p:ext>
    </p:extLst>
  </p:cSld>
  <p:clrMapOvr>
    <a:masterClrMapping/>
  </p:clrMapOvr>
  <p:transition spd="slow" advClick="0" advTm="2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25408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CB238D80-6E07-4908-B145-864781880C4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" t="-8928" r="-572"/>
          <a:stretch/>
        </p:blipFill>
        <p:spPr>
          <a:xfrm>
            <a:off x="868680" y="3564732"/>
            <a:ext cx="9936480" cy="3293268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2961725B-FF6F-4246-B69C-AA41DE5BFE5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74049" y="569953"/>
            <a:ext cx="5189706" cy="1541643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8CFCBC06-8040-46AC-A5D8-7BAACA35CA99}"/>
              </a:ext>
            </a:extLst>
          </p:cNvPr>
          <p:cNvSpPr txBox="1"/>
          <p:nvPr/>
        </p:nvSpPr>
        <p:spPr>
          <a:xfrm>
            <a:off x="2664675" y="2320733"/>
            <a:ext cx="686264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rgbClr val="DC4D1F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第一讲   请输入标题文字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005DFE1A-69E9-4A52-95F0-32C16E7F5E2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10840" y="3127747"/>
            <a:ext cx="637032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0410186"/>
      </p:ext>
    </p:extLst>
  </p:cSld>
  <p:clrMapOvr>
    <a:masterClrMapping/>
  </p:clrMapOvr>
  <p:transition spd="slow" advClick="0" advTm="2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F001090E-B044-4D65-8845-B47CACF7AE6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3087" y="5410200"/>
            <a:ext cx="11678913" cy="117348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94CA6D39-899C-465D-9497-75A8C555D88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65580" y="2581440"/>
            <a:ext cx="2420620" cy="1984679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9F824BF1-D1C2-4A79-8068-C18B4EA52C6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01529" y="1080938"/>
            <a:ext cx="2420620" cy="1984679"/>
          </a:xfrm>
          <a:prstGeom prst="rect">
            <a:avLst/>
          </a:prstGeom>
        </p:spPr>
      </p:pic>
      <p:sp>
        <p:nvSpPr>
          <p:cNvPr id="8" name="淘宝网Chenying0907出品 5">
            <a:extLst>
              <a:ext uri="{FF2B5EF4-FFF2-40B4-BE49-F238E27FC236}">
                <a16:creationId xmlns:a16="http://schemas.microsoft.com/office/drawing/2014/main" xmlns="" id="{47BA3154-C91A-4DEA-B7D0-CC5B59F155D2}"/>
              </a:ext>
            </a:extLst>
          </p:cNvPr>
          <p:cNvSpPr>
            <a:spLocks noEditPoints="1"/>
          </p:cNvSpPr>
          <p:nvPr/>
        </p:nvSpPr>
        <p:spPr bwMode="auto">
          <a:xfrm rot="19246957">
            <a:off x="3819274" y="2795230"/>
            <a:ext cx="868923" cy="540775"/>
          </a:xfrm>
          <a:custGeom>
            <a:avLst/>
            <a:gdLst>
              <a:gd name="T0" fmla="*/ 182 w 252"/>
              <a:gd name="T1" fmla="*/ 43 h 157"/>
              <a:gd name="T2" fmla="*/ 181 w 252"/>
              <a:gd name="T3" fmla="*/ 155 h 157"/>
              <a:gd name="T4" fmla="*/ 185 w 252"/>
              <a:gd name="T5" fmla="*/ 151 h 157"/>
              <a:gd name="T6" fmla="*/ 33 w 252"/>
              <a:gd name="T7" fmla="*/ 58 h 157"/>
              <a:gd name="T8" fmla="*/ 239 w 252"/>
              <a:gd name="T9" fmla="*/ 88 h 157"/>
              <a:gd name="T10" fmla="*/ 56 w 252"/>
              <a:gd name="T11" fmla="*/ 71 h 157"/>
              <a:gd name="T12" fmla="*/ 181 w 252"/>
              <a:gd name="T13" fmla="*/ 51 h 157"/>
              <a:gd name="T14" fmla="*/ 193 w 252"/>
              <a:gd name="T15" fmla="*/ 124 h 157"/>
              <a:gd name="T16" fmla="*/ 223 w 252"/>
              <a:gd name="T17" fmla="*/ 86 h 157"/>
              <a:gd name="T18" fmla="*/ 154 w 252"/>
              <a:gd name="T19" fmla="*/ 87 h 157"/>
              <a:gd name="T20" fmla="*/ 166 w 252"/>
              <a:gd name="T21" fmla="*/ 49 h 157"/>
              <a:gd name="T22" fmla="*/ 89 w 252"/>
              <a:gd name="T23" fmla="*/ 64 h 157"/>
              <a:gd name="T24" fmla="*/ 21 w 252"/>
              <a:gd name="T25" fmla="*/ 51 h 157"/>
              <a:gd name="T26" fmla="*/ 224 w 252"/>
              <a:gd name="T27" fmla="*/ 63 h 157"/>
              <a:gd name="T28" fmla="*/ 59 w 252"/>
              <a:gd name="T29" fmla="*/ 59 h 157"/>
              <a:gd name="T30" fmla="*/ 155 w 252"/>
              <a:gd name="T31" fmla="*/ 59 h 157"/>
              <a:gd name="T32" fmla="*/ 32 w 252"/>
              <a:gd name="T33" fmla="*/ 76 h 157"/>
              <a:gd name="T34" fmla="*/ 37 w 252"/>
              <a:gd name="T35" fmla="*/ 85 h 157"/>
              <a:gd name="T36" fmla="*/ 76 w 252"/>
              <a:gd name="T37" fmla="*/ 50 h 157"/>
              <a:gd name="T38" fmla="*/ 134 w 252"/>
              <a:gd name="T39" fmla="*/ 85 h 157"/>
              <a:gd name="T40" fmla="*/ 161 w 252"/>
              <a:gd name="T41" fmla="*/ 60 h 157"/>
              <a:gd name="T42" fmla="*/ 201 w 252"/>
              <a:gd name="T43" fmla="*/ 32 h 157"/>
              <a:gd name="T44" fmla="*/ 154 w 252"/>
              <a:gd name="T45" fmla="*/ 48 h 157"/>
              <a:gd name="T46" fmla="*/ 87 w 252"/>
              <a:gd name="T47" fmla="*/ 75 h 157"/>
              <a:gd name="T48" fmla="*/ 10 w 252"/>
              <a:gd name="T49" fmla="*/ 44 h 157"/>
              <a:gd name="T50" fmla="*/ 133 w 252"/>
              <a:gd name="T51" fmla="*/ 73 h 157"/>
              <a:gd name="T52" fmla="*/ 202 w 252"/>
              <a:gd name="T53" fmla="*/ 56 h 157"/>
              <a:gd name="T54" fmla="*/ 140 w 252"/>
              <a:gd name="T55" fmla="*/ 92 h 157"/>
              <a:gd name="T56" fmla="*/ 93 w 252"/>
              <a:gd name="T57" fmla="*/ 86 h 157"/>
              <a:gd name="T58" fmla="*/ 144 w 252"/>
              <a:gd name="T59" fmla="*/ 70 h 157"/>
              <a:gd name="T60" fmla="*/ 105 w 252"/>
              <a:gd name="T61" fmla="*/ 66 h 157"/>
              <a:gd name="T62" fmla="*/ 152 w 252"/>
              <a:gd name="T63" fmla="*/ 75 h 157"/>
              <a:gd name="T64" fmla="*/ 116 w 252"/>
              <a:gd name="T65" fmla="*/ 66 h 157"/>
              <a:gd name="T66" fmla="*/ 123 w 252"/>
              <a:gd name="T67" fmla="*/ 72 h 157"/>
              <a:gd name="T68" fmla="*/ 86 w 252"/>
              <a:gd name="T69" fmla="*/ 50 h 157"/>
              <a:gd name="T70" fmla="*/ 78 w 252"/>
              <a:gd name="T71" fmla="*/ 64 h 157"/>
              <a:gd name="T72" fmla="*/ 119 w 252"/>
              <a:gd name="T73" fmla="*/ 74 h 157"/>
              <a:gd name="T74" fmla="*/ 22 w 252"/>
              <a:gd name="T75" fmla="*/ 67 h 157"/>
              <a:gd name="T76" fmla="*/ 27 w 252"/>
              <a:gd name="T77" fmla="*/ 60 h 157"/>
              <a:gd name="T78" fmla="*/ 91 w 252"/>
              <a:gd name="T79" fmla="*/ 57 h 157"/>
              <a:gd name="T80" fmla="*/ 162 w 252"/>
              <a:gd name="T81" fmla="*/ 63 h 157"/>
              <a:gd name="T82" fmla="*/ 27 w 252"/>
              <a:gd name="T83" fmla="*/ 47 h 157"/>
              <a:gd name="T84" fmla="*/ 184 w 252"/>
              <a:gd name="T85" fmla="*/ 92 h 157"/>
              <a:gd name="T86" fmla="*/ 201 w 252"/>
              <a:gd name="T87" fmla="*/ 91 h 157"/>
              <a:gd name="T88" fmla="*/ 107 w 252"/>
              <a:gd name="T89" fmla="*/ 76 h 157"/>
              <a:gd name="T90" fmla="*/ 24 w 252"/>
              <a:gd name="T91" fmla="*/ 79 h 157"/>
              <a:gd name="T92" fmla="*/ 39 w 252"/>
              <a:gd name="T93" fmla="*/ 49 h 157"/>
              <a:gd name="T94" fmla="*/ 189 w 252"/>
              <a:gd name="T95" fmla="*/ 94 h 157"/>
              <a:gd name="T96" fmla="*/ 174 w 252"/>
              <a:gd name="T97" fmla="*/ 88 h 157"/>
              <a:gd name="T98" fmla="*/ 13 w 252"/>
              <a:gd name="T99" fmla="*/ 81 h 157"/>
              <a:gd name="T100" fmla="*/ 21 w 252"/>
              <a:gd name="T101" fmla="*/ 74 h 157"/>
              <a:gd name="T102" fmla="*/ 179 w 252"/>
              <a:gd name="T103" fmla="*/ 90 h 157"/>
              <a:gd name="T104" fmla="*/ 126 w 252"/>
              <a:gd name="T105" fmla="*/ 59 h 157"/>
              <a:gd name="T106" fmla="*/ 66 w 252"/>
              <a:gd name="T107" fmla="*/ 65 h 157"/>
              <a:gd name="T108" fmla="*/ 198 w 252"/>
              <a:gd name="T109" fmla="*/ 83 h 157"/>
              <a:gd name="T110" fmla="*/ 47 w 252"/>
              <a:gd name="T111" fmla="*/ 90 h 157"/>
              <a:gd name="T112" fmla="*/ 136 w 252"/>
              <a:gd name="T113" fmla="*/ 79 h 157"/>
              <a:gd name="T114" fmla="*/ 73 w 252"/>
              <a:gd name="T115" fmla="*/ 54 h 157"/>
              <a:gd name="T116" fmla="*/ 187 w 252"/>
              <a:gd name="T117" fmla="*/ 85 h 157"/>
              <a:gd name="T118" fmla="*/ 200 w 252"/>
              <a:gd name="T119" fmla="*/ 44 h 157"/>
              <a:gd name="T120" fmla="*/ 96 w 252"/>
              <a:gd name="T121" fmla="*/ 67 h 157"/>
              <a:gd name="T122" fmla="*/ 29 w 252"/>
              <a:gd name="T123" fmla="*/ 85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52" h="157">
                <a:moveTo>
                  <a:pt x="176" y="100"/>
                </a:moveTo>
                <a:cubicBezTo>
                  <a:pt x="176" y="100"/>
                  <a:pt x="175" y="100"/>
                  <a:pt x="174" y="100"/>
                </a:cubicBezTo>
                <a:cubicBezTo>
                  <a:pt x="149" y="100"/>
                  <a:pt x="123" y="100"/>
                  <a:pt x="97" y="100"/>
                </a:cubicBezTo>
                <a:cubicBezTo>
                  <a:pt x="84" y="100"/>
                  <a:pt x="70" y="100"/>
                  <a:pt x="57" y="100"/>
                </a:cubicBezTo>
                <a:cubicBezTo>
                  <a:pt x="51" y="100"/>
                  <a:pt x="45" y="99"/>
                  <a:pt x="39" y="99"/>
                </a:cubicBezTo>
                <a:cubicBezTo>
                  <a:pt x="34" y="99"/>
                  <a:pt x="29" y="99"/>
                  <a:pt x="24" y="99"/>
                </a:cubicBezTo>
                <a:cubicBezTo>
                  <a:pt x="21" y="100"/>
                  <a:pt x="17" y="100"/>
                  <a:pt x="14" y="101"/>
                </a:cubicBezTo>
                <a:cubicBezTo>
                  <a:pt x="13" y="101"/>
                  <a:pt x="11" y="101"/>
                  <a:pt x="10" y="102"/>
                </a:cubicBezTo>
                <a:cubicBezTo>
                  <a:pt x="8" y="103"/>
                  <a:pt x="6" y="102"/>
                  <a:pt x="6" y="100"/>
                </a:cubicBezTo>
                <a:cubicBezTo>
                  <a:pt x="5" y="98"/>
                  <a:pt x="5" y="96"/>
                  <a:pt x="5" y="94"/>
                </a:cubicBezTo>
                <a:cubicBezTo>
                  <a:pt x="4" y="88"/>
                  <a:pt x="4" y="83"/>
                  <a:pt x="3" y="78"/>
                </a:cubicBezTo>
                <a:cubicBezTo>
                  <a:pt x="3" y="71"/>
                  <a:pt x="2" y="65"/>
                  <a:pt x="2" y="58"/>
                </a:cubicBezTo>
                <a:cubicBezTo>
                  <a:pt x="1" y="54"/>
                  <a:pt x="1" y="50"/>
                  <a:pt x="1" y="45"/>
                </a:cubicBezTo>
                <a:cubicBezTo>
                  <a:pt x="1" y="44"/>
                  <a:pt x="0" y="43"/>
                  <a:pt x="0" y="42"/>
                </a:cubicBezTo>
                <a:cubicBezTo>
                  <a:pt x="0" y="41"/>
                  <a:pt x="0" y="40"/>
                  <a:pt x="0" y="40"/>
                </a:cubicBezTo>
                <a:cubicBezTo>
                  <a:pt x="1" y="38"/>
                  <a:pt x="2" y="37"/>
                  <a:pt x="3" y="38"/>
                </a:cubicBezTo>
                <a:cubicBezTo>
                  <a:pt x="6" y="38"/>
                  <a:pt x="8" y="38"/>
                  <a:pt x="10" y="38"/>
                </a:cubicBezTo>
                <a:cubicBezTo>
                  <a:pt x="17" y="39"/>
                  <a:pt x="24" y="40"/>
                  <a:pt x="31" y="41"/>
                </a:cubicBezTo>
                <a:cubicBezTo>
                  <a:pt x="35" y="41"/>
                  <a:pt x="38" y="41"/>
                  <a:pt x="42" y="41"/>
                </a:cubicBezTo>
                <a:cubicBezTo>
                  <a:pt x="65" y="41"/>
                  <a:pt x="89" y="41"/>
                  <a:pt x="112" y="41"/>
                </a:cubicBezTo>
                <a:cubicBezTo>
                  <a:pt x="123" y="41"/>
                  <a:pt x="135" y="41"/>
                  <a:pt x="146" y="42"/>
                </a:cubicBezTo>
                <a:cubicBezTo>
                  <a:pt x="151" y="43"/>
                  <a:pt x="157" y="44"/>
                  <a:pt x="162" y="44"/>
                </a:cubicBezTo>
                <a:cubicBezTo>
                  <a:pt x="164" y="44"/>
                  <a:pt x="167" y="44"/>
                  <a:pt x="169" y="44"/>
                </a:cubicBezTo>
                <a:cubicBezTo>
                  <a:pt x="173" y="44"/>
                  <a:pt x="177" y="44"/>
                  <a:pt x="181" y="43"/>
                </a:cubicBezTo>
                <a:cubicBezTo>
                  <a:pt x="182" y="43"/>
                  <a:pt x="182" y="43"/>
                  <a:pt x="182" y="43"/>
                </a:cubicBezTo>
                <a:cubicBezTo>
                  <a:pt x="182" y="43"/>
                  <a:pt x="182" y="42"/>
                  <a:pt x="182" y="42"/>
                </a:cubicBezTo>
                <a:cubicBezTo>
                  <a:pt x="182" y="38"/>
                  <a:pt x="182" y="35"/>
                  <a:pt x="182" y="31"/>
                </a:cubicBezTo>
                <a:cubicBezTo>
                  <a:pt x="182" y="26"/>
                  <a:pt x="182" y="21"/>
                  <a:pt x="182" y="16"/>
                </a:cubicBezTo>
                <a:cubicBezTo>
                  <a:pt x="182" y="12"/>
                  <a:pt x="183" y="8"/>
                  <a:pt x="183" y="4"/>
                </a:cubicBezTo>
                <a:cubicBezTo>
                  <a:pt x="183" y="4"/>
                  <a:pt x="183" y="4"/>
                  <a:pt x="183" y="3"/>
                </a:cubicBezTo>
                <a:cubicBezTo>
                  <a:pt x="183" y="2"/>
                  <a:pt x="183" y="1"/>
                  <a:pt x="185" y="2"/>
                </a:cubicBezTo>
                <a:cubicBezTo>
                  <a:pt x="185" y="1"/>
                  <a:pt x="186" y="0"/>
                  <a:pt x="187" y="1"/>
                </a:cubicBezTo>
                <a:cubicBezTo>
                  <a:pt x="188" y="1"/>
                  <a:pt x="188" y="1"/>
                  <a:pt x="188" y="1"/>
                </a:cubicBezTo>
                <a:cubicBezTo>
                  <a:pt x="189" y="1"/>
                  <a:pt x="189" y="1"/>
                  <a:pt x="190" y="1"/>
                </a:cubicBezTo>
                <a:cubicBezTo>
                  <a:pt x="190" y="1"/>
                  <a:pt x="191" y="2"/>
                  <a:pt x="192" y="1"/>
                </a:cubicBezTo>
                <a:cubicBezTo>
                  <a:pt x="193" y="1"/>
                  <a:pt x="193" y="2"/>
                  <a:pt x="194" y="2"/>
                </a:cubicBezTo>
                <a:cubicBezTo>
                  <a:pt x="195" y="3"/>
                  <a:pt x="195" y="4"/>
                  <a:pt x="196" y="4"/>
                </a:cubicBezTo>
                <a:cubicBezTo>
                  <a:pt x="200" y="9"/>
                  <a:pt x="203" y="15"/>
                  <a:pt x="207" y="20"/>
                </a:cubicBezTo>
                <a:cubicBezTo>
                  <a:pt x="212" y="28"/>
                  <a:pt x="218" y="37"/>
                  <a:pt x="223" y="45"/>
                </a:cubicBezTo>
                <a:cubicBezTo>
                  <a:pt x="227" y="50"/>
                  <a:pt x="230" y="55"/>
                  <a:pt x="233" y="60"/>
                </a:cubicBezTo>
                <a:cubicBezTo>
                  <a:pt x="236" y="64"/>
                  <a:pt x="239" y="68"/>
                  <a:pt x="242" y="72"/>
                </a:cubicBezTo>
                <a:cubicBezTo>
                  <a:pt x="243" y="73"/>
                  <a:pt x="244" y="74"/>
                  <a:pt x="245" y="75"/>
                </a:cubicBezTo>
                <a:cubicBezTo>
                  <a:pt x="246" y="77"/>
                  <a:pt x="248" y="79"/>
                  <a:pt x="249" y="80"/>
                </a:cubicBezTo>
                <a:cubicBezTo>
                  <a:pt x="252" y="84"/>
                  <a:pt x="252" y="88"/>
                  <a:pt x="249" y="92"/>
                </a:cubicBezTo>
                <a:cubicBezTo>
                  <a:pt x="248" y="95"/>
                  <a:pt x="246" y="97"/>
                  <a:pt x="243" y="100"/>
                </a:cubicBezTo>
                <a:cubicBezTo>
                  <a:pt x="234" y="110"/>
                  <a:pt x="225" y="119"/>
                  <a:pt x="215" y="128"/>
                </a:cubicBezTo>
                <a:cubicBezTo>
                  <a:pt x="208" y="134"/>
                  <a:pt x="201" y="141"/>
                  <a:pt x="193" y="147"/>
                </a:cubicBezTo>
                <a:cubicBezTo>
                  <a:pt x="191" y="149"/>
                  <a:pt x="189" y="151"/>
                  <a:pt x="186" y="153"/>
                </a:cubicBezTo>
                <a:cubicBezTo>
                  <a:pt x="185" y="154"/>
                  <a:pt x="183" y="155"/>
                  <a:pt x="182" y="155"/>
                </a:cubicBezTo>
                <a:cubicBezTo>
                  <a:pt x="181" y="155"/>
                  <a:pt x="181" y="155"/>
                  <a:pt x="181" y="155"/>
                </a:cubicBezTo>
                <a:cubicBezTo>
                  <a:pt x="180" y="156"/>
                  <a:pt x="180" y="157"/>
                  <a:pt x="179" y="156"/>
                </a:cubicBezTo>
                <a:cubicBezTo>
                  <a:pt x="178" y="156"/>
                  <a:pt x="178" y="155"/>
                  <a:pt x="178" y="154"/>
                </a:cubicBezTo>
                <a:cubicBezTo>
                  <a:pt x="178" y="154"/>
                  <a:pt x="178" y="153"/>
                  <a:pt x="177" y="152"/>
                </a:cubicBezTo>
                <a:cubicBezTo>
                  <a:pt x="176" y="152"/>
                  <a:pt x="176" y="151"/>
                  <a:pt x="176" y="151"/>
                </a:cubicBezTo>
                <a:cubicBezTo>
                  <a:pt x="176" y="148"/>
                  <a:pt x="176" y="145"/>
                  <a:pt x="176" y="142"/>
                </a:cubicBezTo>
                <a:cubicBezTo>
                  <a:pt x="176" y="141"/>
                  <a:pt x="176" y="141"/>
                  <a:pt x="176" y="140"/>
                </a:cubicBezTo>
                <a:cubicBezTo>
                  <a:pt x="175" y="139"/>
                  <a:pt x="175" y="138"/>
                  <a:pt x="175" y="138"/>
                </a:cubicBezTo>
                <a:cubicBezTo>
                  <a:pt x="175" y="126"/>
                  <a:pt x="176" y="115"/>
                  <a:pt x="176" y="104"/>
                </a:cubicBezTo>
                <a:cubicBezTo>
                  <a:pt x="176" y="103"/>
                  <a:pt x="176" y="102"/>
                  <a:pt x="176" y="100"/>
                </a:cubicBezTo>
                <a:close/>
                <a:moveTo>
                  <a:pt x="224" y="54"/>
                </a:moveTo>
                <a:cubicBezTo>
                  <a:pt x="223" y="54"/>
                  <a:pt x="223" y="53"/>
                  <a:pt x="223" y="53"/>
                </a:cubicBezTo>
                <a:cubicBezTo>
                  <a:pt x="223" y="53"/>
                  <a:pt x="223" y="53"/>
                  <a:pt x="223" y="53"/>
                </a:cubicBezTo>
                <a:cubicBezTo>
                  <a:pt x="223" y="54"/>
                  <a:pt x="223" y="54"/>
                  <a:pt x="224" y="54"/>
                </a:cubicBezTo>
                <a:cubicBezTo>
                  <a:pt x="224" y="55"/>
                  <a:pt x="224" y="55"/>
                  <a:pt x="225" y="56"/>
                </a:cubicBezTo>
                <a:cubicBezTo>
                  <a:pt x="225" y="56"/>
                  <a:pt x="225" y="56"/>
                  <a:pt x="225" y="56"/>
                </a:cubicBezTo>
                <a:cubicBezTo>
                  <a:pt x="227" y="59"/>
                  <a:pt x="228" y="61"/>
                  <a:pt x="230" y="64"/>
                </a:cubicBezTo>
                <a:cubicBezTo>
                  <a:pt x="230" y="64"/>
                  <a:pt x="230" y="64"/>
                  <a:pt x="231" y="64"/>
                </a:cubicBezTo>
                <a:cubicBezTo>
                  <a:pt x="232" y="66"/>
                  <a:pt x="233" y="67"/>
                  <a:pt x="234" y="68"/>
                </a:cubicBezTo>
                <a:cubicBezTo>
                  <a:pt x="235" y="68"/>
                  <a:pt x="235" y="68"/>
                  <a:pt x="235" y="69"/>
                </a:cubicBezTo>
                <a:cubicBezTo>
                  <a:pt x="232" y="65"/>
                  <a:pt x="228" y="60"/>
                  <a:pt x="225" y="56"/>
                </a:cubicBezTo>
                <a:cubicBezTo>
                  <a:pt x="225" y="56"/>
                  <a:pt x="225" y="56"/>
                  <a:pt x="225" y="56"/>
                </a:cubicBezTo>
                <a:cubicBezTo>
                  <a:pt x="224" y="55"/>
                  <a:pt x="224" y="55"/>
                  <a:pt x="224" y="54"/>
                </a:cubicBezTo>
                <a:close/>
                <a:moveTo>
                  <a:pt x="183" y="152"/>
                </a:moveTo>
                <a:cubicBezTo>
                  <a:pt x="183" y="152"/>
                  <a:pt x="183" y="152"/>
                  <a:pt x="183" y="152"/>
                </a:cubicBezTo>
                <a:cubicBezTo>
                  <a:pt x="184" y="152"/>
                  <a:pt x="185" y="151"/>
                  <a:pt x="185" y="151"/>
                </a:cubicBezTo>
                <a:cubicBezTo>
                  <a:pt x="187" y="149"/>
                  <a:pt x="189" y="148"/>
                  <a:pt x="191" y="146"/>
                </a:cubicBezTo>
                <a:cubicBezTo>
                  <a:pt x="199" y="139"/>
                  <a:pt x="206" y="133"/>
                  <a:pt x="214" y="126"/>
                </a:cubicBezTo>
                <a:cubicBezTo>
                  <a:pt x="224" y="117"/>
                  <a:pt x="233" y="108"/>
                  <a:pt x="242" y="98"/>
                </a:cubicBezTo>
                <a:cubicBezTo>
                  <a:pt x="244" y="96"/>
                  <a:pt x="246" y="93"/>
                  <a:pt x="247" y="91"/>
                </a:cubicBezTo>
                <a:cubicBezTo>
                  <a:pt x="248" y="89"/>
                  <a:pt x="248" y="88"/>
                  <a:pt x="249" y="87"/>
                </a:cubicBezTo>
                <a:cubicBezTo>
                  <a:pt x="249" y="85"/>
                  <a:pt x="248" y="84"/>
                  <a:pt x="248" y="83"/>
                </a:cubicBezTo>
                <a:cubicBezTo>
                  <a:pt x="248" y="84"/>
                  <a:pt x="248" y="85"/>
                  <a:pt x="247" y="85"/>
                </a:cubicBezTo>
                <a:cubicBezTo>
                  <a:pt x="247" y="88"/>
                  <a:pt x="246" y="91"/>
                  <a:pt x="243" y="93"/>
                </a:cubicBezTo>
                <a:cubicBezTo>
                  <a:pt x="239" y="97"/>
                  <a:pt x="235" y="102"/>
                  <a:pt x="230" y="106"/>
                </a:cubicBezTo>
                <a:cubicBezTo>
                  <a:pt x="219" y="116"/>
                  <a:pt x="208" y="125"/>
                  <a:pt x="198" y="136"/>
                </a:cubicBezTo>
                <a:cubicBezTo>
                  <a:pt x="196" y="138"/>
                  <a:pt x="194" y="140"/>
                  <a:pt x="193" y="142"/>
                </a:cubicBezTo>
                <a:cubicBezTo>
                  <a:pt x="191" y="143"/>
                  <a:pt x="190" y="145"/>
                  <a:pt x="189" y="146"/>
                </a:cubicBezTo>
                <a:cubicBezTo>
                  <a:pt x="188" y="147"/>
                  <a:pt x="187" y="147"/>
                  <a:pt x="186" y="147"/>
                </a:cubicBezTo>
                <a:cubicBezTo>
                  <a:pt x="186" y="147"/>
                  <a:pt x="186" y="147"/>
                  <a:pt x="185" y="148"/>
                </a:cubicBezTo>
                <a:cubicBezTo>
                  <a:pt x="185" y="149"/>
                  <a:pt x="184" y="150"/>
                  <a:pt x="183" y="152"/>
                </a:cubicBezTo>
                <a:close/>
                <a:moveTo>
                  <a:pt x="31" y="47"/>
                </a:moveTo>
                <a:cubicBezTo>
                  <a:pt x="30" y="49"/>
                  <a:pt x="29" y="51"/>
                  <a:pt x="29" y="52"/>
                </a:cubicBezTo>
                <a:cubicBezTo>
                  <a:pt x="28" y="52"/>
                  <a:pt x="28" y="53"/>
                  <a:pt x="28" y="53"/>
                </a:cubicBezTo>
                <a:cubicBezTo>
                  <a:pt x="29" y="54"/>
                  <a:pt x="29" y="55"/>
                  <a:pt x="30" y="56"/>
                </a:cubicBezTo>
                <a:cubicBezTo>
                  <a:pt x="30" y="55"/>
                  <a:pt x="31" y="55"/>
                  <a:pt x="31" y="54"/>
                </a:cubicBezTo>
                <a:cubicBezTo>
                  <a:pt x="31" y="54"/>
                  <a:pt x="32" y="53"/>
                  <a:pt x="33" y="52"/>
                </a:cubicBezTo>
                <a:cubicBezTo>
                  <a:pt x="33" y="51"/>
                  <a:pt x="33" y="51"/>
                  <a:pt x="34" y="51"/>
                </a:cubicBezTo>
                <a:cubicBezTo>
                  <a:pt x="35" y="50"/>
                  <a:pt x="36" y="51"/>
                  <a:pt x="36" y="52"/>
                </a:cubicBezTo>
                <a:cubicBezTo>
                  <a:pt x="36" y="52"/>
                  <a:pt x="36" y="53"/>
                  <a:pt x="35" y="53"/>
                </a:cubicBezTo>
                <a:cubicBezTo>
                  <a:pt x="35" y="55"/>
                  <a:pt x="34" y="57"/>
                  <a:pt x="33" y="58"/>
                </a:cubicBezTo>
                <a:cubicBezTo>
                  <a:pt x="32" y="59"/>
                  <a:pt x="32" y="60"/>
                  <a:pt x="33" y="60"/>
                </a:cubicBezTo>
                <a:cubicBezTo>
                  <a:pt x="33" y="60"/>
                  <a:pt x="33" y="61"/>
                  <a:pt x="34" y="61"/>
                </a:cubicBezTo>
                <a:cubicBezTo>
                  <a:pt x="35" y="59"/>
                  <a:pt x="36" y="58"/>
                  <a:pt x="37" y="56"/>
                </a:cubicBezTo>
                <a:cubicBezTo>
                  <a:pt x="37" y="56"/>
                  <a:pt x="37" y="55"/>
                  <a:pt x="37" y="55"/>
                </a:cubicBezTo>
                <a:cubicBezTo>
                  <a:pt x="37" y="53"/>
                  <a:pt x="37" y="51"/>
                  <a:pt x="37" y="50"/>
                </a:cubicBezTo>
                <a:cubicBezTo>
                  <a:pt x="37" y="49"/>
                  <a:pt x="36" y="48"/>
                  <a:pt x="36" y="47"/>
                </a:cubicBezTo>
                <a:cubicBezTo>
                  <a:pt x="34" y="47"/>
                  <a:pt x="32" y="47"/>
                  <a:pt x="31" y="47"/>
                </a:cubicBezTo>
                <a:close/>
                <a:moveTo>
                  <a:pt x="7" y="46"/>
                </a:moveTo>
                <a:cubicBezTo>
                  <a:pt x="7" y="46"/>
                  <a:pt x="7" y="46"/>
                  <a:pt x="7" y="46"/>
                </a:cubicBezTo>
                <a:cubicBezTo>
                  <a:pt x="7" y="54"/>
                  <a:pt x="7" y="61"/>
                  <a:pt x="7" y="68"/>
                </a:cubicBezTo>
                <a:cubicBezTo>
                  <a:pt x="7" y="69"/>
                  <a:pt x="7" y="70"/>
                  <a:pt x="7" y="71"/>
                </a:cubicBezTo>
                <a:cubicBezTo>
                  <a:pt x="8" y="74"/>
                  <a:pt x="9" y="77"/>
                  <a:pt x="10" y="81"/>
                </a:cubicBezTo>
                <a:cubicBezTo>
                  <a:pt x="10" y="82"/>
                  <a:pt x="10" y="83"/>
                  <a:pt x="9" y="83"/>
                </a:cubicBezTo>
                <a:cubicBezTo>
                  <a:pt x="9" y="84"/>
                  <a:pt x="8" y="84"/>
                  <a:pt x="8" y="84"/>
                </a:cubicBezTo>
                <a:cubicBezTo>
                  <a:pt x="9" y="85"/>
                  <a:pt x="9" y="86"/>
                  <a:pt x="10" y="87"/>
                </a:cubicBezTo>
                <a:cubicBezTo>
                  <a:pt x="10" y="87"/>
                  <a:pt x="10" y="86"/>
                  <a:pt x="10" y="86"/>
                </a:cubicBezTo>
                <a:cubicBezTo>
                  <a:pt x="10" y="83"/>
                  <a:pt x="10" y="79"/>
                  <a:pt x="10" y="76"/>
                </a:cubicBezTo>
                <a:cubicBezTo>
                  <a:pt x="10" y="76"/>
                  <a:pt x="10" y="76"/>
                  <a:pt x="10" y="75"/>
                </a:cubicBezTo>
                <a:cubicBezTo>
                  <a:pt x="9" y="75"/>
                  <a:pt x="9" y="74"/>
                  <a:pt x="9" y="73"/>
                </a:cubicBezTo>
                <a:cubicBezTo>
                  <a:pt x="10" y="72"/>
                  <a:pt x="10" y="72"/>
                  <a:pt x="10" y="71"/>
                </a:cubicBezTo>
                <a:cubicBezTo>
                  <a:pt x="9" y="69"/>
                  <a:pt x="9" y="66"/>
                  <a:pt x="9" y="63"/>
                </a:cubicBezTo>
                <a:cubicBezTo>
                  <a:pt x="8" y="60"/>
                  <a:pt x="8" y="56"/>
                  <a:pt x="8" y="53"/>
                </a:cubicBezTo>
                <a:cubicBezTo>
                  <a:pt x="7" y="51"/>
                  <a:pt x="7" y="48"/>
                  <a:pt x="7" y="46"/>
                </a:cubicBezTo>
                <a:close/>
                <a:moveTo>
                  <a:pt x="239" y="89"/>
                </a:moveTo>
                <a:cubicBezTo>
                  <a:pt x="239" y="88"/>
                  <a:pt x="239" y="88"/>
                  <a:pt x="239" y="88"/>
                </a:cubicBezTo>
                <a:cubicBezTo>
                  <a:pt x="238" y="88"/>
                  <a:pt x="237" y="88"/>
                  <a:pt x="236" y="88"/>
                </a:cubicBezTo>
                <a:cubicBezTo>
                  <a:pt x="236" y="88"/>
                  <a:pt x="236" y="88"/>
                  <a:pt x="235" y="88"/>
                </a:cubicBezTo>
                <a:cubicBezTo>
                  <a:pt x="234" y="89"/>
                  <a:pt x="234" y="88"/>
                  <a:pt x="233" y="88"/>
                </a:cubicBezTo>
                <a:cubicBezTo>
                  <a:pt x="233" y="88"/>
                  <a:pt x="233" y="88"/>
                  <a:pt x="232" y="87"/>
                </a:cubicBezTo>
                <a:cubicBezTo>
                  <a:pt x="232" y="88"/>
                  <a:pt x="232" y="88"/>
                  <a:pt x="232" y="88"/>
                </a:cubicBezTo>
                <a:cubicBezTo>
                  <a:pt x="230" y="91"/>
                  <a:pt x="228" y="93"/>
                  <a:pt x="226" y="96"/>
                </a:cubicBezTo>
                <a:cubicBezTo>
                  <a:pt x="225" y="97"/>
                  <a:pt x="225" y="98"/>
                  <a:pt x="225" y="99"/>
                </a:cubicBezTo>
                <a:cubicBezTo>
                  <a:pt x="225" y="99"/>
                  <a:pt x="225" y="98"/>
                  <a:pt x="226" y="98"/>
                </a:cubicBezTo>
                <a:cubicBezTo>
                  <a:pt x="227" y="97"/>
                  <a:pt x="227" y="96"/>
                  <a:pt x="229" y="96"/>
                </a:cubicBezTo>
                <a:cubicBezTo>
                  <a:pt x="229" y="96"/>
                  <a:pt x="229" y="96"/>
                  <a:pt x="229" y="96"/>
                </a:cubicBezTo>
                <a:cubicBezTo>
                  <a:pt x="232" y="94"/>
                  <a:pt x="236" y="91"/>
                  <a:pt x="239" y="89"/>
                </a:cubicBezTo>
                <a:close/>
                <a:moveTo>
                  <a:pt x="64" y="83"/>
                </a:moveTo>
                <a:cubicBezTo>
                  <a:pt x="64" y="83"/>
                  <a:pt x="64" y="83"/>
                  <a:pt x="65" y="83"/>
                </a:cubicBezTo>
                <a:cubicBezTo>
                  <a:pt x="66" y="83"/>
                  <a:pt x="67" y="83"/>
                  <a:pt x="68" y="83"/>
                </a:cubicBezTo>
                <a:cubicBezTo>
                  <a:pt x="69" y="83"/>
                  <a:pt x="69" y="82"/>
                  <a:pt x="70" y="82"/>
                </a:cubicBezTo>
                <a:cubicBezTo>
                  <a:pt x="71" y="79"/>
                  <a:pt x="73" y="76"/>
                  <a:pt x="74" y="74"/>
                </a:cubicBezTo>
                <a:cubicBezTo>
                  <a:pt x="75" y="73"/>
                  <a:pt x="75" y="73"/>
                  <a:pt x="75" y="73"/>
                </a:cubicBezTo>
                <a:cubicBezTo>
                  <a:pt x="74" y="72"/>
                  <a:pt x="73" y="72"/>
                  <a:pt x="73" y="72"/>
                </a:cubicBezTo>
                <a:cubicBezTo>
                  <a:pt x="72" y="72"/>
                  <a:pt x="71" y="72"/>
                  <a:pt x="71" y="73"/>
                </a:cubicBezTo>
                <a:cubicBezTo>
                  <a:pt x="69" y="76"/>
                  <a:pt x="67" y="79"/>
                  <a:pt x="64" y="82"/>
                </a:cubicBezTo>
                <a:cubicBezTo>
                  <a:pt x="64" y="82"/>
                  <a:pt x="64" y="83"/>
                  <a:pt x="64" y="83"/>
                </a:cubicBezTo>
                <a:close/>
                <a:moveTo>
                  <a:pt x="53" y="83"/>
                </a:moveTo>
                <a:cubicBezTo>
                  <a:pt x="56" y="79"/>
                  <a:pt x="59" y="74"/>
                  <a:pt x="62" y="70"/>
                </a:cubicBezTo>
                <a:cubicBezTo>
                  <a:pt x="60" y="70"/>
                  <a:pt x="59" y="69"/>
                  <a:pt x="58" y="69"/>
                </a:cubicBezTo>
                <a:cubicBezTo>
                  <a:pt x="57" y="70"/>
                  <a:pt x="57" y="71"/>
                  <a:pt x="56" y="71"/>
                </a:cubicBezTo>
                <a:cubicBezTo>
                  <a:pt x="55" y="74"/>
                  <a:pt x="53" y="77"/>
                  <a:pt x="52" y="80"/>
                </a:cubicBezTo>
                <a:cubicBezTo>
                  <a:pt x="52" y="80"/>
                  <a:pt x="51" y="80"/>
                  <a:pt x="52" y="81"/>
                </a:cubicBezTo>
                <a:cubicBezTo>
                  <a:pt x="52" y="81"/>
                  <a:pt x="52" y="82"/>
                  <a:pt x="53" y="83"/>
                </a:cubicBezTo>
                <a:close/>
                <a:moveTo>
                  <a:pt x="44" y="52"/>
                </a:moveTo>
                <a:cubicBezTo>
                  <a:pt x="45" y="53"/>
                  <a:pt x="46" y="55"/>
                  <a:pt x="47" y="56"/>
                </a:cubicBezTo>
                <a:cubicBezTo>
                  <a:pt x="49" y="54"/>
                  <a:pt x="50" y="53"/>
                  <a:pt x="51" y="51"/>
                </a:cubicBezTo>
                <a:cubicBezTo>
                  <a:pt x="51" y="51"/>
                  <a:pt x="51" y="51"/>
                  <a:pt x="51" y="50"/>
                </a:cubicBezTo>
                <a:cubicBezTo>
                  <a:pt x="51" y="49"/>
                  <a:pt x="51" y="48"/>
                  <a:pt x="51" y="47"/>
                </a:cubicBezTo>
                <a:cubicBezTo>
                  <a:pt x="50" y="47"/>
                  <a:pt x="48" y="47"/>
                  <a:pt x="47" y="47"/>
                </a:cubicBezTo>
                <a:cubicBezTo>
                  <a:pt x="46" y="49"/>
                  <a:pt x="45" y="50"/>
                  <a:pt x="44" y="52"/>
                </a:cubicBezTo>
                <a:close/>
                <a:moveTo>
                  <a:pt x="38" y="73"/>
                </a:moveTo>
                <a:cubicBezTo>
                  <a:pt x="37" y="74"/>
                  <a:pt x="37" y="74"/>
                  <a:pt x="36" y="75"/>
                </a:cubicBezTo>
                <a:cubicBezTo>
                  <a:pt x="35" y="77"/>
                  <a:pt x="33" y="79"/>
                  <a:pt x="33" y="81"/>
                </a:cubicBezTo>
                <a:cubicBezTo>
                  <a:pt x="33" y="81"/>
                  <a:pt x="32" y="81"/>
                  <a:pt x="32" y="81"/>
                </a:cubicBezTo>
                <a:cubicBezTo>
                  <a:pt x="32" y="82"/>
                  <a:pt x="31" y="83"/>
                  <a:pt x="31" y="83"/>
                </a:cubicBezTo>
                <a:cubicBezTo>
                  <a:pt x="31" y="84"/>
                  <a:pt x="32" y="85"/>
                  <a:pt x="32" y="85"/>
                </a:cubicBezTo>
                <a:cubicBezTo>
                  <a:pt x="33" y="86"/>
                  <a:pt x="34" y="86"/>
                  <a:pt x="34" y="85"/>
                </a:cubicBezTo>
                <a:cubicBezTo>
                  <a:pt x="35" y="83"/>
                  <a:pt x="36" y="81"/>
                  <a:pt x="37" y="79"/>
                </a:cubicBezTo>
                <a:cubicBezTo>
                  <a:pt x="38" y="78"/>
                  <a:pt x="39" y="76"/>
                  <a:pt x="39" y="75"/>
                </a:cubicBezTo>
                <a:cubicBezTo>
                  <a:pt x="39" y="74"/>
                  <a:pt x="39" y="74"/>
                  <a:pt x="38" y="73"/>
                </a:cubicBezTo>
                <a:close/>
                <a:moveTo>
                  <a:pt x="170" y="51"/>
                </a:moveTo>
                <a:cubicBezTo>
                  <a:pt x="172" y="50"/>
                  <a:pt x="173" y="51"/>
                  <a:pt x="174" y="52"/>
                </a:cubicBezTo>
                <a:cubicBezTo>
                  <a:pt x="176" y="53"/>
                  <a:pt x="177" y="54"/>
                  <a:pt x="179" y="55"/>
                </a:cubicBezTo>
                <a:cubicBezTo>
                  <a:pt x="179" y="55"/>
                  <a:pt x="180" y="55"/>
                  <a:pt x="180" y="56"/>
                </a:cubicBezTo>
                <a:cubicBezTo>
                  <a:pt x="181" y="54"/>
                  <a:pt x="181" y="53"/>
                  <a:pt x="181" y="51"/>
                </a:cubicBezTo>
                <a:cubicBezTo>
                  <a:pt x="177" y="49"/>
                  <a:pt x="173" y="48"/>
                  <a:pt x="169" y="49"/>
                </a:cubicBezTo>
                <a:cubicBezTo>
                  <a:pt x="169" y="49"/>
                  <a:pt x="170" y="50"/>
                  <a:pt x="170" y="51"/>
                </a:cubicBezTo>
                <a:close/>
                <a:moveTo>
                  <a:pt x="161" y="81"/>
                </a:moveTo>
                <a:cubicBezTo>
                  <a:pt x="160" y="80"/>
                  <a:pt x="159" y="81"/>
                  <a:pt x="159" y="81"/>
                </a:cubicBezTo>
                <a:cubicBezTo>
                  <a:pt x="158" y="82"/>
                  <a:pt x="157" y="84"/>
                  <a:pt x="156" y="85"/>
                </a:cubicBezTo>
                <a:cubicBezTo>
                  <a:pt x="157" y="87"/>
                  <a:pt x="159" y="90"/>
                  <a:pt x="161" y="92"/>
                </a:cubicBezTo>
                <a:cubicBezTo>
                  <a:pt x="161" y="91"/>
                  <a:pt x="161" y="82"/>
                  <a:pt x="161" y="81"/>
                </a:cubicBezTo>
                <a:close/>
                <a:moveTo>
                  <a:pt x="11" y="99"/>
                </a:moveTo>
                <a:cubicBezTo>
                  <a:pt x="11" y="97"/>
                  <a:pt x="11" y="96"/>
                  <a:pt x="11" y="94"/>
                </a:cubicBezTo>
                <a:cubicBezTo>
                  <a:pt x="11" y="93"/>
                  <a:pt x="11" y="93"/>
                  <a:pt x="10" y="92"/>
                </a:cubicBezTo>
                <a:cubicBezTo>
                  <a:pt x="9" y="91"/>
                  <a:pt x="9" y="89"/>
                  <a:pt x="8" y="88"/>
                </a:cubicBezTo>
                <a:cubicBezTo>
                  <a:pt x="7" y="88"/>
                  <a:pt x="7" y="87"/>
                  <a:pt x="7" y="87"/>
                </a:cubicBezTo>
                <a:cubicBezTo>
                  <a:pt x="7" y="88"/>
                  <a:pt x="7" y="89"/>
                  <a:pt x="7" y="90"/>
                </a:cubicBezTo>
                <a:cubicBezTo>
                  <a:pt x="7" y="93"/>
                  <a:pt x="7" y="96"/>
                  <a:pt x="8" y="99"/>
                </a:cubicBezTo>
                <a:cubicBezTo>
                  <a:pt x="8" y="99"/>
                  <a:pt x="8" y="99"/>
                  <a:pt x="8" y="100"/>
                </a:cubicBezTo>
                <a:cubicBezTo>
                  <a:pt x="9" y="99"/>
                  <a:pt x="10" y="99"/>
                  <a:pt x="11" y="99"/>
                </a:cubicBezTo>
                <a:close/>
                <a:moveTo>
                  <a:pt x="223" y="73"/>
                </a:moveTo>
                <a:cubicBezTo>
                  <a:pt x="222" y="74"/>
                  <a:pt x="221" y="76"/>
                  <a:pt x="220" y="77"/>
                </a:cubicBezTo>
                <a:cubicBezTo>
                  <a:pt x="219" y="78"/>
                  <a:pt x="218" y="80"/>
                  <a:pt x="219" y="82"/>
                </a:cubicBezTo>
                <a:cubicBezTo>
                  <a:pt x="219" y="82"/>
                  <a:pt x="219" y="83"/>
                  <a:pt x="219" y="83"/>
                </a:cubicBezTo>
                <a:cubicBezTo>
                  <a:pt x="219" y="83"/>
                  <a:pt x="219" y="84"/>
                  <a:pt x="219" y="84"/>
                </a:cubicBezTo>
                <a:cubicBezTo>
                  <a:pt x="221" y="82"/>
                  <a:pt x="223" y="80"/>
                  <a:pt x="224" y="79"/>
                </a:cubicBezTo>
                <a:cubicBezTo>
                  <a:pt x="224" y="79"/>
                  <a:pt x="225" y="78"/>
                  <a:pt x="225" y="78"/>
                </a:cubicBezTo>
                <a:cubicBezTo>
                  <a:pt x="225" y="76"/>
                  <a:pt x="225" y="75"/>
                  <a:pt x="223" y="73"/>
                </a:cubicBezTo>
                <a:close/>
                <a:moveTo>
                  <a:pt x="193" y="124"/>
                </a:moveTo>
                <a:cubicBezTo>
                  <a:pt x="193" y="125"/>
                  <a:pt x="193" y="125"/>
                  <a:pt x="193" y="125"/>
                </a:cubicBezTo>
                <a:cubicBezTo>
                  <a:pt x="193" y="124"/>
                  <a:pt x="193" y="124"/>
                  <a:pt x="193" y="124"/>
                </a:cubicBezTo>
                <a:cubicBezTo>
                  <a:pt x="195" y="121"/>
                  <a:pt x="197" y="118"/>
                  <a:pt x="199" y="116"/>
                </a:cubicBezTo>
                <a:cubicBezTo>
                  <a:pt x="200" y="115"/>
                  <a:pt x="200" y="114"/>
                  <a:pt x="199" y="113"/>
                </a:cubicBezTo>
                <a:cubicBezTo>
                  <a:pt x="199" y="113"/>
                  <a:pt x="198" y="113"/>
                  <a:pt x="198" y="113"/>
                </a:cubicBezTo>
                <a:cubicBezTo>
                  <a:pt x="196" y="114"/>
                  <a:pt x="195" y="116"/>
                  <a:pt x="193" y="118"/>
                </a:cubicBezTo>
                <a:cubicBezTo>
                  <a:pt x="193" y="118"/>
                  <a:pt x="193" y="118"/>
                  <a:pt x="193" y="119"/>
                </a:cubicBezTo>
                <a:cubicBezTo>
                  <a:pt x="193" y="121"/>
                  <a:pt x="193" y="123"/>
                  <a:pt x="193" y="124"/>
                </a:cubicBezTo>
                <a:close/>
                <a:moveTo>
                  <a:pt x="142" y="45"/>
                </a:moveTo>
                <a:cubicBezTo>
                  <a:pt x="142" y="45"/>
                  <a:pt x="142" y="45"/>
                  <a:pt x="142" y="45"/>
                </a:cubicBezTo>
                <a:cubicBezTo>
                  <a:pt x="141" y="45"/>
                  <a:pt x="141" y="44"/>
                  <a:pt x="141" y="44"/>
                </a:cubicBezTo>
                <a:cubicBezTo>
                  <a:pt x="137" y="44"/>
                  <a:pt x="132" y="44"/>
                  <a:pt x="128" y="44"/>
                </a:cubicBezTo>
                <a:cubicBezTo>
                  <a:pt x="118" y="43"/>
                  <a:pt x="107" y="43"/>
                  <a:pt x="97" y="43"/>
                </a:cubicBezTo>
                <a:cubicBezTo>
                  <a:pt x="97" y="43"/>
                  <a:pt x="96" y="43"/>
                  <a:pt x="96" y="43"/>
                </a:cubicBezTo>
                <a:cubicBezTo>
                  <a:pt x="95" y="43"/>
                  <a:pt x="95" y="44"/>
                  <a:pt x="96" y="44"/>
                </a:cubicBezTo>
                <a:cubicBezTo>
                  <a:pt x="96" y="44"/>
                  <a:pt x="97" y="44"/>
                  <a:pt x="98" y="44"/>
                </a:cubicBezTo>
                <a:cubicBezTo>
                  <a:pt x="109" y="44"/>
                  <a:pt x="121" y="44"/>
                  <a:pt x="133" y="45"/>
                </a:cubicBezTo>
                <a:cubicBezTo>
                  <a:pt x="136" y="45"/>
                  <a:pt x="139" y="45"/>
                  <a:pt x="142" y="45"/>
                </a:cubicBezTo>
                <a:close/>
                <a:moveTo>
                  <a:pt x="217" y="97"/>
                </a:moveTo>
                <a:cubicBezTo>
                  <a:pt x="219" y="96"/>
                  <a:pt x="220" y="95"/>
                  <a:pt x="221" y="93"/>
                </a:cubicBezTo>
                <a:cubicBezTo>
                  <a:pt x="222" y="92"/>
                  <a:pt x="223" y="91"/>
                  <a:pt x="224" y="90"/>
                </a:cubicBezTo>
                <a:cubicBezTo>
                  <a:pt x="224" y="89"/>
                  <a:pt x="224" y="87"/>
                  <a:pt x="224" y="86"/>
                </a:cubicBezTo>
                <a:cubicBezTo>
                  <a:pt x="224" y="86"/>
                  <a:pt x="224" y="86"/>
                  <a:pt x="224" y="86"/>
                </a:cubicBezTo>
                <a:cubicBezTo>
                  <a:pt x="224" y="86"/>
                  <a:pt x="224" y="85"/>
                  <a:pt x="224" y="85"/>
                </a:cubicBezTo>
                <a:cubicBezTo>
                  <a:pt x="224" y="85"/>
                  <a:pt x="224" y="86"/>
                  <a:pt x="223" y="86"/>
                </a:cubicBezTo>
                <a:cubicBezTo>
                  <a:pt x="221" y="88"/>
                  <a:pt x="219" y="91"/>
                  <a:pt x="217" y="94"/>
                </a:cubicBezTo>
                <a:cubicBezTo>
                  <a:pt x="217" y="95"/>
                  <a:pt x="216" y="95"/>
                  <a:pt x="217" y="96"/>
                </a:cubicBezTo>
                <a:cubicBezTo>
                  <a:pt x="217" y="97"/>
                  <a:pt x="217" y="97"/>
                  <a:pt x="217" y="97"/>
                </a:cubicBezTo>
                <a:close/>
                <a:moveTo>
                  <a:pt x="214" y="62"/>
                </a:moveTo>
                <a:cubicBezTo>
                  <a:pt x="214" y="62"/>
                  <a:pt x="214" y="62"/>
                  <a:pt x="214" y="62"/>
                </a:cubicBezTo>
                <a:cubicBezTo>
                  <a:pt x="212" y="64"/>
                  <a:pt x="209" y="66"/>
                  <a:pt x="207" y="69"/>
                </a:cubicBezTo>
                <a:cubicBezTo>
                  <a:pt x="208" y="70"/>
                  <a:pt x="209" y="71"/>
                  <a:pt x="209" y="72"/>
                </a:cubicBezTo>
                <a:cubicBezTo>
                  <a:pt x="211" y="70"/>
                  <a:pt x="212" y="68"/>
                  <a:pt x="214" y="66"/>
                </a:cubicBezTo>
                <a:cubicBezTo>
                  <a:pt x="214" y="66"/>
                  <a:pt x="214" y="66"/>
                  <a:pt x="214" y="66"/>
                </a:cubicBezTo>
                <a:cubicBezTo>
                  <a:pt x="214" y="64"/>
                  <a:pt x="214" y="63"/>
                  <a:pt x="214" y="62"/>
                </a:cubicBezTo>
                <a:close/>
                <a:moveTo>
                  <a:pt x="44" y="90"/>
                </a:moveTo>
                <a:cubicBezTo>
                  <a:pt x="42" y="90"/>
                  <a:pt x="42" y="90"/>
                  <a:pt x="41" y="91"/>
                </a:cubicBezTo>
                <a:cubicBezTo>
                  <a:pt x="40" y="92"/>
                  <a:pt x="38" y="92"/>
                  <a:pt x="37" y="91"/>
                </a:cubicBezTo>
                <a:cubicBezTo>
                  <a:pt x="35" y="91"/>
                  <a:pt x="34" y="91"/>
                  <a:pt x="32" y="91"/>
                </a:cubicBezTo>
                <a:cubicBezTo>
                  <a:pt x="31" y="91"/>
                  <a:pt x="30" y="91"/>
                  <a:pt x="29" y="91"/>
                </a:cubicBezTo>
                <a:cubicBezTo>
                  <a:pt x="28" y="91"/>
                  <a:pt x="26" y="91"/>
                  <a:pt x="25" y="92"/>
                </a:cubicBezTo>
                <a:cubicBezTo>
                  <a:pt x="25" y="92"/>
                  <a:pt x="25" y="92"/>
                  <a:pt x="25" y="92"/>
                </a:cubicBezTo>
                <a:cubicBezTo>
                  <a:pt x="27" y="92"/>
                  <a:pt x="30" y="93"/>
                  <a:pt x="32" y="93"/>
                </a:cubicBezTo>
                <a:cubicBezTo>
                  <a:pt x="34" y="93"/>
                  <a:pt x="37" y="93"/>
                  <a:pt x="39" y="93"/>
                </a:cubicBezTo>
                <a:cubicBezTo>
                  <a:pt x="40" y="93"/>
                  <a:pt x="41" y="93"/>
                  <a:pt x="42" y="93"/>
                </a:cubicBezTo>
                <a:cubicBezTo>
                  <a:pt x="42" y="93"/>
                  <a:pt x="43" y="93"/>
                  <a:pt x="43" y="92"/>
                </a:cubicBezTo>
                <a:cubicBezTo>
                  <a:pt x="43" y="91"/>
                  <a:pt x="44" y="91"/>
                  <a:pt x="44" y="90"/>
                </a:cubicBezTo>
                <a:close/>
                <a:moveTo>
                  <a:pt x="148" y="92"/>
                </a:moveTo>
                <a:cubicBezTo>
                  <a:pt x="151" y="93"/>
                  <a:pt x="157" y="93"/>
                  <a:pt x="158" y="92"/>
                </a:cubicBezTo>
                <a:cubicBezTo>
                  <a:pt x="157" y="90"/>
                  <a:pt x="155" y="89"/>
                  <a:pt x="154" y="87"/>
                </a:cubicBezTo>
                <a:cubicBezTo>
                  <a:pt x="152" y="89"/>
                  <a:pt x="150" y="90"/>
                  <a:pt x="148" y="92"/>
                </a:cubicBezTo>
                <a:close/>
                <a:moveTo>
                  <a:pt x="51" y="68"/>
                </a:moveTo>
                <a:cubicBezTo>
                  <a:pt x="50" y="67"/>
                  <a:pt x="50" y="65"/>
                  <a:pt x="49" y="64"/>
                </a:cubicBezTo>
                <a:cubicBezTo>
                  <a:pt x="47" y="66"/>
                  <a:pt x="46" y="68"/>
                  <a:pt x="45" y="70"/>
                </a:cubicBezTo>
                <a:cubicBezTo>
                  <a:pt x="46" y="71"/>
                  <a:pt x="47" y="72"/>
                  <a:pt x="47" y="73"/>
                </a:cubicBezTo>
                <a:cubicBezTo>
                  <a:pt x="49" y="71"/>
                  <a:pt x="50" y="70"/>
                  <a:pt x="51" y="68"/>
                </a:cubicBezTo>
                <a:close/>
                <a:moveTo>
                  <a:pt x="81" y="81"/>
                </a:moveTo>
                <a:cubicBezTo>
                  <a:pt x="82" y="79"/>
                  <a:pt x="84" y="77"/>
                  <a:pt x="85" y="74"/>
                </a:cubicBezTo>
                <a:cubicBezTo>
                  <a:pt x="84" y="74"/>
                  <a:pt x="83" y="74"/>
                  <a:pt x="81" y="74"/>
                </a:cubicBezTo>
                <a:cubicBezTo>
                  <a:pt x="81" y="74"/>
                  <a:pt x="81" y="74"/>
                  <a:pt x="81" y="74"/>
                </a:cubicBezTo>
                <a:cubicBezTo>
                  <a:pt x="80" y="75"/>
                  <a:pt x="79" y="77"/>
                  <a:pt x="78" y="78"/>
                </a:cubicBezTo>
                <a:cubicBezTo>
                  <a:pt x="79" y="79"/>
                  <a:pt x="80" y="80"/>
                  <a:pt x="81" y="81"/>
                </a:cubicBezTo>
                <a:close/>
                <a:moveTo>
                  <a:pt x="144" y="82"/>
                </a:moveTo>
                <a:cubicBezTo>
                  <a:pt x="144" y="82"/>
                  <a:pt x="144" y="82"/>
                  <a:pt x="144" y="82"/>
                </a:cubicBezTo>
                <a:cubicBezTo>
                  <a:pt x="143" y="83"/>
                  <a:pt x="142" y="84"/>
                  <a:pt x="142" y="85"/>
                </a:cubicBezTo>
                <a:cubicBezTo>
                  <a:pt x="141" y="85"/>
                  <a:pt x="140" y="86"/>
                  <a:pt x="139" y="87"/>
                </a:cubicBezTo>
                <a:cubicBezTo>
                  <a:pt x="141" y="89"/>
                  <a:pt x="142" y="91"/>
                  <a:pt x="143" y="92"/>
                </a:cubicBezTo>
                <a:cubicBezTo>
                  <a:pt x="144" y="88"/>
                  <a:pt x="144" y="85"/>
                  <a:pt x="144" y="82"/>
                </a:cubicBezTo>
                <a:close/>
                <a:moveTo>
                  <a:pt x="164" y="90"/>
                </a:moveTo>
                <a:cubicBezTo>
                  <a:pt x="164" y="91"/>
                  <a:pt x="164" y="92"/>
                  <a:pt x="164" y="93"/>
                </a:cubicBezTo>
                <a:cubicBezTo>
                  <a:pt x="165" y="93"/>
                  <a:pt x="166" y="93"/>
                  <a:pt x="168" y="93"/>
                </a:cubicBezTo>
                <a:cubicBezTo>
                  <a:pt x="168" y="92"/>
                  <a:pt x="169" y="90"/>
                  <a:pt x="170" y="89"/>
                </a:cubicBezTo>
                <a:cubicBezTo>
                  <a:pt x="169" y="88"/>
                  <a:pt x="169" y="87"/>
                  <a:pt x="168" y="87"/>
                </a:cubicBezTo>
                <a:cubicBezTo>
                  <a:pt x="167" y="88"/>
                  <a:pt x="166" y="90"/>
                  <a:pt x="164" y="90"/>
                </a:cubicBezTo>
                <a:close/>
                <a:moveTo>
                  <a:pt x="166" y="49"/>
                </a:moveTo>
                <a:cubicBezTo>
                  <a:pt x="164" y="49"/>
                  <a:pt x="161" y="49"/>
                  <a:pt x="158" y="49"/>
                </a:cubicBezTo>
                <a:cubicBezTo>
                  <a:pt x="158" y="49"/>
                  <a:pt x="158" y="49"/>
                  <a:pt x="159" y="49"/>
                </a:cubicBezTo>
                <a:cubicBezTo>
                  <a:pt x="160" y="49"/>
                  <a:pt x="160" y="50"/>
                  <a:pt x="160" y="51"/>
                </a:cubicBezTo>
                <a:cubicBezTo>
                  <a:pt x="160" y="51"/>
                  <a:pt x="160" y="52"/>
                  <a:pt x="160" y="52"/>
                </a:cubicBezTo>
                <a:cubicBezTo>
                  <a:pt x="162" y="52"/>
                  <a:pt x="164" y="52"/>
                  <a:pt x="166" y="52"/>
                </a:cubicBezTo>
                <a:cubicBezTo>
                  <a:pt x="166" y="51"/>
                  <a:pt x="166" y="50"/>
                  <a:pt x="166" y="49"/>
                </a:cubicBezTo>
                <a:close/>
                <a:moveTo>
                  <a:pt x="145" y="48"/>
                </a:moveTo>
                <a:cubicBezTo>
                  <a:pt x="143" y="48"/>
                  <a:pt x="137" y="48"/>
                  <a:pt x="135" y="48"/>
                </a:cubicBezTo>
                <a:cubicBezTo>
                  <a:pt x="136" y="49"/>
                  <a:pt x="135" y="50"/>
                  <a:pt x="135" y="51"/>
                </a:cubicBezTo>
                <a:cubicBezTo>
                  <a:pt x="135" y="51"/>
                  <a:pt x="136" y="51"/>
                  <a:pt x="136" y="51"/>
                </a:cubicBezTo>
                <a:cubicBezTo>
                  <a:pt x="138" y="51"/>
                  <a:pt x="139" y="51"/>
                  <a:pt x="141" y="51"/>
                </a:cubicBezTo>
                <a:cubicBezTo>
                  <a:pt x="141" y="50"/>
                  <a:pt x="142" y="50"/>
                  <a:pt x="142" y="50"/>
                </a:cubicBezTo>
                <a:cubicBezTo>
                  <a:pt x="143" y="49"/>
                  <a:pt x="143" y="49"/>
                  <a:pt x="144" y="49"/>
                </a:cubicBezTo>
                <a:cubicBezTo>
                  <a:pt x="144" y="49"/>
                  <a:pt x="144" y="49"/>
                  <a:pt x="145" y="49"/>
                </a:cubicBezTo>
                <a:cubicBezTo>
                  <a:pt x="145" y="49"/>
                  <a:pt x="145" y="49"/>
                  <a:pt x="145" y="48"/>
                </a:cubicBezTo>
                <a:close/>
                <a:moveTo>
                  <a:pt x="10" y="46"/>
                </a:moveTo>
                <a:cubicBezTo>
                  <a:pt x="9" y="49"/>
                  <a:pt x="10" y="57"/>
                  <a:pt x="11" y="58"/>
                </a:cubicBezTo>
                <a:cubicBezTo>
                  <a:pt x="11" y="57"/>
                  <a:pt x="11" y="56"/>
                  <a:pt x="12" y="55"/>
                </a:cubicBezTo>
                <a:cubicBezTo>
                  <a:pt x="12" y="54"/>
                  <a:pt x="12" y="53"/>
                  <a:pt x="13" y="52"/>
                </a:cubicBezTo>
                <a:cubicBezTo>
                  <a:pt x="13" y="51"/>
                  <a:pt x="13" y="51"/>
                  <a:pt x="13" y="50"/>
                </a:cubicBezTo>
                <a:cubicBezTo>
                  <a:pt x="12" y="49"/>
                  <a:pt x="12" y="48"/>
                  <a:pt x="12" y="48"/>
                </a:cubicBezTo>
                <a:cubicBezTo>
                  <a:pt x="12" y="47"/>
                  <a:pt x="13" y="47"/>
                  <a:pt x="13" y="47"/>
                </a:cubicBezTo>
                <a:cubicBezTo>
                  <a:pt x="12" y="47"/>
                  <a:pt x="11" y="47"/>
                  <a:pt x="10" y="46"/>
                </a:cubicBezTo>
                <a:close/>
                <a:moveTo>
                  <a:pt x="90" y="63"/>
                </a:moveTo>
                <a:cubicBezTo>
                  <a:pt x="90" y="63"/>
                  <a:pt x="89" y="63"/>
                  <a:pt x="89" y="64"/>
                </a:cubicBezTo>
                <a:cubicBezTo>
                  <a:pt x="88" y="65"/>
                  <a:pt x="87" y="67"/>
                  <a:pt x="86" y="68"/>
                </a:cubicBezTo>
                <a:cubicBezTo>
                  <a:pt x="85" y="69"/>
                  <a:pt x="84" y="70"/>
                  <a:pt x="84" y="72"/>
                </a:cubicBezTo>
                <a:cubicBezTo>
                  <a:pt x="85" y="72"/>
                  <a:pt x="86" y="72"/>
                  <a:pt x="86" y="72"/>
                </a:cubicBezTo>
                <a:cubicBezTo>
                  <a:pt x="88" y="70"/>
                  <a:pt x="89" y="67"/>
                  <a:pt x="91" y="64"/>
                </a:cubicBezTo>
                <a:cubicBezTo>
                  <a:pt x="91" y="64"/>
                  <a:pt x="90" y="63"/>
                  <a:pt x="90" y="63"/>
                </a:cubicBezTo>
                <a:close/>
                <a:moveTo>
                  <a:pt x="42" y="63"/>
                </a:moveTo>
                <a:cubicBezTo>
                  <a:pt x="42" y="63"/>
                  <a:pt x="42" y="63"/>
                  <a:pt x="42" y="63"/>
                </a:cubicBezTo>
                <a:cubicBezTo>
                  <a:pt x="43" y="62"/>
                  <a:pt x="44" y="60"/>
                  <a:pt x="46" y="58"/>
                </a:cubicBezTo>
                <a:cubicBezTo>
                  <a:pt x="45" y="57"/>
                  <a:pt x="44" y="56"/>
                  <a:pt x="43" y="54"/>
                </a:cubicBezTo>
                <a:cubicBezTo>
                  <a:pt x="42" y="56"/>
                  <a:pt x="41" y="57"/>
                  <a:pt x="41" y="58"/>
                </a:cubicBezTo>
                <a:cubicBezTo>
                  <a:pt x="41" y="58"/>
                  <a:pt x="41" y="58"/>
                  <a:pt x="41" y="58"/>
                </a:cubicBezTo>
                <a:cubicBezTo>
                  <a:pt x="41" y="60"/>
                  <a:pt x="41" y="62"/>
                  <a:pt x="42" y="63"/>
                </a:cubicBezTo>
                <a:close/>
                <a:moveTo>
                  <a:pt x="75" y="64"/>
                </a:moveTo>
                <a:cubicBezTo>
                  <a:pt x="75" y="63"/>
                  <a:pt x="74" y="62"/>
                  <a:pt x="74" y="62"/>
                </a:cubicBezTo>
                <a:cubicBezTo>
                  <a:pt x="73" y="62"/>
                  <a:pt x="72" y="62"/>
                  <a:pt x="71" y="63"/>
                </a:cubicBezTo>
                <a:cubicBezTo>
                  <a:pt x="71" y="64"/>
                  <a:pt x="70" y="65"/>
                  <a:pt x="70" y="65"/>
                </a:cubicBezTo>
                <a:cubicBezTo>
                  <a:pt x="70" y="66"/>
                  <a:pt x="69" y="66"/>
                  <a:pt x="69" y="67"/>
                </a:cubicBezTo>
                <a:cubicBezTo>
                  <a:pt x="70" y="67"/>
                  <a:pt x="70" y="68"/>
                  <a:pt x="70" y="69"/>
                </a:cubicBezTo>
                <a:cubicBezTo>
                  <a:pt x="70" y="69"/>
                  <a:pt x="71" y="69"/>
                  <a:pt x="71" y="69"/>
                </a:cubicBezTo>
                <a:cubicBezTo>
                  <a:pt x="72" y="67"/>
                  <a:pt x="74" y="65"/>
                  <a:pt x="75" y="64"/>
                </a:cubicBezTo>
                <a:close/>
                <a:moveTo>
                  <a:pt x="18" y="61"/>
                </a:moveTo>
                <a:cubicBezTo>
                  <a:pt x="20" y="59"/>
                  <a:pt x="21" y="57"/>
                  <a:pt x="22" y="55"/>
                </a:cubicBezTo>
                <a:cubicBezTo>
                  <a:pt x="22" y="55"/>
                  <a:pt x="22" y="54"/>
                  <a:pt x="22" y="54"/>
                </a:cubicBezTo>
                <a:cubicBezTo>
                  <a:pt x="22" y="53"/>
                  <a:pt x="22" y="52"/>
                  <a:pt x="21" y="50"/>
                </a:cubicBezTo>
                <a:cubicBezTo>
                  <a:pt x="21" y="51"/>
                  <a:pt x="21" y="51"/>
                  <a:pt x="21" y="51"/>
                </a:cubicBezTo>
                <a:cubicBezTo>
                  <a:pt x="20" y="53"/>
                  <a:pt x="18" y="56"/>
                  <a:pt x="17" y="59"/>
                </a:cubicBezTo>
                <a:cubicBezTo>
                  <a:pt x="17" y="59"/>
                  <a:pt x="17" y="59"/>
                  <a:pt x="17" y="60"/>
                </a:cubicBezTo>
                <a:cubicBezTo>
                  <a:pt x="18" y="60"/>
                  <a:pt x="18" y="60"/>
                  <a:pt x="18" y="61"/>
                </a:cubicBezTo>
                <a:close/>
                <a:moveTo>
                  <a:pt x="243" y="85"/>
                </a:moveTo>
                <a:cubicBezTo>
                  <a:pt x="245" y="84"/>
                  <a:pt x="245" y="84"/>
                  <a:pt x="244" y="82"/>
                </a:cubicBezTo>
                <a:cubicBezTo>
                  <a:pt x="244" y="82"/>
                  <a:pt x="244" y="82"/>
                  <a:pt x="244" y="82"/>
                </a:cubicBezTo>
                <a:cubicBezTo>
                  <a:pt x="241" y="79"/>
                  <a:pt x="239" y="77"/>
                  <a:pt x="237" y="74"/>
                </a:cubicBezTo>
                <a:cubicBezTo>
                  <a:pt x="237" y="74"/>
                  <a:pt x="237" y="74"/>
                  <a:pt x="236" y="73"/>
                </a:cubicBezTo>
                <a:cubicBezTo>
                  <a:pt x="238" y="78"/>
                  <a:pt x="240" y="82"/>
                  <a:pt x="243" y="85"/>
                </a:cubicBezTo>
                <a:close/>
                <a:moveTo>
                  <a:pt x="210" y="31"/>
                </a:moveTo>
                <a:cubicBezTo>
                  <a:pt x="210" y="31"/>
                  <a:pt x="210" y="31"/>
                  <a:pt x="210" y="31"/>
                </a:cubicBezTo>
                <a:cubicBezTo>
                  <a:pt x="210" y="30"/>
                  <a:pt x="209" y="30"/>
                  <a:pt x="209" y="30"/>
                </a:cubicBezTo>
                <a:cubicBezTo>
                  <a:pt x="207" y="27"/>
                  <a:pt x="206" y="24"/>
                  <a:pt x="204" y="21"/>
                </a:cubicBezTo>
                <a:cubicBezTo>
                  <a:pt x="203" y="18"/>
                  <a:pt x="201" y="16"/>
                  <a:pt x="199" y="13"/>
                </a:cubicBezTo>
                <a:cubicBezTo>
                  <a:pt x="198" y="13"/>
                  <a:pt x="198" y="13"/>
                  <a:pt x="197" y="12"/>
                </a:cubicBezTo>
                <a:cubicBezTo>
                  <a:pt x="197" y="12"/>
                  <a:pt x="197" y="12"/>
                  <a:pt x="197" y="12"/>
                </a:cubicBezTo>
                <a:cubicBezTo>
                  <a:pt x="198" y="13"/>
                  <a:pt x="198" y="14"/>
                  <a:pt x="199" y="15"/>
                </a:cubicBezTo>
                <a:cubicBezTo>
                  <a:pt x="200" y="15"/>
                  <a:pt x="200" y="16"/>
                  <a:pt x="200" y="17"/>
                </a:cubicBezTo>
                <a:cubicBezTo>
                  <a:pt x="200" y="17"/>
                  <a:pt x="200" y="18"/>
                  <a:pt x="201" y="18"/>
                </a:cubicBezTo>
                <a:cubicBezTo>
                  <a:pt x="204" y="22"/>
                  <a:pt x="206" y="26"/>
                  <a:pt x="209" y="30"/>
                </a:cubicBezTo>
                <a:cubicBezTo>
                  <a:pt x="209" y="31"/>
                  <a:pt x="209" y="31"/>
                  <a:pt x="210" y="31"/>
                </a:cubicBezTo>
                <a:close/>
                <a:moveTo>
                  <a:pt x="234" y="82"/>
                </a:moveTo>
                <a:cubicBezTo>
                  <a:pt x="234" y="81"/>
                  <a:pt x="234" y="80"/>
                  <a:pt x="234" y="80"/>
                </a:cubicBezTo>
                <a:cubicBezTo>
                  <a:pt x="232" y="77"/>
                  <a:pt x="231" y="74"/>
                  <a:pt x="229" y="72"/>
                </a:cubicBezTo>
                <a:cubicBezTo>
                  <a:pt x="227" y="69"/>
                  <a:pt x="226" y="66"/>
                  <a:pt x="224" y="63"/>
                </a:cubicBezTo>
                <a:cubicBezTo>
                  <a:pt x="224" y="63"/>
                  <a:pt x="224" y="62"/>
                  <a:pt x="224" y="62"/>
                </a:cubicBezTo>
                <a:cubicBezTo>
                  <a:pt x="223" y="63"/>
                  <a:pt x="223" y="63"/>
                  <a:pt x="222" y="64"/>
                </a:cubicBezTo>
                <a:cubicBezTo>
                  <a:pt x="223" y="65"/>
                  <a:pt x="224" y="66"/>
                  <a:pt x="225" y="67"/>
                </a:cubicBezTo>
                <a:cubicBezTo>
                  <a:pt x="225" y="67"/>
                  <a:pt x="225" y="67"/>
                  <a:pt x="225" y="67"/>
                </a:cubicBezTo>
                <a:cubicBezTo>
                  <a:pt x="226" y="67"/>
                  <a:pt x="227" y="68"/>
                  <a:pt x="227" y="69"/>
                </a:cubicBezTo>
                <a:cubicBezTo>
                  <a:pt x="227" y="70"/>
                  <a:pt x="228" y="71"/>
                  <a:pt x="228" y="72"/>
                </a:cubicBezTo>
                <a:cubicBezTo>
                  <a:pt x="230" y="75"/>
                  <a:pt x="232" y="78"/>
                  <a:pt x="233" y="81"/>
                </a:cubicBezTo>
                <a:cubicBezTo>
                  <a:pt x="233" y="81"/>
                  <a:pt x="234" y="81"/>
                  <a:pt x="234" y="82"/>
                </a:cubicBezTo>
                <a:close/>
                <a:moveTo>
                  <a:pt x="222" y="59"/>
                </a:moveTo>
                <a:cubicBezTo>
                  <a:pt x="219" y="56"/>
                  <a:pt x="217" y="54"/>
                  <a:pt x="214" y="51"/>
                </a:cubicBezTo>
                <a:cubicBezTo>
                  <a:pt x="214" y="51"/>
                  <a:pt x="214" y="52"/>
                  <a:pt x="213" y="52"/>
                </a:cubicBezTo>
                <a:cubicBezTo>
                  <a:pt x="214" y="53"/>
                  <a:pt x="215" y="54"/>
                  <a:pt x="216" y="55"/>
                </a:cubicBezTo>
                <a:cubicBezTo>
                  <a:pt x="216" y="55"/>
                  <a:pt x="216" y="55"/>
                  <a:pt x="216" y="55"/>
                </a:cubicBezTo>
                <a:cubicBezTo>
                  <a:pt x="217" y="56"/>
                  <a:pt x="217" y="56"/>
                  <a:pt x="217" y="57"/>
                </a:cubicBezTo>
                <a:cubicBezTo>
                  <a:pt x="217" y="57"/>
                  <a:pt x="217" y="57"/>
                  <a:pt x="218" y="58"/>
                </a:cubicBezTo>
                <a:cubicBezTo>
                  <a:pt x="218" y="59"/>
                  <a:pt x="219" y="60"/>
                  <a:pt x="220" y="61"/>
                </a:cubicBezTo>
                <a:cubicBezTo>
                  <a:pt x="221" y="60"/>
                  <a:pt x="221" y="60"/>
                  <a:pt x="222" y="59"/>
                </a:cubicBezTo>
                <a:close/>
                <a:moveTo>
                  <a:pt x="220" y="67"/>
                </a:moveTo>
                <a:cubicBezTo>
                  <a:pt x="219" y="67"/>
                  <a:pt x="219" y="68"/>
                  <a:pt x="218" y="69"/>
                </a:cubicBezTo>
                <a:cubicBezTo>
                  <a:pt x="218" y="70"/>
                  <a:pt x="217" y="71"/>
                  <a:pt x="218" y="72"/>
                </a:cubicBezTo>
                <a:cubicBezTo>
                  <a:pt x="218" y="73"/>
                  <a:pt x="218" y="74"/>
                  <a:pt x="218" y="75"/>
                </a:cubicBezTo>
                <a:cubicBezTo>
                  <a:pt x="220" y="73"/>
                  <a:pt x="221" y="72"/>
                  <a:pt x="222" y="71"/>
                </a:cubicBezTo>
                <a:cubicBezTo>
                  <a:pt x="222" y="69"/>
                  <a:pt x="221" y="68"/>
                  <a:pt x="220" y="67"/>
                </a:cubicBezTo>
                <a:close/>
                <a:moveTo>
                  <a:pt x="56" y="63"/>
                </a:moveTo>
                <a:cubicBezTo>
                  <a:pt x="57" y="61"/>
                  <a:pt x="58" y="60"/>
                  <a:pt x="59" y="59"/>
                </a:cubicBezTo>
                <a:cubicBezTo>
                  <a:pt x="58" y="57"/>
                  <a:pt x="57" y="55"/>
                  <a:pt x="55" y="53"/>
                </a:cubicBezTo>
                <a:cubicBezTo>
                  <a:pt x="55" y="53"/>
                  <a:pt x="55" y="54"/>
                  <a:pt x="55" y="55"/>
                </a:cubicBezTo>
                <a:cubicBezTo>
                  <a:pt x="55" y="55"/>
                  <a:pt x="55" y="56"/>
                  <a:pt x="55" y="56"/>
                </a:cubicBezTo>
                <a:cubicBezTo>
                  <a:pt x="55" y="58"/>
                  <a:pt x="56" y="60"/>
                  <a:pt x="56" y="63"/>
                </a:cubicBezTo>
                <a:close/>
                <a:moveTo>
                  <a:pt x="64" y="48"/>
                </a:moveTo>
                <a:cubicBezTo>
                  <a:pt x="64" y="48"/>
                  <a:pt x="64" y="48"/>
                  <a:pt x="64" y="48"/>
                </a:cubicBezTo>
                <a:cubicBezTo>
                  <a:pt x="62" y="48"/>
                  <a:pt x="61" y="48"/>
                  <a:pt x="60" y="47"/>
                </a:cubicBezTo>
                <a:cubicBezTo>
                  <a:pt x="59" y="47"/>
                  <a:pt x="58" y="48"/>
                  <a:pt x="58" y="49"/>
                </a:cubicBezTo>
                <a:cubicBezTo>
                  <a:pt x="57" y="50"/>
                  <a:pt x="57" y="50"/>
                  <a:pt x="57" y="51"/>
                </a:cubicBezTo>
                <a:cubicBezTo>
                  <a:pt x="59" y="51"/>
                  <a:pt x="62" y="51"/>
                  <a:pt x="64" y="51"/>
                </a:cubicBezTo>
                <a:cubicBezTo>
                  <a:pt x="64" y="50"/>
                  <a:pt x="64" y="49"/>
                  <a:pt x="64" y="48"/>
                </a:cubicBezTo>
                <a:close/>
                <a:moveTo>
                  <a:pt x="102" y="50"/>
                </a:moveTo>
                <a:cubicBezTo>
                  <a:pt x="103" y="51"/>
                  <a:pt x="103" y="51"/>
                  <a:pt x="104" y="51"/>
                </a:cubicBezTo>
                <a:cubicBezTo>
                  <a:pt x="106" y="51"/>
                  <a:pt x="107" y="51"/>
                  <a:pt x="109" y="51"/>
                </a:cubicBezTo>
                <a:cubicBezTo>
                  <a:pt x="110" y="51"/>
                  <a:pt x="110" y="51"/>
                  <a:pt x="111" y="50"/>
                </a:cubicBezTo>
                <a:cubicBezTo>
                  <a:pt x="111" y="50"/>
                  <a:pt x="112" y="49"/>
                  <a:pt x="112" y="48"/>
                </a:cubicBezTo>
                <a:cubicBezTo>
                  <a:pt x="109" y="48"/>
                  <a:pt x="107" y="48"/>
                  <a:pt x="104" y="48"/>
                </a:cubicBezTo>
                <a:cubicBezTo>
                  <a:pt x="103" y="49"/>
                  <a:pt x="103" y="50"/>
                  <a:pt x="102" y="50"/>
                </a:cubicBezTo>
                <a:close/>
                <a:moveTo>
                  <a:pt x="152" y="64"/>
                </a:moveTo>
                <a:cubicBezTo>
                  <a:pt x="152" y="64"/>
                  <a:pt x="152" y="65"/>
                  <a:pt x="153" y="65"/>
                </a:cubicBezTo>
                <a:cubicBezTo>
                  <a:pt x="153" y="65"/>
                  <a:pt x="153" y="66"/>
                  <a:pt x="153" y="66"/>
                </a:cubicBezTo>
                <a:cubicBezTo>
                  <a:pt x="154" y="66"/>
                  <a:pt x="155" y="66"/>
                  <a:pt x="155" y="66"/>
                </a:cubicBezTo>
                <a:cubicBezTo>
                  <a:pt x="156" y="65"/>
                  <a:pt x="157" y="65"/>
                  <a:pt x="156" y="64"/>
                </a:cubicBezTo>
                <a:cubicBezTo>
                  <a:pt x="156" y="63"/>
                  <a:pt x="156" y="62"/>
                  <a:pt x="156" y="61"/>
                </a:cubicBezTo>
                <a:cubicBezTo>
                  <a:pt x="156" y="60"/>
                  <a:pt x="155" y="60"/>
                  <a:pt x="155" y="59"/>
                </a:cubicBezTo>
                <a:cubicBezTo>
                  <a:pt x="154" y="60"/>
                  <a:pt x="153" y="62"/>
                  <a:pt x="152" y="64"/>
                </a:cubicBezTo>
                <a:close/>
                <a:moveTo>
                  <a:pt x="210" y="79"/>
                </a:moveTo>
                <a:cubicBezTo>
                  <a:pt x="209" y="81"/>
                  <a:pt x="207" y="82"/>
                  <a:pt x="207" y="85"/>
                </a:cubicBezTo>
                <a:cubicBezTo>
                  <a:pt x="206" y="86"/>
                  <a:pt x="206" y="87"/>
                  <a:pt x="207" y="88"/>
                </a:cubicBezTo>
                <a:cubicBezTo>
                  <a:pt x="209" y="86"/>
                  <a:pt x="210" y="84"/>
                  <a:pt x="212" y="82"/>
                </a:cubicBezTo>
                <a:cubicBezTo>
                  <a:pt x="211" y="81"/>
                  <a:pt x="211" y="80"/>
                  <a:pt x="210" y="79"/>
                </a:cubicBezTo>
                <a:close/>
                <a:moveTo>
                  <a:pt x="163" y="77"/>
                </a:moveTo>
                <a:cubicBezTo>
                  <a:pt x="164" y="77"/>
                  <a:pt x="164" y="78"/>
                  <a:pt x="165" y="78"/>
                </a:cubicBezTo>
                <a:cubicBezTo>
                  <a:pt x="166" y="78"/>
                  <a:pt x="167" y="78"/>
                  <a:pt x="168" y="78"/>
                </a:cubicBezTo>
                <a:cubicBezTo>
                  <a:pt x="168" y="78"/>
                  <a:pt x="168" y="78"/>
                  <a:pt x="168" y="78"/>
                </a:cubicBezTo>
                <a:cubicBezTo>
                  <a:pt x="169" y="77"/>
                  <a:pt x="169" y="76"/>
                  <a:pt x="169" y="76"/>
                </a:cubicBezTo>
                <a:cubicBezTo>
                  <a:pt x="169" y="75"/>
                  <a:pt x="168" y="74"/>
                  <a:pt x="168" y="73"/>
                </a:cubicBezTo>
                <a:cubicBezTo>
                  <a:pt x="167" y="74"/>
                  <a:pt x="166" y="74"/>
                  <a:pt x="166" y="74"/>
                </a:cubicBezTo>
                <a:cubicBezTo>
                  <a:pt x="165" y="75"/>
                  <a:pt x="164" y="76"/>
                  <a:pt x="163" y="77"/>
                </a:cubicBezTo>
                <a:close/>
                <a:moveTo>
                  <a:pt x="92" y="43"/>
                </a:moveTo>
                <a:cubicBezTo>
                  <a:pt x="83" y="43"/>
                  <a:pt x="74" y="43"/>
                  <a:pt x="66" y="43"/>
                </a:cubicBezTo>
                <a:cubicBezTo>
                  <a:pt x="72" y="44"/>
                  <a:pt x="78" y="44"/>
                  <a:pt x="84" y="44"/>
                </a:cubicBezTo>
                <a:cubicBezTo>
                  <a:pt x="86" y="44"/>
                  <a:pt x="88" y="44"/>
                  <a:pt x="91" y="44"/>
                </a:cubicBezTo>
                <a:cubicBezTo>
                  <a:pt x="91" y="44"/>
                  <a:pt x="92" y="44"/>
                  <a:pt x="92" y="43"/>
                </a:cubicBezTo>
                <a:close/>
                <a:moveTo>
                  <a:pt x="32" y="76"/>
                </a:moveTo>
                <a:cubicBezTo>
                  <a:pt x="34" y="74"/>
                  <a:pt x="35" y="72"/>
                  <a:pt x="37" y="71"/>
                </a:cubicBezTo>
                <a:cubicBezTo>
                  <a:pt x="36" y="70"/>
                  <a:pt x="35" y="69"/>
                  <a:pt x="35" y="68"/>
                </a:cubicBezTo>
                <a:cubicBezTo>
                  <a:pt x="34" y="70"/>
                  <a:pt x="33" y="71"/>
                  <a:pt x="32" y="73"/>
                </a:cubicBezTo>
                <a:cubicBezTo>
                  <a:pt x="32" y="73"/>
                  <a:pt x="32" y="74"/>
                  <a:pt x="32" y="74"/>
                </a:cubicBezTo>
                <a:cubicBezTo>
                  <a:pt x="32" y="75"/>
                  <a:pt x="32" y="75"/>
                  <a:pt x="32" y="76"/>
                </a:cubicBezTo>
                <a:close/>
                <a:moveTo>
                  <a:pt x="133" y="48"/>
                </a:moveTo>
                <a:cubicBezTo>
                  <a:pt x="133" y="48"/>
                  <a:pt x="133" y="48"/>
                  <a:pt x="133" y="48"/>
                </a:cubicBezTo>
                <a:cubicBezTo>
                  <a:pt x="131" y="48"/>
                  <a:pt x="128" y="48"/>
                  <a:pt x="126" y="48"/>
                </a:cubicBezTo>
                <a:cubicBezTo>
                  <a:pt x="126" y="48"/>
                  <a:pt x="125" y="48"/>
                  <a:pt x="125" y="48"/>
                </a:cubicBezTo>
                <a:cubicBezTo>
                  <a:pt x="125" y="49"/>
                  <a:pt x="124" y="50"/>
                  <a:pt x="124" y="51"/>
                </a:cubicBezTo>
                <a:cubicBezTo>
                  <a:pt x="125" y="51"/>
                  <a:pt x="126" y="51"/>
                  <a:pt x="127" y="51"/>
                </a:cubicBezTo>
                <a:cubicBezTo>
                  <a:pt x="127" y="51"/>
                  <a:pt x="127" y="51"/>
                  <a:pt x="127" y="51"/>
                </a:cubicBezTo>
                <a:cubicBezTo>
                  <a:pt x="128" y="50"/>
                  <a:pt x="128" y="50"/>
                  <a:pt x="129" y="49"/>
                </a:cubicBezTo>
                <a:cubicBezTo>
                  <a:pt x="130" y="49"/>
                  <a:pt x="130" y="49"/>
                  <a:pt x="131" y="50"/>
                </a:cubicBezTo>
                <a:cubicBezTo>
                  <a:pt x="132" y="49"/>
                  <a:pt x="132" y="49"/>
                  <a:pt x="133" y="48"/>
                </a:cubicBezTo>
                <a:close/>
                <a:moveTo>
                  <a:pt x="80" y="56"/>
                </a:moveTo>
                <a:cubicBezTo>
                  <a:pt x="80" y="56"/>
                  <a:pt x="80" y="55"/>
                  <a:pt x="80" y="55"/>
                </a:cubicBezTo>
                <a:cubicBezTo>
                  <a:pt x="80" y="54"/>
                  <a:pt x="77" y="54"/>
                  <a:pt x="77" y="55"/>
                </a:cubicBezTo>
                <a:cubicBezTo>
                  <a:pt x="77" y="55"/>
                  <a:pt x="76" y="55"/>
                  <a:pt x="76" y="55"/>
                </a:cubicBezTo>
                <a:cubicBezTo>
                  <a:pt x="76" y="56"/>
                  <a:pt x="75" y="57"/>
                  <a:pt x="75" y="57"/>
                </a:cubicBezTo>
                <a:cubicBezTo>
                  <a:pt x="75" y="58"/>
                  <a:pt x="75" y="58"/>
                  <a:pt x="75" y="58"/>
                </a:cubicBezTo>
                <a:cubicBezTo>
                  <a:pt x="75" y="59"/>
                  <a:pt x="75" y="59"/>
                  <a:pt x="76" y="59"/>
                </a:cubicBezTo>
                <a:cubicBezTo>
                  <a:pt x="77" y="59"/>
                  <a:pt x="78" y="58"/>
                  <a:pt x="79" y="58"/>
                </a:cubicBezTo>
                <a:cubicBezTo>
                  <a:pt x="80" y="58"/>
                  <a:pt x="80" y="57"/>
                  <a:pt x="80" y="56"/>
                </a:cubicBezTo>
                <a:close/>
                <a:moveTo>
                  <a:pt x="62" y="79"/>
                </a:moveTo>
                <a:cubicBezTo>
                  <a:pt x="62" y="80"/>
                  <a:pt x="62" y="80"/>
                  <a:pt x="62" y="80"/>
                </a:cubicBezTo>
                <a:cubicBezTo>
                  <a:pt x="65" y="77"/>
                  <a:pt x="67" y="75"/>
                  <a:pt x="69" y="72"/>
                </a:cubicBezTo>
                <a:cubicBezTo>
                  <a:pt x="68" y="71"/>
                  <a:pt x="67" y="71"/>
                  <a:pt x="66" y="71"/>
                </a:cubicBezTo>
                <a:cubicBezTo>
                  <a:pt x="65" y="74"/>
                  <a:pt x="63" y="77"/>
                  <a:pt x="62" y="79"/>
                </a:cubicBezTo>
                <a:close/>
                <a:moveTo>
                  <a:pt x="37" y="85"/>
                </a:moveTo>
                <a:cubicBezTo>
                  <a:pt x="37" y="85"/>
                  <a:pt x="37" y="85"/>
                  <a:pt x="37" y="85"/>
                </a:cubicBezTo>
                <a:cubicBezTo>
                  <a:pt x="37" y="85"/>
                  <a:pt x="38" y="85"/>
                  <a:pt x="38" y="85"/>
                </a:cubicBezTo>
                <a:cubicBezTo>
                  <a:pt x="39" y="83"/>
                  <a:pt x="41" y="81"/>
                  <a:pt x="42" y="79"/>
                </a:cubicBezTo>
                <a:cubicBezTo>
                  <a:pt x="43" y="78"/>
                  <a:pt x="43" y="77"/>
                  <a:pt x="43" y="75"/>
                </a:cubicBezTo>
                <a:cubicBezTo>
                  <a:pt x="43" y="75"/>
                  <a:pt x="42" y="76"/>
                  <a:pt x="42" y="76"/>
                </a:cubicBezTo>
                <a:cubicBezTo>
                  <a:pt x="42" y="76"/>
                  <a:pt x="41" y="77"/>
                  <a:pt x="41" y="77"/>
                </a:cubicBezTo>
                <a:cubicBezTo>
                  <a:pt x="40" y="79"/>
                  <a:pt x="38" y="82"/>
                  <a:pt x="37" y="85"/>
                </a:cubicBezTo>
                <a:cubicBezTo>
                  <a:pt x="37" y="85"/>
                  <a:pt x="37" y="85"/>
                  <a:pt x="37" y="85"/>
                </a:cubicBezTo>
                <a:close/>
                <a:moveTo>
                  <a:pt x="135" y="59"/>
                </a:moveTo>
                <a:cubicBezTo>
                  <a:pt x="134" y="57"/>
                  <a:pt x="134" y="57"/>
                  <a:pt x="133" y="57"/>
                </a:cubicBezTo>
                <a:cubicBezTo>
                  <a:pt x="132" y="57"/>
                  <a:pt x="132" y="57"/>
                  <a:pt x="131" y="57"/>
                </a:cubicBezTo>
                <a:cubicBezTo>
                  <a:pt x="130" y="57"/>
                  <a:pt x="130" y="57"/>
                  <a:pt x="130" y="58"/>
                </a:cubicBezTo>
                <a:cubicBezTo>
                  <a:pt x="130" y="59"/>
                  <a:pt x="130" y="61"/>
                  <a:pt x="131" y="62"/>
                </a:cubicBezTo>
                <a:cubicBezTo>
                  <a:pt x="131" y="62"/>
                  <a:pt x="131" y="63"/>
                  <a:pt x="131" y="63"/>
                </a:cubicBezTo>
                <a:cubicBezTo>
                  <a:pt x="132" y="62"/>
                  <a:pt x="134" y="60"/>
                  <a:pt x="135" y="59"/>
                </a:cubicBezTo>
                <a:close/>
                <a:moveTo>
                  <a:pt x="53" y="66"/>
                </a:moveTo>
                <a:cubicBezTo>
                  <a:pt x="54" y="66"/>
                  <a:pt x="54" y="65"/>
                  <a:pt x="54" y="64"/>
                </a:cubicBezTo>
                <a:cubicBezTo>
                  <a:pt x="53" y="62"/>
                  <a:pt x="53" y="60"/>
                  <a:pt x="53" y="58"/>
                </a:cubicBezTo>
                <a:cubicBezTo>
                  <a:pt x="53" y="58"/>
                  <a:pt x="53" y="58"/>
                  <a:pt x="53" y="57"/>
                </a:cubicBezTo>
                <a:cubicBezTo>
                  <a:pt x="52" y="59"/>
                  <a:pt x="51" y="60"/>
                  <a:pt x="50" y="61"/>
                </a:cubicBezTo>
                <a:cubicBezTo>
                  <a:pt x="50" y="61"/>
                  <a:pt x="50" y="62"/>
                  <a:pt x="50" y="62"/>
                </a:cubicBezTo>
                <a:cubicBezTo>
                  <a:pt x="51" y="63"/>
                  <a:pt x="52" y="65"/>
                  <a:pt x="53" y="66"/>
                </a:cubicBezTo>
                <a:close/>
                <a:moveTo>
                  <a:pt x="70" y="50"/>
                </a:moveTo>
                <a:cubicBezTo>
                  <a:pt x="70" y="50"/>
                  <a:pt x="70" y="50"/>
                  <a:pt x="70" y="50"/>
                </a:cubicBezTo>
                <a:cubicBezTo>
                  <a:pt x="72" y="50"/>
                  <a:pt x="74" y="50"/>
                  <a:pt x="76" y="50"/>
                </a:cubicBezTo>
                <a:cubicBezTo>
                  <a:pt x="76" y="50"/>
                  <a:pt x="76" y="50"/>
                  <a:pt x="77" y="50"/>
                </a:cubicBezTo>
                <a:cubicBezTo>
                  <a:pt x="77" y="50"/>
                  <a:pt x="78" y="49"/>
                  <a:pt x="78" y="48"/>
                </a:cubicBezTo>
                <a:cubicBezTo>
                  <a:pt x="76" y="48"/>
                  <a:pt x="73" y="48"/>
                  <a:pt x="71" y="48"/>
                </a:cubicBezTo>
                <a:cubicBezTo>
                  <a:pt x="71" y="49"/>
                  <a:pt x="70" y="49"/>
                  <a:pt x="70" y="50"/>
                </a:cubicBezTo>
                <a:close/>
                <a:moveTo>
                  <a:pt x="71" y="57"/>
                </a:moveTo>
                <a:cubicBezTo>
                  <a:pt x="71" y="56"/>
                  <a:pt x="70" y="55"/>
                  <a:pt x="69" y="54"/>
                </a:cubicBezTo>
                <a:cubicBezTo>
                  <a:pt x="69" y="54"/>
                  <a:pt x="68" y="53"/>
                  <a:pt x="68" y="54"/>
                </a:cubicBezTo>
                <a:cubicBezTo>
                  <a:pt x="67" y="54"/>
                  <a:pt x="67" y="54"/>
                  <a:pt x="67" y="55"/>
                </a:cubicBezTo>
                <a:cubicBezTo>
                  <a:pt x="67" y="57"/>
                  <a:pt x="68" y="58"/>
                  <a:pt x="68" y="60"/>
                </a:cubicBezTo>
                <a:cubicBezTo>
                  <a:pt x="70" y="60"/>
                  <a:pt x="70" y="58"/>
                  <a:pt x="71" y="57"/>
                </a:cubicBezTo>
                <a:close/>
                <a:moveTo>
                  <a:pt x="143" y="65"/>
                </a:moveTo>
                <a:cubicBezTo>
                  <a:pt x="144" y="63"/>
                  <a:pt x="144" y="63"/>
                  <a:pt x="144" y="61"/>
                </a:cubicBezTo>
                <a:cubicBezTo>
                  <a:pt x="144" y="60"/>
                  <a:pt x="144" y="60"/>
                  <a:pt x="143" y="59"/>
                </a:cubicBezTo>
                <a:cubicBezTo>
                  <a:pt x="143" y="59"/>
                  <a:pt x="143" y="58"/>
                  <a:pt x="143" y="57"/>
                </a:cubicBezTo>
                <a:cubicBezTo>
                  <a:pt x="142" y="59"/>
                  <a:pt x="141" y="60"/>
                  <a:pt x="140" y="61"/>
                </a:cubicBezTo>
                <a:cubicBezTo>
                  <a:pt x="141" y="62"/>
                  <a:pt x="142" y="63"/>
                  <a:pt x="143" y="65"/>
                </a:cubicBezTo>
                <a:close/>
                <a:moveTo>
                  <a:pt x="47" y="77"/>
                </a:moveTo>
                <a:cubicBezTo>
                  <a:pt x="46" y="78"/>
                  <a:pt x="46" y="79"/>
                  <a:pt x="45" y="80"/>
                </a:cubicBezTo>
                <a:cubicBezTo>
                  <a:pt x="45" y="81"/>
                  <a:pt x="45" y="83"/>
                  <a:pt x="45" y="85"/>
                </a:cubicBezTo>
                <a:cubicBezTo>
                  <a:pt x="46" y="85"/>
                  <a:pt x="46" y="85"/>
                  <a:pt x="47" y="84"/>
                </a:cubicBezTo>
                <a:cubicBezTo>
                  <a:pt x="47" y="83"/>
                  <a:pt x="47" y="83"/>
                  <a:pt x="47" y="83"/>
                </a:cubicBezTo>
                <a:cubicBezTo>
                  <a:pt x="48" y="82"/>
                  <a:pt x="48" y="81"/>
                  <a:pt x="48" y="80"/>
                </a:cubicBezTo>
                <a:cubicBezTo>
                  <a:pt x="48" y="79"/>
                  <a:pt x="47" y="79"/>
                  <a:pt x="47" y="77"/>
                </a:cubicBezTo>
                <a:close/>
                <a:moveTo>
                  <a:pt x="134" y="86"/>
                </a:moveTo>
                <a:cubicBezTo>
                  <a:pt x="134" y="86"/>
                  <a:pt x="134" y="85"/>
                  <a:pt x="134" y="85"/>
                </a:cubicBezTo>
                <a:cubicBezTo>
                  <a:pt x="134" y="85"/>
                  <a:pt x="134" y="84"/>
                  <a:pt x="134" y="83"/>
                </a:cubicBezTo>
                <a:cubicBezTo>
                  <a:pt x="134" y="83"/>
                  <a:pt x="133" y="82"/>
                  <a:pt x="133" y="82"/>
                </a:cubicBezTo>
                <a:cubicBezTo>
                  <a:pt x="133" y="81"/>
                  <a:pt x="132" y="81"/>
                  <a:pt x="132" y="81"/>
                </a:cubicBezTo>
                <a:cubicBezTo>
                  <a:pt x="131" y="81"/>
                  <a:pt x="130" y="82"/>
                  <a:pt x="130" y="83"/>
                </a:cubicBezTo>
                <a:cubicBezTo>
                  <a:pt x="130" y="84"/>
                  <a:pt x="130" y="84"/>
                  <a:pt x="130" y="85"/>
                </a:cubicBezTo>
                <a:cubicBezTo>
                  <a:pt x="131" y="85"/>
                  <a:pt x="132" y="86"/>
                  <a:pt x="134" y="86"/>
                </a:cubicBezTo>
                <a:close/>
                <a:moveTo>
                  <a:pt x="215" y="73"/>
                </a:moveTo>
                <a:cubicBezTo>
                  <a:pt x="215" y="73"/>
                  <a:pt x="215" y="73"/>
                  <a:pt x="215" y="73"/>
                </a:cubicBezTo>
                <a:cubicBezTo>
                  <a:pt x="214" y="74"/>
                  <a:pt x="213" y="76"/>
                  <a:pt x="212" y="77"/>
                </a:cubicBezTo>
                <a:cubicBezTo>
                  <a:pt x="213" y="78"/>
                  <a:pt x="213" y="79"/>
                  <a:pt x="214" y="80"/>
                </a:cubicBezTo>
                <a:cubicBezTo>
                  <a:pt x="214" y="79"/>
                  <a:pt x="215" y="78"/>
                  <a:pt x="216" y="78"/>
                </a:cubicBezTo>
                <a:cubicBezTo>
                  <a:pt x="216" y="77"/>
                  <a:pt x="216" y="77"/>
                  <a:pt x="216" y="77"/>
                </a:cubicBezTo>
                <a:cubicBezTo>
                  <a:pt x="216" y="76"/>
                  <a:pt x="216" y="74"/>
                  <a:pt x="215" y="73"/>
                </a:cubicBezTo>
                <a:close/>
                <a:moveTo>
                  <a:pt x="113" y="57"/>
                </a:moveTo>
                <a:cubicBezTo>
                  <a:pt x="113" y="57"/>
                  <a:pt x="113" y="57"/>
                  <a:pt x="113" y="57"/>
                </a:cubicBezTo>
                <a:cubicBezTo>
                  <a:pt x="111" y="57"/>
                  <a:pt x="110" y="57"/>
                  <a:pt x="109" y="57"/>
                </a:cubicBezTo>
                <a:cubicBezTo>
                  <a:pt x="109" y="57"/>
                  <a:pt x="108" y="58"/>
                  <a:pt x="108" y="58"/>
                </a:cubicBezTo>
                <a:cubicBezTo>
                  <a:pt x="108" y="58"/>
                  <a:pt x="107" y="59"/>
                  <a:pt x="107" y="60"/>
                </a:cubicBezTo>
                <a:cubicBezTo>
                  <a:pt x="107" y="61"/>
                  <a:pt x="108" y="61"/>
                  <a:pt x="108" y="62"/>
                </a:cubicBezTo>
                <a:cubicBezTo>
                  <a:pt x="110" y="60"/>
                  <a:pt x="111" y="59"/>
                  <a:pt x="113" y="57"/>
                </a:cubicBezTo>
                <a:close/>
                <a:moveTo>
                  <a:pt x="158" y="55"/>
                </a:moveTo>
                <a:cubicBezTo>
                  <a:pt x="157" y="55"/>
                  <a:pt x="157" y="56"/>
                  <a:pt x="157" y="57"/>
                </a:cubicBezTo>
                <a:cubicBezTo>
                  <a:pt x="158" y="58"/>
                  <a:pt x="158" y="60"/>
                  <a:pt x="158" y="62"/>
                </a:cubicBezTo>
                <a:cubicBezTo>
                  <a:pt x="158" y="62"/>
                  <a:pt x="158" y="62"/>
                  <a:pt x="158" y="62"/>
                </a:cubicBezTo>
                <a:cubicBezTo>
                  <a:pt x="159" y="61"/>
                  <a:pt x="160" y="61"/>
                  <a:pt x="161" y="60"/>
                </a:cubicBezTo>
                <a:cubicBezTo>
                  <a:pt x="160" y="58"/>
                  <a:pt x="159" y="56"/>
                  <a:pt x="158" y="55"/>
                </a:cubicBezTo>
                <a:close/>
                <a:moveTo>
                  <a:pt x="168" y="68"/>
                </a:moveTo>
                <a:cubicBezTo>
                  <a:pt x="168" y="67"/>
                  <a:pt x="169" y="67"/>
                  <a:pt x="169" y="66"/>
                </a:cubicBezTo>
                <a:cubicBezTo>
                  <a:pt x="168" y="64"/>
                  <a:pt x="168" y="62"/>
                  <a:pt x="168" y="60"/>
                </a:cubicBezTo>
                <a:cubicBezTo>
                  <a:pt x="167" y="61"/>
                  <a:pt x="166" y="62"/>
                  <a:pt x="166" y="63"/>
                </a:cubicBezTo>
                <a:cubicBezTo>
                  <a:pt x="165" y="63"/>
                  <a:pt x="165" y="63"/>
                  <a:pt x="166" y="63"/>
                </a:cubicBezTo>
                <a:cubicBezTo>
                  <a:pt x="166" y="65"/>
                  <a:pt x="167" y="66"/>
                  <a:pt x="168" y="68"/>
                </a:cubicBezTo>
                <a:close/>
                <a:moveTo>
                  <a:pt x="121" y="78"/>
                </a:moveTo>
                <a:cubicBezTo>
                  <a:pt x="121" y="78"/>
                  <a:pt x="122" y="78"/>
                  <a:pt x="122" y="78"/>
                </a:cubicBezTo>
                <a:cubicBezTo>
                  <a:pt x="122" y="79"/>
                  <a:pt x="123" y="79"/>
                  <a:pt x="124" y="79"/>
                </a:cubicBezTo>
                <a:cubicBezTo>
                  <a:pt x="124" y="79"/>
                  <a:pt x="125" y="79"/>
                  <a:pt x="125" y="79"/>
                </a:cubicBezTo>
                <a:cubicBezTo>
                  <a:pt x="125" y="79"/>
                  <a:pt x="125" y="79"/>
                  <a:pt x="125" y="79"/>
                </a:cubicBezTo>
                <a:cubicBezTo>
                  <a:pt x="126" y="78"/>
                  <a:pt x="126" y="77"/>
                  <a:pt x="127" y="76"/>
                </a:cubicBezTo>
                <a:cubicBezTo>
                  <a:pt x="126" y="76"/>
                  <a:pt x="125" y="76"/>
                  <a:pt x="123" y="75"/>
                </a:cubicBezTo>
                <a:cubicBezTo>
                  <a:pt x="123" y="76"/>
                  <a:pt x="122" y="77"/>
                  <a:pt x="121" y="78"/>
                </a:cubicBezTo>
                <a:close/>
                <a:moveTo>
                  <a:pt x="217" y="103"/>
                </a:moveTo>
                <a:cubicBezTo>
                  <a:pt x="217" y="102"/>
                  <a:pt x="217" y="102"/>
                  <a:pt x="217" y="102"/>
                </a:cubicBezTo>
                <a:cubicBezTo>
                  <a:pt x="214" y="104"/>
                  <a:pt x="209" y="110"/>
                  <a:pt x="209" y="111"/>
                </a:cubicBezTo>
                <a:cubicBezTo>
                  <a:pt x="212" y="108"/>
                  <a:pt x="215" y="106"/>
                  <a:pt x="217" y="103"/>
                </a:cubicBezTo>
                <a:close/>
                <a:moveTo>
                  <a:pt x="118" y="82"/>
                </a:moveTo>
                <a:cubicBezTo>
                  <a:pt x="118" y="83"/>
                  <a:pt x="119" y="84"/>
                  <a:pt x="119" y="84"/>
                </a:cubicBezTo>
                <a:cubicBezTo>
                  <a:pt x="120" y="85"/>
                  <a:pt x="120" y="86"/>
                  <a:pt x="121" y="86"/>
                </a:cubicBezTo>
                <a:cubicBezTo>
                  <a:pt x="122" y="85"/>
                  <a:pt x="123" y="83"/>
                  <a:pt x="124" y="82"/>
                </a:cubicBezTo>
                <a:cubicBezTo>
                  <a:pt x="122" y="82"/>
                  <a:pt x="120" y="82"/>
                  <a:pt x="118" y="82"/>
                </a:cubicBezTo>
                <a:close/>
                <a:moveTo>
                  <a:pt x="201" y="32"/>
                </a:moveTo>
                <a:cubicBezTo>
                  <a:pt x="201" y="34"/>
                  <a:pt x="206" y="42"/>
                  <a:pt x="208" y="44"/>
                </a:cubicBezTo>
                <a:cubicBezTo>
                  <a:pt x="208" y="44"/>
                  <a:pt x="209" y="44"/>
                  <a:pt x="209" y="44"/>
                </a:cubicBezTo>
                <a:cubicBezTo>
                  <a:pt x="206" y="40"/>
                  <a:pt x="204" y="36"/>
                  <a:pt x="201" y="32"/>
                </a:cubicBezTo>
                <a:close/>
                <a:moveTo>
                  <a:pt x="89" y="73"/>
                </a:moveTo>
                <a:cubicBezTo>
                  <a:pt x="90" y="73"/>
                  <a:pt x="90" y="73"/>
                  <a:pt x="91" y="73"/>
                </a:cubicBezTo>
                <a:cubicBezTo>
                  <a:pt x="91" y="73"/>
                  <a:pt x="92" y="73"/>
                  <a:pt x="92" y="73"/>
                </a:cubicBezTo>
                <a:cubicBezTo>
                  <a:pt x="93" y="72"/>
                  <a:pt x="93" y="71"/>
                  <a:pt x="94" y="70"/>
                </a:cubicBezTo>
                <a:cubicBezTo>
                  <a:pt x="93" y="69"/>
                  <a:pt x="93" y="69"/>
                  <a:pt x="92" y="68"/>
                </a:cubicBezTo>
                <a:cubicBezTo>
                  <a:pt x="91" y="69"/>
                  <a:pt x="90" y="71"/>
                  <a:pt x="89" y="73"/>
                </a:cubicBezTo>
                <a:close/>
                <a:moveTo>
                  <a:pt x="84" y="65"/>
                </a:moveTo>
                <a:cubicBezTo>
                  <a:pt x="84" y="65"/>
                  <a:pt x="84" y="65"/>
                  <a:pt x="84" y="65"/>
                </a:cubicBezTo>
                <a:cubicBezTo>
                  <a:pt x="86" y="64"/>
                  <a:pt x="87" y="62"/>
                  <a:pt x="88" y="61"/>
                </a:cubicBezTo>
                <a:cubicBezTo>
                  <a:pt x="88" y="59"/>
                  <a:pt x="88" y="59"/>
                  <a:pt x="87" y="60"/>
                </a:cubicBezTo>
                <a:cubicBezTo>
                  <a:pt x="86" y="60"/>
                  <a:pt x="85" y="60"/>
                  <a:pt x="85" y="61"/>
                </a:cubicBezTo>
                <a:cubicBezTo>
                  <a:pt x="85" y="61"/>
                  <a:pt x="84" y="62"/>
                  <a:pt x="84" y="62"/>
                </a:cubicBezTo>
                <a:cubicBezTo>
                  <a:pt x="84" y="62"/>
                  <a:pt x="84" y="63"/>
                  <a:pt x="84" y="63"/>
                </a:cubicBezTo>
                <a:cubicBezTo>
                  <a:pt x="84" y="64"/>
                  <a:pt x="84" y="65"/>
                  <a:pt x="84" y="65"/>
                </a:cubicBezTo>
                <a:close/>
                <a:moveTo>
                  <a:pt x="99" y="63"/>
                </a:moveTo>
                <a:cubicBezTo>
                  <a:pt x="99" y="63"/>
                  <a:pt x="100" y="63"/>
                  <a:pt x="100" y="63"/>
                </a:cubicBezTo>
                <a:cubicBezTo>
                  <a:pt x="101" y="62"/>
                  <a:pt x="102" y="61"/>
                  <a:pt x="103" y="59"/>
                </a:cubicBezTo>
                <a:cubicBezTo>
                  <a:pt x="103" y="59"/>
                  <a:pt x="103" y="58"/>
                  <a:pt x="102" y="58"/>
                </a:cubicBezTo>
                <a:cubicBezTo>
                  <a:pt x="101" y="58"/>
                  <a:pt x="100" y="58"/>
                  <a:pt x="99" y="58"/>
                </a:cubicBezTo>
                <a:cubicBezTo>
                  <a:pt x="99" y="60"/>
                  <a:pt x="99" y="61"/>
                  <a:pt x="99" y="62"/>
                </a:cubicBezTo>
                <a:cubicBezTo>
                  <a:pt x="99" y="62"/>
                  <a:pt x="99" y="63"/>
                  <a:pt x="99" y="63"/>
                </a:cubicBezTo>
                <a:close/>
                <a:moveTo>
                  <a:pt x="154" y="48"/>
                </a:moveTo>
                <a:cubicBezTo>
                  <a:pt x="154" y="48"/>
                  <a:pt x="154" y="48"/>
                  <a:pt x="153" y="48"/>
                </a:cubicBezTo>
                <a:cubicBezTo>
                  <a:pt x="153" y="49"/>
                  <a:pt x="152" y="50"/>
                  <a:pt x="151" y="50"/>
                </a:cubicBezTo>
                <a:cubicBezTo>
                  <a:pt x="150" y="50"/>
                  <a:pt x="149" y="49"/>
                  <a:pt x="149" y="49"/>
                </a:cubicBezTo>
                <a:cubicBezTo>
                  <a:pt x="148" y="50"/>
                  <a:pt x="148" y="50"/>
                  <a:pt x="147" y="51"/>
                </a:cubicBezTo>
                <a:cubicBezTo>
                  <a:pt x="149" y="51"/>
                  <a:pt x="153" y="52"/>
                  <a:pt x="154" y="51"/>
                </a:cubicBezTo>
                <a:cubicBezTo>
                  <a:pt x="154" y="50"/>
                  <a:pt x="154" y="49"/>
                  <a:pt x="154" y="48"/>
                </a:cubicBezTo>
                <a:close/>
                <a:moveTo>
                  <a:pt x="39" y="61"/>
                </a:moveTo>
                <a:cubicBezTo>
                  <a:pt x="39" y="61"/>
                  <a:pt x="39" y="61"/>
                  <a:pt x="38" y="61"/>
                </a:cubicBezTo>
                <a:cubicBezTo>
                  <a:pt x="38" y="63"/>
                  <a:pt x="37" y="64"/>
                  <a:pt x="36" y="65"/>
                </a:cubicBezTo>
                <a:cubicBezTo>
                  <a:pt x="37" y="66"/>
                  <a:pt x="37" y="67"/>
                  <a:pt x="38" y="68"/>
                </a:cubicBezTo>
                <a:cubicBezTo>
                  <a:pt x="39" y="68"/>
                  <a:pt x="39" y="67"/>
                  <a:pt x="39" y="67"/>
                </a:cubicBezTo>
                <a:cubicBezTo>
                  <a:pt x="40" y="66"/>
                  <a:pt x="40" y="66"/>
                  <a:pt x="40" y="66"/>
                </a:cubicBezTo>
                <a:cubicBezTo>
                  <a:pt x="39" y="64"/>
                  <a:pt x="39" y="63"/>
                  <a:pt x="39" y="61"/>
                </a:cubicBezTo>
                <a:close/>
                <a:moveTo>
                  <a:pt x="102" y="86"/>
                </a:moveTo>
                <a:cubicBezTo>
                  <a:pt x="104" y="86"/>
                  <a:pt x="106" y="86"/>
                  <a:pt x="107" y="86"/>
                </a:cubicBezTo>
                <a:cubicBezTo>
                  <a:pt x="107" y="85"/>
                  <a:pt x="107" y="84"/>
                  <a:pt x="107" y="83"/>
                </a:cubicBezTo>
                <a:cubicBezTo>
                  <a:pt x="107" y="83"/>
                  <a:pt x="106" y="83"/>
                  <a:pt x="106" y="83"/>
                </a:cubicBezTo>
                <a:cubicBezTo>
                  <a:pt x="105" y="83"/>
                  <a:pt x="105" y="83"/>
                  <a:pt x="105" y="83"/>
                </a:cubicBezTo>
                <a:cubicBezTo>
                  <a:pt x="104" y="84"/>
                  <a:pt x="103" y="85"/>
                  <a:pt x="102" y="86"/>
                </a:cubicBezTo>
                <a:close/>
                <a:moveTo>
                  <a:pt x="87" y="75"/>
                </a:moveTo>
                <a:cubicBezTo>
                  <a:pt x="86" y="77"/>
                  <a:pt x="85" y="79"/>
                  <a:pt x="84" y="81"/>
                </a:cubicBezTo>
                <a:cubicBezTo>
                  <a:pt x="85" y="81"/>
                  <a:pt x="85" y="81"/>
                  <a:pt x="86" y="81"/>
                </a:cubicBezTo>
                <a:cubicBezTo>
                  <a:pt x="87" y="79"/>
                  <a:pt x="88" y="77"/>
                  <a:pt x="89" y="76"/>
                </a:cubicBezTo>
                <a:cubicBezTo>
                  <a:pt x="89" y="76"/>
                  <a:pt x="90" y="75"/>
                  <a:pt x="90" y="75"/>
                </a:cubicBezTo>
                <a:cubicBezTo>
                  <a:pt x="89" y="75"/>
                  <a:pt x="88" y="75"/>
                  <a:pt x="87" y="75"/>
                </a:cubicBezTo>
                <a:close/>
                <a:moveTo>
                  <a:pt x="155" y="78"/>
                </a:moveTo>
                <a:cubicBezTo>
                  <a:pt x="156" y="78"/>
                  <a:pt x="157" y="78"/>
                  <a:pt x="158" y="78"/>
                </a:cubicBezTo>
                <a:cubicBezTo>
                  <a:pt x="158" y="78"/>
                  <a:pt x="159" y="78"/>
                  <a:pt x="159" y="77"/>
                </a:cubicBezTo>
                <a:cubicBezTo>
                  <a:pt x="160" y="77"/>
                  <a:pt x="161" y="76"/>
                  <a:pt x="161" y="75"/>
                </a:cubicBezTo>
                <a:cubicBezTo>
                  <a:pt x="162" y="75"/>
                  <a:pt x="162" y="74"/>
                  <a:pt x="162" y="74"/>
                </a:cubicBezTo>
                <a:cubicBezTo>
                  <a:pt x="162" y="74"/>
                  <a:pt x="161" y="74"/>
                  <a:pt x="161" y="74"/>
                </a:cubicBezTo>
                <a:cubicBezTo>
                  <a:pt x="160" y="74"/>
                  <a:pt x="159" y="74"/>
                  <a:pt x="159" y="75"/>
                </a:cubicBezTo>
                <a:cubicBezTo>
                  <a:pt x="158" y="76"/>
                  <a:pt x="158" y="76"/>
                  <a:pt x="157" y="76"/>
                </a:cubicBezTo>
                <a:cubicBezTo>
                  <a:pt x="157" y="76"/>
                  <a:pt x="157" y="76"/>
                  <a:pt x="156" y="75"/>
                </a:cubicBezTo>
                <a:cubicBezTo>
                  <a:pt x="156" y="76"/>
                  <a:pt x="155" y="77"/>
                  <a:pt x="155" y="78"/>
                </a:cubicBezTo>
                <a:close/>
                <a:moveTo>
                  <a:pt x="211" y="60"/>
                </a:moveTo>
                <a:cubicBezTo>
                  <a:pt x="212" y="59"/>
                  <a:pt x="212" y="59"/>
                  <a:pt x="213" y="58"/>
                </a:cubicBezTo>
                <a:cubicBezTo>
                  <a:pt x="214" y="58"/>
                  <a:pt x="214" y="57"/>
                  <a:pt x="213" y="56"/>
                </a:cubicBezTo>
                <a:cubicBezTo>
                  <a:pt x="213" y="55"/>
                  <a:pt x="212" y="55"/>
                  <a:pt x="212" y="54"/>
                </a:cubicBezTo>
                <a:cubicBezTo>
                  <a:pt x="211" y="55"/>
                  <a:pt x="211" y="55"/>
                  <a:pt x="210" y="56"/>
                </a:cubicBezTo>
                <a:cubicBezTo>
                  <a:pt x="210" y="56"/>
                  <a:pt x="210" y="57"/>
                  <a:pt x="210" y="57"/>
                </a:cubicBezTo>
                <a:cubicBezTo>
                  <a:pt x="210" y="58"/>
                  <a:pt x="211" y="59"/>
                  <a:pt x="211" y="60"/>
                </a:cubicBezTo>
                <a:close/>
                <a:moveTo>
                  <a:pt x="230" y="84"/>
                </a:moveTo>
                <a:cubicBezTo>
                  <a:pt x="229" y="84"/>
                  <a:pt x="229" y="83"/>
                  <a:pt x="229" y="82"/>
                </a:cubicBezTo>
                <a:cubicBezTo>
                  <a:pt x="228" y="82"/>
                  <a:pt x="228" y="81"/>
                  <a:pt x="227" y="81"/>
                </a:cubicBezTo>
                <a:cubicBezTo>
                  <a:pt x="227" y="81"/>
                  <a:pt x="226" y="86"/>
                  <a:pt x="227" y="87"/>
                </a:cubicBezTo>
                <a:cubicBezTo>
                  <a:pt x="228" y="86"/>
                  <a:pt x="229" y="86"/>
                  <a:pt x="230" y="84"/>
                </a:cubicBezTo>
                <a:close/>
                <a:moveTo>
                  <a:pt x="21" y="43"/>
                </a:moveTo>
                <a:cubicBezTo>
                  <a:pt x="17" y="43"/>
                  <a:pt x="14" y="43"/>
                  <a:pt x="11" y="43"/>
                </a:cubicBezTo>
                <a:cubicBezTo>
                  <a:pt x="11" y="43"/>
                  <a:pt x="11" y="44"/>
                  <a:pt x="10" y="44"/>
                </a:cubicBezTo>
                <a:cubicBezTo>
                  <a:pt x="11" y="44"/>
                  <a:pt x="11" y="44"/>
                  <a:pt x="11" y="44"/>
                </a:cubicBezTo>
                <a:cubicBezTo>
                  <a:pt x="14" y="44"/>
                  <a:pt x="17" y="45"/>
                  <a:pt x="19" y="45"/>
                </a:cubicBezTo>
                <a:cubicBezTo>
                  <a:pt x="20" y="45"/>
                  <a:pt x="20" y="45"/>
                  <a:pt x="21" y="43"/>
                </a:cubicBezTo>
                <a:close/>
                <a:moveTo>
                  <a:pt x="73" y="91"/>
                </a:moveTo>
                <a:cubicBezTo>
                  <a:pt x="73" y="90"/>
                  <a:pt x="73" y="89"/>
                  <a:pt x="73" y="88"/>
                </a:cubicBezTo>
                <a:cubicBezTo>
                  <a:pt x="70" y="88"/>
                  <a:pt x="69" y="88"/>
                  <a:pt x="68" y="90"/>
                </a:cubicBezTo>
                <a:cubicBezTo>
                  <a:pt x="68" y="91"/>
                  <a:pt x="69" y="91"/>
                  <a:pt x="69" y="91"/>
                </a:cubicBezTo>
                <a:cubicBezTo>
                  <a:pt x="70" y="91"/>
                  <a:pt x="71" y="91"/>
                  <a:pt x="73" y="91"/>
                </a:cubicBezTo>
                <a:close/>
                <a:moveTo>
                  <a:pt x="103" y="77"/>
                </a:moveTo>
                <a:cubicBezTo>
                  <a:pt x="102" y="77"/>
                  <a:pt x="102" y="77"/>
                  <a:pt x="101" y="77"/>
                </a:cubicBezTo>
                <a:cubicBezTo>
                  <a:pt x="99" y="77"/>
                  <a:pt x="99" y="77"/>
                  <a:pt x="98" y="78"/>
                </a:cubicBezTo>
                <a:cubicBezTo>
                  <a:pt x="98" y="79"/>
                  <a:pt x="97" y="79"/>
                  <a:pt x="97" y="80"/>
                </a:cubicBezTo>
                <a:cubicBezTo>
                  <a:pt x="97" y="80"/>
                  <a:pt x="97" y="80"/>
                  <a:pt x="97" y="80"/>
                </a:cubicBezTo>
                <a:cubicBezTo>
                  <a:pt x="98" y="80"/>
                  <a:pt x="99" y="80"/>
                  <a:pt x="101" y="80"/>
                </a:cubicBezTo>
                <a:cubicBezTo>
                  <a:pt x="101" y="80"/>
                  <a:pt x="101" y="80"/>
                  <a:pt x="101" y="80"/>
                </a:cubicBezTo>
                <a:cubicBezTo>
                  <a:pt x="102" y="79"/>
                  <a:pt x="102" y="78"/>
                  <a:pt x="103" y="77"/>
                </a:cubicBezTo>
                <a:close/>
                <a:moveTo>
                  <a:pt x="53" y="71"/>
                </a:moveTo>
                <a:cubicBezTo>
                  <a:pt x="51" y="72"/>
                  <a:pt x="50" y="74"/>
                  <a:pt x="49" y="75"/>
                </a:cubicBezTo>
                <a:cubicBezTo>
                  <a:pt x="49" y="76"/>
                  <a:pt x="49" y="77"/>
                  <a:pt x="50" y="78"/>
                </a:cubicBezTo>
                <a:cubicBezTo>
                  <a:pt x="51" y="76"/>
                  <a:pt x="52" y="74"/>
                  <a:pt x="53" y="72"/>
                </a:cubicBezTo>
                <a:cubicBezTo>
                  <a:pt x="53" y="71"/>
                  <a:pt x="53" y="71"/>
                  <a:pt x="53" y="71"/>
                </a:cubicBezTo>
                <a:close/>
                <a:moveTo>
                  <a:pt x="138" y="69"/>
                </a:moveTo>
                <a:cubicBezTo>
                  <a:pt x="138" y="69"/>
                  <a:pt x="137" y="69"/>
                  <a:pt x="137" y="69"/>
                </a:cubicBezTo>
                <a:cubicBezTo>
                  <a:pt x="135" y="69"/>
                  <a:pt x="135" y="69"/>
                  <a:pt x="134" y="71"/>
                </a:cubicBezTo>
                <a:cubicBezTo>
                  <a:pt x="133" y="71"/>
                  <a:pt x="133" y="72"/>
                  <a:pt x="133" y="73"/>
                </a:cubicBezTo>
                <a:cubicBezTo>
                  <a:pt x="134" y="73"/>
                  <a:pt x="134" y="73"/>
                  <a:pt x="135" y="73"/>
                </a:cubicBezTo>
                <a:cubicBezTo>
                  <a:pt x="135" y="73"/>
                  <a:pt x="135" y="73"/>
                  <a:pt x="136" y="72"/>
                </a:cubicBezTo>
                <a:cubicBezTo>
                  <a:pt x="137" y="71"/>
                  <a:pt x="137" y="70"/>
                  <a:pt x="138" y="69"/>
                </a:cubicBezTo>
                <a:close/>
                <a:moveTo>
                  <a:pt x="196" y="90"/>
                </a:moveTo>
                <a:cubicBezTo>
                  <a:pt x="196" y="90"/>
                  <a:pt x="196" y="90"/>
                  <a:pt x="196" y="90"/>
                </a:cubicBezTo>
                <a:cubicBezTo>
                  <a:pt x="195" y="91"/>
                  <a:pt x="193" y="92"/>
                  <a:pt x="194" y="94"/>
                </a:cubicBezTo>
                <a:cubicBezTo>
                  <a:pt x="194" y="95"/>
                  <a:pt x="194" y="95"/>
                  <a:pt x="194" y="96"/>
                </a:cubicBezTo>
                <a:cubicBezTo>
                  <a:pt x="194" y="96"/>
                  <a:pt x="194" y="97"/>
                  <a:pt x="194" y="97"/>
                </a:cubicBezTo>
                <a:cubicBezTo>
                  <a:pt x="195" y="96"/>
                  <a:pt x="195" y="95"/>
                  <a:pt x="196" y="94"/>
                </a:cubicBezTo>
                <a:cubicBezTo>
                  <a:pt x="196" y="94"/>
                  <a:pt x="196" y="94"/>
                  <a:pt x="196" y="93"/>
                </a:cubicBezTo>
                <a:cubicBezTo>
                  <a:pt x="196" y="92"/>
                  <a:pt x="196" y="91"/>
                  <a:pt x="196" y="90"/>
                </a:cubicBezTo>
                <a:close/>
                <a:moveTo>
                  <a:pt x="59" y="67"/>
                </a:moveTo>
                <a:cubicBezTo>
                  <a:pt x="60" y="67"/>
                  <a:pt x="61" y="67"/>
                  <a:pt x="62" y="68"/>
                </a:cubicBezTo>
                <a:cubicBezTo>
                  <a:pt x="63" y="68"/>
                  <a:pt x="63" y="68"/>
                  <a:pt x="64" y="67"/>
                </a:cubicBezTo>
                <a:cubicBezTo>
                  <a:pt x="63" y="66"/>
                  <a:pt x="63" y="65"/>
                  <a:pt x="62" y="64"/>
                </a:cubicBezTo>
                <a:cubicBezTo>
                  <a:pt x="60" y="64"/>
                  <a:pt x="60" y="66"/>
                  <a:pt x="59" y="67"/>
                </a:cubicBezTo>
                <a:close/>
                <a:moveTo>
                  <a:pt x="15" y="90"/>
                </a:moveTo>
                <a:cubicBezTo>
                  <a:pt x="16" y="89"/>
                  <a:pt x="16" y="88"/>
                  <a:pt x="16" y="88"/>
                </a:cubicBezTo>
                <a:cubicBezTo>
                  <a:pt x="17" y="86"/>
                  <a:pt x="16" y="86"/>
                  <a:pt x="16" y="85"/>
                </a:cubicBezTo>
                <a:cubicBezTo>
                  <a:pt x="15" y="85"/>
                  <a:pt x="15" y="85"/>
                  <a:pt x="15" y="86"/>
                </a:cubicBezTo>
                <a:cubicBezTo>
                  <a:pt x="14" y="86"/>
                  <a:pt x="14" y="85"/>
                  <a:pt x="14" y="85"/>
                </a:cubicBezTo>
                <a:cubicBezTo>
                  <a:pt x="13" y="86"/>
                  <a:pt x="13" y="87"/>
                  <a:pt x="13" y="89"/>
                </a:cubicBezTo>
                <a:cubicBezTo>
                  <a:pt x="14" y="89"/>
                  <a:pt x="15" y="89"/>
                  <a:pt x="15" y="90"/>
                </a:cubicBezTo>
                <a:close/>
                <a:moveTo>
                  <a:pt x="204" y="52"/>
                </a:moveTo>
                <a:cubicBezTo>
                  <a:pt x="204" y="54"/>
                  <a:pt x="202" y="54"/>
                  <a:pt x="202" y="56"/>
                </a:cubicBezTo>
                <a:cubicBezTo>
                  <a:pt x="203" y="57"/>
                  <a:pt x="204" y="57"/>
                  <a:pt x="205" y="57"/>
                </a:cubicBezTo>
                <a:cubicBezTo>
                  <a:pt x="205" y="57"/>
                  <a:pt x="206" y="56"/>
                  <a:pt x="206" y="56"/>
                </a:cubicBezTo>
                <a:cubicBezTo>
                  <a:pt x="206" y="55"/>
                  <a:pt x="205" y="53"/>
                  <a:pt x="204" y="52"/>
                </a:cubicBezTo>
                <a:close/>
                <a:moveTo>
                  <a:pt x="121" y="61"/>
                </a:moveTo>
                <a:cubicBezTo>
                  <a:pt x="120" y="60"/>
                  <a:pt x="119" y="59"/>
                  <a:pt x="119" y="57"/>
                </a:cubicBezTo>
                <a:cubicBezTo>
                  <a:pt x="118" y="58"/>
                  <a:pt x="117" y="59"/>
                  <a:pt x="117" y="60"/>
                </a:cubicBezTo>
                <a:cubicBezTo>
                  <a:pt x="117" y="61"/>
                  <a:pt x="118" y="62"/>
                  <a:pt x="118" y="64"/>
                </a:cubicBezTo>
                <a:cubicBezTo>
                  <a:pt x="119" y="63"/>
                  <a:pt x="120" y="62"/>
                  <a:pt x="121" y="61"/>
                </a:cubicBezTo>
                <a:close/>
                <a:moveTo>
                  <a:pt x="171" y="87"/>
                </a:moveTo>
                <a:cubicBezTo>
                  <a:pt x="173" y="84"/>
                  <a:pt x="174" y="82"/>
                  <a:pt x="175" y="80"/>
                </a:cubicBezTo>
                <a:cubicBezTo>
                  <a:pt x="175" y="80"/>
                  <a:pt x="175" y="79"/>
                  <a:pt x="175" y="79"/>
                </a:cubicBezTo>
                <a:cubicBezTo>
                  <a:pt x="173" y="81"/>
                  <a:pt x="172" y="83"/>
                  <a:pt x="170" y="85"/>
                </a:cubicBezTo>
                <a:cubicBezTo>
                  <a:pt x="170" y="85"/>
                  <a:pt x="171" y="86"/>
                  <a:pt x="171" y="87"/>
                </a:cubicBezTo>
                <a:close/>
                <a:moveTo>
                  <a:pt x="91" y="50"/>
                </a:moveTo>
                <a:cubicBezTo>
                  <a:pt x="93" y="50"/>
                  <a:pt x="94" y="50"/>
                  <a:pt x="96" y="50"/>
                </a:cubicBezTo>
                <a:cubicBezTo>
                  <a:pt x="96" y="50"/>
                  <a:pt x="96" y="49"/>
                  <a:pt x="97" y="49"/>
                </a:cubicBezTo>
                <a:cubicBezTo>
                  <a:pt x="97" y="49"/>
                  <a:pt x="98" y="49"/>
                  <a:pt x="98" y="49"/>
                </a:cubicBezTo>
                <a:cubicBezTo>
                  <a:pt x="99" y="49"/>
                  <a:pt x="99" y="49"/>
                  <a:pt x="99" y="48"/>
                </a:cubicBezTo>
                <a:cubicBezTo>
                  <a:pt x="97" y="48"/>
                  <a:pt x="95" y="48"/>
                  <a:pt x="93" y="48"/>
                </a:cubicBezTo>
                <a:cubicBezTo>
                  <a:pt x="93" y="48"/>
                  <a:pt x="93" y="48"/>
                  <a:pt x="93" y="49"/>
                </a:cubicBezTo>
                <a:cubicBezTo>
                  <a:pt x="92" y="49"/>
                  <a:pt x="92" y="50"/>
                  <a:pt x="91" y="50"/>
                </a:cubicBezTo>
                <a:close/>
                <a:moveTo>
                  <a:pt x="140" y="92"/>
                </a:moveTo>
                <a:cubicBezTo>
                  <a:pt x="139" y="91"/>
                  <a:pt x="138" y="90"/>
                  <a:pt x="137" y="89"/>
                </a:cubicBezTo>
                <a:cubicBezTo>
                  <a:pt x="136" y="90"/>
                  <a:pt x="135" y="91"/>
                  <a:pt x="134" y="92"/>
                </a:cubicBezTo>
                <a:cubicBezTo>
                  <a:pt x="136" y="92"/>
                  <a:pt x="138" y="92"/>
                  <a:pt x="140" y="92"/>
                </a:cubicBezTo>
                <a:close/>
                <a:moveTo>
                  <a:pt x="166" y="97"/>
                </a:moveTo>
                <a:cubicBezTo>
                  <a:pt x="163" y="97"/>
                  <a:pt x="140" y="97"/>
                  <a:pt x="131" y="97"/>
                </a:cubicBezTo>
                <a:cubicBezTo>
                  <a:pt x="143" y="97"/>
                  <a:pt x="155" y="97"/>
                  <a:pt x="166" y="97"/>
                </a:cubicBezTo>
                <a:close/>
                <a:moveTo>
                  <a:pt x="145" y="72"/>
                </a:moveTo>
                <a:cubicBezTo>
                  <a:pt x="149" y="73"/>
                  <a:pt x="150" y="72"/>
                  <a:pt x="151" y="70"/>
                </a:cubicBezTo>
                <a:cubicBezTo>
                  <a:pt x="150" y="70"/>
                  <a:pt x="149" y="70"/>
                  <a:pt x="148" y="70"/>
                </a:cubicBezTo>
                <a:cubicBezTo>
                  <a:pt x="147" y="71"/>
                  <a:pt x="147" y="71"/>
                  <a:pt x="146" y="72"/>
                </a:cubicBezTo>
                <a:cubicBezTo>
                  <a:pt x="146" y="72"/>
                  <a:pt x="145" y="72"/>
                  <a:pt x="145" y="72"/>
                </a:cubicBezTo>
                <a:close/>
                <a:moveTo>
                  <a:pt x="147" y="90"/>
                </a:moveTo>
                <a:cubicBezTo>
                  <a:pt x="147" y="90"/>
                  <a:pt x="147" y="90"/>
                  <a:pt x="147" y="91"/>
                </a:cubicBezTo>
                <a:cubicBezTo>
                  <a:pt x="149" y="89"/>
                  <a:pt x="151" y="87"/>
                  <a:pt x="153" y="85"/>
                </a:cubicBezTo>
                <a:cubicBezTo>
                  <a:pt x="152" y="84"/>
                  <a:pt x="152" y="83"/>
                  <a:pt x="151" y="83"/>
                </a:cubicBezTo>
                <a:cubicBezTo>
                  <a:pt x="150" y="85"/>
                  <a:pt x="148" y="88"/>
                  <a:pt x="147" y="90"/>
                </a:cubicBezTo>
                <a:close/>
                <a:moveTo>
                  <a:pt x="76" y="66"/>
                </a:moveTo>
                <a:cubicBezTo>
                  <a:pt x="75" y="67"/>
                  <a:pt x="74" y="68"/>
                  <a:pt x="73" y="70"/>
                </a:cubicBezTo>
                <a:cubicBezTo>
                  <a:pt x="75" y="70"/>
                  <a:pt x="75" y="70"/>
                  <a:pt x="76" y="70"/>
                </a:cubicBezTo>
                <a:cubicBezTo>
                  <a:pt x="77" y="69"/>
                  <a:pt x="77" y="69"/>
                  <a:pt x="78" y="68"/>
                </a:cubicBezTo>
                <a:cubicBezTo>
                  <a:pt x="77" y="67"/>
                  <a:pt x="77" y="67"/>
                  <a:pt x="76" y="66"/>
                </a:cubicBezTo>
                <a:close/>
                <a:moveTo>
                  <a:pt x="93" y="86"/>
                </a:moveTo>
                <a:cubicBezTo>
                  <a:pt x="94" y="86"/>
                  <a:pt x="95" y="86"/>
                  <a:pt x="96" y="86"/>
                </a:cubicBezTo>
                <a:cubicBezTo>
                  <a:pt x="97" y="86"/>
                  <a:pt x="98" y="86"/>
                  <a:pt x="97" y="85"/>
                </a:cubicBezTo>
                <a:cubicBezTo>
                  <a:pt x="97" y="84"/>
                  <a:pt x="96" y="83"/>
                  <a:pt x="95" y="84"/>
                </a:cubicBezTo>
                <a:cubicBezTo>
                  <a:pt x="95" y="84"/>
                  <a:pt x="94" y="84"/>
                  <a:pt x="94" y="84"/>
                </a:cubicBezTo>
                <a:cubicBezTo>
                  <a:pt x="93" y="84"/>
                  <a:pt x="93" y="84"/>
                  <a:pt x="93" y="85"/>
                </a:cubicBezTo>
                <a:cubicBezTo>
                  <a:pt x="93" y="85"/>
                  <a:pt x="93" y="86"/>
                  <a:pt x="93" y="86"/>
                </a:cubicBezTo>
                <a:close/>
                <a:moveTo>
                  <a:pt x="59" y="53"/>
                </a:moveTo>
                <a:cubicBezTo>
                  <a:pt x="59" y="55"/>
                  <a:pt x="60" y="56"/>
                  <a:pt x="61" y="57"/>
                </a:cubicBezTo>
                <a:cubicBezTo>
                  <a:pt x="62" y="56"/>
                  <a:pt x="63" y="54"/>
                  <a:pt x="63" y="53"/>
                </a:cubicBezTo>
                <a:cubicBezTo>
                  <a:pt x="62" y="53"/>
                  <a:pt x="60" y="53"/>
                  <a:pt x="59" y="53"/>
                </a:cubicBezTo>
                <a:close/>
                <a:moveTo>
                  <a:pt x="192" y="84"/>
                </a:moveTo>
                <a:cubicBezTo>
                  <a:pt x="192" y="84"/>
                  <a:pt x="192" y="84"/>
                  <a:pt x="191" y="84"/>
                </a:cubicBezTo>
                <a:cubicBezTo>
                  <a:pt x="190" y="86"/>
                  <a:pt x="188" y="88"/>
                  <a:pt x="186" y="90"/>
                </a:cubicBezTo>
                <a:cubicBezTo>
                  <a:pt x="186" y="91"/>
                  <a:pt x="187" y="91"/>
                  <a:pt x="187" y="91"/>
                </a:cubicBezTo>
                <a:cubicBezTo>
                  <a:pt x="188" y="90"/>
                  <a:pt x="190" y="88"/>
                  <a:pt x="191" y="86"/>
                </a:cubicBezTo>
                <a:cubicBezTo>
                  <a:pt x="191" y="86"/>
                  <a:pt x="191" y="86"/>
                  <a:pt x="191" y="86"/>
                </a:cubicBezTo>
                <a:cubicBezTo>
                  <a:pt x="192" y="85"/>
                  <a:pt x="192" y="85"/>
                  <a:pt x="192" y="84"/>
                </a:cubicBezTo>
                <a:close/>
                <a:moveTo>
                  <a:pt x="185" y="69"/>
                </a:moveTo>
                <a:cubicBezTo>
                  <a:pt x="186" y="72"/>
                  <a:pt x="185" y="73"/>
                  <a:pt x="182" y="73"/>
                </a:cubicBezTo>
                <a:cubicBezTo>
                  <a:pt x="183" y="74"/>
                  <a:pt x="183" y="75"/>
                  <a:pt x="183" y="75"/>
                </a:cubicBezTo>
                <a:cubicBezTo>
                  <a:pt x="184" y="74"/>
                  <a:pt x="185" y="73"/>
                  <a:pt x="186" y="72"/>
                </a:cubicBezTo>
                <a:cubicBezTo>
                  <a:pt x="186" y="71"/>
                  <a:pt x="186" y="71"/>
                  <a:pt x="186" y="71"/>
                </a:cubicBezTo>
                <a:cubicBezTo>
                  <a:pt x="186" y="70"/>
                  <a:pt x="186" y="69"/>
                  <a:pt x="186" y="67"/>
                </a:cubicBezTo>
                <a:cubicBezTo>
                  <a:pt x="186" y="67"/>
                  <a:pt x="186" y="67"/>
                  <a:pt x="186" y="67"/>
                </a:cubicBezTo>
                <a:cubicBezTo>
                  <a:pt x="185" y="68"/>
                  <a:pt x="185" y="68"/>
                  <a:pt x="185" y="69"/>
                </a:cubicBezTo>
                <a:close/>
                <a:moveTo>
                  <a:pt x="144" y="70"/>
                </a:moveTo>
                <a:cubicBezTo>
                  <a:pt x="143" y="69"/>
                  <a:pt x="143" y="69"/>
                  <a:pt x="143" y="69"/>
                </a:cubicBezTo>
                <a:cubicBezTo>
                  <a:pt x="142" y="69"/>
                  <a:pt x="142" y="69"/>
                  <a:pt x="141" y="70"/>
                </a:cubicBezTo>
                <a:cubicBezTo>
                  <a:pt x="141" y="70"/>
                  <a:pt x="140" y="71"/>
                  <a:pt x="139" y="72"/>
                </a:cubicBezTo>
                <a:cubicBezTo>
                  <a:pt x="139" y="73"/>
                  <a:pt x="139" y="73"/>
                  <a:pt x="139" y="73"/>
                </a:cubicBezTo>
                <a:cubicBezTo>
                  <a:pt x="142" y="73"/>
                  <a:pt x="142" y="73"/>
                  <a:pt x="144" y="70"/>
                </a:cubicBezTo>
                <a:close/>
                <a:moveTo>
                  <a:pt x="195" y="130"/>
                </a:moveTo>
                <a:cubicBezTo>
                  <a:pt x="197" y="127"/>
                  <a:pt x="199" y="125"/>
                  <a:pt x="201" y="123"/>
                </a:cubicBezTo>
                <a:cubicBezTo>
                  <a:pt x="201" y="122"/>
                  <a:pt x="201" y="122"/>
                  <a:pt x="202" y="121"/>
                </a:cubicBezTo>
                <a:cubicBezTo>
                  <a:pt x="202" y="121"/>
                  <a:pt x="201" y="121"/>
                  <a:pt x="201" y="121"/>
                </a:cubicBezTo>
                <a:cubicBezTo>
                  <a:pt x="200" y="122"/>
                  <a:pt x="199" y="124"/>
                  <a:pt x="198" y="125"/>
                </a:cubicBezTo>
                <a:cubicBezTo>
                  <a:pt x="196" y="126"/>
                  <a:pt x="196" y="128"/>
                  <a:pt x="195" y="130"/>
                </a:cubicBezTo>
                <a:close/>
                <a:moveTo>
                  <a:pt x="208" y="102"/>
                </a:moveTo>
                <a:cubicBezTo>
                  <a:pt x="208" y="102"/>
                  <a:pt x="209" y="101"/>
                  <a:pt x="209" y="101"/>
                </a:cubicBezTo>
                <a:cubicBezTo>
                  <a:pt x="211" y="99"/>
                  <a:pt x="212" y="97"/>
                  <a:pt x="213" y="95"/>
                </a:cubicBezTo>
                <a:cubicBezTo>
                  <a:pt x="214" y="95"/>
                  <a:pt x="214" y="94"/>
                  <a:pt x="214" y="94"/>
                </a:cubicBezTo>
                <a:cubicBezTo>
                  <a:pt x="213" y="94"/>
                  <a:pt x="213" y="94"/>
                  <a:pt x="213" y="94"/>
                </a:cubicBezTo>
                <a:cubicBezTo>
                  <a:pt x="213" y="94"/>
                  <a:pt x="213" y="95"/>
                  <a:pt x="213" y="95"/>
                </a:cubicBezTo>
                <a:cubicBezTo>
                  <a:pt x="211" y="96"/>
                  <a:pt x="210" y="98"/>
                  <a:pt x="209" y="99"/>
                </a:cubicBezTo>
                <a:cubicBezTo>
                  <a:pt x="208" y="100"/>
                  <a:pt x="208" y="101"/>
                  <a:pt x="208" y="102"/>
                </a:cubicBezTo>
                <a:close/>
                <a:moveTo>
                  <a:pt x="181" y="76"/>
                </a:moveTo>
                <a:cubicBezTo>
                  <a:pt x="180" y="77"/>
                  <a:pt x="179" y="78"/>
                  <a:pt x="178" y="79"/>
                </a:cubicBezTo>
                <a:cubicBezTo>
                  <a:pt x="178" y="80"/>
                  <a:pt x="178" y="81"/>
                  <a:pt x="178" y="82"/>
                </a:cubicBezTo>
                <a:cubicBezTo>
                  <a:pt x="180" y="80"/>
                  <a:pt x="181" y="79"/>
                  <a:pt x="182" y="77"/>
                </a:cubicBezTo>
                <a:cubicBezTo>
                  <a:pt x="181" y="77"/>
                  <a:pt x="181" y="76"/>
                  <a:pt x="181" y="76"/>
                </a:cubicBezTo>
                <a:close/>
                <a:moveTo>
                  <a:pt x="163" y="58"/>
                </a:moveTo>
                <a:cubicBezTo>
                  <a:pt x="164" y="57"/>
                  <a:pt x="165" y="56"/>
                  <a:pt x="166" y="55"/>
                </a:cubicBezTo>
                <a:cubicBezTo>
                  <a:pt x="164" y="55"/>
                  <a:pt x="163" y="54"/>
                  <a:pt x="161" y="55"/>
                </a:cubicBezTo>
                <a:cubicBezTo>
                  <a:pt x="162" y="56"/>
                  <a:pt x="162" y="57"/>
                  <a:pt x="163" y="58"/>
                </a:cubicBezTo>
                <a:close/>
                <a:moveTo>
                  <a:pt x="105" y="66"/>
                </a:moveTo>
                <a:cubicBezTo>
                  <a:pt x="105" y="66"/>
                  <a:pt x="105" y="66"/>
                  <a:pt x="105" y="66"/>
                </a:cubicBezTo>
                <a:cubicBezTo>
                  <a:pt x="104" y="66"/>
                  <a:pt x="103" y="66"/>
                  <a:pt x="102" y="66"/>
                </a:cubicBezTo>
                <a:cubicBezTo>
                  <a:pt x="102" y="66"/>
                  <a:pt x="102" y="66"/>
                  <a:pt x="102" y="67"/>
                </a:cubicBezTo>
                <a:cubicBezTo>
                  <a:pt x="101" y="67"/>
                  <a:pt x="100" y="68"/>
                  <a:pt x="100" y="69"/>
                </a:cubicBezTo>
                <a:cubicBezTo>
                  <a:pt x="101" y="69"/>
                  <a:pt x="101" y="70"/>
                  <a:pt x="101" y="70"/>
                </a:cubicBezTo>
                <a:cubicBezTo>
                  <a:pt x="102" y="70"/>
                  <a:pt x="102" y="70"/>
                  <a:pt x="102" y="69"/>
                </a:cubicBezTo>
                <a:cubicBezTo>
                  <a:pt x="103" y="68"/>
                  <a:pt x="104" y="67"/>
                  <a:pt x="105" y="66"/>
                </a:cubicBezTo>
                <a:close/>
                <a:moveTo>
                  <a:pt x="43" y="69"/>
                </a:moveTo>
                <a:cubicBezTo>
                  <a:pt x="43" y="69"/>
                  <a:pt x="43" y="69"/>
                  <a:pt x="43" y="69"/>
                </a:cubicBezTo>
                <a:cubicBezTo>
                  <a:pt x="44" y="66"/>
                  <a:pt x="46" y="64"/>
                  <a:pt x="47" y="62"/>
                </a:cubicBezTo>
                <a:cubicBezTo>
                  <a:pt x="47" y="61"/>
                  <a:pt x="47" y="61"/>
                  <a:pt x="47" y="61"/>
                </a:cubicBezTo>
                <a:cubicBezTo>
                  <a:pt x="47" y="61"/>
                  <a:pt x="46" y="61"/>
                  <a:pt x="46" y="62"/>
                </a:cubicBezTo>
                <a:cubicBezTo>
                  <a:pt x="45" y="63"/>
                  <a:pt x="44" y="64"/>
                  <a:pt x="43" y="66"/>
                </a:cubicBezTo>
                <a:cubicBezTo>
                  <a:pt x="42" y="67"/>
                  <a:pt x="42" y="68"/>
                  <a:pt x="43" y="69"/>
                </a:cubicBezTo>
                <a:close/>
                <a:moveTo>
                  <a:pt x="49" y="92"/>
                </a:moveTo>
                <a:cubicBezTo>
                  <a:pt x="49" y="92"/>
                  <a:pt x="49" y="92"/>
                  <a:pt x="49" y="92"/>
                </a:cubicBezTo>
                <a:cubicBezTo>
                  <a:pt x="51" y="92"/>
                  <a:pt x="52" y="92"/>
                  <a:pt x="53" y="92"/>
                </a:cubicBezTo>
                <a:cubicBezTo>
                  <a:pt x="53" y="91"/>
                  <a:pt x="53" y="91"/>
                  <a:pt x="53" y="90"/>
                </a:cubicBezTo>
                <a:cubicBezTo>
                  <a:pt x="53" y="90"/>
                  <a:pt x="52" y="90"/>
                  <a:pt x="51" y="90"/>
                </a:cubicBezTo>
                <a:cubicBezTo>
                  <a:pt x="51" y="90"/>
                  <a:pt x="51" y="90"/>
                  <a:pt x="50" y="90"/>
                </a:cubicBezTo>
                <a:cubicBezTo>
                  <a:pt x="50" y="91"/>
                  <a:pt x="50" y="91"/>
                  <a:pt x="49" y="92"/>
                </a:cubicBezTo>
                <a:close/>
                <a:moveTo>
                  <a:pt x="149" y="76"/>
                </a:moveTo>
                <a:cubicBezTo>
                  <a:pt x="149" y="77"/>
                  <a:pt x="150" y="77"/>
                  <a:pt x="150" y="77"/>
                </a:cubicBezTo>
                <a:cubicBezTo>
                  <a:pt x="151" y="78"/>
                  <a:pt x="152" y="78"/>
                  <a:pt x="152" y="77"/>
                </a:cubicBezTo>
                <a:cubicBezTo>
                  <a:pt x="153" y="77"/>
                  <a:pt x="153" y="76"/>
                  <a:pt x="154" y="75"/>
                </a:cubicBezTo>
                <a:cubicBezTo>
                  <a:pt x="153" y="75"/>
                  <a:pt x="152" y="75"/>
                  <a:pt x="152" y="75"/>
                </a:cubicBezTo>
                <a:cubicBezTo>
                  <a:pt x="150" y="75"/>
                  <a:pt x="150" y="75"/>
                  <a:pt x="149" y="76"/>
                </a:cubicBezTo>
                <a:close/>
                <a:moveTo>
                  <a:pt x="202" y="86"/>
                </a:moveTo>
                <a:cubicBezTo>
                  <a:pt x="201" y="86"/>
                  <a:pt x="201" y="85"/>
                  <a:pt x="201" y="85"/>
                </a:cubicBezTo>
                <a:cubicBezTo>
                  <a:pt x="201" y="85"/>
                  <a:pt x="201" y="85"/>
                  <a:pt x="201" y="85"/>
                </a:cubicBezTo>
                <a:cubicBezTo>
                  <a:pt x="198" y="87"/>
                  <a:pt x="198" y="87"/>
                  <a:pt x="199" y="90"/>
                </a:cubicBezTo>
                <a:cubicBezTo>
                  <a:pt x="200" y="89"/>
                  <a:pt x="201" y="88"/>
                  <a:pt x="202" y="86"/>
                </a:cubicBezTo>
                <a:close/>
                <a:moveTo>
                  <a:pt x="116" y="48"/>
                </a:moveTo>
                <a:cubicBezTo>
                  <a:pt x="117" y="49"/>
                  <a:pt x="117" y="50"/>
                  <a:pt x="118" y="50"/>
                </a:cubicBezTo>
                <a:cubicBezTo>
                  <a:pt x="118" y="51"/>
                  <a:pt x="118" y="51"/>
                  <a:pt x="119" y="50"/>
                </a:cubicBezTo>
                <a:cubicBezTo>
                  <a:pt x="120" y="50"/>
                  <a:pt x="120" y="49"/>
                  <a:pt x="121" y="48"/>
                </a:cubicBezTo>
                <a:cubicBezTo>
                  <a:pt x="119" y="48"/>
                  <a:pt x="118" y="48"/>
                  <a:pt x="116" y="48"/>
                </a:cubicBezTo>
                <a:close/>
                <a:moveTo>
                  <a:pt x="146" y="86"/>
                </a:moveTo>
                <a:cubicBezTo>
                  <a:pt x="148" y="84"/>
                  <a:pt x="149" y="82"/>
                  <a:pt x="150" y="81"/>
                </a:cubicBezTo>
                <a:cubicBezTo>
                  <a:pt x="149" y="81"/>
                  <a:pt x="148" y="81"/>
                  <a:pt x="147" y="81"/>
                </a:cubicBezTo>
                <a:cubicBezTo>
                  <a:pt x="147" y="82"/>
                  <a:pt x="147" y="84"/>
                  <a:pt x="146" y="86"/>
                </a:cubicBezTo>
                <a:close/>
                <a:moveTo>
                  <a:pt x="15" y="70"/>
                </a:moveTo>
                <a:cubicBezTo>
                  <a:pt x="15" y="71"/>
                  <a:pt x="14" y="72"/>
                  <a:pt x="14" y="73"/>
                </a:cubicBezTo>
                <a:cubicBezTo>
                  <a:pt x="14" y="74"/>
                  <a:pt x="15" y="74"/>
                  <a:pt x="15" y="75"/>
                </a:cubicBezTo>
                <a:cubicBezTo>
                  <a:pt x="16" y="74"/>
                  <a:pt x="17" y="72"/>
                  <a:pt x="15" y="70"/>
                </a:cubicBezTo>
                <a:close/>
                <a:moveTo>
                  <a:pt x="116" y="66"/>
                </a:moveTo>
                <a:cubicBezTo>
                  <a:pt x="116" y="66"/>
                  <a:pt x="116" y="66"/>
                  <a:pt x="116" y="66"/>
                </a:cubicBezTo>
                <a:cubicBezTo>
                  <a:pt x="115" y="66"/>
                  <a:pt x="115" y="66"/>
                  <a:pt x="114" y="66"/>
                </a:cubicBezTo>
                <a:cubicBezTo>
                  <a:pt x="113" y="66"/>
                  <a:pt x="112" y="66"/>
                  <a:pt x="112" y="67"/>
                </a:cubicBezTo>
                <a:cubicBezTo>
                  <a:pt x="112" y="68"/>
                  <a:pt x="113" y="69"/>
                  <a:pt x="114" y="69"/>
                </a:cubicBezTo>
                <a:cubicBezTo>
                  <a:pt x="114" y="68"/>
                  <a:pt x="115" y="67"/>
                  <a:pt x="116" y="66"/>
                </a:cubicBezTo>
                <a:close/>
                <a:moveTo>
                  <a:pt x="212" y="103"/>
                </a:moveTo>
                <a:cubicBezTo>
                  <a:pt x="213" y="102"/>
                  <a:pt x="214" y="100"/>
                  <a:pt x="216" y="99"/>
                </a:cubicBezTo>
                <a:cubicBezTo>
                  <a:pt x="215" y="99"/>
                  <a:pt x="215" y="98"/>
                  <a:pt x="215" y="97"/>
                </a:cubicBezTo>
                <a:cubicBezTo>
                  <a:pt x="214" y="98"/>
                  <a:pt x="213" y="99"/>
                  <a:pt x="213" y="100"/>
                </a:cubicBezTo>
                <a:cubicBezTo>
                  <a:pt x="212" y="101"/>
                  <a:pt x="212" y="102"/>
                  <a:pt x="212" y="103"/>
                </a:cubicBezTo>
                <a:close/>
                <a:moveTo>
                  <a:pt x="97" y="60"/>
                </a:moveTo>
                <a:cubicBezTo>
                  <a:pt x="95" y="62"/>
                  <a:pt x="94" y="64"/>
                  <a:pt x="94" y="65"/>
                </a:cubicBezTo>
                <a:cubicBezTo>
                  <a:pt x="95" y="65"/>
                  <a:pt x="96" y="64"/>
                  <a:pt x="97" y="64"/>
                </a:cubicBezTo>
                <a:cubicBezTo>
                  <a:pt x="97" y="63"/>
                  <a:pt x="97" y="62"/>
                  <a:pt x="97" y="60"/>
                </a:cubicBezTo>
                <a:close/>
                <a:moveTo>
                  <a:pt x="104" y="94"/>
                </a:moveTo>
                <a:cubicBezTo>
                  <a:pt x="104" y="93"/>
                  <a:pt x="104" y="93"/>
                  <a:pt x="104" y="93"/>
                </a:cubicBezTo>
                <a:cubicBezTo>
                  <a:pt x="103" y="93"/>
                  <a:pt x="103" y="93"/>
                  <a:pt x="103" y="93"/>
                </a:cubicBezTo>
                <a:cubicBezTo>
                  <a:pt x="100" y="93"/>
                  <a:pt x="96" y="93"/>
                  <a:pt x="93" y="93"/>
                </a:cubicBezTo>
                <a:cubicBezTo>
                  <a:pt x="93" y="93"/>
                  <a:pt x="93" y="93"/>
                  <a:pt x="93" y="93"/>
                </a:cubicBezTo>
                <a:cubicBezTo>
                  <a:pt x="92" y="93"/>
                  <a:pt x="92" y="93"/>
                  <a:pt x="92" y="93"/>
                </a:cubicBezTo>
                <a:cubicBezTo>
                  <a:pt x="96" y="93"/>
                  <a:pt x="100" y="94"/>
                  <a:pt x="104" y="94"/>
                </a:cubicBezTo>
                <a:close/>
                <a:moveTo>
                  <a:pt x="208" y="48"/>
                </a:moveTo>
                <a:cubicBezTo>
                  <a:pt x="207" y="49"/>
                  <a:pt x="207" y="49"/>
                  <a:pt x="207" y="50"/>
                </a:cubicBezTo>
                <a:cubicBezTo>
                  <a:pt x="207" y="51"/>
                  <a:pt x="208" y="52"/>
                  <a:pt x="208" y="54"/>
                </a:cubicBezTo>
                <a:cubicBezTo>
                  <a:pt x="209" y="53"/>
                  <a:pt x="209" y="52"/>
                  <a:pt x="210" y="52"/>
                </a:cubicBezTo>
                <a:cubicBezTo>
                  <a:pt x="209" y="51"/>
                  <a:pt x="208" y="50"/>
                  <a:pt x="208" y="48"/>
                </a:cubicBezTo>
                <a:close/>
                <a:moveTo>
                  <a:pt x="125" y="69"/>
                </a:moveTo>
                <a:cubicBezTo>
                  <a:pt x="122" y="69"/>
                  <a:pt x="122" y="69"/>
                  <a:pt x="121" y="71"/>
                </a:cubicBezTo>
                <a:cubicBezTo>
                  <a:pt x="121" y="72"/>
                  <a:pt x="122" y="72"/>
                  <a:pt x="122" y="72"/>
                </a:cubicBezTo>
                <a:cubicBezTo>
                  <a:pt x="123" y="72"/>
                  <a:pt x="123" y="72"/>
                  <a:pt x="123" y="72"/>
                </a:cubicBezTo>
                <a:cubicBezTo>
                  <a:pt x="124" y="71"/>
                  <a:pt x="125" y="70"/>
                  <a:pt x="125" y="69"/>
                </a:cubicBezTo>
                <a:close/>
                <a:moveTo>
                  <a:pt x="189" y="62"/>
                </a:moveTo>
                <a:cubicBezTo>
                  <a:pt x="189" y="63"/>
                  <a:pt x="188" y="63"/>
                  <a:pt x="188" y="64"/>
                </a:cubicBezTo>
                <a:cubicBezTo>
                  <a:pt x="188" y="65"/>
                  <a:pt x="188" y="67"/>
                  <a:pt x="189" y="68"/>
                </a:cubicBezTo>
                <a:cubicBezTo>
                  <a:pt x="189" y="68"/>
                  <a:pt x="190" y="67"/>
                  <a:pt x="190" y="66"/>
                </a:cubicBezTo>
                <a:cubicBezTo>
                  <a:pt x="190" y="66"/>
                  <a:pt x="190" y="66"/>
                  <a:pt x="190" y="65"/>
                </a:cubicBezTo>
                <a:cubicBezTo>
                  <a:pt x="190" y="65"/>
                  <a:pt x="189" y="64"/>
                  <a:pt x="189" y="62"/>
                </a:cubicBezTo>
                <a:close/>
                <a:moveTo>
                  <a:pt x="61" y="90"/>
                </a:moveTo>
                <a:cubicBezTo>
                  <a:pt x="61" y="90"/>
                  <a:pt x="61" y="91"/>
                  <a:pt x="61" y="92"/>
                </a:cubicBezTo>
                <a:cubicBezTo>
                  <a:pt x="63" y="92"/>
                  <a:pt x="64" y="91"/>
                  <a:pt x="66" y="91"/>
                </a:cubicBezTo>
                <a:cubicBezTo>
                  <a:pt x="65" y="91"/>
                  <a:pt x="65" y="90"/>
                  <a:pt x="64" y="90"/>
                </a:cubicBezTo>
                <a:cubicBezTo>
                  <a:pt x="63" y="90"/>
                  <a:pt x="62" y="90"/>
                  <a:pt x="61" y="90"/>
                </a:cubicBezTo>
                <a:close/>
                <a:moveTo>
                  <a:pt x="107" y="71"/>
                </a:moveTo>
                <a:cubicBezTo>
                  <a:pt x="108" y="70"/>
                  <a:pt x="108" y="68"/>
                  <a:pt x="109" y="67"/>
                </a:cubicBezTo>
                <a:cubicBezTo>
                  <a:pt x="109" y="67"/>
                  <a:pt x="108" y="67"/>
                  <a:pt x="108" y="66"/>
                </a:cubicBezTo>
                <a:cubicBezTo>
                  <a:pt x="107" y="68"/>
                  <a:pt x="106" y="69"/>
                  <a:pt x="105" y="70"/>
                </a:cubicBezTo>
                <a:cubicBezTo>
                  <a:pt x="106" y="70"/>
                  <a:pt x="106" y="71"/>
                  <a:pt x="107" y="71"/>
                </a:cubicBezTo>
                <a:close/>
                <a:moveTo>
                  <a:pt x="23" y="45"/>
                </a:moveTo>
                <a:cubicBezTo>
                  <a:pt x="27" y="45"/>
                  <a:pt x="30" y="45"/>
                  <a:pt x="34" y="45"/>
                </a:cubicBezTo>
                <a:cubicBezTo>
                  <a:pt x="31" y="44"/>
                  <a:pt x="28" y="44"/>
                  <a:pt x="24" y="44"/>
                </a:cubicBezTo>
                <a:cubicBezTo>
                  <a:pt x="24" y="44"/>
                  <a:pt x="24" y="44"/>
                  <a:pt x="23" y="45"/>
                </a:cubicBezTo>
                <a:close/>
                <a:moveTo>
                  <a:pt x="88" y="48"/>
                </a:moveTo>
                <a:cubicBezTo>
                  <a:pt x="86" y="48"/>
                  <a:pt x="85" y="48"/>
                  <a:pt x="83" y="48"/>
                </a:cubicBezTo>
                <a:cubicBezTo>
                  <a:pt x="84" y="49"/>
                  <a:pt x="84" y="49"/>
                  <a:pt x="84" y="50"/>
                </a:cubicBezTo>
                <a:cubicBezTo>
                  <a:pt x="85" y="51"/>
                  <a:pt x="86" y="51"/>
                  <a:pt x="86" y="50"/>
                </a:cubicBezTo>
                <a:cubicBezTo>
                  <a:pt x="87" y="50"/>
                  <a:pt x="87" y="49"/>
                  <a:pt x="88" y="48"/>
                </a:cubicBezTo>
                <a:close/>
                <a:moveTo>
                  <a:pt x="192" y="69"/>
                </a:moveTo>
                <a:cubicBezTo>
                  <a:pt x="191" y="70"/>
                  <a:pt x="190" y="71"/>
                  <a:pt x="190" y="71"/>
                </a:cubicBezTo>
                <a:cubicBezTo>
                  <a:pt x="189" y="72"/>
                  <a:pt x="189" y="73"/>
                  <a:pt x="189" y="74"/>
                </a:cubicBezTo>
                <a:cubicBezTo>
                  <a:pt x="191" y="73"/>
                  <a:pt x="193" y="72"/>
                  <a:pt x="192" y="69"/>
                </a:cubicBezTo>
                <a:close/>
                <a:moveTo>
                  <a:pt x="112" y="75"/>
                </a:moveTo>
                <a:cubicBezTo>
                  <a:pt x="112" y="76"/>
                  <a:pt x="112" y="76"/>
                  <a:pt x="113" y="76"/>
                </a:cubicBezTo>
                <a:cubicBezTo>
                  <a:pt x="114" y="77"/>
                  <a:pt x="114" y="77"/>
                  <a:pt x="115" y="76"/>
                </a:cubicBezTo>
                <a:cubicBezTo>
                  <a:pt x="115" y="76"/>
                  <a:pt x="115" y="75"/>
                  <a:pt x="115" y="75"/>
                </a:cubicBezTo>
                <a:cubicBezTo>
                  <a:pt x="114" y="73"/>
                  <a:pt x="113" y="73"/>
                  <a:pt x="112" y="75"/>
                </a:cubicBezTo>
                <a:close/>
                <a:moveTo>
                  <a:pt x="213" y="49"/>
                </a:moveTo>
                <a:cubicBezTo>
                  <a:pt x="212" y="47"/>
                  <a:pt x="211" y="46"/>
                  <a:pt x="210" y="45"/>
                </a:cubicBezTo>
                <a:cubicBezTo>
                  <a:pt x="210" y="45"/>
                  <a:pt x="209" y="46"/>
                  <a:pt x="209" y="46"/>
                </a:cubicBezTo>
                <a:cubicBezTo>
                  <a:pt x="209" y="46"/>
                  <a:pt x="209" y="47"/>
                  <a:pt x="209" y="47"/>
                </a:cubicBezTo>
                <a:cubicBezTo>
                  <a:pt x="210" y="48"/>
                  <a:pt x="211" y="49"/>
                  <a:pt x="212" y="50"/>
                </a:cubicBezTo>
                <a:cubicBezTo>
                  <a:pt x="212" y="50"/>
                  <a:pt x="212" y="49"/>
                  <a:pt x="213" y="49"/>
                </a:cubicBezTo>
                <a:close/>
                <a:moveTo>
                  <a:pt x="16" y="47"/>
                </a:moveTo>
                <a:cubicBezTo>
                  <a:pt x="17" y="48"/>
                  <a:pt x="17" y="49"/>
                  <a:pt x="16" y="50"/>
                </a:cubicBezTo>
                <a:cubicBezTo>
                  <a:pt x="16" y="51"/>
                  <a:pt x="15" y="53"/>
                  <a:pt x="15" y="54"/>
                </a:cubicBezTo>
                <a:cubicBezTo>
                  <a:pt x="15" y="54"/>
                  <a:pt x="14" y="55"/>
                  <a:pt x="14" y="55"/>
                </a:cubicBezTo>
                <a:cubicBezTo>
                  <a:pt x="14" y="55"/>
                  <a:pt x="15" y="55"/>
                  <a:pt x="15" y="55"/>
                </a:cubicBezTo>
                <a:cubicBezTo>
                  <a:pt x="16" y="52"/>
                  <a:pt x="17" y="50"/>
                  <a:pt x="19" y="47"/>
                </a:cubicBezTo>
                <a:cubicBezTo>
                  <a:pt x="18" y="47"/>
                  <a:pt x="17" y="47"/>
                  <a:pt x="16" y="47"/>
                </a:cubicBezTo>
                <a:close/>
                <a:moveTo>
                  <a:pt x="81" y="60"/>
                </a:moveTo>
                <a:cubicBezTo>
                  <a:pt x="80" y="62"/>
                  <a:pt x="79" y="63"/>
                  <a:pt x="78" y="64"/>
                </a:cubicBezTo>
                <a:cubicBezTo>
                  <a:pt x="78" y="64"/>
                  <a:pt x="79" y="65"/>
                  <a:pt x="79" y="66"/>
                </a:cubicBezTo>
                <a:cubicBezTo>
                  <a:pt x="80" y="65"/>
                  <a:pt x="80" y="64"/>
                  <a:pt x="81" y="63"/>
                </a:cubicBezTo>
                <a:cubicBezTo>
                  <a:pt x="81" y="62"/>
                  <a:pt x="81" y="62"/>
                  <a:pt x="81" y="60"/>
                </a:cubicBezTo>
                <a:close/>
                <a:moveTo>
                  <a:pt x="29" y="67"/>
                </a:moveTo>
                <a:cubicBezTo>
                  <a:pt x="29" y="67"/>
                  <a:pt x="29" y="67"/>
                  <a:pt x="30" y="67"/>
                </a:cubicBezTo>
                <a:cubicBezTo>
                  <a:pt x="30" y="66"/>
                  <a:pt x="31" y="65"/>
                  <a:pt x="32" y="63"/>
                </a:cubicBezTo>
                <a:cubicBezTo>
                  <a:pt x="32" y="63"/>
                  <a:pt x="31" y="62"/>
                  <a:pt x="31" y="62"/>
                </a:cubicBezTo>
                <a:cubicBezTo>
                  <a:pt x="30" y="63"/>
                  <a:pt x="30" y="65"/>
                  <a:pt x="29" y="66"/>
                </a:cubicBezTo>
                <a:cubicBezTo>
                  <a:pt x="29" y="66"/>
                  <a:pt x="29" y="67"/>
                  <a:pt x="29" y="67"/>
                </a:cubicBezTo>
                <a:close/>
                <a:moveTo>
                  <a:pt x="104" y="75"/>
                </a:moveTo>
                <a:cubicBezTo>
                  <a:pt x="105" y="74"/>
                  <a:pt x="105" y="74"/>
                  <a:pt x="105" y="73"/>
                </a:cubicBezTo>
                <a:cubicBezTo>
                  <a:pt x="105" y="73"/>
                  <a:pt x="104" y="73"/>
                  <a:pt x="103" y="72"/>
                </a:cubicBezTo>
                <a:cubicBezTo>
                  <a:pt x="102" y="73"/>
                  <a:pt x="102" y="74"/>
                  <a:pt x="101" y="75"/>
                </a:cubicBezTo>
                <a:cubicBezTo>
                  <a:pt x="102" y="75"/>
                  <a:pt x="103" y="75"/>
                  <a:pt x="104" y="75"/>
                </a:cubicBezTo>
                <a:close/>
                <a:moveTo>
                  <a:pt x="195" y="17"/>
                </a:moveTo>
                <a:cubicBezTo>
                  <a:pt x="195" y="15"/>
                  <a:pt x="195" y="13"/>
                  <a:pt x="193" y="12"/>
                </a:cubicBezTo>
                <a:cubicBezTo>
                  <a:pt x="193" y="14"/>
                  <a:pt x="193" y="15"/>
                  <a:pt x="193" y="16"/>
                </a:cubicBezTo>
                <a:cubicBezTo>
                  <a:pt x="194" y="17"/>
                  <a:pt x="194" y="17"/>
                  <a:pt x="195" y="17"/>
                </a:cubicBezTo>
                <a:close/>
                <a:moveTo>
                  <a:pt x="216" y="87"/>
                </a:moveTo>
                <a:cubicBezTo>
                  <a:pt x="215" y="87"/>
                  <a:pt x="215" y="86"/>
                  <a:pt x="214" y="85"/>
                </a:cubicBezTo>
                <a:cubicBezTo>
                  <a:pt x="214" y="86"/>
                  <a:pt x="213" y="86"/>
                  <a:pt x="213" y="87"/>
                </a:cubicBezTo>
                <a:cubicBezTo>
                  <a:pt x="214" y="88"/>
                  <a:pt x="214" y="88"/>
                  <a:pt x="214" y="89"/>
                </a:cubicBezTo>
                <a:cubicBezTo>
                  <a:pt x="215" y="89"/>
                  <a:pt x="216" y="88"/>
                  <a:pt x="216" y="87"/>
                </a:cubicBezTo>
                <a:close/>
                <a:moveTo>
                  <a:pt x="121" y="74"/>
                </a:moveTo>
                <a:cubicBezTo>
                  <a:pt x="120" y="74"/>
                  <a:pt x="120" y="74"/>
                  <a:pt x="119" y="74"/>
                </a:cubicBezTo>
                <a:cubicBezTo>
                  <a:pt x="119" y="74"/>
                  <a:pt x="119" y="74"/>
                  <a:pt x="118" y="75"/>
                </a:cubicBezTo>
                <a:cubicBezTo>
                  <a:pt x="118" y="75"/>
                  <a:pt x="117" y="76"/>
                  <a:pt x="117" y="77"/>
                </a:cubicBezTo>
                <a:cubicBezTo>
                  <a:pt x="118" y="77"/>
                  <a:pt x="118" y="78"/>
                  <a:pt x="119" y="77"/>
                </a:cubicBezTo>
                <a:cubicBezTo>
                  <a:pt x="119" y="76"/>
                  <a:pt x="120" y="75"/>
                  <a:pt x="121" y="74"/>
                </a:cubicBezTo>
                <a:close/>
                <a:moveTo>
                  <a:pt x="65" y="58"/>
                </a:moveTo>
                <a:cubicBezTo>
                  <a:pt x="65" y="58"/>
                  <a:pt x="65" y="58"/>
                  <a:pt x="65" y="58"/>
                </a:cubicBezTo>
                <a:cubicBezTo>
                  <a:pt x="64" y="58"/>
                  <a:pt x="64" y="59"/>
                  <a:pt x="63" y="60"/>
                </a:cubicBezTo>
                <a:cubicBezTo>
                  <a:pt x="63" y="61"/>
                  <a:pt x="63" y="61"/>
                  <a:pt x="64" y="61"/>
                </a:cubicBezTo>
                <a:cubicBezTo>
                  <a:pt x="64" y="61"/>
                  <a:pt x="65" y="61"/>
                  <a:pt x="66" y="61"/>
                </a:cubicBezTo>
                <a:cubicBezTo>
                  <a:pt x="66" y="60"/>
                  <a:pt x="65" y="59"/>
                  <a:pt x="65" y="58"/>
                </a:cubicBezTo>
                <a:close/>
                <a:moveTo>
                  <a:pt x="182" y="61"/>
                </a:moveTo>
                <a:cubicBezTo>
                  <a:pt x="181" y="62"/>
                  <a:pt x="180" y="63"/>
                  <a:pt x="179" y="64"/>
                </a:cubicBezTo>
                <a:cubicBezTo>
                  <a:pt x="179" y="65"/>
                  <a:pt x="179" y="66"/>
                  <a:pt x="179" y="66"/>
                </a:cubicBezTo>
                <a:cubicBezTo>
                  <a:pt x="181" y="65"/>
                  <a:pt x="182" y="63"/>
                  <a:pt x="182" y="61"/>
                </a:cubicBezTo>
                <a:close/>
                <a:moveTo>
                  <a:pt x="138" y="85"/>
                </a:moveTo>
                <a:cubicBezTo>
                  <a:pt x="139" y="84"/>
                  <a:pt x="140" y="82"/>
                  <a:pt x="141" y="81"/>
                </a:cubicBezTo>
                <a:cubicBezTo>
                  <a:pt x="140" y="81"/>
                  <a:pt x="139" y="81"/>
                  <a:pt x="139" y="82"/>
                </a:cubicBezTo>
                <a:cubicBezTo>
                  <a:pt x="138" y="83"/>
                  <a:pt x="138" y="83"/>
                  <a:pt x="138" y="84"/>
                </a:cubicBezTo>
                <a:cubicBezTo>
                  <a:pt x="137" y="84"/>
                  <a:pt x="137" y="85"/>
                  <a:pt x="138" y="85"/>
                </a:cubicBezTo>
                <a:close/>
                <a:moveTo>
                  <a:pt x="133" y="64"/>
                </a:moveTo>
                <a:cubicBezTo>
                  <a:pt x="135" y="65"/>
                  <a:pt x="135" y="64"/>
                  <a:pt x="136" y="63"/>
                </a:cubicBezTo>
                <a:cubicBezTo>
                  <a:pt x="136" y="63"/>
                  <a:pt x="136" y="62"/>
                  <a:pt x="137" y="62"/>
                </a:cubicBezTo>
                <a:cubicBezTo>
                  <a:pt x="137" y="61"/>
                  <a:pt x="137" y="61"/>
                  <a:pt x="136" y="61"/>
                </a:cubicBezTo>
                <a:cubicBezTo>
                  <a:pt x="135" y="62"/>
                  <a:pt x="134" y="63"/>
                  <a:pt x="133" y="64"/>
                </a:cubicBezTo>
                <a:close/>
                <a:moveTo>
                  <a:pt x="22" y="67"/>
                </a:moveTo>
                <a:cubicBezTo>
                  <a:pt x="22" y="67"/>
                  <a:pt x="23" y="67"/>
                  <a:pt x="23" y="67"/>
                </a:cubicBezTo>
                <a:cubicBezTo>
                  <a:pt x="23" y="66"/>
                  <a:pt x="24" y="65"/>
                  <a:pt x="25" y="64"/>
                </a:cubicBezTo>
                <a:cubicBezTo>
                  <a:pt x="25" y="63"/>
                  <a:pt x="25" y="62"/>
                  <a:pt x="24" y="61"/>
                </a:cubicBezTo>
                <a:cubicBezTo>
                  <a:pt x="24" y="63"/>
                  <a:pt x="23" y="64"/>
                  <a:pt x="22" y="66"/>
                </a:cubicBezTo>
                <a:cubicBezTo>
                  <a:pt x="22" y="66"/>
                  <a:pt x="22" y="66"/>
                  <a:pt x="22" y="67"/>
                </a:cubicBezTo>
                <a:close/>
                <a:moveTo>
                  <a:pt x="209" y="62"/>
                </a:moveTo>
                <a:cubicBezTo>
                  <a:pt x="209" y="61"/>
                  <a:pt x="208" y="60"/>
                  <a:pt x="208" y="59"/>
                </a:cubicBezTo>
                <a:cubicBezTo>
                  <a:pt x="207" y="59"/>
                  <a:pt x="207" y="60"/>
                  <a:pt x="207" y="60"/>
                </a:cubicBezTo>
                <a:cubicBezTo>
                  <a:pt x="207" y="61"/>
                  <a:pt x="207" y="62"/>
                  <a:pt x="208" y="63"/>
                </a:cubicBezTo>
                <a:cubicBezTo>
                  <a:pt x="208" y="63"/>
                  <a:pt x="209" y="62"/>
                  <a:pt x="209" y="62"/>
                </a:cubicBezTo>
                <a:close/>
                <a:moveTo>
                  <a:pt x="197" y="104"/>
                </a:moveTo>
                <a:cubicBezTo>
                  <a:pt x="195" y="106"/>
                  <a:pt x="194" y="107"/>
                  <a:pt x="194" y="109"/>
                </a:cubicBezTo>
                <a:cubicBezTo>
                  <a:pt x="195" y="108"/>
                  <a:pt x="196" y="107"/>
                  <a:pt x="196" y="106"/>
                </a:cubicBezTo>
                <a:cubicBezTo>
                  <a:pt x="197" y="105"/>
                  <a:pt x="197" y="105"/>
                  <a:pt x="197" y="104"/>
                </a:cubicBezTo>
                <a:close/>
                <a:moveTo>
                  <a:pt x="165" y="82"/>
                </a:moveTo>
                <a:cubicBezTo>
                  <a:pt x="165" y="82"/>
                  <a:pt x="164" y="81"/>
                  <a:pt x="163" y="81"/>
                </a:cubicBezTo>
                <a:cubicBezTo>
                  <a:pt x="163" y="82"/>
                  <a:pt x="163" y="84"/>
                  <a:pt x="164" y="85"/>
                </a:cubicBezTo>
                <a:cubicBezTo>
                  <a:pt x="164" y="84"/>
                  <a:pt x="165" y="83"/>
                  <a:pt x="165" y="82"/>
                </a:cubicBezTo>
                <a:close/>
                <a:moveTo>
                  <a:pt x="194" y="55"/>
                </a:moveTo>
                <a:cubicBezTo>
                  <a:pt x="193" y="56"/>
                  <a:pt x="194" y="57"/>
                  <a:pt x="194" y="58"/>
                </a:cubicBezTo>
                <a:cubicBezTo>
                  <a:pt x="194" y="59"/>
                  <a:pt x="194" y="60"/>
                  <a:pt x="194" y="61"/>
                </a:cubicBezTo>
                <a:cubicBezTo>
                  <a:pt x="194" y="61"/>
                  <a:pt x="195" y="60"/>
                  <a:pt x="195" y="60"/>
                </a:cubicBezTo>
                <a:cubicBezTo>
                  <a:pt x="195" y="58"/>
                  <a:pt x="195" y="57"/>
                  <a:pt x="194" y="55"/>
                </a:cubicBezTo>
                <a:close/>
                <a:moveTo>
                  <a:pt x="27" y="56"/>
                </a:moveTo>
                <a:cubicBezTo>
                  <a:pt x="26" y="58"/>
                  <a:pt x="26" y="58"/>
                  <a:pt x="27" y="60"/>
                </a:cubicBezTo>
                <a:cubicBezTo>
                  <a:pt x="28" y="59"/>
                  <a:pt x="28" y="58"/>
                  <a:pt x="28" y="58"/>
                </a:cubicBezTo>
                <a:cubicBezTo>
                  <a:pt x="28" y="57"/>
                  <a:pt x="28" y="56"/>
                  <a:pt x="27" y="56"/>
                </a:cubicBezTo>
                <a:close/>
                <a:moveTo>
                  <a:pt x="198" y="73"/>
                </a:moveTo>
                <a:cubicBezTo>
                  <a:pt x="200" y="72"/>
                  <a:pt x="201" y="71"/>
                  <a:pt x="200" y="69"/>
                </a:cubicBezTo>
                <a:cubicBezTo>
                  <a:pt x="199" y="70"/>
                  <a:pt x="197" y="71"/>
                  <a:pt x="198" y="73"/>
                </a:cubicBezTo>
                <a:close/>
                <a:moveTo>
                  <a:pt x="206" y="81"/>
                </a:moveTo>
                <a:cubicBezTo>
                  <a:pt x="207" y="79"/>
                  <a:pt x="208" y="78"/>
                  <a:pt x="209" y="77"/>
                </a:cubicBezTo>
                <a:cubicBezTo>
                  <a:pt x="209" y="77"/>
                  <a:pt x="209" y="76"/>
                  <a:pt x="208" y="76"/>
                </a:cubicBezTo>
                <a:cubicBezTo>
                  <a:pt x="208" y="77"/>
                  <a:pt x="207" y="77"/>
                  <a:pt x="206" y="78"/>
                </a:cubicBezTo>
                <a:cubicBezTo>
                  <a:pt x="206" y="79"/>
                  <a:pt x="206" y="80"/>
                  <a:pt x="206" y="81"/>
                </a:cubicBezTo>
                <a:close/>
                <a:moveTo>
                  <a:pt x="219" y="101"/>
                </a:moveTo>
                <a:cubicBezTo>
                  <a:pt x="220" y="99"/>
                  <a:pt x="222" y="97"/>
                  <a:pt x="223" y="96"/>
                </a:cubicBezTo>
                <a:cubicBezTo>
                  <a:pt x="223" y="96"/>
                  <a:pt x="223" y="95"/>
                  <a:pt x="223" y="95"/>
                </a:cubicBezTo>
                <a:cubicBezTo>
                  <a:pt x="221" y="96"/>
                  <a:pt x="220" y="98"/>
                  <a:pt x="219" y="99"/>
                </a:cubicBezTo>
                <a:cubicBezTo>
                  <a:pt x="218" y="100"/>
                  <a:pt x="219" y="100"/>
                  <a:pt x="219" y="101"/>
                </a:cubicBezTo>
                <a:close/>
                <a:moveTo>
                  <a:pt x="210" y="94"/>
                </a:moveTo>
                <a:cubicBezTo>
                  <a:pt x="210" y="94"/>
                  <a:pt x="210" y="94"/>
                  <a:pt x="210" y="94"/>
                </a:cubicBezTo>
                <a:cubicBezTo>
                  <a:pt x="211" y="93"/>
                  <a:pt x="212" y="92"/>
                  <a:pt x="212" y="92"/>
                </a:cubicBezTo>
                <a:cubicBezTo>
                  <a:pt x="212" y="91"/>
                  <a:pt x="212" y="91"/>
                  <a:pt x="212" y="91"/>
                </a:cubicBezTo>
                <a:cubicBezTo>
                  <a:pt x="212" y="90"/>
                  <a:pt x="212" y="90"/>
                  <a:pt x="211" y="89"/>
                </a:cubicBezTo>
                <a:cubicBezTo>
                  <a:pt x="211" y="91"/>
                  <a:pt x="210" y="92"/>
                  <a:pt x="210" y="94"/>
                </a:cubicBezTo>
                <a:close/>
                <a:moveTo>
                  <a:pt x="93" y="55"/>
                </a:moveTo>
                <a:cubicBezTo>
                  <a:pt x="91" y="55"/>
                  <a:pt x="90" y="55"/>
                  <a:pt x="88" y="55"/>
                </a:cubicBezTo>
                <a:cubicBezTo>
                  <a:pt x="89" y="57"/>
                  <a:pt x="89" y="57"/>
                  <a:pt x="90" y="57"/>
                </a:cubicBezTo>
                <a:cubicBezTo>
                  <a:pt x="90" y="57"/>
                  <a:pt x="91" y="57"/>
                  <a:pt x="91" y="57"/>
                </a:cubicBezTo>
                <a:cubicBezTo>
                  <a:pt x="92" y="57"/>
                  <a:pt x="92" y="56"/>
                  <a:pt x="93" y="55"/>
                </a:cubicBezTo>
                <a:close/>
                <a:moveTo>
                  <a:pt x="146" y="75"/>
                </a:moveTo>
                <a:cubicBezTo>
                  <a:pt x="146" y="75"/>
                  <a:pt x="146" y="75"/>
                  <a:pt x="146" y="75"/>
                </a:cubicBezTo>
                <a:cubicBezTo>
                  <a:pt x="146" y="75"/>
                  <a:pt x="146" y="75"/>
                  <a:pt x="146" y="75"/>
                </a:cubicBezTo>
                <a:cubicBezTo>
                  <a:pt x="146" y="75"/>
                  <a:pt x="145" y="75"/>
                  <a:pt x="144" y="75"/>
                </a:cubicBezTo>
                <a:cubicBezTo>
                  <a:pt x="143" y="75"/>
                  <a:pt x="143" y="75"/>
                  <a:pt x="143" y="77"/>
                </a:cubicBezTo>
                <a:cubicBezTo>
                  <a:pt x="143" y="77"/>
                  <a:pt x="144" y="77"/>
                  <a:pt x="145" y="77"/>
                </a:cubicBezTo>
                <a:cubicBezTo>
                  <a:pt x="145" y="77"/>
                  <a:pt x="145" y="77"/>
                  <a:pt x="144" y="77"/>
                </a:cubicBezTo>
                <a:cubicBezTo>
                  <a:pt x="145" y="76"/>
                  <a:pt x="146" y="75"/>
                  <a:pt x="146" y="75"/>
                </a:cubicBezTo>
                <a:close/>
                <a:moveTo>
                  <a:pt x="60" y="78"/>
                </a:moveTo>
                <a:cubicBezTo>
                  <a:pt x="58" y="80"/>
                  <a:pt x="57" y="82"/>
                  <a:pt x="55" y="84"/>
                </a:cubicBezTo>
                <a:cubicBezTo>
                  <a:pt x="56" y="84"/>
                  <a:pt x="57" y="84"/>
                  <a:pt x="57" y="83"/>
                </a:cubicBezTo>
                <a:cubicBezTo>
                  <a:pt x="58" y="81"/>
                  <a:pt x="59" y="80"/>
                  <a:pt x="60" y="78"/>
                </a:cubicBezTo>
                <a:close/>
                <a:moveTo>
                  <a:pt x="196" y="35"/>
                </a:moveTo>
                <a:cubicBezTo>
                  <a:pt x="195" y="34"/>
                  <a:pt x="195" y="33"/>
                  <a:pt x="195" y="32"/>
                </a:cubicBezTo>
                <a:cubicBezTo>
                  <a:pt x="194" y="34"/>
                  <a:pt x="193" y="35"/>
                  <a:pt x="193" y="36"/>
                </a:cubicBezTo>
                <a:cubicBezTo>
                  <a:pt x="193" y="36"/>
                  <a:pt x="193" y="36"/>
                  <a:pt x="193" y="36"/>
                </a:cubicBezTo>
                <a:cubicBezTo>
                  <a:pt x="194" y="36"/>
                  <a:pt x="195" y="35"/>
                  <a:pt x="196" y="35"/>
                </a:cubicBezTo>
                <a:close/>
                <a:moveTo>
                  <a:pt x="184" y="143"/>
                </a:moveTo>
                <a:cubicBezTo>
                  <a:pt x="184" y="143"/>
                  <a:pt x="183" y="144"/>
                  <a:pt x="183" y="144"/>
                </a:cubicBezTo>
                <a:cubicBezTo>
                  <a:pt x="183" y="145"/>
                  <a:pt x="183" y="146"/>
                  <a:pt x="183" y="147"/>
                </a:cubicBezTo>
                <a:cubicBezTo>
                  <a:pt x="184" y="145"/>
                  <a:pt x="184" y="145"/>
                  <a:pt x="184" y="143"/>
                </a:cubicBezTo>
                <a:close/>
                <a:moveTo>
                  <a:pt x="159" y="67"/>
                </a:moveTo>
                <a:cubicBezTo>
                  <a:pt x="159" y="67"/>
                  <a:pt x="160" y="67"/>
                  <a:pt x="160" y="67"/>
                </a:cubicBezTo>
                <a:cubicBezTo>
                  <a:pt x="161" y="65"/>
                  <a:pt x="161" y="64"/>
                  <a:pt x="162" y="63"/>
                </a:cubicBezTo>
                <a:cubicBezTo>
                  <a:pt x="162" y="63"/>
                  <a:pt x="162" y="63"/>
                  <a:pt x="162" y="62"/>
                </a:cubicBezTo>
                <a:cubicBezTo>
                  <a:pt x="162" y="63"/>
                  <a:pt x="161" y="63"/>
                  <a:pt x="161" y="63"/>
                </a:cubicBezTo>
                <a:cubicBezTo>
                  <a:pt x="161" y="64"/>
                  <a:pt x="160" y="65"/>
                  <a:pt x="159" y="65"/>
                </a:cubicBezTo>
                <a:cubicBezTo>
                  <a:pt x="159" y="66"/>
                  <a:pt x="159" y="66"/>
                  <a:pt x="159" y="67"/>
                </a:cubicBezTo>
                <a:close/>
                <a:moveTo>
                  <a:pt x="116" y="84"/>
                </a:moveTo>
                <a:cubicBezTo>
                  <a:pt x="115" y="85"/>
                  <a:pt x="115" y="86"/>
                  <a:pt x="114" y="86"/>
                </a:cubicBezTo>
                <a:cubicBezTo>
                  <a:pt x="115" y="86"/>
                  <a:pt x="116" y="86"/>
                  <a:pt x="118" y="86"/>
                </a:cubicBezTo>
                <a:cubicBezTo>
                  <a:pt x="117" y="86"/>
                  <a:pt x="117" y="85"/>
                  <a:pt x="116" y="84"/>
                </a:cubicBezTo>
                <a:close/>
                <a:moveTo>
                  <a:pt x="171" y="79"/>
                </a:moveTo>
                <a:cubicBezTo>
                  <a:pt x="171" y="79"/>
                  <a:pt x="171" y="79"/>
                  <a:pt x="172" y="78"/>
                </a:cubicBezTo>
                <a:cubicBezTo>
                  <a:pt x="172" y="78"/>
                  <a:pt x="173" y="77"/>
                  <a:pt x="174" y="76"/>
                </a:cubicBezTo>
                <a:cubicBezTo>
                  <a:pt x="174" y="75"/>
                  <a:pt x="174" y="74"/>
                  <a:pt x="174" y="74"/>
                </a:cubicBezTo>
                <a:cubicBezTo>
                  <a:pt x="173" y="75"/>
                  <a:pt x="171" y="78"/>
                  <a:pt x="171" y="79"/>
                </a:cubicBezTo>
                <a:close/>
                <a:moveTo>
                  <a:pt x="207" y="95"/>
                </a:moveTo>
                <a:cubicBezTo>
                  <a:pt x="206" y="96"/>
                  <a:pt x="206" y="97"/>
                  <a:pt x="205" y="97"/>
                </a:cubicBezTo>
                <a:cubicBezTo>
                  <a:pt x="205" y="98"/>
                  <a:pt x="204" y="99"/>
                  <a:pt x="205" y="100"/>
                </a:cubicBezTo>
                <a:cubicBezTo>
                  <a:pt x="206" y="99"/>
                  <a:pt x="207" y="98"/>
                  <a:pt x="207" y="95"/>
                </a:cubicBezTo>
                <a:close/>
                <a:moveTo>
                  <a:pt x="121" y="57"/>
                </a:moveTo>
                <a:cubicBezTo>
                  <a:pt x="121" y="57"/>
                  <a:pt x="121" y="57"/>
                  <a:pt x="121" y="57"/>
                </a:cubicBezTo>
                <a:cubicBezTo>
                  <a:pt x="122" y="57"/>
                  <a:pt x="122" y="58"/>
                  <a:pt x="123" y="59"/>
                </a:cubicBezTo>
                <a:cubicBezTo>
                  <a:pt x="123" y="58"/>
                  <a:pt x="124" y="58"/>
                  <a:pt x="125" y="57"/>
                </a:cubicBezTo>
                <a:cubicBezTo>
                  <a:pt x="123" y="57"/>
                  <a:pt x="122" y="57"/>
                  <a:pt x="121" y="57"/>
                </a:cubicBezTo>
                <a:close/>
                <a:moveTo>
                  <a:pt x="24" y="47"/>
                </a:moveTo>
                <a:cubicBezTo>
                  <a:pt x="24" y="48"/>
                  <a:pt x="25" y="49"/>
                  <a:pt x="26" y="50"/>
                </a:cubicBezTo>
                <a:cubicBezTo>
                  <a:pt x="26" y="49"/>
                  <a:pt x="27" y="48"/>
                  <a:pt x="27" y="47"/>
                </a:cubicBezTo>
                <a:cubicBezTo>
                  <a:pt x="26" y="47"/>
                  <a:pt x="25" y="47"/>
                  <a:pt x="24" y="47"/>
                </a:cubicBezTo>
                <a:close/>
                <a:moveTo>
                  <a:pt x="97" y="74"/>
                </a:moveTo>
                <a:cubicBezTo>
                  <a:pt x="97" y="74"/>
                  <a:pt x="98" y="74"/>
                  <a:pt x="98" y="74"/>
                </a:cubicBezTo>
                <a:cubicBezTo>
                  <a:pt x="99" y="73"/>
                  <a:pt x="100" y="73"/>
                  <a:pt x="100" y="72"/>
                </a:cubicBezTo>
                <a:cubicBezTo>
                  <a:pt x="99" y="71"/>
                  <a:pt x="98" y="72"/>
                  <a:pt x="97" y="74"/>
                </a:cubicBezTo>
                <a:close/>
                <a:moveTo>
                  <a:pt x="186" y="107"/>
                </a:moveTo>
                <a:cubicBezTo>
                  <a:pt x="187" y="104"/>
                  <a:pt x="187" y="102"/>
                  <a:pt x="186" y="100"/>
                </a:cubicBezTo>
                <a:cubicBezTo>
                  <a:pt x="186" y="102"/>
                  <a:pt x="186" y="105"/>
                  <a:pt x="186" y="107"/>
                </a:cubicBezTo>
                <a:close/>
                <a:moveTo>
                  <a:pt x="131" y="69"/>
                </a:moveTo>
                <a:cubicBezTo>
                  <a:pt x="130" y="70"/>
                  <a:pt x="130" y="70"/>
                  <a:pt x="130" y="70"/>
                </a:cubicBezTo>
                <a:cubicBezTo>
                  <a:pt x="130" y="72"/>
                  <a:pt x="128" y="73"/>
                  <a:pt x="127" y="71"/>
                </a:cubicBezTo>
                <a:cubicBezTo>
                  <a:pt x="127" y="71"/>
                  <a:pt x="127" y="71"/>
                  <a:pt x="127" y="71"/>
                </a:cubicBezTo>
                <a:cubicBezTo>
                  <a:pt x="127" y="72"/>
                  <a:pt x="126" y="72"/>
                  <a:pt x="126" y="72"/>
                </a:cubicBezTo>
                <a:cubicBezTo>
                  <a:pt x="127" y="72"/>
                  <a:pt x="128" y="72"/>
                  <a:pt x="129" y="72"/>
                </a:cubicBezTo>
                <a:cubicBezTo>
                  <a:pt x="130" y="72"/>
                  <a:pt x="130" y="72"/>
                  <a:pt x="130" y="72"/>
                </a:cubicBezTo>
                <a:cubicBezTo>
                  <a:pt x="131" y="71"/>
                  <a:pt x="131" y="70"/>
                  <a:pt x="132" y="69"/>
                </a:cubicBezTo>
                <a:cubicBezTo>
                  <a:pt x="132" y="69"/>
                  <a:pt x="132" y="69"/>
                  <a:pt x="132" y="69"/>
                </a:cubicBezTo>
                <a:cubicBezTo>
                  <a:pt x="131" y="69"/>
                  <a:pt x="131" y="69"/>
                  <a:pt x="131" y="69"/>
                </a:cubicBezTo>
                <a:close/>
                <a:moveTo>
                  <a:pt x="140" y="75"/>
                </a:moveTo>
                <a:cubicBezTo>
                  <a:pt x="139" y="75"/>
                  <a:pt x="138" y="75"/>
                  <a:pt x="137" y="75"/>
                </a:cubicBezTo>
                <a:cubicBezTo>
                  <a:pt x="136" y="75"/>
                  <a:pt x="136" y="75"/>
                  <a:pt x="136" y="76"/>
                </a:cubicBezTo>
                <a:cubicBezTo>
                  <a:pt x="137" y="76"/>
                  <a:pt x="138" y="76"/>
                  <a:pt x="139" y="76"/>
                </a:cubicBezTo>
                <a:cubicBezTo>
                  <a:pt x="140" y="76"/>
                  <a:pt x="140" y="76"/>
                  <a:pt x="140" y="75"/>
                </a:cubicBezTo>
                <a:close/>
                <a:moveTo>
                  <a:pt x="184" y="95"/>
                </a:moveTo>
                <a:cubicBezTo>
                  <a:pt x="185" y="93"/>
                  <a:pt x="185" y="93"/>
                  <a:pt x="184" y="92"/>
                </a:cubicBezTo>
                <a:cubicBezTo>
                  <a:pt x="184" y="93"/>
                  <a:pt x="183" y="94"/>
                  <a:pt x="182" y="95"/>
                </a:cubicBezTo>
                <a:cubicBezTo>
                  <a:pt x="183" y="95"/>
                  <a:pt x="184" y="95"/>
                  <a:pt x="184" y="95"/>
                </a:cubicBezTo>
                <a:close/>
                <a:moveTo>
                  <a:pt x="92" y="62"/>
                </a:moveTo>
                <a:cubicBezTo>
                  <a:pt x="93" y="61"/>
                  <a:pt x="94" y="60"/>
                  <a:pt x="94" y="59"/>
                </a:cubicBezTo>
                <a:cubicBezTo>
                  <a:pt x="93" y="59"/>
                  <a:pt x="92" y="60"/>
                  <a:pt x="91" y="61"/>
                </a:cubicBezTo>
                <a:cubicBezTo>
                  <a:pt x="92" y="61"/>
                  <a:pt x="92" y="62"/>
                  <a:pt x="92" y="62"/>
                </a:cubicBezTo>
                <a:close/>
                <a:moveTo>
                  <a:pt x="188" y="131"/>
                </a:moveTo>
                <a:cubicBezTo>
                  <a:pt x="189" y="130"/>
                  <a:pt x="189" y="129"/>
                  <a:pt x="189" y="128"/>
                </a:cubicBezTo>
                <a:cubicBezTo>
                  <a:pt x="189" y="128"/>
                  <a:pt x="189" y="127"/>
                  <a:pt x="188" y="127"/>
                </a:cubicBezTo>
                <a:cubicBezTo>
                  <a:pt x="188" y="128"/>
                  <a:pt x="188" y="130"/>
                  <a:pt x="188" y="131"/>
                </a:cubicBezTo>
                <a:close/>
                <a:moveTo>
                  <a:pt x="81" y="90"/>
                </a:moveTo>
                <a:cubicBezTo>
                  <a:pt x="82" y="90"/>
                  <a:pt x="82" y="91"/>
                  <a:pt x="83" y="90"/>
                </a:cubicBezTo>
                <a:cubicBezTo>
                  <a:pt x="83" y="90"/>
                  <a:pt x="84" y="90"/>
                  <a:pt x="84" y="90"/>
                </a:cubicBezTo>
                <a:cubicBezTo>
                  <a:pt x="84" y="90"/>
                  <a:pt x="84" y="89"/>
                  <a:pt x="84" y="89"/>
                </a:cubicBezTo>
                <a:cubicBezTo>
                  <a:pt x="83" y="89"/>
                  <a:pt x="82" y="89"/>
                  <a:pt x="82" y="89"/>
                </a:cubicBezTo>
                <a:cubicBezTo>
                  <a:pt x="82" y="89"/>
                  <a:pt x="81" y="90"/>
                  <a:pt x="81" y="90"/>
                </a:cubicBezTo>
                <a:close/>
                <a:moveTo>
                  <a:pt x="25" y="86"/>
                </a:moveTo>
                <a:cubicBezTo>
                  <a:pt x="25" y="86"/>
                  <a:pt x="25" y="86"/>
                  <a:pt x="25" y="86"/>
                </a:cubicBezTo>
                <a:cubicBezTo>
                  <a:pt x="26" y="86"/>
                  <a:pt x="27" y="84"/>
                  <a:pt x="27" y="83"/>
                </a:cubicBezTo>
                <a:cubicBezTo>
                  <a:pt x="27" y="83"/>
                  <a:pt x="27" y="83"/>
                  <a:pt x="27" y="83"/>
                </a:cubicBezTo>
                <a:cubicBezTo>
                  <a:pt x="27" y="83"/>
                  <a:pt x="27" y="83"/>
                  <a:pt x="27" y="82"/>
                </a:cubicBezTo>
                <a:cubicBezTo>
                  <a:pt x="26" y="84"/>
                  <a:pt x="25" y="85"/>
                  <a:pt x="25" y="86"/>
                </a:cubicBezTo>
                <a:close/>
                <a:moveTo>
                  <a:pt x="201" y="91"/>
                </a:moveTo>
                <a:cubicBezTo>
                  <a:pt x="199" y="93"/>
                  <a:pt x="199" y="93"/>
                  <a:pt x="200" y="95"/>
                </a:cubicBezTo>
                <a:cubicBezTo>
                  <a:pt x="201" y="95"/>
                  <a:pt x="201" y="94"/>
                  <a:pt x="201" y="91"/>
                </a:cubicBezTo>
                <a:close/>
                <a:moveTo>
                  <a:pt x="200" y="78"/>
                </a:moveTo>
                <a:cubicBezTo>
                  <a:pt x="200" y="79"/>
                  <a:pt x="201" y="79"/>
                  <a:pt x="201" y="80"/>
                </a:cubicBezTo>
                <a:cubicBezTo>
                  <a:pt x="202" y="80"/>
                  <a:pt x="202" y="79"/>
                  <a:pt x="202" y="79"/>
                </a:cubicBezTo>
                <a:cubicBezTo>
                  <a:pt x="202" y="78"/>
                  <a:pt x="202" y="77"/>
                  <a:pt x="201" y="76"/>
                </a:cubicBezTo>
                <a:cubicBezTo>
                  <a:pt x="201" y="77"/>
                  <a:pt x="200" y="78"/>
                  <a:pt x="200" y="78"/>
                </a:cubicBezTo>
                <a:close/>
                <a:moveTo>
                  <a:pt x="128" y="64"/>
                </a:moveTo>
                <a:cubicBezTo>
                  <a:pt x="128" y="63"/>
                  <a:pt x="128" y="62"/>
                  <a:pt x="128" y="61"/>
                </a:cubicBezTo>
                <a:cubicBezTo>
                  <a:pt x="128" y="61"/>
                  <a:pt x="128" y="61"/>
                  <a:pt x="128" y="61"/>
                </a:cubicBezTo>
                <a:cubicBezTo>
                  <a:pt x="127" y="62"/>
                  <a:pt x="126" y="63"/>
                  <a:pt x="126" y="64"/>
                </a:cubicBezTo>
                <a:cubicBezTo>
                  <a:pt x="127" y="64"/>
                  <a:pt x="127" y="64"/>
                  <a:pt x="128" y="64"/>
                </a:cubicBezTo>
                <a:close/>
                <a:moveTo>
                  <a:pt x="187" y="75"/>
                </a:moveTo>
                <a:cubicBezTo>
                  <a:pt x="186" y="76"/>
                  <a:pt x="186" y="77"/>
                  <a:pt x="185" y="78"/>
                </a:cubicBezTo>
                <a:cubicBezTo>
                  <a:pt x="185" y="78"/>
                  <a:pt x="185" y="79"/>
                  <a:pt x="185" y="79"/>
                </a:cubicBezTo>
                <a:cubicBezTo>
                  <a:pt x="185" y="79"/>
                  <a:pt x="186" y="79"/>
                  <a:pt x="186" y="79"/>
                </a:cubicBezTo>
                <a:cubicBezTo>
                  <a:pt x="186" y="78"/>
                  <a:pt x="188" y="77"/>
                  <a:pt x="187" y="75"/>
                </a:cubicBezTo>
                <a:close/>
                <a:moveTo>
                  <a:pt x="77" y="91"/>
                </a:moveTo>
                <a:cubicBezTo>
                  <a:pt x="77" y="90"/>
                  <a:pt x="77" y="89"/>
                  <a:pt x="77" y="89"/>
                </a:cubicBezTo>
                <a:cubicBezTo>
                  <a:pt x="77" y="89"/>
                  <a:pt x="76" y="89"/>
                  <a:pt x="75" y="89"/>
                </a:cubicBezTo>
                <a:cubicBezTo>
                  <a:pt x="75" y="89"/>
                  <a:pt x="75" y="90"/>
                  <a:pt x="75" y="91"/>
                </a:cubicBezTo>
                <a:cubicBezTo>
                  <a:pt x="76" y="91"/>
                  <a:pt x="76" y="91"/>
                  <a:pt x="77" y="91"/>
                </a:cubicBezTo>
                <a:close/>
                <a:moveTo>
                  <a:pt x="107" y="76"/>
                </a:moveTo>
                <a:cubicBezTo>
                  <a:pt x="107" y="76"/>
                  <a:pt x="108" y="76"/>
                  <a:pt x="108" y="75"/>
                </a:cubicBezTo>
                <a:cubicBezTo>
                  <a:pt x="109" y="75"/>
                  <a:pt x="109" y="74"/>
                  <a:pt x="110" y="74"/>
                </a:cubicBezTo>
                <a:cubicBezTo>
                  <a:pt x="108" y="73"/>
                  <a:pt x="108" y="73"/>
                  <a:pt x="107" y="74"/>
                </a:cubicBezTo>
                <a:cubicBezTo>
                  <a:pt x="107" y="75"/>
                  <a:pt x="107" y="75"/>
                  <a:pt x="107" y="76"/>
                </a:cubicBezTo>
                <a:close/>
                <a:moveTo>
                  <a:pt x="3" y="43"/>
                </a:moveTo>
                <a:cubicBezTo>
                  <a:pt x="3" y="41"/>
                  <a:pt x="5" y="41"/>
                  <a:pt x="6" y="40"/>
                </a:cubicBezTo>
                <a:cubicBezTo>
                  <a:pt x="5" y="40"/>
                  <a:pt x="4" y="40"/>
                  <a:pt x="3" y="40"/>
                </a:cubicBezTo>
                <a:cubicBezTo>
                  <a:pt x="3" y="41"/>
                  <a:pt x="3" y="42"/>
                  <a:pt x="3" y="43"/>
                </a:cubicBezTo>
                <a:close/>
                <a:moveTo>
                  <a:pt x="189" y="83"/>
                </a:moveTo>
                <a:cubicBezTo>
                  <a:pt x="190" y="82"/>
                  <a:pt x="191" y="81"/>
                  <a:pt x="192" y="80"/>
                </a:cubicBezTo>
                <a:cubicBezTo>
                  <a:pt x="192" y="80"/>
                  <a:pt x="192" y="79"/>
                  <a:pt x="192" y="78"/>
                </a:cubicBezTo>
                <a:cubicBezTo>
                  <a:pt x="191" y="80"/>
                  <a:pt x="189" y="81"/>
                  <a:pt x="189" y="83"/>
                </a:cubicBezTo>
                <a:close/>
                <a:moveTo>
                  <a:pt x="197" y="46"/>
                </a:moveTo>
                <a:cubicBezTo>
                  <a:pt x="197" y="46"/>
                  <a:pt x="197" y="46"/>
                  <a:pt x="197" y="46"/>
                </a:cubicBezTo>
                <a:cubicBezTo>
                  <a:pt x="197" y="45"/>
                  <a:pt x="197" y="44"/>
                  <a:pt x="197" y="43"/>
                </a:cubicBezTo>
                <a:cubicBezTo>
                  <a:pt x="197" y="42"/>
                  <a:pt x="197" y="42"/>
                  <a:pt x="197" y="41"/>
                </a:cubicBezTo>
                <a:cubicBezTo>
                  <a:pt x="197" y="41"/>
                  <a:pt x="196" y="41"/>
                  <a:pt x="196" y="41"/>
                </a:cubicBezTo>
                <a:cubicBezTo>
                  <a:pt x="196" y="41"/>
                  <a:pt x="196" y="42"/>
                  <a:pt x="195" y="42"/>
                </a:cubicBezTo>
                <a:cubicBezTo>
                  <a:pt x="196" y="43"/>
                  <a:pt x="196" y="45"/>
                  <a:pt x="197" y="46"/>
                </a:cubicBezTo>
                <a:close/>
                <a:moveTo>
                  <a:pt x="19" y="67"/>
                </a:moveTo>
                <a:cubicBezTo>
                  <a:pt x="19" y="66"/>
                  <a:pt x="19" y="66"/>
                  <a:pt x="19" y="66"/>
                </a:cubicBezTo>
                <a:cubicBezTo>
                  <a:pt x="19" y="66"/>
                  <a:pt x="19" y="66"/>
                  <a:pt x="18" y="66"/>
                </a:cubicBezTo>
                <a:cubicBezTo>
                  <a:pt x="17" y="67"/>
                  <a:pt x="17" y="68"/>
                  <a:pt x="18" y="69"/>
                </a:cubicBezTo>
                <a:cubicBezTo>
                  <a:pt x="18" y="68"/>
                  <a:pt x="19" y="67"/>
                  <a:pt x="19" y="67"/>
                </a:cubicBezTo>
                <a:close/>
                <a:moveTo>
                  <a:pt x="24" y="79"/>
                </a:moveTo>
                <a:cubicBezTo>
                  <a:pt x="24" y="80"/>
                  <a:pt x="24" y="80"/>
                  <a:pt x="23" y="81"/>
                </a:cubicBezTo>
                <a:cubicBezTo>
                  <a:pt x="23" y="82"/>
                  <a:pt x="23" y="82"/>
                  <a:pt x="24" y="83"/>
                </a:cubicBezTo>
                <a:cubicBezTo>
                  <a:pt x="24" y="82"/>
                  <a:pt x="24" y="81"/>
                  <a:pt x="25" y="81"/>
                </a:cubicBezTo>
                <a:cubicBezTo>
                  <a:pt x="25" y="80"/>
                  <a:pt x="25" y="80"/>
                  <a:pt x="24" y="79"/>
                </a:cubicBezTo>
                <a:close/>
                <a:moveTo>
                  <a:pt x="18" y="79"/>
                </a:moveTo>
                <a:cubicBezTo>
                  <a:pt x="18" y="80"/>
                  <a:pt x="19" y="80"/>
                  <a:pt x="19" y="81"/>
                </a:cubicBezTo>
                <a:cubicBezTo>
                  <a:pt x="20" y="80"/>
                  <a:pt x="19" y="79"/>
                  <a:pt x="19" y="78"/>
                </a:cubicBezTo>
                <a:cubicBezTo>
                  <a:pt x="18" y="78"/>
                  <a:pt x="18" y="79"/>
                  <a:pt x="18" y="79"/>
                </a:cubicBezTo>
                <a:close/>
                <a:moveTo>
                  <a:pt x="20" y="64"/>
                </a:moveTo>
                <a:cubicBezTo>
                  <a:pt x="20" y="64"/>
                  <a:pt x="20" y="64"/>
                  <a:pt x="21" y="64"/>
                </a:cubicBezTo>
                <a:cubicBezTo>
                  <a:pt x="21" y="62"/>
                  <a:pt x="22" y="61"/>
                  <a:pt x="23" y="59"/>
                </a:cubicBezTo>
                <a:cubicBezTo>
                  <a:pt x="23" y="59"/>
                  <a:pt x="23" y="59"/>
                  <a:pt x="22" y="59"/>
                </a:cubicBezTo>
                <a:cubicBezTo>
                  <a:pt x="22" y="60"/>
                  <a:pt x="21" y="61"/>
                  <a:pt x="20" y="63"/>
                </a:cubicBezTo>
                <a:cubicBezTo>
                  <a:pt x="20" y="63"/>
                  <a:pt x="20" y="63"/>
                  <a:pt x="20" y="64"/>
                </a:cubicBezTo>
                <a:close/>
                <a:moveTo>
                  <a:pt x="214" y="70"/>
                </a:moveTo>
                <a:cubicBezTo>
                  <a:pt x="214" y="70"/>
                  <a:pt x="214" y="70"/>
                  <a:pt x="214" y="70"/>
                </a:cubicBezTo>
                <a:cubicBezTo>
                  <a:pt x="213" y="71"/>
                  <a:pt x="212" y="72"/>
                  <a:pt x="211" y="74"/>
                </a:cubicBezTo>
                <a:cubicBezTo>
                  <a:pt x="210" y="74"/>
                  <a:pt x="210" y="74"/>
                  <a:pt x="211" y="75"/>
                </a:cubicBezTo>
                <a:cubicBezTo>
                  <a:pt x="212" y="73"/>
                  <a:pt x="213" y="72"/>
                  <a:pt x="214" y="70"/>
                </a:cubicBezTo>
                <a:close/>
                <a:moveTo>
                  <a:pt x="200" y="131"/>
                </a:moveTo>
                <a:cubicBezTo>
                  <a:pt x="201" y="130"/>
                  <a:pt x="203" y="128"/>
                  <a:pt x="204" y="127"/>
                </a:cubicBezTo>
                <a:cubicBezTo>
                  <a:pt x="202" y="127"/>
                  <a:pt x="201" y="129"/>
                  <a:pt x="200" y="131"/>
                </a:cubicBezTo>
                <a:close/>
                <a:moveTo>
                  <a:pt x="108" y="53"/>
                </a:moveTo>
                <a:cubicBezTo>
                  <a:pt x="106" y="53"/>
                  <a:pt x="103" y="53"/>
                  <a:pt x="102" y="53"/>
                </a:cubicBezTo>
                <a:cubicBezTo>
                  <a:pt x="103" y="53"/>
                  <a:pt x="107" y="54"/>
                  <a:pt x="108" y="54"/>
                </a:cubicBezTo>
                <a:cubicBezTo>
                  <a:pt x="108" y="54"/>
                  <a:pt x="108" y="53"/>
                  <a:pt x="108" y="53"/>
                </a:cubicBezTo>
                <a:close/>
                <a:moveTo>
                  <a:pt x="41" y="51"/>
                </a:moveTo>
                <a:cubicBezTo>
                  <a:pt x="40" y="50"/>
                  <a:pt x="40" y="50"/>
                  <a:pt x="39" y="49"/>
                </a:cubicBezTo>
                <a:cubicBezTo>
                  <a:pt x="39" y="49"/>
                  <a:pt x="39" y="49"/>
                  <a:pt x="39" y="49"/>
                </a:cubicBezTo>
                <a:cubicBezTo>
                  <a:pt x="39" y="50"/>
                  <a:pt x="39" y="51"/>
                  <a:pt x="40" y="53"/>
                </a:cubicBezTo>
                <a:cubicBezTo>
                  <a:pt x="40" y="52"/>
                  <a:pt x="40" y="51"/>
                  <a:pt x="41" y="51"/>
                </a:cubicBezTo>
                <a:close/>
                <a:moveTo>
                  <a:pt x="154" y="83"/>
                </a:moveTo>
                <a:cubicBezTo>
                  <a:pt x="155" y="82"/>
                  <a:pt x="155" y="81"/>
                  <a:pt x="156" y="81"/>
                </a:cubicBezTo>
                <a:cubicBezTo>
                  <a:pt x="155" y="81"/>
                  <a:pt x="154" y="81"/>
                  <a:pt x="153" y="81"/>
                </a:cubicBezTo>
                <a:cubicBezTo>
                  <a:pt x="153" y="81"/>
                  <a:pt x="154" y="82"/>
                  <a:pt x="154" y="83"/>
                </a:cubicBezTo>
                <a:close/>
                <a:moveTo>
                  <a:pt x="114" y="60"/>
                </a:moveTo>
                <a:cubicBezTo>
                  <a:pt x="114" y="60"/>
                  <a:pt x="114" y="60"/>
                  <a:pt x="114" y="60"/>
                </a:cubicBezTo>
                <a:cubicBezTo>
                  <a:pt x="113" y="60"/>
                  <a:pt x="113" y="61"/>
                  <a:pt x="112" y="61"/>
                </a:cubicBezTo>
                <a:cubicBezTo>
                  <a:pt x="112" y="62"/>
                  <a:pt x="111" y="63"/>
                  <a:pt x="111" y="63"/>
                </a:cubicBezTo>
                <a:cubicBezTo>
                  <a:pt x="111" y="64"/>
                  <a:pt x="112" y="63"/>
                  <a:pt x="112" y="63"/>
                </a:cubicBezTo>
                <a:cubicBezTo>
                  <a:pt x="113" y="62"/>
                  <a:pt x="113" y="61"/>
                  <a:pt x="114" y="60"/>
                </a:cubicBezTo>
                <a:close/>
                <a:moveTo>
                  <a:pt x="128" y="82"/>
                </a:moveTo>
                <a:cubicBezTo>
                  <a:pt x="128" y="82"/>
                  <a:pt x="128" y="81"/>
                  <a:pt x="127" y="81"/>
                </a:cubicBezTo>
                <a:cubicBezTo>
                  <a:pt x="127" y="81"/>
                  <a:pt x="127" y="81"/>
                  <a:pt x="127" y="82"/>
                </a:cubicBezTo>
                <a:cubicBezTo>
                  <a:pt x="126" y="83"/>
                  <a:pt x="125" y="84"/>
                  <a:pt x="124" y="85"/>
                </a:cubicBezTo>
                <a:cubicBezTo>
                  <a:pt x="124" y="85"/>
                  <a:pt x="124" y="85"/>
                  <a:pt x="125" y="85"/>
                </a:cubicBezTo>
                <a:cubicBezTo>
                  <a:pt x="126" y="84"/>
                  <a:pt x="127" y="83"/>
                  <a:pt x="128" y="82"/>
                </a:cubicBezTo>
                <a:close/>
                <a:moveTo>
                  <a:pt x="195" y="38"/>
                </a:moveTo>
                <a:cubicBezTo>
                  <a:pt x="195" y="38"/>
                  <a:pt x="195" y="38"/>
                  <a:pt x="195" y="38"/>
                </a:cubicBezTo>
                <a:cubicBezTo>
                  <a:pt x="194" y="38"/>
                  <a:pt x="194" y="39"/>
                  <a:pt x="193" y="39"/>
                </a:cubicBezTo>
                <a:cubicBezTo>
                  <a:pt x="193" y="40"/>
                  <a:pt x="193" y="40"/>
                  <a:pt x="193" y="41"/>
                </a:cubicBezTo>
                <a:cubicBezTo>
                  <a:pt x="194" y="40"/>
                  <a:pt x="195" y="39"/>
                  <a:pt x="195" y="38"/>
                </a:cubicBezTo>
                <a:close/>
                <a:moveTo>
                  <a:pt x="191" y="90"/>
                </a:moveTo>
                <a:cubicBezTo>
                  <a:pt x="190" y="91"/>
                  <a:pt x="189" y="93"/>
                  <a:pt x="189" y="94"/>
                </a:cubicBezTo>
                <a:cubicBezTo>
                  <a:pt x="190" y="93"/>
                  <a:pt x="191" y="92"/>
                  <a:pt x="191" y="90"/>
                </a:cubicBezTo>
                <a:close/>
                <a:moveTo>
                  <a:pt x="204" y="28"/>
                </a:moveTo>
                <a:cubicBezTo>
                  <a:pt x="205" y="30"/>
                  <a:pt x="206" y="31"/>
                  <a:pt x="207" y="33"/>
                </a:cubicBezTo>
                <a:cubicBezTo>
                  <a:pt x="207" y="31"/>
                  <a:pt x="205" y="29"/>
                  <a:pt x="204" y="28"/>
                </a:cubicBezTo>
                <a:close/>
                <a:moveTo>
                  <a:pt x="76" y="80"/>
                </a:moveTo>
                <a:cubicBezTo>
                  <a:pt x="76" y="81"/>
                  <a:pt x="76" y="81"/>
                  <a:pt x="76" y="82"/>
                </a:cubicBezTo>
                <a:cubicBezTo>
                  <a:pt x="77" y="82"/>
                  <a:pt x="77" y="82"/>
                  <a:pt x="78" y="82"/>
                </a:cubicBezTo>
                <a:cubicBezTo>
                  <a:pt x="77" y="81"/>
                  <a:pt x="77" y="81"/>
                  <a:pt x="76" y="80"/>
                </a:cubicBezTo>
                <a:close/>
                <a:moveTo>
                  <a:pt x="195" y="68"/>
                </a:moveTo>
                <a:cubicBezTo>
                  <a:pt x="195" y="67"/>
                  <a:pt x="195" y="66"/>
                  <a:pt x="195" y="65"/>
                </a:cubicBezTo>
                <a:cubicBezTo>
                  <a:pt x="194" y="66"/>
                  <a:pt x="194" y="66"/>
                  <a:pt x="195" y="68"/>
                </a:cubicBezTo>
                <a:close/>
                <a:moveTo>
                  <a:pt x="21" y="95"/>
                </a:moveTo>
                <a:cubicBezTo>
                  <a:pt x="24" y="96"/>
                  <a:pt x="25" y="96"/>
                  <a:pt x="27" y="95"/>
                </a:cubicBezTo>
                <a:cubicBezTo>
                  <a:pt x="25" y="95"/>
                  <a:pt x="23" y="95"/>
                  <a:pt x="21" y="95"/>
                </a:cubicBezTo>
                <a:close/>
                <a:moveTo>
                  <a:pt x="164" y="65"/>
                </a:moveTo>
                <a:cubicBezTo>
                  <a:pt x="163" y="66"/>
                  <a:pt x="163" y="66"/>
                  <a:pt x="162" y="67"/>
                </a:cubicBezTo>
                <a:cubicBezTo>
                  <a:pt x="163" y="67"/>
                  <a:pt x="164" y="67"/>
                  <a:pt x="165" y="67"/>
                </a:cubicBezTo>
                <a:cubicBezTo>
                  <a:pt x="164" y="67"/>
                  <a:pt x="164" y="66"/>
                  <a:pt x="164" y="65"/>
                </a:cubicBezTo>
                <a:close/>
                <a:moveTo>
                  <a:pt x="216" y="61"/>
                </a:moveTo>
                <a:cubicBezTo>
                  <a:pt x="216" y="61"/>
                  <a:pt x="216" y="61"/>
                  <a:pt x="216" y="61"/>
                </a:cubicBezTo>
                <a:cubicBezTo>
                  <a:pt x="216" y="62"/>
                  <a:pt x="216" y="63"/>
                  <a:pt x="217" y="64"/>
                </a:cubicBezTo>
                <a:cubicBezTo>
                  <a:pt x="217" y="63"/>
                  <a:pt x="217" y="63"/>
                  <a:pt x="218" y="63"/>
                </a:cubicBezTo>
                <a:cubicBezTo>
                  <a:pt x="217" y="62"/>
                  <a:pt x="217" y="61"/>
                  <a:pt x="216" y="61"/>
                </a:cubicBezTo>
                <a:close/>
                <a:moveTo>
                  <a:pt x="174" y="87"/>
                </a:moveTo>
                <a:cubicBezTo>
                  <a:pt x="174" y="88"/>
                  <a:pt x="174" y="88"/>
                  <a:pt x="174" y="88"/>
                </a:cubicBezTo>
                <a:cubicBezTo>
                  <a:pt x="175" y="87"/>
                  <a:pt x="175" y="86"/>
                  <a:pt x="176" y="85"/>
                </a:cubicBezTo>
                <a:cubicBezTo>
                  <a:pt x="176" y="85"/>
                  <a:pt x="176" y="84"/>
                  <a:pt x="176" y="84"/>
                </a:cubicBezTo>
                <a:cubicBezTo>
                  <a:pt x="175" y="85"/>
                  <a:pt x="174" y="86"/>
                  <a:pt x="174" y="87"/>
                </a:cubicBezTo>
                <a:close/>
                <a:moveTo>
                  <a:pt x="181" y="84"/>
                </a:moveTo>
                <a:cubicBezTo>
                  <a:pt x="181" y="84"/>
                  <a:pt x="181" y="84"/>
                  <a:pt x="181" y="84"/>
                </a:cubicBezTo>
                <a:cubicBezTo>
                  <a:pt x="182" y="83"/>
                  <a:pt x="183" y="82"/>
                  <a:pt x="184" y="81"/>
                </a:cubicBezTo>
                <a:cubicBezTo>
                  <a:pt x="184" y="81"/>
                  <a:pt x="184" y="81"/>
                  <a:pt x="183" y="80"/>
                </a:cubicBezTo>
                <a:cubicBezTo>
                  <a:pt x="182" y="82"/>
                  <a:pt x="182" y="83"/>
                  <a:pt x="181" y="84"/>
                </a:cubicBezTo>
                <a:close/>
                <a:moveTo>
                  <a:pt x="87" y="85"/>
                </a:moveTo>
                <a:cubicBezTo>
                  <a:pt x="86" y="84"/>
                  <a:pt x="85" y="85"/>
                  <a:pt x="85" y="86"/>
                </a:cubicBezTo>
                <a:cubicBezTo>
                  <a:pt x="86" y="86"/>
                  <a:pt x="86" y="86"/>
                  <a:pt x="87" y="85"/>
                </a:cubicBezTo>
                <a:close/>
                <a:moveTo>
                  <a:pt x="148" y="63"/>
                </a:moveTo>
                <a:cubicBezTo>
                  <a:pt x="147" y="64"/>
                  <a:pt x="147" y="64"/>
                  <a:pt x="148" y="65"/>
                </a:cubicBezTo>
                <a:cubicBezTo>
                  <a:pt x="149" y="64"/>
                  <a:pt x="149" y="64"/>
                  <a:pt x="148" y="63"/>
                </a:cubicBezTo>
                <a:close/>
                <a:moveTo>
                  <a:pt x="81" y="93"/>
                </a:moveTo>
                <a:cubicBezTo>
                  <a:pt x="83" y="93"/>
                  <a:pt x="85" y="93"/>
                  <a:pt x="87" y="93"/>
                </a:cubicBezTo>
                <a:cubicBezTo>
                  <a:pt x="86" y="93"/>
                  <a:pt x="84" y="93"/>
                  <a:pt x="81" y="93"/>
                </a:cubicBezTo>
                <a:close/>
                <a:moveTo>
                  <a:pt x="82" y="66"/>
                </a:moveTo>
                <a:cubicBezTo>
                  <a:pt x="81" y="68"/>
                  <a:pt x="80" y="68"/>
                  <a:pt x="82" y="69"/>
                </a:cubicBezTo>
                <a:cubicBezTo>
                  <a:pt x="82" y="68"/>
                  <a:pt x="82" y="67"/>
                  <a:pt x="82" y="66"/>
                </a:cubicBezTo>
                <a:close/>
                <a:moveTo>
                  <a:pt x="121" y="66"/>
                </a:moveTo>
                <a:cubicBezTo>
                  <a:pt x="119" y="66"/>
                  <a:pt x="119" y="66"/>
                  <a:pt x="119" y="67"/>
                </a:cubicBezTo>
                <a:cubicBezTo>
                  <a:pt x="121" y="67"/>
                  <a:pt x="121" y="67"/>
                  <a:pt x="121" y="66"/>
                </a:cubicBezTo>
                <a:close/>
                <a:moveTo>
                  <a:pt x="13" y="77"/>
                </a:moveTo>
                <a:cubicBezTo>
                  <a:pt x="13" y="78"/>
                  <a:pt x="13" y="80"/>
                  <a:pt x="13" y="81"/>
                </a:cubicBezTo>
                <a:cubicBezTo>
                  <a:pt x="14" y="79"/>
                  <a:pt x="13" y="78"/>
                  <a:pt x="13" y="77"/>
                </a:cubicBezTo>
                <a:close/>
                <a:moveTo>
                  <a:pt x="122" y="54"/>
                </a:moveTo>
                <a:cubicBezTo>
                  <a:pt x="123" y="54"/>
                  <a:pt x="125" y="54"/>
                  <a:pt x="127" y="53"/>
                </a:cubicBezTo>
                <a:cubicBezTo>
                  <a:pt x="127" y="53"/>
                  <a:pt x="127" y="53"/>
                  <a:pt x="127" y="53"/>
                </a:cubicBezTo>
                <a:cubicBezTo>
                  <a:pt x="125" y="53"/>
                  <a:pt x="124" y="53"/>
                  <a:pt x="122" y="53"/>
                </a:cubicBezTo>
                <a:cubicBezTo>
                  <a:pt x="122" y="53"/>
                  <a:pt x="122" y="53"/>
                  <a:pt x="122" y="53"/>
                </a:cubicBezTo>
                <a:cubicBezTo>
                  <a:pt x="122" y="53"/>
                  <a:pt x="122" y="53"/>
                  <a:pt x="122" y="54"/>
                </a:cubicBezTo>
                <a:close/>
                <a:moveTo>
                  <a:pt x="163" y="72"/>
                </a:moveTo>
                <a:cubicBezTo>
                  <a:pt x="163" y="71"/>
                  <a:pt x="163" y="71"/>
                  <a:pt x="163" y="71"/>
                </a:cubicBezTo>
                <a:cubicBezTo>
                  <a:pt x="162" y="71"/>
                  <a:pt x="161" y="71"/>
                  <a:pt x="160" y="71"/>
                </a:cubicBezTo>
                <a:cubicBezTo>
                  <a:pt x="160" y="71"/>
                  <a:pt x="160" y="71"/>
                  <a:pt x="160" y="71"/>
                </a:cubicBezTo>
                <a:cubicBezTo>
                  <a:pt x="160" y="71"/>
                  <a:pt x="160" y="72"/>
                  <a:pt x="160" y="72"/>
                </a:cubicBezTo>
                <a:cubicBezTo>
                  <a:pt x="161" y="72"/>
                  <a:pt x="162" y="72"/>
                  <a:pt x="163" y="72"/>
                </a:cubicBezTo>
                <a:close/>
                <a:moveTo>
                  <a:pt x="79" y="85"/>
                </a:moveTo>
                <a:cubicBezTo>
                  <a:pt x="77" y="85"/>
                  <a:pt x="76" y="85"/>
                  <a:pt x="75" y="86"/>
                </a:cubicBezTo>
                <a:cubicBezTo>
                  <a:pt x="77" y="86"/>
                  <a:pt x="78" y="86"/>
                  <a:pt x="79" y="85"/>
                </a:cubicBezTo>
                <a:close/>
                <a:moveTo>
                  <a:pt x="193" y="25"/>
                </a:moveTo>
                <a:cubicBezTo>
                  <a:pt x="194" y="24"/>
                  <a:pt x="194" y="24"/>
                  <a:pt x="193" y="22"/>
                </a:cubicBezTo>
                <a:cubicBezTo>
                  <a:pt x="193" y="23"/>
                  <a:pt x="193" y="24"/>
                  <a:pt x="193" y="25"/>
                </a:cubicBezTo>
                <a:close/>
                <a:moveTo>
                  <a:pt x="59" y="90"/>
                </a:moveTo>
                <a:cubicBezTo>
                  <a:pt x="58" y="90"/>
                  <a:pt x="58" y="90"/>
                  <a:pt x="57" y="91"/>
                </a:cubicBezTo>
                <a:cubicBezTo>
                  <a:pt x="57" y="91"/>
                  <a:pt x="58" y="92"/>
                  <a:pt x="58" y="92"/>
                </a:cubicBezTo>
                <a:cubicBezTo>
                  <a:pt x="58" y="92"/>
                  <a:pt x="59" y="91"/>
                  <a:pt x="59" y="91"/>
                </a:cubicBezTo>
                <a:cubicBezTo>
                  <a:pt x="59" y="91"/>
                  <a:pt x="59" y="90"/>
                  <a:pt x="59" y="90"/>
                </a:cubicBezTo>
                <a:close/>
                <a:moveTo>
                  <a:pt x="21" y="74"/>
                </a:moveTo>
                <a:cubicBezTo>
                  <a:pt x="20" y="75"/>
                  <a:pt x="20" y="76"/>
                  <a:pt x="21" y="77"/>
                </a:cubicBezTo>
                <a:cubicBezTo>
                  <a:pt x="22" y="75"/>
                  <a:pt x="22" y="75"/>
                  <a:pt x="21" y="74"/>
                </a:cubicBezTo>
                <a:close/>
                <a:moveTo>
                  <a:pt x="178" y="57"/>
                </a:moveTo>
                <a:cubicBezTo>
                  <a:pt x="177" y="57"/>
                  <a:pt x="177" y="57"/>
                  <a:pt x="176" y="57"/>
                </a:cubicBezTo>
                <a:cubicBezTo>
                  <a:pt x="176" y="58"/>
                  <a:pt x="177" y="58"/>
                  <a:pt x="177" y="59"/>
                </a:cubicBezTo>
                <a:cubicBezTo>
                  <a:pt x="177" y="58"/>
                  <a:pt x="178" y="58"/>
                  <a:pt x="178" y="57"/>
                </a:cubicBezTo>
                <a:close/>
                <a:moveTo>
                  <a:pt x="232" y="72"/>
                </a:moveTo>
                <a:cubicBezTo>
                  <a:pt x="233" y="74"/>
                  <a:pt x="234" y="76"/>
                  <a:pt x="235" y="76"/>
                </a:cubicBezTo>
                <a:cubicBezTo>
                  <a:pt x="234" y="75"/>
                  <a:pt x="233" y="73"/>
                  <a:pt x="232" y="72"/>
                </a:cubicBezTo>
                <a:close/>
                <a:moveTo>
                  <a:pt x="106" y="64"/>
                </a:moveTo>
                <a:cubicBezTo>
                  <a:pt x="106" y="63"/>
                  <a:pt x="106" y="62"/>
                  <a:pt x="105" y="62"/>
                </a:cubicBezTo>
                <a:cubicBezTo>
                  <a:pt x="105" y="63"/>
                  <a:pt x="104" y="63"/>
                  <a:pt x="104" y="64"/>
                </a:cubicBezTo>
                <a:cubicBezTo>
                  <a:pt x="105" y="64"/>
                  <a:pt x="105" y="64"/>
                  <a:pt x="106" y="64"/>
                </a:cubicBezTo>
                <a:close/>
                <a:moveTo>
                  <a:pt x="41" y="85"/>
                </a:moveTo>
                <a:cubicBezTo>
                  <a:pt x="41" y="85"/>
                  <a:pt x="41" y="85"/>
                  <a:pt x="41" y="85"/>
                </a:cubicBezTo>
                <a:cubicBezTo>
                  <a:pt x="41" y="85"/>
                  <a:pt x="42" y="85"/>
                  <a:pt x="42" y="85"/>
                </a:cubicBezTo>
                <a:cubicBezTo>
                  <a:pt x="42" y="84"/>
                  <a:pt x="42" y="84"/>
                  <a:pt x="43" y="83"/>
                </a:cubicBezTo>
                <a:cubicBezTo>
                  <a:pt x="42" y="83"/>
                  <a:pt x="42" y="83"/>
                  <a:pt x="42" y="83"/>
                </a:cubicBezTo>
                <a:cubicBezTo>
                  <a:pt x="42" y="84"/>
                  <a:pt x="41" y="84"/>
                  <a:pt x="41" y="85"/>
                </a:cubicBezTo>
                <a:close/>
                <a:moveTo>
                  <a:pt x="41" y="47"/>
                </a:moveTo>
                <a:cubicBezTo>
                  <a:pt x="42" y="48"/>
                  <a:pt x="42" y="48"/>
                  <a:pt x="42" y="49"/>
                </a:cubicBezTo>
                <a:cubicBezTo>
                  <a:pt x="43" y="48"/>
                  <a:pt x="43" y="48"/>
                  <a:pt x="43" y="47"/>
                </a:cubicBezTo>
                <a:cubicBezTo>
                  <a:pt x="43" y="47"/>
                  <a:pt x="42" y="47"/>
                  <a:pt x="41" y="47"/>
                </a:cubicBezTo>
                <a:close/>
                <a:moveTo>
                  <a:pt x="180" y="90"/>
                </a:moveTo>
                <a:cubicBezTo>
                  <a:pt x="180" y="90"/>
                  <a:pt x="180" y="90"/>
                  <a:pt x="179" y="90"/>
                </a:cubicBezTo>
                <a:cubicBezTo>
                  <a:pt x="179" y="90"/>
                  <a:pt x="179" y="91"/>
                  <a:pt x="179" y="92"/>
                </a:cubicBezTo>
                <a:cubicBezTo>
                  <a:pt x="180" y="91"/>
                  <a:pt x="180" y="91"/>
                  <a:pt x="180" y="90"/>
                </a:cubicBezTo>
                <a:close/>
                <a:moveTo>
                  <a:pt x="95" y="78"/>
                </a:moveTo>
                <a:cubicBezTo>
                  <a:pt x="96" y="77"/>
                  <a:pt x="96" y="77"/>
                  <a:pt x="96" y="76"/>
                </a:cubicBezTo>
                <a:cubicBezTo>
                  <a:pt x="96" y="76"/>
                  <a:pt x="95" y="76"/>
                  <a:pt x="95" y="77"/>
                </a:cubicBezTo>
                <a:cubicBezTo>
                  <a:pt x="95" y="77"/>
                  <a:pt x="95" y="78"/>
                  <a:pt x="95" y="78"/>
                </a:cubicBezTo>
                <a:close/>
                <a:moveTo>
                  <a:pt x="182" y="88"/>
                </a:moveTo>
                <a:cubicBezTo>
                  <a:pt x="182" y="88"/>
                  <a:pt x="182" y="88"/>
                  <a:pt x="182" y="88"/>
                </a:cubicBezTo>
                <a:cubicBezTo>
                  <a:pt x="182" y="88"/>
                  <a:pt x="183" y="87"/>
                  <a:pt x="183" y="87"/>
                </a:cubicBezTo>
                <a:cubicBezTo>
                  <a:pt x="183" y="86"/>
                  <a:pt x="184" y="86"/>
                  <a:pt x="184" y="85"/>
                </a:cubicBezTo>
                <a:cubicBezTo>
                  <a:pt x="183" y="86"/>
                  <a:pt x="182" y="87"/>
                  <a:pt x="182" y="88"/>
                </a:cubicBezTo>
                <a:close/>
                <a:moveTo>
                  <a:pt x="78" y="73"/>
                </a:moveTo>
                <a:cubicBezTo>
                  <a:pt x="78" y="73"/>
                  <a:pt x="78" y="73"/>
                  <a:pt x="78" y="73"/>
                </a:cubicBezTo>
                <a:cubicBezTo>
                  <a:pt x="77" y="74"/>
                  <a:pt x="76" y="75"/>
                  <a:pt x="76" y="76"/>
                </a:cubicBezTo>
                <a:cubicBezTo>
                  <a:pt x="76" y="76"/>
                  <a:pt x="76" y="76"/>
                  <a:pt x="76" y="76"/>
                </a:cubicBezTo>
                <a:cubicBezTo>
                  <a:pt x="77" y="75"/>
                  <a:pt x="78" y="74"/>
                  <a:pt x="78" y="73"/>
                </a:cubicBezTo>
                <a:close/>
                <a:moveTo>
                  <a:pt x="129" y="93"/>
                </a:moveTo>
                <a:cubicBezTo>
                  <a:pt x="130" y="92"/>
                  <a:pt x="130" y="92"/>
                  <a:pt x="131" y="91"/>
                </a:cubicBezTo>
                <a:cubicBezTo>
                  <a:pt x="129" y="91"/>
                  <a:pt x="129" y="91"/>
                  <a:pt x="129" y="93"/>
                </a:cubicBezTo>
                <a:close/>
                <a:moveTo>
                  <a:pt x="110" y="71"/>
                </a:moveTo>
                <a:cubicBezTo>
                  <a:pt x="110" y="71"/>
                  <a:pt x="111" y="71"/>
                  <a:pt x="112" y="71"/>
                </a:cubicBezTo>
                <a:cubicBezTo>
                  <a:pt x="111" y="70"/>
                  <a:pt x="111" y="70"/>
                  <a:pt x="111" y="70"/>
                </a:cubicBezTo>
                <a:cubicBezTo>
                  <a:pt x="110" y="70"/>
                  <a:pt x="110" y="70"/>
                  <a:pt x="110" y="71"/>
                </a:cubicBezTo>
                <a:close/>
                <a:moveTo>
                  <a:pt x="124" y="62"/>
                </a:moveTo>
                <a:cubicBezTo>
                  <a:pt x="125" y="60"/>
                  <a:pt x="126" y="60"/>
                  <a:pt x="126" y="59"/>
                </a:cubicBezTo>
                <a:cubicBezTo>
                  <a:pt x="124" y="61"/>
                  <a:pt x="124" y="61"/>
                  <a:pt x="124" y="62"/>
                </a:cubicBezTo>
                <a:close/>
                <a:moveTo>
                  <a:pt x="104" y="80"/>
                </a:moveTo>
                <a:cubicBezTo>
                  <a:pt x="105" y="79"/>
                  <a:pt x="105" y="79"/>
                  <a:pt x="106" y="78"/>
                </a:cubicBezTo>
                <a:cubicBezTo>
                  <a:pt x="105" y="78"/>
                  <a:pt x="105" y="78"/>
                  <a:pt x="104" y="80"/>
                </a:cubicBezTo>
                <a:close/>
                <a:moveTo>
                  <a:pt x="88" y="90"/>
                </a:moveTo>
                <a:cubicBezTo>
                  <a:pt x="89" y="90"/>
                  <a:pt x="89" y="90"/>
                  <a:pt x="90" y="90"/>
                </a:cubicBezTo>
                <a:cubicBezTo>
                  <a:pt x="90" y="90"/>
                  <a:pt x="90" y="90"/>
                  <a:pt x="90" y="90"/>
                </a:cubicBezTo>
                <a:cubicBezTo>
                  <a:pt x="90" y="90"/>
                  <a:pt x="90" y="89"/>
                  <a:pt x="90" y="89"/>
                </a:cubicBezTo>
                <a:cubicBezTo>
                  <a:pt x="89" y="89"/>
                  <a:pt x="89" y="90"/>
                  <a:pt x="88" y="90"/>
                </a:cubicBezTo>
                <a:close/>
                <a:moveTo>
                  <a:pt x="194" y="88"/>
                </a:moveTo>
                <a:cubicBezTo>
                  <a:pt x="194" y="88"/>
                  <a:pt x="194" y="88"/>
                  <a:pt x="194" y="88"/>
                </a:cubicBezTo>
                <a:cubicBezTo>
                  <a:pt x="195" y="88"/>
                  <a:pt x="195" y="87"/>
                  <a:pt x="195" y="87"/>
                </a:cubicBezTo>
                <a:cubicBezTo>
                  <a:pt x="196" y="86"/>
                  <a:pt x="196" y="86"/>
                  <a:pt x="195" y="85"/>
                </a:cubicBezTo>
                <a:cubicBezTo>
                  <a:pt x="195" y="86"/>
                  <a:pt x="194" y="87"/>
                  <a:pt x="194" y="88"/>
                </a:cubicBezTo>
                <a:close/>
                <a:moveTo>
                  <a:pt x="16" y="62"/>
                </a:moveTo>
                <a:cubicBezTo>
                  <a:pt x="15" y="63"/>
                  <a:pt x="16" y="64"/>
                  <a:pt x="16" y="64"/>
                </a:cubicBezTo>
                <a:cubicBezTo>
                  <a:pt x="16" y="64"/>
                  <a:pt x="17" y="64"/>
                  <a:pt x="17" y="63"/>
                </a:cubicBezTo>
                <a:cubicBezTo>
                  <a:pt x="17" y="63"/>
                  <a:pt x="16" y="62"/>
                  <a:pt x="16" y="62"/>
                </a:cubicBezTo>
                <a:close/>
                <a:moveTo>
                  <a:pt x="26" y="66"/>
                </a:moveTo>
                <a:cubicBezTo>
                  <a:pt x="24" y="68"/>
                  <a:pt x="24" y="69"/>
                  <a:pt x="25" y="69"/>
                </a:cubicBezTo>
                <a:cubicBezTo>
                  <a:pt x="25" y="68"/>
                  <a:pt x="26" y="67"/>
                  <a:pt x="26" y="66"/>
                </a:cubicBezTo>
                <a:close/>
                <a:moveTo>
                  <a:pt x="66" y="65"/>
                </a:moveTo>
                <a:cubicBezTo>
                  <a:pt x="66" y="64"/>
                  <a:pt x="66" y="64"/>
                  <a:pt x="66" y="63"/>
                </a:cubicBezTo>
                <a:cubicBezTo>
                  <a:pt x="66" y="63"/>
                  <a:pt x="65" y="63"/>
                  <a:pt x="65" y="64"/>
                </a:cubicBezTo>
                <a:cubicBezTo>
                  <a:pt x="65" y="64"/>
                  <a:pt x="65" y="64"/>
                  <a:pt x="66" y="65"/>
                </a:cubicBezTo>
                <a:close/>
                <a:moveTo>
                  <a:pt x="114" y="54"/>
                </a:moveTo>
                <a:cubicBezTo>
                  <a:pt x="114" y="53"/>
                  <a:pt x="113" y="53"/>
                  <a:pt x="113" y="53"/>
                </a:cubicBezTo>
                <a:cubicBezTo>
                  <a:pt x="112" y="53"/>
                  <a:pt x="112" y="53"/>
                  <a:pt x="112" y="54"/>
                </a:cubicBezTo>
                <a:cubicBezTo>
                  <a:pt x="112" y="54"/>
                  <a:pt x="113" y="54"/>
                  <a:pt x="114" y="54"/>
                </a:cubicBezTo>
                <a:close/>
                <a:moveTo>
                  <a:pt x="149" y="58"/>
                </a:moveTo>
                <a:cubicBezTo>
                  <a:pt x="149" y="58"/>
                  <a:pt x="150" y="57"/>
                  <a:pt x="150" y="57"/>
                </a:cubicBezTo>
                <a:cubicBezTo>
                  <a:pt x="149" y="57"/>
                  <a:pt x="149" y="57"/>
                  <a:pt x="148" y="57"/>
                </a:cubicBezTo>
                <a:cubicBezTo>
                  <a:pt x="148" y="58"/>
                  <a:pt x="149" y="58"/>
                  <a:pt x="149" y="58"/>
                </a:cubicBezTo>
                <a:close/>
                <a:moveTo>
                  <a:pt x="12" y="66"/>
                </a:moveTo>
                <a:cubicBezTo>
                  <a:pt x="12" y="65"/>
                  <a:pt x="12" y="65"/>
                  <a:pt x="13" y="64"/>
                </a:cubicBezTo>
                <a:cubicBezTo>
                  <a:pt x="12" y="64"/>
                  <a:pt x="11" y="65"/>
                  <a:pt x="12" y="66"/>
                </a:cubicBezTo>
                <a:close/>
                <a:moveTo>
                  <a:pt x="171" y="64"/>
                </a:moveTo>
                <a:cubicBezTo>
                  <a:pt x="171" y="64"/>
                  <a:pt x="171" y="64"/>
                  <a:pt x="171" y="64"/>
                </a:cubicBezTo>
                <a:cubicBezTo>
                  <a:pt x="171" y="63"/>
                  <a:pt x="171" y="63"/>
                  <a:pt x="171" y="62"/>
                </a:cubicBezTo>
                <a:cubicBezTo>
                  <a:pt x="171" y="63"/>
                  <a:pt x="171" y="63"/>
                  <a:pt x="171" y="64"/>
                </a:cubicBezTo>
                <a:close/>
                <a:moveTo>
                  <a:pt x="83" y="57"/>
                </a:moveTo>
                <a:cubicBezTo>
                  <a:pt x="84" y="57"/>
                  <a:pt x="85" y="57"/>
                  <a:pt x="85" y="55"/>
                </a:cubicBezTo>
                <a:cubicBezTo>
                  <a:pt x="84" y="56"/>
                  <a:pt x="84" y="57"/>
                  <a:pt x="83" y="57"/>
                </a:cubicBezTo>
                <a:close/>
                <a:moveTo>
                  <a:pt x="90" y="79"/>
                </a:moveTo>
                <a:cubicBezTo>
                  <a:pt x="90" y="79"/>
                  <a:pt x="89" y="80"/>
                  <a:pt x="88" y="81"/>
                </a:cubicBezTo>
                <a:cubicBezTo>
                  <a:pt x="89" y="81"/>
                  <a:pt x="89" y="81"/>
                  <a:pt x="89" y="81"/>
                </a:cubicBezTo>
                <a:cubicBezTo>
                  <a:pt x="90" y="80"/>
                  <a:pt x="90" y="80"/>
                  <a:pt x="90" y="79"/>
                </a:cubicBezTo>
                <a:close/>
                <a:moveTo>
                  <a:pt x="199" y="81"/>
                </a:moveTo>
                <a:cubicBezTo>
                  <a:pt x="199" y="81"/>
                  <a:pt x="198" y="81"/>
                  <a:pt x="198" y="81"/>
                </a:cubicBezTo>
                <a:cubicBezTo>
                  <a:pt x="198" y="82"/>
                  <a:pt x="198" y="82"/>
                  <a:pt x="198" y="83"/>
                </a:cubicBezTo>
                <a:cubicBezTo>
                  <a:pt x="199" y="83"/>
                  <a:pt x="199" y="82"/>
                  <a:pt x="199" y="82"/>
                </a:cubicBezTo>
                <a:cubicBezTo>
                  <a:pt x="199" y="82"/>
                  <a:pt x="199" y="81"/>
                  <a:pt x="199" y="81"/>
                </a:cubicBezTo>
                <a:close/>
                <a:moveTo>
                  <a:pt x="153" y="54"/>
                </a:moveTo>
                <a:cubicBezTo>
                  <a:pt x="153" y="54"/>
                  <a:pt x="153" y="54"/>
                  <a:pt x="153" y="54"/>
                </a:cubicBezTo>
                <a:cubicBezTo>
                  <a:pt x="152" y="54"/>
                  <a:pt x="152" y="54"/>
                  <a:pt x="151" y="54"/>
                </a:cubicBezTo>
                <a:cubicBezTo>
                  <a:pt x="152" y="54"/>
                  <a:pt x="152" y="55"/>
                  <a:pt x="152" y="55"/>
                </a:cubicBezTo>
                <a:cubicBezTo>
                  <a:pt x="152" y="55"/>
                  <a:pt x="153" y="54"/>
                  <a:pt x="153" y="54"/>
                </a:cubicBezTo>
                <a:close/>
                <a:moveTo>
                  <a:pt x="150" y="61"/>
                </a:moveTo>
                <a:cubicBezTo>
                  <a:pt x="151" y="60"/>
                  <a:pt x="152" y="60"/>
                  <a:pt x="152" y="59"/>
                </a:cubicBezTo>
                <a:cubicBezTo>
                  <a:pt x="150" y="60"/>
                  <a:pt x="150" y="60"/>
                  <a:pt x="150" y="61"/>
                </a:cubicBezTo>
                <a:close/>
                <a:moveTo>
                  <a:pt x="110" y="79"/>
                </a:moveTo>
                <a:cubicBezTo>
                  <a:pt x="110" y="79"/>
                  <a:pt x="110" y="79"/>
                  <a:pt x="110" y="79"/>
                </a:cubicBezTo>
                <a:cubicBezTo>
                  <a:pt x="111" y="79"/>
                  <a:pt x="111" y="79"/>
                  <a:pt x="112" y="79"/>
                </a:cubicBezTo>
                <a:cubicBezTo>
                  <a:pt x="111" y="79"/>
                  <a:pt x="111" y="79"/>
                  <a:pt x="110" y="79"/>
                </a:cubicBezTo>
                <a:close/>
                <a:moveTo>
                  <a:pt x="40" y="72"/>
                </a:moveTo>
                <a:cubicBezTo>
                  <a:pt x="41" y="71"/>
                  <a:pt x="41" y="70"/>
                  <a:pt x="40" y="70"/>
                </a:cubicBezTo>
                <a:cubicBezTo>
                  <a:pt x="40" y="70"/>
                  <a:pt x="40" y="70"/>
                  <a:pt x="40" y="71"/>
                </a:cubicBezTo>
                <a:cubicBezTo>
                  <a:pt x="40" y="71"/>
                  <a:pt x="40" y="71"/>
                  <a:pt x="40" y="71"/>
                </a:cubicBezTo>
                <a:cubicBezTo>
                  <a:pt x="40" y="71"/>
                  <a:pt x="40" y="71"/>
                  <a:pt x="40" y="72"/>
                </a:cubicBezTo>
                <a:close/>
                <a:moveTo>
                  <a:pt x="205" y="47"/>
                </a:moveTo>
                <a:cubicBezTo>
                  <a:pt x="206" y="46"/>
                  <a:pt x="206" y="46"/>
                  <a:pt x="204" y="44"/>
                </a:cubicBezTo>
                <a:cubicBezTo>
                  <a:pt x="205" y="45"/>
                  <a:pt x="205" y="46"/>
                  <a:pt x="205" y="47"/>
                </a:cubicBezTo>
                <a:close/>
                <a:moveTo>
                  <a:pt x="47" y="90"/>
                </a:moveTo>
                <a:cubicBezTo>
                  <a:pt x="46" y="90"/>
                  <a:pt x="46" y="91"/>
                  <a:pt x="46" y="92"/>
                </a:cubicBezTo>
                <a:cubicBezTo>
                  <a:pt x="47" y="91"/>
                  <a:pt x="47" y="91"/>
                  <a:pt x="47" y="90"/>
                </a:cubicBezTo>
                <a:close/>
                <a:moveTo>
                  <a:pt x="173" y="69"/>
                </a:moveTo>
                <a:cubicBezTo>
                  <a:pt x="173" y="68"/>
                  <a:pt x="172" y="67"/>
                  <a:pt x="172" y="67"/>
                </a:cubicBezTo>
                <a:cubicBezTo>
                  <a:pt x="172" y="67"/>
                  <a:pt x="172" y="68"/>
                  <a:pt x="171" y="68"/>
                </a:cubicBezTo>
                <a:cubicBezTo>
                  <a:pt x="172" y="68"/>
                  <a:pt x="172" y="68"/>
                  <a:pt x="173" y="69"/>
                </a:cubicBezTo>
                <a:close/>
                <a:moveTo>
                  <a:pt x="116" y="70"/>
                </a:moveTo>
                <a:cubicBezTo>
                  <a:pt x="116" y="71"/>
                  <a:pt x="115" y="71"/>
                  <a:pt x="115" y="72"/>
                </a:cubicBezTo>
                <a:cubicBezTo>
                  <a:pt x="116" y="72"/>
                  <a:pt x="116" y="72"/>
                  <a:pt x="116" y="72"/>
                </a:cubicBezTo>
                <a:cubicBezTo>
                  <a:pt x="116" y="71"/>
                  <a:pt x="116" y="71"/>
                  <a:pt x="116" y="70"/>
                </a:cubicBezTo>
                <a:close/>
                <a:moveTo>
                  <a:pt x="193" y="49"/>
                </a:moveTo>
                <a:cubicBezTo>
                  <a:pt x="194" y="49"/>
                  <a:pt x="194" y="49"/>
                  <a:pt x="194" y="49"/>
                </a:cubicBezTo>
                <a:cubicBezTo>
                  <a:pt x="194" y="48"/>
                  <a:pt x="194" y="47"/>
                  <a:pt x="193" y="46"/>
                </a:cubicBezTo>
                <a:cubicBezTo>
                  <a:pt x="193" y="47"/>
                  <a:pt x="193" y="48"/>
                  <a:pt x="193" y="49"/>
                </a:cubicBezTo>
                <a:close/>
                <a:moveTo>
                  <a:pt x="206" y="118"/>
                </a:moveTo>
                <a:cubicBezTo>
                  <a:pt x="207" y="117"/>
                  <a:pt x="207" y="116"/>
                  <a:pt x="208" y="115"/>
                </a:cubicBezTo>
                <a:cubicBezTo>
                  <a:pt x="208" y="115"/>
                  <a:pt x="208" y="115"/>
                  <a:pt x="208" y="115"/>
                </a:cubicBezTo>
                <a:cubicBezTo>
                  <a:pt x="207" y="116"/>
                  <a:pt x="206" y="116"/>
                  <a:pt x="206" y="118"/>
                </a:cubicBezTo>
                <a:close/>
                <a:moveTo>
                  <a:pt x="146" y="59"/>
                </a:moveTo>
                <a:cubicBezTo>
                  <a:pt x="146" y="59"/>
                  <a:pt x="146" y="60"/>
                  <a:pt x="146" y="61"/>
                </a:cubicBezTo>
                <a:cubicBezTo>
                  <a:pt x="147" y="60"/>
                  <a:pt x="147" y="60"/>
                  <a:pt x="146" y="59"/>
                </a:cubicBezTo>
                <a:close/>
                <a:moveTo>
                  <a:pt x="95" y="90"/>
                </a:moveTo>
                <a:cubicBezTo>
                  <a:pt x="94" y="89"/>
                  <a:pt x="93" y="89"/>
                  <a:pt x="93" y="90"/>
                </a:cubicBezTo>
                <a:cubicBezTo>
                  <a:pt x="94" y="90"/>
                  <a:pt x="94" y="90"/>
                  <a:pt x="95" y="90"/>
                </a:cubicBezTo>
                <a:close/>
                <a:moveTo>
                  <a:pt x="134" y="78"/>
                </a:moveTo>
                <a:cubicBezTo>
                  <a:pt x="134" y="78"/>
                  <a:pt x="134" y="78"/>
                  <a:pt x="134" y="78"/>
                </a:cubicBezTo>
                <a:cubicBezTo>
                  <a:pt x="135" y="79"/>
                  <a:pt x="135" y="79"/>
                  <a:pt x="136" y="79"/>
                </a:cubicBezTo>
                <a:cubicBezTo>
                  <a:pt x="136" y="79"/>
                  <a:pt x="136" y="78"/>
                  <a:pt x="136" y="78"/>
                </a:cubicBezTo>
                <a:cubicBezTo>
                  <a:pt x="135" y="78"/>
                  <a:pt x="135" y="78"/>
                  <a:pt x="134" y="78"/>
                </a:cubicBezTo>
                <a:close/>
                <a:moveTo>
                  <a:pt x="28" y="79"/>
                </a:moveTo>
                <a:cubicBezTo>
                  <a:pt x="28" y="80"/>
                  <a:pt x="29" y="80"/>
                  <a:pt x="29" y="81"/>
                </a:cubicBezTo>
                <a:cubicBezTo>
                  <a:pt x="29" y="80"/>
                  <a:pt x="29" y="80"/>
                  <a:pt x="28" y="79"/>
                </a:cubicBezTo>
                <a:close/>
                <a:moveTo>
                  <a:pt x="113" y="84"/>
                </a:moveTo>
                <a:cubicBezTo>
                  <a:pt x="113" y="84"/>
                  <a:pt x="114" y="83"/>
                  <a:pt x="114" y="82"/>
                </a:cubicBezTo>
                <a:cubicBezTo>
                  <a:pt x="113" y="83"/>
                  <a:pt x="113" y="83"/>
                  <a:pt x="113" y="84"/>
                </a:cubicBezTo>
                <a:close/>
                <a:moveTo>
                  <a:pt x="14" y="94"/>
                </a:moveTo>
                <a:cubicBezTo>
                  <a:pt x="14" y="95"/>
                  <a:pt x="14" y="95"/>
                  <a:pt x="16" y="95"/>
                </a:cubicBezTo>
                <a:cubicBezTo>
                  <a:pt x="15" y="94"/>
                  <a:pt x="15" y="94"/>
                  <a:pt x="14" y="94"/>
                </a:cubicBezTo>
                <a:close/>
                <a:moveTo>
                  <a:pt x="140" y="65"/>
                </a:moveTo>
                <a:cubicBezTo>
                  <a:pt x="139" y="64"/>
                  <a:pt x="139" y="64"/>
                  <a:pt x="139" y="63"/>
                </a:cubicBezTo>
                <a:cubicBezTo>
                  <a:pt x="138" y="64"/>
                  <a:pt x="138" y="64"/>
                  <a:pt x="138" y="65"/>
                </a:cubicBezTo>
                <a:cubicBezTo>
                  <a:pt x="139" y="65"/>
                  <a:pt x="139" y="65"/>
                  <a:pt x="140" y="65"/>
                </a:cubicBezTo>
                <a:close/>
                <a:moveTo>
                  <a:pt x="217" y="82"/>
                </a:moveTo>
                <a:cubicBezTo>
                  <a:pt x="216" y="83"/>
                  <a:pt x="216" y="83"/>
                  <a:pt x="217" y="84"/>
                </a:cubicBezTo>
                <a:cubicBezTo>
                  <a:pt x="217" y="83"/>
                  <a:pt x="217" y="83"/>
                  <a:pt x="217" y="82"/>
                </a:cubicBezTo>
                <a:close/>
                <a:moveTo>
                  <a:pt x="173" y="93"/>
                </a:moveTo>
                <a:cubicBezTo>
                  <a:pt x="173" y="93"/>
                  <a:pt x="173" y="93"/>
                  <a:pt x="173" y="93"/>
                </a:cubicBezTo>
                <a:cubicBezTo>
                  <a:pt x="173" y="93"/>
                  <a:pt x="172" y="93"/>
                  <a:pt x="172" y="94"/>
                </a:cubicBezTo>
                <a:cubicBezTo>
                  <a:pt x="172" y="94"/>
                  <a:pt x="173" y="94"/>
                  <a:pt x="173" y="94"/>
                </a:cubicBezTo>
                <a:cubicBezTo>
                  <a:pt x="173" y="93"/>
                  <a:pt x="173" y="93"/>
                  <a:pt x="173" y="93"/>
                </a:cubicBezTo>
                <a:close/>
                <a:moveTo>
                  <a:pt x="73" y="55"/>
                </a:moveTo>
                <a:cubicBezTo>
                  <a:pt x="73" y="55"/>
                  <a:pt x="73" y="54"/>
                  <a:pt x="73" y="54"/>
                </a:cubicBezTo>
                <a:cubicBezTo>
                  <a:pt x="73" y="54"/>
                  <a:pt x="73" y="54"/>
                  <a:pt x="72" y="54"/>
                </a:cubicBezTo>
                <a:cubicBezTo>
                  <a:pt x="72" y="54"/>
                  <a:pt x="73" y="55"/>
                  <a:pt x="73" y="55"/>
                </a:cubicBezTo>
                <a:close/>
                <a:moveTo>
                  <a:pt x="28" y="74"/>
                </a:moveTo>
                <a:cubicBezTo>
                  <a:pt x="28" y="74"/>
                  <a:pt x="28" y="74"/>
                  <a:pt x="28" y="74"/>
                </a:cubicBezTo>
                <a:cubicBezTo>
                  <a:pt x="28" y="74"/>
                  <a:pt x="29" y="74"/>
                  <a:pt x="29" y="73"/>
                </a:cubicBezTo>
                <a:cubicBezTo>
                  <a:pt x="28" y="73"/>
                  <a:pt x="28" y="74"/>
                  <a:pt x="28" y="74"/>
                </a:cubicBezTo>
                <a:close/>
                <a:moveTo>
                  <a:pt x="138" y="59"/>
                </a:moveTo>
                <a:cubicBezTo>
                  <a:pt x="138" y="59"/>
                  <a:pt x="139" y="59"/>
                  <a:pt x="139" y="59"/>
                </a:cubicBezTo>
                <a:cubicBezTo>
                  <a:pt x="139" y="59"/>
                  <a:pt x="139" y="58"/>
                  <a:pt x="140" y="58"/>
                </a:cubicBezTo>
                <a:cubicBezTo>
                  <a:pt x="139" y="58"/>
                  <a:pt x="139" y="58"/>
                  <a:pt x="138" y="59"/>
                </a:cubicBezTo>
                <a:close/>
                <a:moveTo>
                  <a:pt x="188" y="137"/>
                </a:moveTo>
                <a:cubicBezTo>
                  <a:pt x="188" y="136"/>
                  <a:pt x="188" y="136"/>
                  <a:pt x="188" y="135"/>
                </a:cubicBezTo>
                <a:cubicBezTo>
                  <a:pt x="188" y="135"/>
                  <a:pt x="188" y="135"/>
                  <a:pt x="188" y="135"/>
                </a:cubicBezTo>
                <a:cubicBezTo>
                  <a:pt x="188" y="136"/>
                  <a:pt x="188" y="136"/>
                  <a:pt x="188" y="137"/>
                </a:cubicBezTo>
                <a:close/>
                <a:moveTo>
                  <a:pt x="203" y="49"/>
                </a:moveTo>
                <a:cubicBezTo>
                  <a:pt x="203" y="49"/>
                  <a:pt x="203" y="50"/>
                  <a:pt x="203" y="50"/>
                </a:cubicBezTo>
                <a:cubicBezTo>
                  <a:pt x="203" y="50"/>
                  <a:pt x="203" y="49"/>
                  <a:pt x="203" y="49"/>
                </a:cubicBezTo>
                <a:close/>
                <a:moveTo>
                  <a:pt x="115" y="63"/>
                </a:moveTo>
                <a:cubicBezTo>
                  <a:pt x="115" y="63"/>
                  <a:pt x="115" y="63"/>
                  <a:pt x="116" y="63"/>
                </a:cubicBezTo>
                <a:cubicBezTo>
                  <a:pt x="116" y="63"/>
                  <a:pt x="115" y="63"/>
                  <a:pt x="115" y="62"/>
                </a:cubicBezTo>
                <a:cubicBezTo>
                  <a:pt x="115" y="63"/>
                  <a:pt x="115" y="63"/>
                  <a:pt x="115" y="63"/>
                </a:cubicBezTo>
                <a:close/>
                <a:moveTo>
                  <a:pt x="26" y="71"/>
                </a:moveTo>
                <a:cubicBezTo>
                  <a:pt x="27" y="71"/>
                  <a:pt x="28" y="70"/>
                  <a:pt x="27" y="69"/>
                </a:cubicBezTo>
                <a:cubicBezTo>
                  <a:pt x="27" y="70"/>
                  <a:pt x="27" y="71"/>
                  <a:pt x="26" y="71"/>
                </a:cubicBezTo>
                <a:close/>
                <a:moveTo>
                  <a:pt x="187" y="85"/>
                </a:moveTo>
                <a:cubicBezTo>
                  <a:pt x="188" y="84"/>
                  <a:pt x="188" y="84"/>
                  <a:pt x="188" y="84"/>
                </a:cubicBezTo>
                <a:cubicBezTo>
                  <a:pt x="188" y="84"/>
                  <a:pt x="187" y="85"/>
                  <a:pt x="187" y="85"/>
                </a:cubicBezTo>
                <a:close/>
                <a:moveTo>
                  <a:pt x="185" y="133"/>
                </a:moveTo>
                <a:cubicBezTo>
                  <a:pt x="185" y="133"/>
                  <a:pt x="185" y="133"/>
                  <a:pt x="185" y="134"/>
                </a:cubicBezTo>
                <a:cubicBezTo>
                  <a:pt x="185" y="134"/>
                  <a:pt x="185" y="133"/>
                  <a:pt x="185" y="133"/>
                </a:cubicBezTo>
                <a:close/>
                <a:moveTo>
                  <a:pt x="190" y="96"/>
                </a:moveTo>
                <a:cubicBezTo>
                  <a:pt x="191" y="96"/>
                  <a:pt x="191" y="96"/>
                  <a:pt x="191" y="96"/>
                </a:cubicBezTo>
                <a:cubicBezTo>
                  <a:pt x="191" y="96"/>
                  <a:pt x="191" y="96"/>
                  <a:pt x="191" y="95"/>
                </a:cubicBezTo>
                <a:cubicBezTo>
                  <a:pt x="191" y="95"/>
                  <a:pt x="191" y="95"/>
                  <a:pt x="191" y="95"/>
                </a:cubicBezTo>
                <a:cubicBezTo>
                  <a:pt x="191" y="95"/>
                  <a:pt x="191" y="96"/>
                  <a:pt x="190" y="96"/>
                </a:cubicBezTo>
                <a:close/>
                <a:moveTo>
                  <a:pt x="197" y="56"/>
                </a:moveTo>
                <a:cubicBezTo>
                  <a:pt x="197" y="56"/>
                  <a:pt x="197" y="57"/>
                  <a:pt x="197" y="57"/>
                </a:cubicBezTo>
                <a:cubicBezTo>
                  <a:pt x="198" y="57"/>
                  <a:pt x="197" y="56"/>
                  <a:pt x="197" y="56"/>
                </a:cubicBezTo>
                <a:close/>
                <a:moveTo>
                  <a:pt x="51" y="84"/>
                </a:moveTo>
                <a:cubicBezTo>
                  <a:pt x="50" y="84"/>
                  <a:pt x="50" y="84"/>
                  <a:pt x="50" y="83"/>
                </a:cubicBezTo>
                <a:cubicBezTo>
                  <a:pt x="50" y="84"/>
                  <a:pt x="50" y="84"/>
                  <a:pt x="49" y="84"/>
                </a:cubicBezTo>
                <a:cubicBezTo>
                  <a:pt x="50" y="84"/>
                  <a:pt x="50" y="84"/>
                  <a:pt x="51" y="84"/>
                </a:cubicBezTo>
                <a:close/>
                <a:moveTo>
                  <a:pt x="205" y="64"/>
                </a:moveTo>
                <a:cubicBezTo>
                  <a:pt x="205" y="63"/>
                  <a:pt x="205" y="63"/>
                  <a:pt x="205" y="62"/>
                </a:cubicBezTo>
                <a:cubicBezTo>
                  <a:pt x="204" y="63"/>
                  <a:pt x="205" y="63"/>
                  <a:pt x="205" y="64"/>
                </a:cubicBezTo>
                <a:close/>
                <a:moveTo>
                  <a:pt x="93" y="80"/>
                </a:moveTo>
                <a:cubicBezTo>
                  <a:pt x="94" y="80"/>
                  <a:pt x="94" y="80"/>
                  <a:pt x="93" y="79"/>
                </a:cubicBezTo>
                <a:cubicBezTo>
                  <a:pt x="93" y="80"/>
                  <a:pt x="93" y="80"/>
                  <a:pt x="93" y="80"/>
                </a:cubicBezTo>
                <a:close/>
                <a:moveTo>
                  <a:pt x="199" y="42"/>
                </a:moveTo>
                <a:cubicBezTo>
                  <a:pt x="199" y="43"/>
                  <a:pt x="199" y="43"/>
                  <a:pt x="200" y="44"/>
                </a:cubicBezTo>
                <a:cubicBezTo>
                  <a:pt x="200" y="43"/>
                  <a:pt x="200" y="43"/>
                  <a:pt x="199" y="42"/>
                </a:cubicBezTo>
                <a:close/>
                <a:moveTo>
                  <a:pt x="215" y="92"/>
                </a:moveTo>
                <a:cubicBezTo>
                  <a:pt x="215" y="92"/>
                  <a:pt x="216" y="92"/>
                  <a:pt x="216" y="92"/>
                </a:cubicBezTo>
                <a:cubicBezTo>
                  <a:pt x="216" y="92"/>
                  <a:pt x="216" y="91"/>
                  <a:pt x="216" y="91"/>
                </a:cubicBezTo>
                <a:cubicBezTo>
                  <a:pt x="216" y="91"/>
                  <a:pt x="216" y="91"/>
                  <a:pt x="216" y="91"/>
                </a:cubicBezTo>
                <a:cubicBezTo>
                  <a:pt x="216" y="91"/>
                  <a:pt x="216" y="91"/>
                  <a:pt x="215" y="92"/>
                </a:cubicBezTo>
                <a:close/>
                <a:moveTo>
                  <a:pt x="132" y="75"/>
                </a:moveTo>
                <a:cubicBezTo>
                  <a:pt x="132" y="75"/>
                  <a:pt x="133" y="76"/>
                  <a:pt x="133" y="75"/>
                </a:cubicBezTo>
                <a:cubicBezTo>
                  <a:pt x="133" y="75"/>
                  <a:pt x="132" y="75"/>
                  <a:pt x="132" y="75"/>
                </a:cubicBezTo>
                <a:close/>
                <a:moveTo>
                  <a:pt x="153" y="72"/>
                </a:moveTo>
                <a:cubicBezTo>
                  <a:pt x="153" y="72"/>
                  <a:pt x="153" y="72"/>
                  <a:pt x="153" y="72"/>
                </a:cubicBezTo>
                <a:cubicBezTo>
                  <a:pt x="153" y="72"/>
                  <a:pt x="153" y="72"/>
                  <a:pt x="154" y="72"/>
                </a:cubicBezTo>
                <a:cubicBezTo>
                  <a:pt x="154" y="72"/>
                  <a:pt x="154" y="72"/>
                  <a:pt x="154" y="72"/>
                </a:cubicBezTo>
                <a:cubicBezTo>
                  <a:pt x="153" y="72"/>
                  <a:pt x="153" y="72"/>
                  <a:pt x="153" y="72"/>
                </a:cubicBezTo>
                <a:close/>
                <a:moveTo>
                  <a:pt x="191" y="60"/>
                </a:moveTo>
                <a:cubicBezTo>
                  <a:pt x="191" y="60"/>
                  <a:pt x="191" y="60"/>
                  <a:pt x="191" y="60"/>
                </a:cubicBezTo>
                <a:cubicBezTo>
                  <a:pt x="191" y="60"/>
                  <a:pt x="191" y="60"/>
                  <a:pt x="191" y="59"/>
                </a:cubicBezTo>
                <a:cubicBezTo>
                  <a:pt x="191" y="59"/>
                  <a:pt x="191" y="59"/>
                  <a:pt x="191" y="59"/>
                </a:cubicBezTo>
                <a:cubicBezTo>
                  <a:pt x="191" y="60"/>
                  <a:pt x="191" y="60"/>
                  <a:pt x="191" y="60"/>
                </a:cubicBezTo>
                <a:close/>
                <a:moveTo>
                  <a:pt x="156" y="70"/>
                </a:moveTo>
                <a:cubicBezTo>
                  <a:pt x="156" y="71"/>
                  <a:pt x="156" y="71"/>
                  <a:pt x="156" y="71"/>
                </a:cubicBezTo>
                <a:cubicBezTo>
                  <a:pt x="156" y="71"/>
                  <a:pt x="156" y="71"/>
                  <a:pt x="156" y="71"/>
                </a:cubicBezTo>
                <a:cubicBezTo>
                  <a:pt x="157" y="71"/>
                  <a:pt x="157" y="71"/>
                  <a:pt x="157" y="71"/>
                </a:cubicBezTo>
                <a:cubicBezTo>
                  <a:pt x="156" y="70"/>
                  <a:pt x="156" y="70"/>
                  <a:pt x="156" y="70"/>
                </a:cubicBezTo>
                <a:close/>
                <a:moveTo>
                  <a:pt x="96" y="67"/>
                </a:moveTo>
                <a:cubicBezTo>
                  <a:pt x="96" y="67"/>
                  <a:pt x="96" y="67"/>
                  <a:pt x="96" y="67"/>
                </a:cubicBezTo>
                <a:cubicBezTo>
                  <a:pt x="96" y="67"/>
                  <a:pt x="96" y="67"/>
                  <a:pt x="96" y="67"/>
                </a:cubicBezTo>
                <a:cubicBezTo>
                  <a:pt x="96" y="67"/>
                  <a:pt x="96" y="67"/>
                  <a:pt x="96" y="68"/>
                </a:cubicBezTo>
                <a:cubicBezTo>
                  <a:pt x="96" y="67"/>
                  <a:pt x="96" y="67"/>
                  <a:pt x="96" y="67"/>
                </a:cubicBezTo>
                <a:close/>
                <a:moveTo>
                  <a:pt x="14" y="67"/>
                </a:moveTo>
                <a:cubicBezTo>
                  <a:pt x="14" y="67"/>
                  <a:pt x="14" y="67"/>
                  <a:pt x="14" y="68"/>
                </a:cubicBezTo>
                <a:cubicBezTo>
                  <a:pt x="14" y="68"/>
                  <a:pt x="14" y="67"/>
                  <a:pt x="14" y="67"/>
                </a:cubicBezTo>
                <a:close/>
                <a:moveTo>
                  <a:pt x="38" y="96"/>
                </a:moveTo>
                <a:cubicBezTo>
                  <a:pt x="38" y="96"/>
                  <a:pt x="38" y="96"/>
                  <a:pt x="38" y="96"/>
                </a:cubicBezTo>
                <a:cubicBezTo>
                  <a:pt x="38" y="96"/>
                  <a:pt x="38" y="96"/>
                  <a:pt x="38" y="96"/>
                </a:cubicBezTo>
                <a:cubicBezTo>
                  <a:pt x="38" y="96"/>
                  <a:pt x="38" y="96"/>
                  <a:pt x="38" y="96"/>
                </a:cubicBezTo>
                <a:cubicBezTo>
                  <a:pt x="38" y="96"/>
                  <a:pt x="38" y="96"/>
                  <a:pt x="38" y="96"/>
                </a:cubicBezTo>
                <a:close/>
                <a:moveTo>
                  <a:pt x="136" y="81"/>
                </a:moveTo>
                <a:cubicBezTo>
                  <a:pt x="136" y="81"/>
                  <a:pt x="136" y="81"/>
                  <a:pt x="136" y="81"/>
                </a:cubicBezTo>
                <a:cubicBezTo>
                  <a:pt x="136" y="81"/>
                  <a:pt x="136" y="81"/>
                  <a:pt x="136" y="81"/>
                </a:cubicBezTo>
                <a:cubicBezTo>
                  <a:pt x="136" y="81"/>
                  <a:pt x="136" y="82"/>
                  <a:pt x="136" y="82"/>
                </a:cubicBezTo>
                <a:cubicBezTo>
                  <a:pt x="136" y="82"/>
                  <a:pt x="136" y="81"/>
                  <a:pt x="136" y="81"/>
                </a:cubicBezTo>
                <a:close/>
                <a:moveTo>
                  <a:pt x="19" y="88"/>
                </a:moveTo>
                <a:cubicBezTo>
                  <a:pt x="19" y="88"/>
                  <a:pt x="20" y="88"/>
                  <a:pt x="20" y="88"/>
                </a:cubicBezTo>
                <a:cubicBezTo>
                  <a:pt x="20" y="88"/>
                  <a:pt x="20" y="87"/>
                  <a:pt x="20" y="87"/>
                </a:cubicBezTo>
                <a:cubicBezTo>
                  <a:pt x="20" y="87"/>
                  <a:pt x="19" y="87"/>
                  <a:pt x="19" y="88"/>
                </a:cubicBezTo>
                <a:close/>
                <a:moveTo>
                  <a:pt x="29" y="86"/>
                </a:moveTo>
                <a:cubicBezTo>
                  <a:pt x="29" y="86"/>
                  <a:pt x="29" y="86"/>
                  <a:pt x="29" y="86"/>
                </a:cubicBezTo>
                <a:cubicBezTo>
                  <a:pt x="29" y="86"/>
                  <a:pt x="29" y="86"/>
                  <a:pt x="29" y="86"/>
                </a:cubicBezTo>
                <a:cubicBezTo>
                  <a:pt x="29" y="86"/>
                  <a:pt x="29" y="85"/>
                  <a:pt x="29" y="85"/>
                </a:cubicBezTo>
                <a:cubicBezTo>
                  <a:pt x="29" y="85"/>
                  <a:pt x="29" y="86"/>
                  <a:pt x="29" y="86"/>
                </a:cubicBezTo>
                <a:close/>
                <a:moveTo>
                  <a:pt x="20" y="70"/>
                </a:moveTo>
                <a:cubicBezTo>
                  <a:pt x="21" y="70"/>
                  <a:pt x="21" y="70"/>
                  <a:pt x="21" y="70"/>
                </a:cubicBezTo>
                <a:cubicBezTo>
                  <a:pt x="21" y="70"/>
                  <a:pt x="21" y="70"/>
                  <a:pt x="21" y="69"/>
                </a:cubicBezTo>
                <a:cubicBezTo>
                  <a:pt x="21" y="69"/>
                  <a:pt x="21" y="69"/>
                  <a:pt x="21" y="69"/>
                </a:cubicBezTo>
                <a:cubicBezTo>
                  <a:pt x="21" y="69"/>
                  <a:pt x="21" y="69"/>
                  <a:pt x="21" y="69"/>
                </a:cubicBezTo>
                <a:cubicBezTo>
                  <a:pt x="21" y="69"/>
                  <a:pt x="21" y="69"/>
                  <a:pt x="20" y="70"/>
                </a:cubicBezTo>
                <a:close/>
                <a:moveTo>
                  <a:pt x="184" y="102"/>
                </a:moveTo>
                <a:cubicBezTo>
                  <a:pt x="184" y="102"/>
                  <a:pt x="184" y="102"/>
                  <a:pt x="184" y="102"/>
                </a:cubicBezTo>
                <a:cubicBezTo>
                  <a:pt x="184" y="102"/>
                  <a:pt x="184" y="102"/>
                  <a:pt x="184" y="103"/>
                </a:cubicBezTo>
                <a:cubicBezTo>
                  <a:pt x="184" y="103"/>
                  <a:pt x="184" y="103"/>
                  <a:pt x="184" y="103"/>
                </a:cubicBezTo>
                <a:cubicBezTo>
                  <a:pt x="184" y="102"/>
                  <a:pt x="184" y="102"/>
                  <a:pt x="184" y="102"/>
                </a:cubicBezTo>
                <a:close/>
                <a:moveTo>
                  <a:pt x="224" y="104"/>
                </a:moveTo>
                <a:cubicBezTo>
                  <a:pt x="224" y="104"/>
                  <a:pt x="224" y="104"/>
                  <a:pt x="224" y="104"/>
                </a:cubicBezTo>
                <a:cubicBezTo>
                  <a:pt x="225" y="104"/>
                  <a:pt x="225" y="104"/>
                  <a:pt x="225" y="104"/>
                </a:cubicBezTo>
                <a:cubicBezTo>
                  <a:pt x="225" y="103"/>
                  <a:pt x="225" y="103"/>
                  <a:pt x="225" y="103"/>
                </a:cubicBezTo>
                <a:cubicBezTo>
                  <a:pt x="225" y="104"/>
                  <a:pt x="225" y="104"/>
                  <a:pt x="224" y="104"/>
                </a:cubicBezTo>
                <a:close/>
                <a:moveTo>
                  <a:pt x="222" y="106"/>
                </a:moveTo>
                <a:cubicBezTo>
                  <a:pt x="222" y="106"/>
                  <a:pt x="222" y="106"/>
                  <a:pt x="222" y="106"/>
                </a:cubicBezTo>
                <a:cubicBezTo>
                  <a:pt x="222" y="106"/>
                  <a:pt x="222" y="106"/>
                  <a:pt x="222" y="106"/>
                </a:cubicBezTo>
                <a:cubicBezTo>
                  <a:pt x="222" y="106"/>
                  <a:pt x="222" y="106"/>
                  <a:pt x="222" y="106"/>
                </a:cubicBezTo>
                <a:cubicBezTo>
                  <a:pt x="222" y="106"/>
                  <a:pt x="222" y="106"/>
                  <a:pt x="222" y="106"/>
                </a:cubicBezTo>
                <a:close/>
              </a:path>
            </a:pathLst>
          </a:custGeom>
          <a:solidFill>
            <a:srgbClr val="3D5C9F"/>
          </a:solidFill>
          <a:ln>
            <a:noFill/>
          </a:ln>
          <a:ex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defTabSz="964326" fontAlgn="auto">
              <a:spcBef>
                <a:spcPts val="0"/>
              </a:spcBef>
              <a:spcAft>
                <a:spcPts val="0"/>
              </a:spcAft>
            </a:pPr>
            <a:endParaRPr lang="zh-CN" altLang="en-US" sz="1898" dirty="0">
              <a:solidFill>
                <a:prstClr val="black"/>
              </a:solidFill>
              <a:latin typeface="等线" panose="020F0502020204030204"/>
              <a:ea typeface="等线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9" name="淘宝网Chenying0907出品 5">
            <a:extLst>
              <a:ext uri="{FF2B5EF4-FFF2-40B4-BE49-F238E27FC236}">
                <a16:creationId xmlns:a16="http://schemas.microsoft.com/office/drawing/2014/main" xmlns="" id="{9BAA6CE7-2644-4F45-BC34-EE0B9CDC075C}"/>
              </a:ext>
            </a:extLst>
          </p:cNvPr>
          <p:cNvSpPr>
            <a:spLocks noEditPoints="1"/>
          </p:cNvSpPr>
          <p:nvPr/>
        </p:nvSpPr>
        <p:spPr bwMode="auto">
          <a:xfrm rot="20745507">
            <a:off x="7509331" y="1532976"/>
            <a:ext cx="868923" cy="540775"/>
          </a:xfrm>
          <a:custGeom>
            <a:avLst/>
            <a:gdLst>
              <a:gd name="T0" fmla="*/ 182 w 252"/>
              <a:gd name="T1" fmla="*/ 43 h 157"/>
              <a:gd name="T2" fmla="*/ 181 w 252"/>
              <a:gd name="T3" fmla="*/ 155 h 157"/>
              <a:gd name="T4" fmla="*/ 185 w 252"/>
              <a:gd name="T5" fmla="*/ 151 h 157"/>
              <a:gd name="T6" fmla="*/ 33 w 252"/>
              <a:gd name="T7" fmla="*/ 58 h 157"/>
              <a:gd name="T8" fmla="*/ 239 w 252"/>
              <a:gd name="T9" fmla="*/ 88 h 157"/>
              <a:gd name="T10" fmla="*/ 56 w 252"/>
              <a:gd name="T11" fmla="*/ 71 h 157"/>
              <a:gd name="T12" fmla="*/ 181 w 252"/>
              <a:gd name="T13" fmla="*/ 51 h 157"/>
              <a:gd name="T14" fmla="*/ 193 w 252"/>
              <a:gd name="T15" fmla="*/ 124 h 157"/>
              <a:gd name="T16" fmla="*/ 223 w 252"/>
              <a:gd name="T17" fmla="*/ 86 h 157"/>
              <a:gd name="T18" fmla="*/ 154 w 252"/>
              <a:gd name="T19" fmla="*/ 87 h 157"/>
              <a:gd name="T20" fmla="*/ 166 w 252"/>
              <a:gd name="T21" fmla="*/ 49 h 157"/>
              <a:gd name="T22" fmla="*/ 89 w 252"/>
              <a:gd name="T23" fmla="*/ 64 h 157"/>
              <a:gd name="T24" fmla="*/ 21 w 252"/>
              <a:gd name="T25" fmla="*/ 51 h 157"/>
              <a:gd name="T26" fmla="*/ 224 w 252"/>
              <a:gd name="T27" fmla="*/ 63 h 157"/>
              <a:gd name="T28" fmla="*/ 59 w 252"/>
              <a:gd name="T29" fmla="*/ 59 h 157"/>
              <a:gd name="T30" fmla="*/ 155 w 252"/>
              <a:gd name="T31" fmla="*/ 59 h 157"/>
              <a:gd name="T32" fmla="*/ 32 w 252"/>
              <a:gd name="T33" fmla="*/ 76 h 157"/>
              <a:gd name="T34" fmla="*/ 37 w 252"/>
              <a:gd name="T35" fmla="*/ 85 h 157"/>
              <a:gd name="T36" fmla="*/ 76 w 252"/>
              <a:gd name="T37" fmla="*/ 50 h 157"/>
              <a:gd name="T38" fmla="*/ 134 w 252"/>
              <a:gd name="T39" fmla="*/ 85 h 157"/>
              <a:gd name="T40" fmla="*/ 161 w 252"/>
              <a:gd name="T41" fmla="*/ 60 h 157"/>
              <a:gd name="T42" fmla="*/ 201 w 252"/>
              <a:gd name="T43" fmla="*/ 32 h 157"/>
              <a:gd name="T44" fmla="*/ 154 w 252"/>
              <a:gd name="T45" fmla="*/ 48 h 157"/>
              <a:gd name="T46" fmla="*/ 87 w 252"/>
              <a:gd name="T47" fmla="*/ 75 h 157"/>
              <a:gd name="T48" fmla="*/ 10 w 252"/>
              <a:gd name="T49" fmla="*/ 44 h 157"/>
              <a:gd name="T50" fmla="*/ 133 w 252"/>
              <a:gd name="T51" fmla="*/ 73 h 157"/>
              <a:gd name="T52" fmla="*/ 202 w 252"/>
              <a:gd name="T53" fmla="*/ 56 h 157"/>
              <a:gd name="T54" fmla="*/ 140 w 252"/>
              <a:gd name="T55" fmla="*/ 92 h 157"/>
              <a:gd name="T56" fmla="*/ 93 w 252"/>
              <a:gd name="T57" fmla="*/ 86 h 157"/>
              <a:gd name="T58" fmla="*/ 144 w 252"/>
              <a:gd name="T59" fmla="*/ 70 h 157"/>
              <a:gd name="T60" fmla="*/ 105 w 252"/>
              <a:gd name="T61" fmla="*/ 66 h 157"/>
              <a:gd name="T62" fmla="*/ 152 w 252"/>
              <a:gd name="T63" fmla="*/ 75 h 157"/>
              <a:gd name="T64" fmla="*/ 116 w 252"/>
              <a:gd name="T65" fmla="*/ 66 h 157"/>
              <a:gd name="T66" fmla="*/ 123 w 252"/>
              <a:gd name="T67" fmla="*/ 72 h 157"/>
              <a:gd name="T68" fmla="*/ 86 w 252"/>
              <a:gd name="T69" fmla="*/ 50 h 157"/>
              <a:gd name="T70" fmla="*/ 78 w 252"/>
              <a:gd name="T71" fmla="*/ 64 h 157"/>
              <a:gd name="T72" fmla="*/ 119 w 252"/>
              <a:gd name="T73" fmla="*/ 74 h 157"/>
              <a:gd name="T74" fmla="*/ 22 w 252"/>
              <a:gd name="T75" fmla="*/ 67 h 157"/>
              <a:gd name="T76" fmla="*/ 27 w 252"/>
              <a:gd name="T77" fmla="*/ 60 h 157"/>
              <a:gd name="T78" fmla="*/ 91 w 252"/>
              <a:gd name="T79" fmla="*/ 57 h 157"/>
              <a:gd name="T80" fmla="*/ 162 w 252"/>
              <a:gd name="T81" fmla="*/ 63 h 157"/>
              <a:gd name="T82" fmla="*/ 27 w 252"/>
              <a:gd name="T83" fmla="*/ 47 h 157"/>
              <a:gd name="T84" fmla="*/ 184 w 252"/>
              <a:gd name="T85" fmla="*/ 92 h 157"/>
              <a:gd name="T86" fmla="*/ 201 w 252"/>
              <a:gd name="T87" fmla="*/ 91 h 157"/>
              <a:gd name="T88" fmla="*/ 107 w 252"/>
              <a:gd name="T89" fmla="*/ 76 h 157"/>
              <a:gd name="T90" fmla="*/ 24 w 252"/>
              <a:gd name="T91" fmla="*/ 79 h 157"/>
              <a:gd name="T92" fmla="*/ 39 w 252"/>
              <a:gd name="T93" fmla="*/ 49 h 157"/>
              <a:gd name="T94" fmla="*/ 189 w 252"/>
              <a:gd name="T95" fmla="*/ 94 h 157"/>
              <a:gd name="T96" fmla="*/ 174 w 252"/>
              <a:gd name="T97" fmla="*/ 88 h 157"/>
              <a:gd name="T98" fmla="*/ 13 w 252"/>
              <a:gd name="T99" fmla="*/ 81 h 157"/>
              <a:gd name="T100" fmla="*/ 21 w 252"/>
              <a:gd name="T101" fmla="*/ 74 h 157"/>
              <a:gd name="T102" fmla="*/ 179 w 252"/>
              <a:gd name="T103" fmla="*/ 90 h 157"/>
              <a:gd name="T104" fmla="*/ 126 w 252"/>
              <a:gd name="T105" fmla="*/ 59 h 157"/>
              <a:gd name="T106" fmla="*/ 66 w 252"/>
              <a:gd name="T107" fmla="*/ 65 h 157"/>
              <a:gd name="T108" fmla="*/ 198 w 252"/>
              <a:gd name="T109" fmla="*/ 83 h 157"/>
              <a:gd name="T110" fmla="*/ 47 w 252"/>
              <a:gd name="T111" fmla="*/ 90 h 157"/>
              <a:gd name="T112" fmla="*/ 136 w 252"/>
              <a:gd name="T113" fmla="*/ 79 h 157"/>
              <a:gd name="T114" fmla="*/ 73 w 252"/>
              <a:gd name="T115" fmla="*/ 54 h 157"/>
              <a:gd name="T116" fmla="*/ 187 w 252"/>
              <a:gd name="T117" fmla="*/ 85 h 157"/>
              <a:gd name="T118" fmla="*/ 200 w 252"/>
              <a:gd name="T119" fmla="*/ 44 h 157"/>
              <a:gd name="T120" fmla="*/ 96 w 252"/>
              <a:gd name="T121" fmla="*/ 67 h 157"/>
              <a:gd name="T122" fmla="*/ 29 w 252"/>
              <a:gd name="T123" fmla="*/ 85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52" h="157">
                <a:moveTo>
                  <a:pt x="176" y="100"/>
                </a:moveTo>
                <a:cubicBezTo>
                  <a:pt x="176" y="100"/>
                  <a:pt x="175" y="100"/>
                  <a:pt x="174" y="100"/>
                </a:cubicBezTo>
                <a:cubicBezTo>
                  <a:pt x="149" y="100"/>
                  <a:pt x="123" y="100"/>
                  <a:pt x="97" y="100"/>
                </a:cubicBezTo>
                <a:cubicBezTo>
                  <a:pt x="84" y="100"/>
                  <a:pt x="70" y="100"/>
                  <a:pt x="57" y="100"/>
                </a:cubicBezTo>
                <a:cubicBezTo>
                  <a:pt x="51" y="100"/>
                  <a:pt x="45" y="99"/>
                  <a:pt x="39" y="99"/>
                </a:cubicBezTo>
                <a:cubicBezTo>
                  <a:pt x="34" y="99"/>
                  <a:pt x="29" y="99"/>
                  <a:pt x="24" y="99"/>
                </a:cubicBezTo>
                <a:cubicBezTo>
                  <a:pt x="21" y="100"/>
                  <a:pt x="17" y="100"/>
                  <a:pt x="14" y="101"/>
                </a:cubicBezTo>
                <a:cubicBezTo>
                  <a:pt x="13" y="101"/>
                  <a:pt x="11" y="101"/>
                  <a:pt x="10" y="102"/>
                </a:cubicBezTo>
                <a:cubicBezTo>
                  <a:pt x="8" y="103"/>
                  <a:pt x="6" y="102"/>
                  <a:pt x="6" y="100"/>
                </a:cubicBezTo>
                <a:cubicBezTo>
                  <a:pt x="5" y="98"/>
                  <a:pt x="5" y="96"/>
                  <a:pt x="5" y="94"/>
                </a:cubicBezTo>
                <a:cubicBezTo>
                  <a:pt x="4" y="88"/>
                  <a:pt x="4" y="83"/>
                  <a:pt x="3" y="78"/>
                </a:cubicBezTo>
                <a:cubicBezTo>
                  <a:pt x="3" y="71"/>
                  <a:pt x="2" y="65"/>
                  <a:pt x="2" y="58"/>
                </a:cubicBezTo>
                <a:cubicBezTo>
                  <a:pt x="1" y="54"/>
                  <a:pt x="1" y="50"/>
                  <a:pt x="1" y="45"/>
                </a:cubicBezTo>
                <a:cubicBezTo>
                  <a:pt x="1" y="44"/>
                  <a:pt x="0" y="43"/>
                  <a:pt x="0" y="42"/>
                </a:cubicBezTo>
                <a:cubicBezTo>
                  <a:pt x="0" y="41"/>
                  <a:pt x="0" y="40"/>
                  <a:pt x="0" y="40"/>
                </a:cubicBezTo>
                <a:cubicBezTo>
                  <a:pt x="1" y="38"/>
                  <a:pt x="2" y="37"/>
                  <a:pt x="3" y="38"/>
                </a:cubicBezTo>
                <a:cubicBezTo>
                  <a:pt x="6" y="38"/>
                  <a:pt x="8" y="38"/>
                  <a:pt x="10" y="38"/>
                </a:cubicBezTo>
                <a:cubicBezTo>
                  <a:pt x="17" y="39"/>
                  <a:pt x="24" y="40"/>
                  <a:pt x="31" y="41"/>
                </a:cubicBezTo>
                <a:cubicBezTo>
                  <a:pt x="35" y="41"/>
                  <a:pt x="38" y="41"/>
                  <a:pt x="42" y="41"/>
                </a:cubicBezTo>
                <a:cubicBezTo>
                  <a:pt x="65" y="41"/>
                  <a:pt x="89" y="41"/>
                  <a:pt x="112" y="41"/>
                </a:cubicBezTo>
                <a:cubicBezTo>
                  <a:pt x="123" y="41"/>
                  <a:pt x="135" y="41"/>
                  <a:pt x="146" y="42"/>
                </a:cubicBezTo>
                <a:cubicBezTo>
                  <a:pt x="151" y="43"/>
                  <a:pt x="157" y="44"/>
                  <a:pt x="162" y="44"/>
                </a:cubicBezTo>
                <a:cubicBezTo>
                  <a:pt x="164" y="44"/>
                  <a:pt x="167" y="44"/>
                  <a:pt x="169" y="44"/>
                </a:cubicBezTo>
                <a:cubicBezTo>
                  <a:pt x="173" y="44"/>
                  <a:pt x="177" y="44"/>
                  <a:pt x="181" y="43"/>
                </a:cubicBezTo>
                <a:cubicBezTo>
                  <a:pt x="182" y="43"/>
                  <a:pt x="182" y="43"/>
                  <a:pt x="182" y="43"/>
                </a:cubicBezTo>
                <a:cubicBezTo>
                  <a:pt x="182" y="43"/>
                  <a:pt x="182" y="42"/>
                  <a:pt x="182" y="42"/>
                </a:cubicBezTo>
                <a:cubicBezTo>
                  <a:pt x="182" y="38"/>
                  <a:pt x="182" y="35"/>
                  <a:pt x="182" y="31"/>
                </a:cubicBezTo>
                <a:cubicBezTo>
                  <a:pt x="182" y="26"/>
                  <a:pt x="182" y="21"/>
                  <a:pt x="182" y="16"/>
                </a:cubicBezTo>
                <a:cubicBezTo>
                  <a:pt x="182" y="12"/>
                  <a:pt x="183" y="8"/>
                  <a:pt x="183" y="4"/>
                </a:cubicBezTo>
                <a:cubicBezTo>
                  <a:pt x="183" y="4"/>
                  <a:pt x="183" y="4"/>
                  <a:pt x="183" y="3"/>
                </a:cubicBezTo>
                <a:cubicBezTo>
                  <a:pt x="183" y="2"/>
                  <a:pt x="183" y="1"/>
                  <a:pt x="185" y="2"/>
                </a:cubicBezTo>
                <a:cubicBezTo>
                  <a:pt x="185" y="1"/>
                  <a:pt x="186" y="0"/>
                  <a:pt x="187" y="1"/>
                </a:cubicBezTo>
                <a:cubicBezTo>
                  <a:pt x="188" y="1"/>
                  <a:pt x="188" y="1"/>
                  <a:pt x="188" y="1"/>
                </a:cubicBezTo>
                <a:cubicBezTo>
                  <a:pt x="189" y="1"/>
                  <a:pt x="189" y="1"/>
                  <a:pt x="190" y="1"/>
                </a:cubicBezTo>
                <a:cubicBezTo>
                  <a:pt x="190" y="1"/>
                  <a:pt x="191" y="2"/>
                  <a:pt x="192" y="1"/>
                </a:cubicBezTo>
                <a:cubicBezTo>
                  <a:pt x="193" y="1"/>
                  <a:pt x="193" y="2"/>
                  <a:pt x="194" y="2"/>
                </a:cubicBezTo>
                <a:cubicBezTo>
                  <a:pt x="195" y="3"/>
                  <a:pt x="195" y="4"/>
                  <a:pt x="196" y="4"/>
                </a:cubicBezTo>
                <a:cubicBezTo>
                  <a:pt x="200" y="9"/>
                  <a:pt x="203" y="15"/>
                  <a:pt x="207" y="20"/>
                </a:cubicBezTo>
                <a:cubicBezTo>
                  <a:pt x="212" y="28"/>
                  <a:pt x="218" y="37"/>
                  <a:pt x="223" y="45"/>
                </a:cubicBezTo>
                <a:cubicBezTo>
                  <a:pt x="227" y="50"/>
                  <a:pt x="230" y="55"/>
                  <a:pt x="233" y="60"/>
                </a:cubicBezTo>
                <a:cubicBezTo>
                  <a:pt x="236" y="64"/>
                  <a:pt x="239" y="68"/>
                  <a:pt x="242" y="72"/>
                </a:cubicBezTo>
                <a:cubicBezTo>
                  <a:pt x="243" y="73"/>
                  <a:pt x="244" y="74"/>
                  <a:pt x="245" y="75"/>
                </a:cubicBezTo>
                <a:cubicBezTo>
                  <a:pt x="246" y="77"/>
                  <a:pt x="248" y="79"/>
                  <a:pt x="249" y="80"/>
                </a:cubicBezTo>
                <a:cubicBezTo>
                  <a:pt x="252" y="84"/>
                  <a:pt x="252" y="88"/>
                  <a:pt x="249" y="92"/>
                </a:cubicBezTo>
                <a:cubicBezTo>
                  <a:pt x="248" y="95"/>
                  <a:pt x="246" y="97"/>
                  <a:pt x="243" y="100"/>
                </a:cubicBezTo>
                <a:cubicBezTo>
                  <a:pt x="234" y="110"/>
                  <a:pt x="225" y="119"/>
                  <a:pt x="215" y="128"/>
                </a:cubicBezTo>
                <a:cubicBezTo>
                  <a:pt x="208" y="134"/>
                  <a:pt x="201" y="141"/>
                  <a:pt x="193" y="147"/>
                </a:cubicBezTo>
                <a:cubicBezTo>
                  <a:pt x="191" y="149"/>
                  <a:pt x="189" y="151"/>
                  <a:pt x="186" y="153"/>
                </a:cubicBezTo>
                <a:cubicBezTo>
                  <a:pt x="185" y="154"/>
                  <a:pt x="183" y="155"/>
                  <a:pt x="182" y="155"/>
                </a:cubicBezTo>
                <a:cubicBezTo>
                  <a:pt x="181" y="155"/>
                  <a:pt x="181" y="155"/>
                  <a:pt x="181" y="155"/>
                </a:cubicBezTo>
                <a:cubicBezTo>
                  <a:pt x="180" y="156"/>
                  <a:pt x="180" y="157"/>
                  <a:pt x="179" y="156"/>
                </a:cubicBezTo>
                <a:cubicBezTo>
                  <a:pt x="178" y="156"/>
                  <a:pt x="178" y="155"/>
                  <a:pt x="178" y="154"/>
                </a:cubicBezTo>
                <a:cubicBezTo>
                  <a:pt x="178" y="154"/>
                  <a:pt x="178" y="153"/>
                  <a:pt x="177" y="152"/>
                </a:cubicBezTo>
                <a:cubicBezTo>
                  <a:pt x="176" y="152"/>
                  <a:pt x="176" y="151"/>
                  <a:pt x="176" y="151"/>
                </a:cubicBezTo>
                <a:cubicBezTo>
                  <a:pt x="176" y="148"/>
                  <a:pt x="176" y="145"/>
                  <a:pt x="176" y="142"/>
                </a:cubicBezTo>
                <a:cubicBezTo>
                  <a:pt x="176" y="141"/>
                  <a:pt x="176" y="141"/>
                  <a:pt x="176" y="140"/>
                </a:cubicBezTo>
                <a:cubicBezTo>
                  <a:pt x="175" y="139"/>
                  <a:pt x="175" y="138"/>
                  <a:pt x="175" y="138"/>
                </a:cubicBezTo>
                <a:cubicBezTo>
                  <a:pt x="175" y="126"/>
                  <a:pt x="176" y="115"/>
                  <a:pt x="176" y="104"/>
                </a:cubicBezTo>
                <a:cubicBezTo>
                  <a:pt x="176" y="103"/>
                  <a:pt x="176" y="102"/>
                  <a:pt x="176" y="100"/>
                </a:cubicBezTo>
                <a:close/>
                <a:moveTo>
                  <a:pt x="224" y="54"/>
                </a:moveTo>
                <a:cubicBezTo>
                  <a:pt x="223" y="54"/>
                  <a:pt x="223" y="53"/>
                  <a:pt x="223" y="53"/>
                </a:cubicBezTo>
                <a:cubicBezTo>
                  <a:pt x="223" y="53"/>
                  <a:pt x="223" y="53"/>
                  <a:pt x="223" y="53"/>
                </a:cubicBezTo>
                <a:cubicBezTo>
                  <a:pt x="223" y="54"/>
                  <a:pt x="223" y="54"/>
                  <a:pt x="224" y="54"/>
                </a:cubicBezTo>
                <a:cubicBezTo>
                  <a:pt x="224" y="55"/>
                  <a:pt x="224" y="55"/>
                  <a:pt x="225" y="56"/>
                </a:cubicBezTo>
                <a:cubicBezTo>
                  <a:pt x="225" y="56"/>
                  <a:pt x="225" y="56"/>
                  <a:pt x="225" y="56"/>
                </a:cubicBezTo>
                <a:cubicBezTo>
                  <a:pt x="227" y="59"/>
                  <a:pt x="228" y="61"/>
                  <a:pt x="230" y="64"/>
                </a:cubicBezTo>
                <a:cubicBezTo>
                  <a:pt x="230" y="64"/>
                  <a:pt x="230" y="64"/>
                  <a:pt x="231" y="64"/>
                </a:cubicBezTo>
                <a:cubicBezTo>
                  <a:pt x="232" y="66"/>
                  <a:pt x="233" y="67"/>
                  <a:pt x="234" y="68"/>
                </a:cubicBezTo>
                <a:cubicBezTo>
                  <a:pt x="235" y="68"/>
                  <a:pt x="235" y="68"/>
                  <a:pt x="235" y="69"/>
                </a:cubicBezTo>
                <a:cubicBezTo>
                  <a:pt x="232" y="65"/>
                  <a:pt x="228" y="60"/>
                  <a:pt x="225" y="56"/>
                </a:cubicBezTo>
                <a:cubicBezTo>
                  <a:pt x="225" y="56"/>
                  <a:pt x="225" y="56"/>
                  <a:pt x="225" y="56"/>
                </a:cubicBezTo>
                <a:cubicBezTo>
                  <a:pt x="224" y="55"/>
                  <a:pt x="224" y="55"/>
                  <a:pt x="224" y="54"/>
                </a:cubicBezTo>
                <a:close/>
                <a:moveTo>
                  <a:pt x="183" y="152"/>
                </a:moveTo>
                <a:cubicBezTo>
                  <a:pt x="183" y="152"/>
                  <a:pt x="183" y="152"/>
                  <a:pt x="183" y="152"/>
                </a:cubicBezTo>
                <a:cubicBezTo>
                  <a:pt x="184" y="152"/>
                  <a:pt x="185" y="151"/>
                  <a:pt x="185" y="151"/>
                </a:cubicBezTo>
                <a:cubicBezTo>
                  <a:pt x="187" y="149"/>
                  <a:pt x="189" y="148"/>
                  <a:pt x="191" y="146"/>
                </a:cubicBezTo>
                <a:cubicBezTo>
                  <a:pt x="199" y="139"/>
                  <a:pt x="206" y="133"/>
                  <a:pt x="214" y="126"/>
                </a:cubicBezTo>
                <a:cubicBezTo>
                  <a:pt x="224" y="117"/>
                  <a:pt x="233" y="108"/>
                  <a:pt x="242" y="98"/>
                </a:cubicBezTo>
                <a:cubicBezTo>
                  <a:pt x="244" y="96"/>
                  <a:pt x="246" y="93"/>
                  <a:pt x="247" y="91"/>
                </a:cubicBezTo>
                <a:cubicBezTo>
                  <a:pt x="248" y="89"/>
                  <a:pt x="248" y="88"/>
                  <a:pt x="249" y="87"/>
                </a:cubicBezTo>
                <a:cubicBezTo>
                  <a:pt x="249" y="85"/>
                  <a:pt x="248" y="84"/>
                  <a:pt x="248" y="83"/>
                </a:cubicBezTo>
                <a:cubicBezTo>
                  <a:pt x="248" y="84"/>
                  <a:pt x="248" y="85"/>
                  <a:pt x="247" y="85"/>
                </a:cubicBezTo>
                <a:cubicBezTo>
                  <a:pt x="247" y="88"/>
                  <a:pt x="246" y="91"/>
                  <a:pt x="243" y="93"/>
                </a:cubicBezTo>
                <a:cubicBezTo>
                  <a:pt x="239" y="97"/>
                  <a:pt x="235" y="102"/>
                  <a:pt x="230" y="106"/>
                </a:cubicBezTo>
                <a:cubicBezTo>
                  <a:pt x="219" y="116"/>
                  <a:pt x="208" y="125"/>
                  <a:pt x="198" y="136"/>
                </a:cubicBezTo>
                <a:cubicBezTo>
                  <a:pt x="196" y="138"/>
                  <a:pt x="194" y="140"/>
                  <a:pt x="193" y="142"/>
                </a:cubicBezTo>
                <a:cubicBezTo>
                  <a:pt x="191" y="143"/>
                  <a:pt x="190" y="145"/>
                  <a:pt x="189" y="146"/>
                </a:cubicBezTo>
                <a:cubicBezTo>
                  <a:pt x="188" y="147"/>
                  <a:pt x="187" y="147"/>
                  <a:pt x="186" y="147"/>
                </a:cubicBezTo>
                <a:cubicBezTo>
                  <a:pt x="186" y="147"/>
                  <a:pt x="186" y="147"/>
                  <a:pt x="185" y="148"/>
                </a:cubicBezTo>
                <a:cubicBezTo>
                  <a:pt x="185" y="149"/>
                  <a:pt x="184" y="150"/>
                  <a:pt x="183" y="152"/>
                </a:cubicBezTo>
                <a:close/>
                <a:moveTo>
                  <a:pt x="31" y="47"/>
                </a:moveTo>
                <a:cubicBezTo>
                  <a:pt x="30" y="49"/>
                  <a:pt x="29" y="51"/>
                  <a:pt x="29" y="52"/>
                </a:cubicBezTo>
                <a:cubicBezTo>
                  <a:pt x="28" y="52"/>
                  <a:pt x="28" y="53"/>
                  <a:pt x="28" y="53"/>
                </a:cubicBezTo>
                <a:cubicBezTo>
                  <a:pt x="29" y="54"/>
                  <a:pt x="29" y="55"/>
                  <a:pt x="30" y="56"/>
                </a:cubicBezTo>
                <a:cubicBezTo>
                  <a:pt x="30" y="55"/>
                  <a:pt x="31" y="55"/>
                  <a:pt x="31" y="54"/>
                </a:cubicBezTo>
                <a:cubicBezTo>
                  <a:pt x="31" y="54"/>
                  <a:pt x="32" y="53"/>
                  <a:pt x="33" y="52"/>
                </a:cubicBezTo>
                <a:cubicBezTo>
                  <a:pt x="33" y="51"/>
                  <a:pt x="33" y="51"/>
                  <a:pt x="34" y="51"/>
                </a:cubicBezTo>
                <a:cubicBezTo>
                  <a:pt x="35" y="50"/>
                  <a:pt x="36" y="51"/>
                  <a:pt x="36" y="52"/>
                </a:cubicBezTo>
                <a:cubicBezTo>
                  <a:pt x="36" y="52"/>
                  <a:pt x="36" y="53"/>
                  <a:pt x="35" y="53"/>
                </a:cubicBezTo>
                <a:cubicBezTo>
                  <a:pt x="35" y="55"/>
                  <a:pt x="34" y="57"/>
                  <a:pt x="33" y="58"/>
                </a:cubicBezTo>
                <a:cubicBezTo>
                  <a:pt x="32" y="59"/>
                  <a:pt x="32" y="60"/>
                  <a:pt x="33" y="60"/>
                </a:cubicBezTo>
                <a:cubicBezTo>
                  <a:pt x="33" y="60"/>
                  <a:pt x="33" y="61"/>
                  <a:pt x="34" y="61"/>
                </a:cubicBezTo>
                <a:cubicBezTo>
                  <a:pt x="35" y="59"/>
                  <a:pt x="36" y="58"/>
                  <a:pt x="37" y="56"/>
                </a:cubicBezTo>
                <a:cubicBezTo>
                  <a:pt x="37" y="56"/>
                  <a:pt x="37" y="55"/>
                  <a:pt x="37" y="55"/>
                </a:cubicBezTo>
                <a:cubicBezTo>
                  <a:pt x="37" y="53"/>
                  <a:pt x="37" y="51"/>
                  <a:pt x="37" y="50"/>
                </a:cubicBezTo>
                <a:cubicBezTo>
                  <a:pt x="37" y="49"/>
                  <a:pt x="36" y="48"/>
                  <a:pt x="36" y="47"/>
                </a:cubicBezTo>
                <a:cubicBezTo>
                  <a:pt x="34" y="47"/>
                  <a:pt x="32" y="47"/>
                  <a:pt x="31" y="47"/>
                </a:cubicBezTo>
                <a:close/>
                <a:moveTo>
                  <a:pt x="7" y="46"/>
                </a:moveTo>
                <a:cubicBezTo>
                  <a:pt x="7" y="46"/>
                  <a:pt x="7" y="46"/>
                  <a:pt x="7" y="46"/>
                </a:cubicBezTo>
                <a:cubicBezTo>
                  <a:pt x="7" y="54"/>
                  <a:pt x="7" y="61"/>
                  <a:pt x="7" y="68"/>
                </a:cubicBezTo>
                <a:cubicBezTo>
                  <a:pt x="7" y="69"/>
                  <a:pt x="7" y="70"/>
                  <a:pt x="7" y="71"/>
                </a:cubicBezTo>
                <a:cubicBezTo>
                  <a:pt x="8" y="74"/>
                  <a:pt x="9" y="77"/>
                  <a:pt x="10" y="81"/>
                </a:cubicBezTo>
                <a:cubicBezTo>
                  <a:pt x="10" y="82"/>
                  <a:pt x="10" y="83"/>
                  <a:pt x="9" y="83"/>
                </a:cubicBezTo>
                <a:cubicBezTo>
                  <a:pt x="9" y="84"/>
                  <a:pt x="8" y="84"/>
                  <a:pt x="8" y="84"/>
                </a:cubicBezTo>
                <a:cubicBezTo>
                  <a:pt x="9" y="85"/>
                  <a:pt x="9" y="86"/>
                  <a:pt x="10" y="87"/>
                </a:cubicBezTo>
                <a:cubicBezTo>
                  <a:pt x="10" y="87"/>
                  <a:pt x="10" y="86"/>
                  <a:pt x="10" y="86"/>
                </a:cubicBezTo>
                <a:cubicBezTo>
                  <a:pt x="10" y="83"/>
                  <a:pt x="10" y="79"/>
                  <a:pt x="10" y="76"/>
                </a:cubicBezTo>
                <a:cubicBezTo>
                  <a:pt x="10" y="76"/>
                  <a:pt x="10" y="76"/>
                  <a:pt x="10" y="75"/>
                </a:cubicBezTo>
                <a:cubicBezTo>
                  <a:pt x="9" y="75"/>
                  <a:pt x="9" y="74"/>
                  <a:pt x="9" y="73"/>
                </a:cubicBezTo>
                <a:cubicBezTo>
                  <a:pt x="10" y="72"/>
                  <a:pt x="10" y="72"/>
                  <a:pt x="10" y="71"/>
                </a:cubicBezTo>
                <a:cubicBezTo>
                  <a:pt x="9" y="69"/>
                  <a:pt x="9" y="66"/>
                  <a:pt x="9" y="63"/>
                </a:cubicBezTo>
                <a:cubicBezTo>
                  <a:pt x="8" y="60"/>
                  <a:pt x="8" y="56"/>
                  <a:pt x="8" y="53"/>
                </a:cubicBezTo>
                <a:cubicBezTo>
                  <a:pt x="7" y="51"/>
                  <a:pt x="7" y="48"/>
                  <a:pt x="7" y="46"/>
                </a:cubicBezTo>
                <a:close/>
                <a:moveTo>
                  <a:pt x="239" y="89"/>
                </a:moveTo>
                <a:cubicBezTo>
                  <a:pt x="239" y="88"/>
                  <a:pt x="239" y="88"/>
                  <a:pt x="239" y="88"/>
                </a:cubicBezTo>
                <a:cubicBezTo>
                  <a:pt x="238" y="88"/>
                  <a:pt x="237" y="88"/>
                  <a:pt x="236" y="88"/>
                </a:cubicBezTo>
                <a:cubicBezTo>
                  <a:pt x="236" y="88"/>
                  <a:pt x="236" y="88"/>
                  <a:pt x="235" y="88"/>
                </a:cubicBezTo>
                <a:cubicBezTo>
                  <a:pt x="234" y="89"/>
                  <a:pt x="234" y="88"/>
                  <a:pt x="233" y="88"/>
                </a:cubicBezTo>
                <a:cubicBezTo>
                  <a:pt x="233" y="88"/>
                  <a:pt x="233" y="88"/>
                  <a:pt x="232" y="87"/>
                </a:cubicBezTo>
                <a:cubicBezTo>
                  <a:pt x="232" y="88"/>
                  <a:pt x="232" y="88"/>
                  <a:pt x="232" y="88"/>
                </a:cubicBezTo>
                <a:cubicBezTo>
                  <a:pt x="230" y="91"/>
                  <a:pt x="228" y="93"/>
                  <a:pt x="226" y="96"/>
                </a:cubicBezTo>
                <a:cubicBezTo>
                  <a:pt x="225" y="97"/>
                  <a:pt x="225" y="98"/>
                  <a:pt x="225" y="99"/>
                </a:cubicBezTo>
                <a:cubicBezTo>
                  <a:pt x="225" y="99"/>
                  <a:pt x="225" y="98"/>
                  <a:pt x="226" y="98"/>
                </a:cubicBezTo>
                <a:cubicBezTo>
                  <a:pt x="227" y="97"/>
                  <a:pt x="227" y="96"/>
                  <a:pt x="229" y="96"/>
                </a:cubicBezTo>
                <a:cubicBezTo>
                  <a:pt x="229" y="96"/>
                  <a:pt x="229" y="96"/>
                  <a:pt x="229" y="96"/>
                </a:cubicBezTo>
                <a:cubicBezTo>
                  <a:pt x="232" y="94"/>
                  <a:pt x="236" y="91"/>
                  <a:pt x="239" y="89"/>
                </a:cubicBezTo>
                <a:close/>
                <a:moveTo>
                  <a:pt x="64" y="83"/>
                </a:moveTo>
                <a:cubicBezTo>
                  <a:pt x="64" y="83"/>
                  <a:pt x="64" y="83"/>
                  <a:pt x="65" y="83"/>
                </a:cubicBezTo>
                <a:cubicBezTo>
                  <a:pt x="66" y="83"/>
                  <a:pt x="67" y="83"/>
                  <a:pt x="68" y="83"/>
                </a:cubicBezTo>
                <a:cubicBezTo>
                  <a:pt x="69" y="83"/>
                  <a:pt x="69" y="82"/>
                  <a:pt x="70" y="82"/>
                </a:cubicBezTo>
                <a:cubicBezTo>
                  <a:pt x="71" y="79"/>
                  <a:pt x="73" y="76"/>
                  <a:pt x="74" y="74"/>
                </a:cubicBezTo>
                <a:cubicBezTo>
                  <a:pt x="75" y="73"/>
                  <a:pt x="75" y="73"/>
                  <a:pt x="75" y="73"/>
                </a:cubicBezTo>
                <a:cubicBezTo>
                  <a:pt x="74" y="72"/>
                  <a:pt x="73" y="72"/>
                  <a:pt x="73" y="72"/>
                </a:cubicBezTo>
                <a:cubicBezTo>
                  <a:pt x="72" y="72"/>
                  <a:pt x="71" y="72"/>
                  <a:pt x="71" y="73"/>
                </a:cubicBezTo>
                <a:cubicBezTo>
                  <a:pt x="69" y="76"/>
                  <a:pt x="67" y="79"/>
                  <a:pt x="64" y="82"/>
                </a:cubicBezTo>
                <a:cubicBezTo>
                  <a:pt x="64" y="82"/>
                  <a:pt x="64" y="83"/>
                  <a:pt x="64" y="83"/>
                </a:cubicBezTo>
                <a:close/>
                <a:moveTo>
                  <a:pt x="53" y="83"/>
                </a:moveTo>
                <a:cubicBezTo>
                  <a:pt x="56" y="79"/>
                  <a:pt x="59" y="74"/>
                  <a:pt x="62" y="70"/>
                </a:cubicBezTo>
                <a:cubicBezTo>
                  <a:pt x="60" y="70"/>
                  <a:pt x="59" y="69"/>
                  <a:pt x="58" y="69"/>
                </a:cubicBezTo>
                <a:cubicBezTo>
                  <a:pt x="57" y="70"/>
                  <a:pt x="57" y="71"/>
                  <a:pt x="56" y="71"/>
                </a:cubicBezTo>
                <a:cubicBezTo>
                  <a:pt x="55" y="74"/>
                  <a:pt x="53" y="77"/>
                  <a:pt x="52" y="80"/>
                </a:cubicBezTo>
                <a:cubicBezTo>
                  <a:pt x="52" y="80"/>
                  <a:pt x="51" y="80"/>
                  <a:pt x="52" y="81"/>
                </a:cubicBezTo>
                <a:cubicBezTo>
                  <a:pt x="52" y="81"/>
                  <a:pt x="52" y="82"/>
                  <a:pt x="53" y="83"/>
                </a:cubicBezTo>
                <a:close/>
                <a:moveTo>
                  <a:pt x="44" y="52"/>
                </a:moveTo>
                <a:cubicBezTo>
                  <a:pt x="45" y="53"/>
                  <a:pt x="46" y="55"/>
                  <a:pt x="47" y="56"/>
                </a:cubicBezTo>
                <a:cubicBezTo>
                  <a:pt x="49" y="54"/>
                  <a:pt x="50" y="53"/>
                  <a:pt x="51" y="51"/>
                </a:cubicBezTo>
                <a:cubicBezTo>
                  <a:pt x="51" y="51"/>
                  <a:pt x="51" y="51"/>
                  <a:pt x="51" y="50"/>
                </a:cubicBezTo>
                <a:cubicBezTo>
                  <a:pt x="51" y="49"/>
                  <a:pt x="51" y="48"/>
                  <a:pt x="51" y="47"/>
                </a:cubicBezTo>
                <a:cubicBezTo>
                  <a:pt x="50" y="47"/>
                  <a:pt x="48" y="47"/>
                  <a:pt x="47" y="47"/>
                </a:cubicBezTo>
                <a:cubicBezTo>
                  <a:pt x="46" y="49"/>
                  <a:pt x="45" y="50"/>
                  <a:pt x="44" y="52"/>
                </a:cubicBezTo>
                <a:close/>
                <a:moveTo>
                  <a:pt x="38" y="73"/>
                </a:moveTo>
                <a:cubicBezTo>
                  <a:pt x="37" y="74"/>
                  <a:pt x="37" y="74"/>
                  <a:pt x="36" y="75"/>
                </a:cubicBezTo>
                <a:cubicBezTo>
                  <a:pt x="35" y="77"/>
                  <a:pt x="33" y="79"/>
                  <a:pt x="33" y="81"/>
                </a:cubicBezTo>
                <a:cubicBezTo>
                  <a:pt x="33" y="81"/>
                  <a:pt x="32" y="81"/>
                  <a:pt x="32" y="81"/>
                </a:cubicBezTo>
                <a:cubicBezTo>
                  <a:pt x="32" y="82"/>
                  <a:pt x="31" y="83"/>
                  <a:pt x="31" y="83"/>
                </a:cubicBezTo>
                <a:cubicBezTo>
                  <a:pt x="31" y="84"/>
                  <a:pt x="32" y="85"/>
                  <a:pt x="32" y="85"/>
                </a:cubicBezTo>
                <a:cubicBezTo>
                  <a:pt x="33" y="86"/>
                  <a:pt x="34" y="86"/>
                  <a:pt x="34" y="85"/>
                </a:cubicBezTo>
                <a:cubicBezTo>
                  <a:pt x="35" y="83"/>
                  <a:pt x="36" y="81"/>
                  <a:pt x="37" y="79"/>
                </a:cubicBezTo>
                <a:cubicBezTo>
                  <a:pt x="38" y="78"/>
                  <a:pt x="39" y="76"/>
                  <a:pt x="39" y="75"/>
                </a:cubicBezTo>
                <a:cubicBezTo>
                  <a:pt x="39" y="74"/>
                  <a:pt x="39" y="74"/>
                  <a:pt x="38" y="73"/>
                </a:cubicBezTo>
                <a:close/>
                <a:moveTo>
                  <a:pt x="170" y="51"/>
                </a:moveTo>
                <a:cubicBezTo>
                  <a:pt x="172" y="50"/>
                  <a:pt x="173" y="51"/>
                  <a:pt x="174" y="52"/>
                </a:cubicBezTo>
                <a:cubicBezTo>
                  <a:pt x="176" y="53"/>
                  <a:pt x="177" y="54"/>
                  <a:pt x="179" y="55"/>
                </a:cubicBezTo>
                <a:cubicBezTo>
                  <a:pt x="179" y="55"/>
                  <a:pt x="180" y="55"/>
                  <a:pt x="180" y="56"/>
                </a:cubicBezTo>
                <a:cubicBezTo>
                  <a:pt x="181" y="54"/>
                  <a:pt x="181" y="53"/>
                  <a:pt x="181" y="51"/>
                </a:cubicBezTo>
                <a:cubicBezTo>
                  <a:pt x="177" y="49"/>
                  <a:pt x="173" y="48"/>
                  <a:pt x="169" y="49"/>
                </a:cubicBezTo>
                <a:cubicBezTo>
                  <a:pt x="169" y="49"/>
                  <a:pt x="170" y="50"/>
                  <a:pt x="170" y="51"/>
                </a:cubicBezTo>
                <a:close/>
                <a:moveTo>
                  <a:pt x="161" y="81"/>
                </a:moveTo>
                <a:cubicBezTo>
                  <a:pt x="160" y="80"/>
                  <a:pt x="159" y="81"/>
                  <a:pt x="159" y="81"/>
                </a:cubicBezTo>
                <a:cubicBezTo>
                  <a:pt x="158" y="82"/>
                  <a:pt x="157" y="84"/>
                  <a:pt x="156" y="85"/>
                </a:cubicBezTo>
                <a:cubicBezTo>
                  <a:pt x="157" y="87"/>
                  <a:pt x="159" y="90"/>
                  <a:pt x="161" y="92"/>
                </a:cubicBezTo>
                <a:cubicBezTo>
                  <a:pt x="161" y="91"/>
                  <a:pt x="161" y="82"/>
                  <a:pt x="161" y="81"/>
                </a:cubicBezTo>
                <a:close/>
                <a:moveTo>
                  <a:pt x="11" y="99"/>
                </a:moveTo>
                <a:cubicBezTo>
                  <a:pt x="11" y="97"/>
                  <a:pt x="11" y="96"/>
                  <a:pt x="11" y="94"/>
                </a:cubicBezTo>
                <a:cubicBezTo>
                  <a:pt x="11" y="93"/>
                  <a:pt x="11" y="93"/>
                  <a:pt x="10" y="92"/>
                </a:cubicBezTo>
                <a:cubicBezTo>
                  <a:pt x="9" y="91"/>
                  <a:pt x="9" y="89"/>
                  <a:pt x="8" y="88"/>
                </a:cubicBezTo>
                <a:cubicBezTo>
                  <a:pt x="7" y="88"/>
                  <a:pt x="7" y="87"/>
                  <a:pt x="7" y="87"/>
                </a:cubicBezTo>
                <a:cubicBezTo>
                  <a:pt x="7" y="88"/>
                  <a:pt x="7" y="89"/>
                  <a:pt x="7" y="90"/>
                </a:cubicBezTo>
                <a:cubicBezTo>
                  <a:pt x="7" y="93"/>
                  <a:pt x="7" y="96"/>
                  <a:pt x="8" y="99"/>
                </a:cubicBezTo>
                <a:cubicBezTo>
                  <a:pt x="8" y="99"/>
                  <a:pt x="8" y="99"/>
                  <a:pt x="8" y="100"/>
                </a:cubicBezTo>
                <a:cubicBezTo>
                  <a:pt x="9" y="99"/>
                  <a:pt x="10" y="99"/>
                  <a:pt x="11" y="99"/>
                </a:cubicBezTo>
                <a:close/>
                <a:moveTo>
                  <a:pt x="223" y="73"/>
                </a:moveTo>
                <a:cubicBezTo>
                  <a:pt x="222" y="74"/>
                  <a:pt x="221" y="76"/>
                  <a:pt x="220" y="77"/>
                </a:cubicBezTo>
                <a:cubicBezTo>
                  <a:pt x="219" y="78"/>
                  <a:pt x="218" y="80"/>
                  <a:pt x="219" y="82"/>
                </a:cubicBezTo>
                <a:cubicBezTo>
                  <a:pt x="219" y="82"/>
                  <a:pt x="219" y="83"/>
                  <a:pt x="219" y="83"/>
                </a:cubicBezTo>
                <a:cubicBezTo>
                  <a:pt x="219" y="83"/>
                  <a:pt x="219" y="84"/>
                  <a:pt x="219" y="84"/>
                </a:cubicBezTo>
                <a:cubicBezTo>
                  <a:pt x="221" y="82"/>
                  <a:pt x="223" y="80"/>
                  <a:pt x="224" y="79"/>
                </a:cubicBezTo>
                <a:cubicBezTo>
                  <a:pt x="224" y="79"/>
                  <a:pt x="225" y="78"/>
                  <a:pt x="225" y="78"/>
                </a:cubicBezTo>
                <a:cubicBezTo>
                  <a:pt x="225" y="76"/>
                  <a:pt x="225" y="75"/>
                  <a:pt x="223" y="73"/>
                </a:cubicBezTo>
                <a:close/>
                <a:moveTo>
                  <a:pt x="193" y="124"/>
                </a:moveTo>
                <a:cubicBezTo>
                  <a:pt x="193" y="125"/>
                  <a:pt x="193" y="125"/>
                  <a:pt x="193" y="125"/>
                </a:cubicBezTo>
                <a:cubicBezTo>
                  <a:pt x="193" y="124"/>
                  <a:pt x="193" y="124"/>
                  <a:pt x="193" y="124"/>
                </a:cubicBezTo>
                <a:cubicBezTo>
                  <a:pt x="195" y="121"/>
                  <a:pt x="197" y="118"/>
                  <a:pt x="199" y="116"/>
                </a:cubicBezTo>
                <a:cubicBezTo>
                  <a:pt x="200" y="115"/>
                  <a:pt x="200" y="114"/>
                  <a:pt x="199" y="113"/>
                </a:cubicBezTo>
                <a:cubicBezTo>
                  <a:pt x="199" y="113"/>
                  <a:pt x="198" y="113"/>
                  <a:pt x="198" y="113"/>
                </a:cubicBezTo>
                <a:cubicBezTo>
                  <a:pt x="196" y="114"/>
                  <a:pt x="195" y="116"/>
                  <a:pt x="193" y="118"/>
                </a:cubicBezTo>
                <a:cubicBezTo>
                  <a:pt x="193" y="118"/>
                  <a:pt x="193" y="118"/>
                  <a:pt x="193" y="119"/>
                </a:cubicBezTo>
                <a:cubicBezTo>
                  <a:pt x="193" y="121"/>
                  <a:pt x="193" y="123"/>
                  <a:pt x="193" y="124"/>
                </a:cubicBezTo>
                <a:close/>
                <a:moveTo>
                  <a:pt x="142" y="45"/>
                </a:moveTo>
                <a:cubicBezTo>
                  <a:pt x="142" y="45"/>
                  <a:pt x="142" y="45"/>
                  <a:pt x="142" y="45"/>
                </a:cubicBezTo>
                <a:cubicBezTo>
                  <a:pt x="141" y="45"/>
                  <a:pt x="141" y="44"/>
                  <a:pt x="141" y="44"/>
                </a:cubicBezTo>
                <a:cubicBezTo>
                  <a:pt x="137" y="44"/>
                  <a:pt x="132" y="44"/>
                  <a:pt x="128" y="44"/>
                </a:cubicBezTo>
                <a:cubicBezTo>
                  <a:pt x="118" y="43"/>
                  <a:pt x="107" y="43"/>
                  <a:pt x="97" y="43"/>
                </a:cubicBezTo>
                <a:cubicBezTo>
                  <a:pt x="97" y="43"/>
                  <a:pt x="96" y="43"/>
                  <a:pt x="96" y="43"/>
                </a:cubicBezTo>
                <a:cubicBezTo>
                  <a:pt x="95" y="43"/>
                  <a:pt x="95" y="44"/>
                  <a:pt x="96" y="44"/>
                </a:cubicBezTo>
                <a:cubicBezTo>
                  <a:pt x="96" y="44"/>
                  <a:pt x="97" y="44"/>
                  <a:pt x="98" y="44"/>
                </a:cubicBezTo>
                <a:cubicBezTo>
                  <a:pt x="109" y="44"/>
                  <a:pt x="121" y="44"/>
                  <a:pt x="133" y="45"/>
                </a:cubicBezTo>
                <a:cubicBezTo>
                  <a:pt x="136" y="45"/>
                  <a:pt x="139" y="45"/>
                  <a:pt x="142" y="45"/>
                </a:cubicBezTo>
                <a:close/>
                <a:moveTo>
                  <a:pt x="217" y="97"/>
                </a:moveTo>
                <a:cubicBezTo>
                  <a:pt x="219" y="96"/>
                  <a:pt x="220" y="95"/>
                  <a:pt x="221" y="93"/>
                </a:cubicBezTo>
                <a:cubicBezTo>
                  <a:pt x="222" y="92"/>
                  <a:pt x="223" y="91"/>
                  <a:pt x="224" y="90"/>
                </a:cubicBezTo>
                <a:cubicBezTo>
                  <a:pt x="224" y="89"/>
                  <a:pt x="224" y="87"/>
                  <a:pt x="224" y="86"/>
                </a:cubicBezTo>
                <a:cubicBezTo>
                  <a:pt x="224" y="86"/>
                  <a:pt x="224" y="86"/>
                  <a:pt x="224" y="86"/>
                </a:cubicBezTo>
                <a:cubicBezTo>
                  <a:pt x="224" y="86"/>
                  <a:pt x="224" y="85"/>
                  <a:pt x="224" y="85"/>
                </a:cubicBezTo>
                <a:cubicBezTo>
                  <a:pt x="224" y="85"/>
                  <a:pt x="224" y="86"/>
                  <a:pt x="223" y="86"/>
                </a:cubicBezTo>
                <a:cubicBezTo>
                  <a:pt x="221" y="88"/>
                  <a:pt x="219" y="91"/>
                  <a:pt x="217" y="94"/>
                </a:cubicBezTo>
                <a:cubicBezTo>
                  <a:pt x="217" y="95"/>
                  <a:pt x="216" y="95"/>
                  <a:pt x="217" y="96"/>
                </a:cubicBezTo>
                <a:cubicBezTo>
                  <a:pt x="217" y="97"/>
                  <a:pt x="217" y="97"/>
                  <a:pt x="217" y="97"/>
                </a:cubicBezTo>
                <a:close/>
                <a:moveTo>
                  <a:pt x="214" y="62"/>
                </a:moveTo>
                <a:cubicBezTo>
                  <a:pt x="214" y="62"/>
                  <a:pt x="214" y="62"/>
                  <a:pt x="214" y="62"/>
                </a:cubicBezTo>
                <a:cubicBezTo>
                  <a:pt x="212" y="64"/>
                  <a:pt x="209" y="66"/>
                  <a:pt x="207" y="69"/>
                </a:cubicBezTo>
                <a:cubicBezTo>
                  <a:pt x="208" y="70"/>
                  <a:pt x="209" y="71"/>
                  <a:pt x="209" y="72"/>
                </a:cubicBezTo>
                <a:cubicBezTo>
                  <a:pt x="211" y="70"/>
                  <a:pt x="212" y="68"/>
                  <a:pt x="214" y="66"/>
                </a:cubicBezTo>
                <a:cubicBezTo>
                  <a:pt x="214" y="66"/>
                  <a:pt x="214" y="66"/>
                  <a:pt x="214" y="66"/>
                </a:cubicBezTo>
                <a:cubicBezTo>
                  <a:pt x="214" y="64"/>
                  <a:pt x="214" y="63"/>
                  <a:pt x="214" y="62"/>
                </a:cubicBezTo>
                <a:close/>
                <a:moveTo>
                  <a:pt x="44" y="90"/>
                </a:moveTo>
                <a:cubicBezTo>
                  <a:pt x="42" y="90"/>
                  <a:pt x="42" y="90"/>
                  <a:pt x="41" y="91"/>
                </a:cubicBezTo>
                <a:cubicBezTo>
                  <a:pt x="40" y="92"/>
                  <a:pt x="38" y="92"/>
                  <a:pt x="37" y="91"/>
                </a:cubicBezTo>
                <a:cubicBezTo>
                  <a:pt x="35" y="91"/>
                  <a:pt x="34" y="91"/>
                  <a:pt x="32" y="91"/>
                </a:cubicBezTo>
                <a:cubicBezTo>
                  <a:pt x="31" y="91"/>
                  <a:pt x="30" y="91"/>
                  <a:pt x="29" y="91"/>
                </a:cubicBezTo>
                <a:cubicBezTo>
                  <a:pt x="28" y="91"/>
                  <a:pt x="26" y="91"/>
                  <a:pt x="25" y="92"/>
                </a:cubicBezTo>
                <a:cubicBezTo>
                  <a:pt x="25" y="92"/>
                  <a:pt x="25" y="92"/>
                  <a:pt x="25" y="92"/>
                </a:cubicBezTo>
                <a:cubicBezTo>
                  <a:pt x="27" y="92"/>
                  <a:pt x="30" y="93"/>
                  <a:pt x="32" y="93"/>
                </a:cubicBezTo>
                <a:cubicBezTo>
                  <a:pt x="34" y="93"/>
                  <a:pt x="37" y="93"/>
                  <a:pt x="39" y="93"/>
                </a:cubicBezTo>
                <a:cubicBezTo>
                  <a:pt x="40" y="93"/>
                  <a:pt x="41" y="93"/>
                  <a:pt x="42" y="93"/>
                </a:cubicBezTo>
                <a:cubicBezTo>
                  <a:pt x="42" y="93"/>
                  <a:pt x="43" y="93"/>
                  <a:pt x="43" y="92"/>
                </a:cubicBezTo>
                <a:cubicBezTo>
                  <a:pt x="43" y="91"/>
                  <a:pt x="44" y="91"/>
                  <a:pt x="44" y="90"/>
                </a:cubicBezTo>
                <a:close/>
                <a:moveTo>
                  <a:pt x="148" y="92"/>
                </a:moveTo>
                <a:cubicBezTo>
                  <a:pt x="151" y="93"/>
                  <a:pt x="157" y="93"/>
                  <a:pt x="158" y="92"/>
                </a:cubicBezTo>
                <a:cubicBezTo>
                  <a:pt x="157" y="90"/>
                  <a:pt x="155" y="89"/>
                  <a:pt x="154" y="87"/>
                </a:cubicBezTo>
                <a:cubicBezTo>
                  <a:pt x="152" y="89"/>
                  <a:pt x="150" y="90"/>
                  <a:pt x="148" y="92"/>
                </a:cubicBezTo>
                <a:close/>
                <a:moveTo>
                  <a:pt x="51" y="68"/>
                </a:moveTo>
                <a:cubicBezTo>
                  <a:pt x="50" y="67"/>
                  <a:pt x="50" y="65"/>
                  <a:pt x="49" y="64"/>
                </a:cubicBezTo>
                <a:cubicBezTo>
                  <a:pt x="47" y="66"/>
                  <a:pt x="46" y="68"/>
                  <a:pt x="45" y="70"/>
                </a:cubicBezTo>
                <a:cubicBezTo>
                  <a:pt x="46" y="71"/>
                  <a:pt x="47" y="72"/>
                  <a:pt x="47" y="73"/>
                </a:cubicBezTo>
                <a:cubicBezTo>
                  <a:pt x="49" y="71"/>
                  <a:pt x="50" y="70"/>
                  <a:pt x="51" y="68"/>
                </a:cubicBezTo>
                <a:close/>
                <a:moveTo>
                  <a:pt x="81" y="81"/>
                </a:moveTo>
                <a:cubicBezTo>
                  <a:pt x="82" y="79"/>
                  <a:pt x="84" y="77"/>
                  <a:pt x="85" y="74"/>
                </a:cubicBezTo>
                <a:cubicBezTo>
                  <a:pt x="84" y="74"/>
                  <a:pt x="83" y="74"/>
                  <a:pt x="81" y="74"/>
                </a:cubicBezTo>
                <a:cubicBezTo>
                  <a:pt x="81" y="74"/>
                  <a:pt x="81" y="74"/>
                  <a:pt x="81" y="74"/>
                </a:cubicBezTo>
                <a:cubicBezTo>
                  <a:pt x="80" y="75"/>
                  <a:pt x="79" y="77"/>
                  <a:pt x="78" y="78"/>
                </a:cubicBezTo>
                <a:cubicBezTo>
                  <a:pt x="79" y="79"/>
                  <a:pt x="80" y="80"/>
                  <a:pt x="81" y="81"/>
                </a:cubicBezTo>
                <a:close/>
                <a:moveTo>
                  <a:pt x="144" y="82"/>
                </a:moveTo>
                <a:cubicBezTo>
                  <a:pt x="144" y="82"/>
                  <a:pt x="144" y="82"/>
                  <a:pt x="144" y="82"/>
                </a:cubicBezTo>
                <a:cubicBezTo>
                  <a:pt x="143" y="83"/>
                  <a:pt x="142" y="84"/>
                  <a:pt x="142" y="85"/>
                </a:cubicBezTo>
                <a:cubicBezTo>
                  <a:pt x="141" y="85"/>
                  <a:pt x="140" y="86"/>
                  <a:pt x="139" y="87"/>
                </a:cubicBezTo>
                <a:cubicBezTo>
                  <a:pt x="141" y="89"/>
                  <a:pt x="142" y="91"/>
                  <a:pt x="143" y="92"/>
                </a:cubicBezTo>
                <a:cubicBezTo>
                  <a:pt x="144" y="88"/>
                  <a:pt x="144" y="85"/>
                  <a:pt x="144" y="82"/>
                </a:cubicBezTo>
                <a:close/>
                <a:moveTo>
                  <a:pt x="164" y="90"/>
                </a:moveTo>
                <a:cubicBezTo>
                  <a:pt x="164" y="91"/>
                  <a:pt x="164" y="92"/>
                  <a:pt x="164" y="93"/>
                </a:cubicBezTo>
                <a:cubicBezTo>
                  <a:pt x="165" y="93"/>
                  <a:pt x="166" y="93"/>
                  <a:pt x="168" y="93"/>
                </a:cubicBezTo>
                <a:cubicBezTo>
                  <a:pt x="168" y="92"/>
                  <a:pt x="169" y="90"/>
                  <a:pt x="170" y="89"/>
                </a:cubicBezTo>
                <a:cubicBezTo>
                  <a:pt x="169" y="88"/>
                  <a:pt x="169" y="87"/>
                  <a:pt x="168" y="87"/>
                </a:cubicBezTo>
                <a:cubicBezTo>
                  <a:pt x="167" y="88"/>
                  <a:pt x="166" y="90"/>
                  <a:pt x="164" y="90"/>
                </a:cubicBezTo>
                <a:close/>
                <a:moveTo>
                  <a:pt x="166" y="49"/>
                </a:moveTo>
                <a:cubicBezTo>
                  <a:pt x="164" y="49"/>
                  <a:pt x="161" y="49"/>
                  <a:pt x="158" y="49"/>
                </a:cubicBezTo>
                <a:cubicBezTo>
                  <a:pt x="158" y="49"/>
                  <a:pt x="158" y="49"/>
                  <a:pt x="159" y="49"/>
                </a:cubicBezTo>
                <a:cubicBezTo>
                  <a:pt x="160" y="49"/>
                  <a:pt x="160" y="50"/>
                  <a:pt x="160" y="51"/>
                </a:cubicBezTo>
                <a:cubicBezTo>
                  <a:pt x="160" y="51"/>
                  <a:pt x="160" y="52"/>
                  <a:pt x="160" y="52"/>
                </a:cubicBezTo>
                <a:cubicBezTo>
                  <a:pt x="162" y="52"/>
                  <a:pt x="164" y="52"/>
                  <a:pt x="166" y="52"/>
                </a:cubicBezTo>
                <a:cubicBezTo>
                  <a:pt x="166" y="51"/>
                  <a:pt x="166" y="50"/>
                  <a:pt x="166" y="49"/>
                </a:cubicBezTo>
                <a:close/>
                <a:moveTo>
                  <a:pt x="145" y="48"/>
                </a:moveTo>
                <a:cubicBezTo>
                  <a:pt x="143" y="48"/>
                  <a:pt x="137" y="48"/>
                  <a:pt x="135" y="48"/>
                </a:cubicBezTo>
                <a:cubicBezTo>
                  <a:pt x="136" y="49"/>
                  <a:pt x="135" y="50"/>
                  <a:pt x="135" y="51"/>
                </a:cubicBezTo>
                <a:cubicBezTo>
                  <a:pt x="135" y="51"/>
                  <a:pt x="136" y="51"/>
                  <a:pt x="136" y="51"/>
                </a:cubicBezTo>
                <a:cubicBezTo>
                  <a:pt x="138" y="51"/>
                  <a:pt x="139" y="51"/>
                  <a:pt x="141" y="51"/>
                </a:cubicBezTo>
                <a:cubicBezTo>
                  <a:pt x="141" y="50"/>
                  <a:pt x="142" y="50"/>
                  <a:pt x="142" y="50"/>
                </a:cubicBezTo>
                <a:cubicBezTo>
                  <a:pt x="143" y="49"/>
                  <a:pt x="143" y="49"/>
                  <a:pt x="144" y="49"/>
                </a:cubicBezTo>
                <a:cubicBezTo>
                  <a:pt x="144" y="49"/>
                  <a:pt x="144" y="49"/>
                  <a:pt x="145" y="49"/>
                </a:cubicBezTo>
                <a:cubicBezTo>
                  <a:pt x="145" y="49"/>
                  <a:pt x="145" y="49"/>
                  <a:pt x="145" y="48"/>
                </a:cubicBezTo>
                <a:close/>
                <a:moveTo>
                  <a:pt x="10" y="46"/>
                </a:moveTo>
                <a:cubicBezTo>
                  <a:pt x="9" y="49"/>
                  <a:pt x="10" y="57"/>
                  <a:pt x="11" y="58"/>
                </a:cubicBezTo>
                <a:cubicBezTo>
                  <a:pt x="11" y="57"/>
                  <a:pt x="11" y="56"/>
                  <a:pt x="12" y="55"/>
                </a:cubicBezTo>
                <a:cubicBezTo>
                  <a:pt x="12" y="54"/>
                  <a:pt x="12" y="53"/>
                  <a:pt x="13" y="52"/>
                </a:cubicBezTo>
                <a:cubicBezTo>
                  <a:pt x="13" y="51"/>
                  <a:pt x="13" y="51"/>
                  <a:pt x="13" y="50"/>
                </a:cubicBezTo>
                <a:cubicBezTo>
                  <a:pt x="12" y="49"/>
                  <a:pt x="12" y="48"/>
                  <a:pt x="12" y="48"/>
                </a:cubicBezTo>
                <a:cubicBezTo>
                  <a:pt x="12" y="47"/>
                  <a:pt x="13" y="47"/>
                  <a:pt x="13" y="47"/>
                </a:cubicBezTo>
                <a:cubicBezTo>
                  <a:pt x="12" y="47"/>
                  <a:pt x="11" y="47"/>
                  <a:pt x="10" y="46"/>
                </a:cubicBezTo>
                <a:close/>
                <a:moveTo>
                  <a:pt x="90" y="63"/>
                </a:moveTo>
                <a:cubicBezTo>
                  <a:pt x="90" y="63"/>
                  <a:pt x="89" y="63"/>
                  <a:pt x="89" y="64"/>
                </a:cubicBezTo>
                <a:cubicBezTo>
                  <a:pt x="88" y="65"/>
                  <a:pt x="87" y="67"/>
                  <a:pt x="86" y="68"/>
                </a:cubicBezTo>
                <a:cubicBezTo>
                  <a:pt x="85" y="69"/>
                  <a:pt x="84" y="70"/>
                  <a:pt x="84" y="72"/>
                </a:cubicBezTo>
                <a:cubicBezTo>
                  <a:pt x="85" y="72"/>
                  <a:pt x="86" y="72"/>
                  <a:pt x="86" y="72"/>
                </a:cubicBezTo>
                <a:cubicBezTo>
                  <a:pt x="88" y="70"/>
                  <a:pt x="89" y="67"/>
                  <a:pt x="91" y="64"/>
                </a:cubicBezTo>
                <a:cubicBezTo>
                  <a:pt x="91" y="64"/>
                  <a:pt x="90" y="63"/>
                  <a:pt x="90" y="63"/>
                </a:cubicBezTo>
                <a:close/>
                <a:moveTo>
                  <a:pt x="42" y="63"/>
                </a:moveTo>
                <a:cubicBezTo>
                  <a:pt x="42" y="63"/>
                  <a:pt x="42" y="63"/>
                  <a:pt x="42" y="63"/>
                </a:cubicBezTo>
                <a:cubicBezTo>
                  <a:pt x="43" y="62"/>
                  <a:pt x="44" y="60"/>
                  <a:pt x="46" y="58"/>
                </a:cubicBezTo>
                <a:cubicBezTo>
                  <a:pt x="45" y="57"/>
                  <a:pt x="44" y="56"/>
                  <a:pt x="43" y="54"/>
                </a:cubicBezTo>
                <a:cubicBezTo>
                  <a:pt x="42" y="56"/>
                  <a:pt x="41" y="57"/>
                  <a:pt x="41" y="58"/>
                </a:cubicBezTo>
                <a:cubicBezTo>
                  <a:pt x="41" y="58"/>
                  <a:pt x="41" y="58"/>
                  <a:pt x="41" y="58"/>
                </a:cubicBezTo>
                <a:cubicBezTo>
                  <a:pt x="41" y="60"/>
                  <a:pt x="41" y="62"/>
                  <a:pt x="42" y="63"/>
                </a:cubicBezTo>
                <a:close/>
                <a:moveTo>
                  <a:pt x="75" y="64"/>
                </a:moveTo>
                <a:cubicBezTo>
                  <a:pt x="75" y="63"/>
                  <a:pt x="74" y="62"/>
                  <a:pt x="74" y="62"/>
                </a:cubicBezTo>
                <a:cubicBezTo>
                  <a:pt x="73" y="62"/>
                  <a:pt x="72" y="62"/>
                  <a:pt x="71" y="63"/>
                </a:cubicBezTo>
                <a:cubicBezTo>
                  <a:pt x="71" y="64"/>
                  <a:pt x="70" y="65"/>
                  <a:pt x="70" y="65"/>
                </a:cubicBezTo>
                <a:cubicBezTo>
                  <a:pt x="70" y="66"/>
                  <a:pt x="69" y="66"/>
                  <a:pt x="69" y="67"/>
                </a:cubicBezTo>
                <a:cubicBezTo>
                  <a:pt x="70" y="67"/>
                  <a:pt x="70" y="68"/>
                  <a:pt x="70" y="69"/>
                </a:cubicBezTo>
                <a:cubicBezTo>
                  <a:pt x="70" y="69"/>
                  <a:pt x="71" y="69"/>
                  <a:pt x="71" y="69"/>
                </a:cubicBezTo>
                <a:cubicBezTo>
                  <a:pt x="72" y="67"/>
                  <a:pt x="74" y="65"/>
                  <a:pt x="75" y="64"/>
                </a:cubicBezTo>
                <a:close/>
                <a:moveTo>
                  <a:pt x="18" y="61"/>
                </a:moveTo>
                <a:cubicBezTo>
                  <a:pt x="20" y="59"/>
                  <a:pt x="21" y="57"/>
                  <a:pt x="22" y="55"/>
                </a:cubicBezTo>
                <a:cubicBezTo>
                  <a:pt x="22" y="55"/>
                  <a:pt x="22" y="54"/>
                  <a:pt x="22" y="54"/>
                </a:cubicBezTo>
                <a:cubicBezTo>
                  <a:pt x="22" y="53"/>
                  <a:pt x="22" y="52"/>
                  <a:pt x="21" y="50"/>
                </a:cubicBezTo>
                <a:cubicBezTo>
                  <a:pt x="21" y="51"/>
                  <a:pt x="21" y="51"/>
                  <a:pt x="21" y="51"/>
                </a:cubicBezTo>
                <a:cubicBezTo>
                  <a:pt x="20" y="53"/>
                  <a:pt x="18" y="56"/>
                  <a:pt x="17" y="59"/>
                </a:cubicBezTo>
                <a:cubicBezTo>
                  <a:pt x="17" y="59"/>
                  <a:pt x="17" y="59"/>
                  <a:pt x="17" y="60"/>
                </a:cubicBezTo>
                <a:cubicBezTo>
                  <a:pt x="18" y="60"/>
                  <a:pt x="18" y="60"/>
                  <a:pt x="18" y="61"/>
                </a:cubicBezTo>
                <a:close/>
                <a:moveTo>
                  <a:pt x="243" y="85"/>
                </a:moveTo>
                <a:cubicBezTo>
                  <a:pt x="245" y="84"/>
                  <a:pt x="245" y="84"/>
                  <a:pt x="244" y="82"/>
                </a:cubicBezTo>
                <a:cubicBezTo>
                  <a:pt x="244" y="82"/>
                  <a:pt x="244" y="82"/>
                  <a:pt x="244" y="82"/>
                </a:cubicBezTo>
                <a:cubicBezTo>
                  <a:pt x="241" y="79"/>
                  <a:pt x="239" y="77"/>
                  <a:pt x="237" y="74"/>
                </a:cubicBezTo>
                <a:cubicBezTo>
                  <a:pt x="237" y="74"/>
                  <a:pt x="237" y="74"/>
                  <a:pt x="236" y="73"/>
                </a:cubicBezTo>
                <a:cubicBezTo>
                  <a:pt x="238" y="78"/>
                  <a:pt x="240" y="82"/>
                  <a:pt x="243" y="85"/>
                </a:cubicBezTo>
                <a:close/>
                <a:moveTo>
                  <a:pt x="210" y="31"/>
                </a:moveTo>
                <a:cubicBezTo>
                  <a:pt x="210" y="31"/>
                  <a:pt x="210" y="31"/>
                  <a:pt x="210" y="31"/>
                </a:cubicBezTo>
                <a:cubicBezTo>
                  <a:pt x="210" y="30"/>
                  <a:pt x="209" y="30"/>
                  <a:pt x="209" y="30"/>
                </a:cubicBezTo>
                <a:cubicBezTo>
                  <a:pt x="207" y="27"/>
                  <a:pt x="206" y="24"/>
                  <a:pt x="204" y="21"/>
                </a:cubicBezTo>
                <a:cubicBezTo>
                  <a:pt x="203" y="18"/>
                  <a:pt x="201" y="16"/>
                  <a:pt x="199" y="13"/>
                </a:cubicBezTo>
                <a:cubicBezTo>
                  <a:pt x="198" y="13"/>
                  <a:pt x="198" y="13"/>
                  <a:pt x="197" y="12"/>
                </a:cubicBezTo>
                <a:cubicBezTo>
                  <a:pt x="197" y="12"/>
                  <a:pt x="197" y="12"/>
                  <a:pt x="197" y="12"/>
                </a:cubicBezTo>
                <a:cubicBezTo>
                  <a:pt x="198" y="13"/>
                  <a:pt x="198" y="14"/>
                  <a:pt x="199" y="15"/>
                </a:cubicBezTo>
                <a:cubicBezTo>
                  <a:pt x="200" y="15"/>
                  <a:pt x="200" y="16"/>
                  <a:pt x="200" y="17"/>
                </a:cubicBezTo>
                <a:cubicBezTo>
                  <a:pt x="200" y="17"/>
                  <a:pt x="200" y="18"/>
                  <a:pt x="201" y="18"/>
                </a:cubicBezTo>
                <a:cubicBezTo>
                  <a:pt x="204" y="22"/>
                  <a:pt x="206" y="26"/>
                  <a:pt x="209" y="30"/>
                </a:cubicBezTo>
                <a:cubicBezTo>
                  <a:pt x="209" y="31"/>
                  <a:pt x="209" y="31"/>
                  <a:pt x="210" y="31"/>
                </a:cubicBezTo>
                <a:close/>
                <a:moveTo>
                  <a:pt x="234" y="82"/>
                </a:moveTo>
                <a:cubicBezTo>
                  <a:pt x="234" y="81"/>
                  <a:pt x="234" y="80"/>
                  <a:pt x="234" y="80"/>
                </a:cubicBezTo>
                <a:cubicBezTo>
                  <a:pt x="232" y="77"/>
                  <a:pt x="231" y="74"/>
                  <a:pt x="229" y="72"/>
                </a:cubicBezTo>
                <a:cubicBezTo>
                  <a:pt x="227" y="69"/>
                  <a:pt x="226" y="66"/>
                  <a:pt x="224" y="63"/>
                </a:cubicBezTo>
                <a:cubicBezTo>
                  <a:pt x="224" y="63"/>
                  <a:pt x="224" y="62"/>
                  <a:pt x="224" y="62"/>
                </a:cubicBezTo>
                <a:cubicBezTo>
                  <a:pt x="223" y="63"/>
                  <a:pt x="223" y="63"/>
                  <a:pt x="222" y="64"/>
                </a:cubicBezTo>
                <a:cubicBezTo>
                  <a:pt x="223" y="65"/>
                  <a:pt x="224" y="66"/>
                  <a:pt x="225" y="67"/>
                </a:cubicBezTo>
                <a:cubicBezTo>
                  <a:pt x="225" y="67"/>
                  <a:pt x="225" y="67"/>
                  <a:pt x="225" y="67"/>
                </a:cubicBezTo>
                <a:cubicBezTo>
                  <a:pt x="226" y="67"/>
                  <a:pt x="227" y="68"/>
                  <a:pt x="227" y="69"/>
                </a:cubicBezTo>
                <a:cubicBezTo>
                  <a:pt x="227" y="70"/>
                  <a:pt x="228" y="71"/>
                  <a:pt x="228" y="72"/>
                </a:cubicBezTo>
                <a:cubicBezTo>
                  <a:pt x="230" y="75"/>
                  <a:pt x="232" y="78"/>
                  <a:pt x="233" y="81"/>
                </a:cubicBezTo>
                <a:cubicBezTo>
                  <a:pt x="233" y="81"/>
                  <a:pt x="234" y="81"/>
                  <a:pt x="234" y="82"/>
                </a:cubicBezTo>
                <a:close/>
                <a:moveTo>
                  <a:pt x="222" y="59"/>
                </a:moveTo>
                <a:cubicBezTo>
                  <a:pt x="219" y="56"/>
                  <a:pt x="217" y="54"/>
                  <a:pt x="214" y="51"/>
                </a:cubicBezTo>
                <a:cubicBezTo>
                  <a:pt x="214" y="51"/>
                  <a:pt x="214" y="52"/>
                  <a:pt x="213" y="52"/>
                </a:cubicBezTo>
                <a:cubicBezTo>
                  <a:pt x="214" y="53"/>
                  <a:pt x="215" y="54"/>
                  <a:pt x="216" y="55"/>
                </a:cubicBezTo>
                <a:cubicBezTo>
                  <a:pt x="216" y="55"/>
                  <a:pt x="216" y="55"/>
                  <a:pt x="216" y="55"/>
                </a:cubicBezTo>
                <a:cubicBezTo>
                  <a:pt x="217" y="56"/>
                  <a:pt x="217" y="56"/>
                  <a:pt x="217" y="57"/>
                </a:cubicBezTo>
                <a:cubicBezTo>
                  <a:pt x="217" y="57"/>
                  <a:pt x="217" y="57"/>
                  <a:pt x="218" y="58"/>
                </a:cubicBezTo>
                <a:cubicBezTo>
                  <a:pt x="218" y="59"/>
                  <a:pt x="219" y="60"/>
                  <a:pt x="220" y="61"/>
                </a:cubicBezTo>
                <a:cubicBezTo>
                  <a:pt x="221" y="60"/>
                  <a:pt x="221" y="60"/>
                  <a:pt x="222" y="59"/>
                </a:cubicBezTo>
                <a:close/>
                <a:moveTo>
                  <a:pt x="220" y="67"/>
                </a:moveTo>
                <a:cubicBezTo>
                  <a:pt x="219" y="67"/>
                  <a:pt x="219" y="68"/>
                  <a:pt x="218" y="69"/>
                </a:cubicBezTo>
                <a:cubicBezTo>
                  <a:pt x="218" y="70"/>
                  <a:pt x="217" y="71"/>
                  <a:pt x="218" y="72"/>
                </a:cubicBezTo>
                <a:cubicBezTo>
                  <a:pt x="218" y="73"/>
                  <a:pt x="218" y="74"/>
                  <a:pt x="218" y="75"/>
                </a:cubicBezTo>
                <a:cubicBezTo>
                  <a:pt x="220" y="73"/>
                  <a:pt x="221" y="72"/>
                  <a:pt x="222" y="71"/>
                </a:cubicBezTo>
                <a:cubicBezTo>
                  <a:pt x="222" y="69"/>
                  <a:pt x="221" y="68"/>
                  <a:pt x="220" y="67"/>
                </a:cubicBezTo>
                <a:close/>
                <a:moveTo>
                  <a:pt x="56" y="63"/>
                </a:moveTo>
                <a:cubicBezTo>
                  <a:pt x="57" y="61"/>
                  <a:pt x="58" y="60"/>
                  <a:pt x="59" y="59"/>
                </a:cubicBezTo>
                <a:cubicBezTo>
                  <a:pt x="58" y="57"/>
                  <a:pt x="57" y="55"/>
                  <a:pt x="55" y="53"/>
                </a:cubicBezTo>
                <a:cubicBezTo>
                  <a:pt x="55" y="53"/>
                  <a:pt x="55" y="54"/>
                  <a:pt x="55" y="55"/>
                </a:cubicBezTo>
                <a:cubicBezTo>
                  <a:pt x="55" y="55"/>
                  <a:pt x="55" y="56"/>
                  <a:pt x="55" y="56"/>
                </a:cubicBezTo>
                <a:cubicBezTo>
                  <a:pt x="55" y="58"/>
                  <a:pt x="56" y="60"/>
                  <a:pt x="56" y="63"/>
                </a:cubicBezTo>
                <a:close/>
                <a:moveTo>
                  <a:pt x="64" y="48"/>
                </a:moveTo>
                <a:cubicBezTo>
                  <a:pt x="64" y="48"/>
                  <a:pt x="64" y="48"/>
                  <a:pt x="64" y="48"/>
                </a:cubicBezTo>
                <a:cubicBezTo>
                  <a:pt x="62" y="48"/>
                  <a:pt x="61" y="48"/>
                  <a:pt x="60" y="47"/>
                </a:cubicBezTo>
                <a:cubicBezTo>
                  <a:pt x="59" y="47"/>
                  <a:pt x="58" y="48"/>
                  <a:pt x="58" y="49"/>
                </a:cubicBezTo>
                <a:cubicBezTo>
                  <a:pt x="57" y="50"/>
                  <a:pt x="57" y="50"/>
                  <a:pt x="57" y="51"/>
                </a:cubicBezTo>
                <a:cubicBezTo>
                  <a:pt x="59" y="51"/>
                  <a:pt x="62" y="51"/>
                  <a:pt x="64" y="51"/>
                </a:cubicBezTo>
                <a:cubicBezTo>
                  <a:pt x="64" y="50"/>
                  <a:pt x="64" y="49"/>
                  <a:pt x="64" y="48"/>
                </a:cubicBezTo>
                <a:close/>
                <a:moveTo>
                  <a:pt x="102" y="50"/>
                </a:moveTo>
                <a:cubicBezTo>
                  <a:pt x="103" y="51"/>
                  <a:pt x="103" y="51"/>
                  <a:pt x="104" y="51"/>
                </a:cubicBezTo>
                <a:cubicBezTo>
                  <a:pt x="106" y="51"/>
                  <a:pt x="107" y="51"/>
                  <a:pt x="109" y="51"/>
                </a:cubicBezTo>
                <a:cubicBezTo>
                  <a:pt x="110" y="51"/>
                  <a:pt x="110" y="51"/>
                  <a:pt x="111" y="50"/>
                </a:cubicBezTo>
                <a:cubicBezTo>
                  <a:pt x="111" y="50"/>
                  <a:pt x="112" y="49"/>
                  <a:pt x="112" y="48"/>
                </a:cubicBezTo>
                <a:cubicBezTo>
                  <a:pt x="109" y="48"/>
                  <a:pt x="107" y="48"/>
                  <a:pt x="104" y="48"/>
                </a:cubicBezTo>
                <a:cubicBezTo>
                  <a:pt x="103" y="49"/>
                  <a:pt x="103" y="50"/>
                  <a:pt x="102" y="50"/>
                </a:cubicBezTo>
                <a:close/>
                <a:moveTo>
                  <a:pt x="152" y="64"/>
                </a:moveTo>
                <a:cubicBezTo>
                  <a:pt x="152" y="64"/>
                  <a:pt x="152" y="65"/>
                  <a:pt x="153" y="65"/>
                </a:cubicBezTo>
                <a:cubicBezTo>
                  <a:pt x="153" y="65"/>
                  <a:pt x="153" y="66"/>
                  <a:pt x="153" y="66"/>
                </a:cubicBezTo>
                <a:cubicBezTo>
                  <a:pt x="154" y="66"/>
                  <a:pt x="155" y="66"/>
                  <a:pt x="155" y="66"/>
                </a:cubicBezTo>
                <a:cubicBezTo>
                  <a:pt x="156" y="65"/>
                  <a:pt x="157" y="65"/>
                  <a:pt x="156" y="64"/>
                </a:cubicBezTo>
                <a:cubicBezTo>
                  <a:pt x="156" y="63"/>
                  <a:pt x="156" y="62"/>
                  <a:pt x="156" y="61"/>
                </a:cubicBezTo>
                <a:cubicBezTo>
                  <a:pt x="156" y="60"/>
                  <a:pt x="155" y="60"/>
                  <a:pt x="155" y="59"/>
                </a:cubicBezTo>
                <a:cubicBezTo>
                  <a:pt x="154" y="60"/>
                  <a:pt x="153" y="62"/>
                  <a:pt x="152" y="64"/>
                </a:cubicBezTo>
                <a:close/>
                <a:moveTo>
                  <a:pt x="210" y="79"/>
                </a:moveTo>
                <a:cubicBezTo>
                  <a:pt x="209" y="81"/>
                  <a:pt x="207" y="82"/>
                  <a:pt x="207" y="85"/>
                </a:cubicBezTo>
                <a:cubicBezTo>
                  <a:pt x="206" y="86"/>
                  <a:pt x="206" y="87"/>
                  <a:pt x="207" y="88"/>
                </a:cubicBezTo>
                <a:cubicBezTo>
                  <a:pt x="209" y="86"/>
                  <a:pt x="210" y="84"/>
                  <a:pt x="212" y="82"/>
                </a:cubicBezTo>
                <a:cubicBezTo>
                  <a:pt x="211" y="81"/>
                  <a:pt x="211" y="80"/>
                  <a:pt x="210" y="79"/>
                </a:cubicBezTo>
                <a:close/>
                <a:moveTo>
                  <a:pt x="163" y="77"/>
                </a:moveTo>
                <a:cubicBezTo>
                  <a:pt x="164" y="77"/>
                  <a:pt x="164" y="78"/>
                  <a:pt x="165" y="78"/>
                </a:cubicBezTo>
                <a:cubicBezTo>
                  <a:pt x="166" y="78"/>
                  <a:pt x="167" y="78"/>
                  <a:pt x="168" y="78"/>
                </a:cubicBezTo>
                <a:cubicBezTo>
                  <a:pt x="168" y="78"/>
                  <a:pt x="168" y="78"/>
                  <a:pt x="168" y="78"/>
                </a:cubicBezTo>
                <a:cubicBezTo>
                  <a:pt x="169" y="77"/>
                  <a:pt x="169" y="76"/>
                  <a:pt x="169" y="76"/>
                </a:cubicBezTo>
                <a:cubicBezTo>
                  <a:pt x="169" y="75"/>
                  <a:pt x="168" y="74"/>
                  <a:pt x="168" y="73"/>
                </a:cubicBezTo>
                <a:cubicBezTo>
                  <a:pt x="167" y="74"/>
                  <a:pt x="166" y="74"/>
                  <a:pt x="166" y="74"/>
                </a:cubicBezTo>
                <a:cubicBezTo>
                  <a:pt x="165" y="75"/>
                  <a:pt x="164" y="76"/>
                  <a:pt x="163" y="77"/>
                </a:cubicBezTo>
                <a:close/>
                <a:moveTo>
                  <a:pt x="92" y="43"/>
                </a:moveTo>
                <a:cubicBezTo>
                  <a:pt x="83" y="43"/>
                  <a:pt x="74" y="43"/>
                  <a:pt x="66" y="43"/>
                </a:cubicBezTo>
                <a:cubicBezTo>
                  <a:pt x="72" y="44"/>
                  <a:pt x="78" y="44"/>
                  <a:pt x="84" y="44"/>
                </a:cubicBezTo>
                <a:cubicBezTo>
                  <a:pt x="86" y="44"/>
                  <a:pt x="88" y="44"/>
                  <a:pt x="91" y="44"/>
                </a:cubicBezTo>
                <a:cubicBezTo>
                  <a:pt x="91" y="44"/>
                  <a:pt x="92" y="44"/>
                  <a:pt x="92" y="43"/>
                </a:cubicBezTo>
                <a:close/>
                <a:moveTo>
                  <a:pt x="32" y="76"/>
                </a:moveTo>
                <a:cubicBezTo>
                  <a:pt x="34" y="74"/>
                  <a:pt x="35" y="72"/>
                  <a:pt x="37" y="71"/>
                </a:cubicBezTo>
                <a:cubicBezTo>
                  <a:pt x="36" y="70"/>
                  <a:pt x="35" y="69"/>
                  <a:pt x="35" y="68"/>
                </a:cubicBezTo>
                <a:cubicBezTo>
                  <a:pt x="34" y="70"/>
                  <a:pt x="33" y="71"/>
                  <a:pt x="32" y="73"/>
                </a:cubicBezTo>
                <a:cubicBezTo>
                  <a:pt x="32" y="73"/>
                  <a:pt x="32" y="74"/>
                  <a:pt x="32" y="74"/>
                </a:cubicBezTo>
                <a:cubicBezTo>
                  <a:pt x="32" y="75"/>
                  <a:pt x="32" y="75"/>
                  <a:pt x="32" y="76"/>
                </a:cubicBezTo>
                <a:close/>
                <a:moveTo>
                  <a:pt x="133" y="48"/>
                </a:moveTo>
                <a:cubicBezTo>
                  <a:pt x="133" y="48"/>
                  <a:pt x="133" y="48"/>
                  <a:pt x="133" y="48"/>
                </a:cubicBezTo>
                <a:cubicBezTo>
                  <a:pt x="131" y="48"/>
                  <a:pt x="128" y="48"/>
                  <a:pt x="126" y="48"/>
                </a:cubicBezTo>
                <a:cubicBezTo>
                  <a:pt x="126" y="48"/>
                  <a:pt x="125" y="48"/>
                  <a:pt x="125" y="48"/>
                </a:cubicBezTo>
                <a:cubicBezTo>
                  <a:pt x="125" y="49"/>
                  <a:pt x="124" y="50"/>
                  <a:pt x="124" y="51"/>
                </a:cubicBezTo>
                <a:cubicBezTo>
                  <a:pt x="125" y="51"/>
                  <a:pt x="126" y="51"/>
                  <a:pt x="127" y="51"/>
                </a:cubicBezTo>
                <a:cubicBezTo>
                  <a:pt x="127" y="51"/>
                  <a:pt x="127" y="51"/>
                  <a:pt x="127" y="51"/>
                </a:cubicBezTo>
                <a:cubicBezTo>
                  <a:pt x="128" y="50"/>
                  <a:pt x="128" y="50"/>
                  <a:pt x="129" y="49"/>
                </a:cubicBezTo>
                <a:cubicBezTo>
                  <a:pt x="130" y="49"/>
                  <a:pt x="130" y="49"/>
                  <a:pt x="131" y="50"/>
                </a:cubicBezTo>
                <a:cubicBezTo>
                  <a:pt x="132" y="49"/>
                  <a:pt x="132" y="49"/>
                  <a:pt x="133" y="48"/>
                </a:cubicBezTo>
                <a:close/>
                <a:moveTo>
                  <a:pt x="80" y="56"/>
                </a:moveTo>
                <a:cubicBezTo>
                  <a:pt x="80" y="56"/>
                  <a:pt x="80" y="55"/>
                  <a:pt x="80" y="55"/>
                </a:cubicBezTo>
                <a:cubicBezTo>
                  <a:pt x="80" y="54"/>
                  <a:pt x="77" y="54"/>
                  <a:pt x="77" y="55"/>
                </a:cubicBezTo>
                <a:cubicBezTo>
                  <a:pt x="77" y="55"/>
                  <a:pt x="76" y="55"/>
                  <a:pt x="76" y="55"/>
                </a:cubicBezTo>
                <a:cubicBezTo>
                  <a:pt x="76" y="56"/>
                  <a:pt x="75" y="57"/>
                  <a:pt x="75" y="57"/>
                </a:cubicBezTo>
                <a:cubicBezTo>
                  <a:pt x="75" y="58"/>
                  <a:pt x="75" y="58"/>
                  <a:pt x="75" y="58"/>
                </a:cubicBezTo>
                <a:cubicBezTo>
                  <a:pt x="75" y="59"/>
                  <a:pt x="75" y="59"/>
                  <a:pt x="76" y="59"/>
                </a:cubicBezTo>
                <a:cubicBezTo>
                  <a:pt x="77" y="59"/>
                  <a:pt x="78" y="58"/>
                  <a:pt x="79" y="58"/>
                </a:cubicBezTo>
                <a:cubicBezTo>
                  <a:pt x="80" y="58"/>
                  <a:pt x="80" y="57"/>
                  <a:pt x="80" y="56"/>
                </a:cubicBezTo>
                <a:close/>
                <a:moveTo>
                  <a:pt x="62" y="79"/>
                </a:moveTo>
                <a:cubicBezTo>
                  <a:pt x="62" y="80"/>
                  <a:pt x="62" y="80"/>
                  <a:pt x="62" y="80"/>
                </a:cubicBezTo>
                <a:cubicBezTo>
                  <a:pt x="65" y="77"/>
                  <a:pt x="67" y="75"/>
                  <a:pt x="69" y="72"/>
                </a:cubicBezTo>
                <a:cubicBezTo>
                  <a:pt x="68" y="71"/>
                  <a:pt x="67" y="71"/>
                  <a:pt x="66" y="71"/>
                </a:cubicBezTo>
                <a:cubicBezTo>
                  <a:pt x="65" y="74"/>
                  <a:pt x="63" y="77"/>
                  <a:pt x="62" y="79"/>
                </a:cubicBezTo>
                <a:close/>
                <a:moveTo>
                  <a:pt x="37" y="85"/>
                </a:moveTo>
                <a:cubicBezTo>
                  <a:pt x="37" y="85"/>
                  <a:pt x="37" y="85"/>
                  <a:pt x="37" y="85"/>
                </a:cubicBezTo>
                <a:cubicBezTo>
                  <a:pt x="37" y="85"/>
                  <a:pt x="38" y="85"/>
                  <a:pt x="38" y="85"/>
                </a:cubicBezTo>
                <a:cubicBezTo>
                  <a:pt x="39" y="83"/>
                  <a:pt x="41" y="81"/>
                  <a:pt x="42" y="79"/>
                </a:cubicBezTo>
                <a:cubicBezTo>
                  <a:pt x="43" y="78"/>
                  <a:pt x="43" y="77"/>
                  <a:pt x="43" y="75"/>
                </a:cubicBezTo>
                <a:cubicBezTo>
                  <a:pt x="43" y="75"/>
                  <a:pt x="42" y="76"/>
                  <a:pt x="42" y="76"/>
                </a:cubicBezTo>
                <a:cubicBezTo>
                  <a:pt x="42" y="76"/>
                  <a:pt x="41" y="77"/>
                  <a:pt x="41" y="77"/>
                </a:cubicBezTo>
                <a:cubicBezTo>
                  <a:pt x="40" y="79"/>
                  <a:pt x="38" y="82"/>
                  <a:pt x="37" y="85"/>
                </a:cubicBezTo>
                <a:cubicBezTo>
                  <a:pt x="37" y="85"/>
                  <a:pt x="37" y="85"/>
                  <a:pt x="37" y="85"/>
                </a:cubicBezTo>
                <a:close/>
                <a:moveTo>
                  <a:pt x="135" y="59"/>
                </a:moveTo>
                <a:cubicBezTo>
                  <a:pt x="134" y="57"/>
                  <a:pt x="134" y="57"/>
                  <a:pt x="133" y="57"/>
                </a:cubicBezTo>
                <a:cubicBezTo>
                  <a:pt x="132" y="57"/>
                  <a:pt x="132" y="57"/>
                  <a:pt x="131" y="57"/>
                </a:cubicBezTo>
                <a:cubicBezTo>
                  <a:pt x="130" y="57"/>
                  <a:pt x="130" y="57"/>
                  <a:pt x="130" y="58"/>
                </a:cubicBezTo>
                <a:cubicBezTo>
                  <a:pt x="130" y="59"/>
                  <a:pt x="130" y="61"/>
                  <a:pt x="131" y="62"/>
                </a:cubicBezTo>
                <a:cubicBezTo>
                  <a:pt x="131" y="62"/>
                  <a:pt x="131" y="63"/>
                  <a:pt x="131" y="63"/>
                </a:cubicBezTo>
                <a:cubicBezTo>
                  <a:pt x="132" y="62"/>
                  <a:pt x="134" y="60"/>
                  <a:pt x="135" y="59"/>
                </a:cubicBezTo>
                <a:close/>
                <a:moveTo>
                  <a:pt x="53" y="66"/>
                </a:moveTo>
                <a:cubicBezTo>
                  <a:pt x="54" y="66"/>
                  <a:pt x="54" y="65"/>
                  <a:pt x="54" y="64"/>
                </a:cubicBezTo>
                <a:cubicBezTo>
                  <a:pt x="53" y="62"/>
                  <a:pt x="53" y="60"/>
                  <a:pt x="53" y="58"/>
                </a:cubicBezTo>
                <a:cubicBezTo>
                  <a:pt x="53" y="58"/>
                  <a:pt x="53" y="58"/>
                  <a:pt x="53" y="57"/>
                </a:cubicBezTo>
                <a:cubicBezTo>
                  <a:pt x="52" y="59"/>
                  <a:pt x="51" y="60"/>
                  <a:pt x="50" y="61"/>
                </a:cubicBezTo>
                <a:cubicBezTo>
                  <a:pt x="50" y="61"/>
                  <a:pt x="50" y="62"/>
                  <a:pt x="50" y="62"/>
                </a:cubicBezTo>
                <a:cubicBezTo>
                  <a:pt x="51" y="63"/>
                  <a:pt x="52" y="65"/>
                  <a:pt x="53" y="66"/>
                </a:cubicBezTo>
                <a:close/>
                <a:moveTo>
                  <a:pt x="70" y="50"/>
                </a:moveTo>
                <a:cubicBezTo>
                  <a:pt x="70" y="50"/>
                  <a:pt x="70" y="50"/>
                  <a:pt x="70" y="50"/>
                </a:cubicBezTo>
                <a:cubicBezTo>
                  <a:pt x="72" y="50"/>
                  <a:pt x="74" y="50"/>
                  <a:pt x="76" y="50"/>
                </a:cubicBezTo>
                <a:cubicBezTo>
                  <a:pt x="76" y="50"/>
                  <a:pt x="76" y="50"/>
                  <a:pt x="77" y="50"/>
                </a:cubicBezTo>
                <a:cubicBezTo>
                  <a:pt x="77" y="50"/>
                  <a:pt x="78" y="49"/>
                  <a:pt x="78" y="48"/>
                </a:cubicBezTo>
                <a:cubicBezTo>
                  <a:pt x="76" y="48"/>
                  <a:pt x="73" y="48"/>
                  <a:pt x="71" y="48"/>
                </a:cubicBezTo>
                <a:cubicBezTo>
                  <a:pt x="71" y="49"/>
                  <a:pt x="70" y="49"/>
                  <a:pt x="70" y="50"/>
                </a:cubicBezTo>
                <a:close/>
                <a:moveTo>
                  <a:pt x="71" y="57"/>
                </a:moveTo>
                <a:cubicBezTo>
                  <a:pt x="71" y="56"/>
                  <a:pt x="70" y="55"/>
                  <a:pt x="69" y="54"/>
                </a:cubicBezTo>
                <a:cubicBezTo>
                  <a:pt x="69" y="54"/>
                  <a:pt x="68" y="53"/>
                  <a:pt x="68" y="54"/>
                </a:cubicBezTo>
                <a:cubicBezTo>
                  <a:pt x="67" y="54"/>
                  <a:pt x="67" y="54"/>
                  <a:pt x="67" y="55"/>
                </a:cubicBezTo>
                <a:cubicBezTo>
                  <a:pt x="67" y="57"/>
                  <a:pt x="68" y="58"/>
                  <a:pt x="68" y="60"/>
                </a:cubicBezTo>
                <a:cubicBezTo>
                  <a:pt x="70" y="60"/>
                  <a:pt x="70" y="58"/>
                  <a:pt x="71" y="57"/>
                </a:cubicBezTo>
                <a:close/>
                <a:moveTo>
                  <a:pt x="143" y="65"/>
                </a:moveTo>
                <a:cubicBezTo>
                  <a:pt x="144" y="63"/>
                  <a:pt x="144" y="63"/>
                  <a:pt x="144" y="61"/>
                </a:cubicBezTo>
                <a:cubicBezTo>
                  <a:pt x="144" y="60"/>
                  <a:pt x="144" y="60"/>
                  <a:pt x="143" y="59"/>
                </a:cubicBezTo>
                <a:cubicBezTo>
                  <a:pt x="143" y="59"/>
                  <a:pt x="143" y="58"/>
                  <a:pt x="143" y="57"/>
                </a:cubicBezTo>
                <a:cubicBezTo>
                  <a:pt x="142" y="59"/>
                  <a:pt x="141" y="60"/>
                  <a:pt x="140" y="61"/>
                </a:cubicBezTo>
                <a:cubicBezTo>
                  <a:pt x="141" y="62"/>
                  <a:pt x="142" y="63"/>
                  <a:pt x="143" y="65"/>
                </a:cubicBezTo>
                <a:close/>
                <a:moveTo>
                  <a:pt x="47" y="77"/>
                </a:moveTo>
                <a:cubicBezTo>
                  <a:pt x="46" y="78"/>
                  <a:pt x="46" y="79"/>
                  <a:pt x="45" y="80"/>
                </a:cubicBezTo>
                <a:cubicBezTo>
                  <a:pt x="45" y="81"/>
                  <a:pt x="45" y="83"/>
                  <a:pt x="45" y="85"/>
                </a:cubicBezTo>
                <a:cubicBezTo>
                  <a:pt x="46" y="85"/>
                  <a:pt x="46" y="85"/>
                  <a:pt x="47" y="84"/>
                </a:cubicBezTo>
                <a:cubicBezTo>
                  <a:pt x="47" y="83"/>
                  <a:pt x="47" y="83"/>
                  <a:pt x="47" y="83"/>
                </a:cubicBezTo>
                <a:cubicBezTo>
                  <a:pt x="48" y="82"/>
                  <a:pt x="48" y="81"/>
                  <a:pt x="48" y="80"/>
                </a:cubicBezTo>
                <a:cubicBezTo>
                  <a:pt x="48" y="79"/>
                  <a:pt x="47" y="79"/>
                  <a:pt x="47" y="77"/>
                </a:cubicBezTo>
                <a:close/>
                <a:moveTo>
                  <a:pt x="134" y="86"/>
                </a:moveTo>
                <a:cubicBezTo>
                  <a:pt x="134" y="86"/>
                  <a:pt x="134" y="85"/>
                  <a:pt x="134" y="85"/>
                </a:cubicBezTo>
                <a:cubicBezTo>
                  <a:pt x="134" y="85"/>
                  <a:pt x="134" y="84"/>
                  <a:pt x="134" y="83"/>
                </a:cubicBezTo>
                <a:cubicBezTo>
                  <a:pt x="134" y="83"/>
                  <a:pt x="133" y="82"/>
                  <a:pt x="133" y="82"/>
                </a:cubicBezTo>
                <a:cubicBezTo>
                  <a:pt x="133" y="81"/>
                  <a:pt x="132" y="81"/>
                  <a:pt x="132" y="81"/>
                </a:cubicBezTo>
                <a:cubicBezTo>
                  <a:pt x="131" y="81"/>
                  <a:pt x="130" y="82"/>
                  <a:pt x="130" y="83"/>
                </a:cubicBezTo>
                <a:cubicBezTo>
                  <a:pt x="130" y="84"/>
                  <a:pt x="130" y="84"/>
                  <a:pt x="130" y="85"/>
                </a:cubicBezTo>
                <a:cubicBezTo>
                  <a:pt x="131" y="85"/>
                  <a:pt x="132" y="86"/>
                  <a:pt x="134" y="86"/>
                </a:cubicBezTo>
                <a:close/>
                <a:moveTo>
                  <a:pt x="215" y="73"/>
                </a:moveTo>
                <a:cubicBezTo>
                  <a:pt x="215" y="73"/>
                  <a:pt x="215" y="73"/>
                  <a:pt x="215" y="73"/>
                </a:cubicBezTo>
                <a:cubicBezTo>
                  <a:pt x="214" y="74"/>
                  <a:pt x="213" y="76"/>
                  <a:pt x="212" y="77"/>
                </a:cubicBezTo>
                <a:cubicBezTo>
                  <a:pt x="213" y="78"/>
                  <a:pt x="213" y="79"/>
                  <a:pt x="214" y="80"/>
                </a:cubicBezTo>
                <a:cubicBezTo>
                  <a:pt x="214" y="79"/>
                  <a:pt x="215" y="78"/>
                  <a:pt x="216" y="78"/>
                </a:cubicBezTo>
                <a:cubicBezTo>
                  <a:pt x="216" y="77"/>
                  <a:pt x="216" y="77"/>
                  <a:pt x="216" y="77"/>
                </a:cubicBezTo>
                <a:cubicBezTo>
                  <a:pt x="216" y="76"/>
                  <a:pt x="216" y="74"/>
                  <a:pt x="215" y="73"/>
                </a:cubicBezTo>
                <a:close/>
                <a:moveTo>
                  <a:pt x="113" y="57"/>
                </a:moveTo>
                <a:cubicBezTo>
                  <a:pt x="113" y="57"/>
                  <a:pt x="113" y="57"/>
                  <a:pt x="113" y="57"/>
                </a:cubicBezTo>
                <a:cubicBezTo>
                  <a:pt x="111" y="57"/>
                  <a:pt x="110" y="57"/>
                  <a:pt x="109" y="57"/>
                </a:cubicBezTo>
                <a:cubicBezTo>
                  <a:pt x="109" y="57"/>
                  <a:pt x="108" y="58"/>
                  <a:pt x="108" y="58"/>
                </a:cubicBezTo>
                <a:cubicBezTo>
                  <a:pt x="108" y="58"/>
                  <a:pt x="107" y="59"/>
                  <a:pt x="107" y="60"/>
                </a:cubicBezTo>
                <a:cubicBezTo>
                  <a:pt x="107" y="61"/>
                  <a:pt x="108" y="61"/>
                  <a:pt x="108" y="62"/>
                </a:cubicBezTo>
                <a:cubicBezTo>
                  <a:pt x="110" y="60"/>
                  <a:pt x="111" y="59"/>
                  <a:pt x="113" y="57"/>
                </a:cubicBezTo>
                <a:close/>
                <a:moveTo>
                  <a:pt x="158" y="55"/>
                </a:moveTo>
                <a:cubicBezTo>
                  <a:pt x="157" y="55"/>
                  <a:pt x="157" y="56"/>
                  <a:pt x="157" y="57"/>
                </a:cubicBezTo>
                <a:cubicBezTo>
                  <a:pt x="158" y="58"/>
                  <a:pt x="158" y="60"/>
                  <a:pt x="158" y="62"/>
                </a:cubicBezTo>
                <a:cubicBezTo>
                  <a:pt x="158" y="62"/>
                  <a:pt x="158" y="62"/>
                  <a:pt x="158" y="62"/>
                </a:cubicBezTo>
                <a:cubicBezTo>
                  <a:pt x="159" y="61"/>
                  <a:pt x="160" y="61"/>
                  <a:pt x="161" y="60"/>
                </a:cubicBezTo>
                <a:cubicBezTo>
                  <a:pt x="160" y="58"/>
                  <a:pt x="159" y="56"/>
                  <a:pt x="158" y="55"/>
                </a:cubicBezTo>
                <a:close/>
                <a:moveTo>
                  <a:pt x="168" y="68"/>
                </a:moveTo>
                <a:cubicBezTo>
                  <a:pt x="168" y="67"/>
                  <a:pt x="169" y="67"/>
                  <a:pt x="169" y="66"/>
                </a:cubicBezTo>
                <a:cubicBezTo>
                  <a:pt x="168" y="64"/>
                  <a:pt x="168" y="62"/>
                  <a:pt x="168" y="60"/>
                </a:cubicBezTo>
                <a:cubicBezTo>
                  <a:pt x="167" y="61"/>
                  <a:pt x="166" y="62"/>
                  <a:pt x="166" y="63"/>
                </a:cubicBezTo>
                <a:cubicBezTo>
                  <a:pt x="165" y="63"/>
                  <a:pt x="165" y="63"/>
                  <a:pt x="166" y="63"/>
                </a:cubicBezTo>
                <a:cubicBezTo>
                  <a:pt x="166" y="65"/>
                  <a:pt x="167" y="66"/>
                  <a:pt x="168" y="68"/>
                </a:cubicBezTo>
                <a:close/>
                <a:moveTo>
                  <a:pt x="121" y="78"/>
                </a:moveTo>
                <a:cubicBezTo>
                  <a:pt x="121" y="78"/>
                  <a:pt x="122" y="78"/>
                  <a:pt x="122" y="78"/>
                </a:cubicBezTo>
                <a:cubicBezTo>
                  <a:pt x="122" y="79"/>
                  <a:pt x="123" y="79"/>
                  <a:pt x="124" y="79"/>
                </a:cubicBezTo>
                <a:cubicBezTo>
                  <a:pt x="124" y="79"/>
                  <a:pt x="125" y="79"/>
                  <a:pt x="125" y="79"/>
                </a:cubicBezTo>
                <a:cubicBezTo>
                  <a:pt x="125" y="79"/>
                  <a:pt x="125" y="79"/>
                  <a:pt x="125" y="79"/>
                </a:cubicBezTo>
                <a:cubicBezTo>
                  <a:pt x="126" y="78"/>
                  <a:pt x="126" y="77"/>
                  <a:pt x="127" y="76"/>
                </a:cubicBezTo>
                <a:cubicBezTo>
                  <a:pt x="126" y="76"/>
                  <a:pt x="125" y="76"/>
                  <a:pt x="123" y="75"/>
                </a:cubicBezTo>
                <a:cubicBezTo>
                  <a:pt x="123" y="76"/>
                  <a:pt x="122" y="77"/>
                  <a:pt x="121" y="78"/>
                </a:cubicBezTo>
                <a:close/>
                <a:moveTo>
                  <a:pt x="217" y="103"/>
                </a:moveTo>
                <a:cubicBezTo>
                  <a:pt x="217" y="102"/>
                  <a:pt x="217" y="102"/>
                  <a:pt x="217" y="102"/>
                </a:cubicBezTo>
                <a:cubicBezTo>
                  <a:pt x="214" y="104"/>
                  <a:pt x="209" y="110"/>
                  <a:pt x="209" y="111"/>
                </a:cubicBezTo>
                <a:cubicBezTo>
                  <a:pt x="212" y="108"/>
                  <a:pt x="215" y="106"/>
                  <a:pt x="217" y="103"/>
                </a:cubicBezTo>
                <a:close/>
                <a:moveTo>
                  <a:pt x="118" y="82"/>
                </a:moveTo>
                <a:cubicBezTo>
                  <a:pt x="118" y="83"/>
                  <a:pt x="119" y="84"/>
                  <a:pt x="119" y="84"/>
                </a:cubicBezTo>
                <a:cubicBezTo>
                  <a:pt x="120" y="85"/>
                  <a:pt x="120" y="86"/>
                  <a:pt x="121" y="86"/>
                </a:cubicBezTo>
                <a:cubicBezTo>
                  <a:pt x="122" y="85"/>
                  <a:pt x="123" y="83"/>
                  <a:pt x="124" y="82"/>
                </a:cubicBezTo>
                <a:cubicBezTo>
                  <a:pt x="122" y="82"/>
                  <a:pt x="120" y="82"/>
                  <a:pt x="118" y="82"/>
                </a:cubicBezTo>
                <a:close/>
                <a:moveTo>
                  <a:pt x="201" y="32"/>
                </a:moveTo>
                <a:cubicBezTo>
                  <a:pt x="201" y="34"/>
                  <a:pt x="206" y="42"/>
                  <a:pt x="208" y="44"/>
                </a:cubicBezTo>
                <a:cubicBezTo>
                  <a:pt x="208" y="44"/>
                  <a:pt x="209" y="44"/>
                  <a:pt x="209" y="44"/>
                </a:cubicBezTo>
                <a:cubicBezTo>
                  <a:pt x="206" y="40"/>
                  <a:pt x="204" y="36"/>
                  <a:pt x="201" y="32"/>
                </a:cubicBezTo>
                <a:close/>
                <a:moveTo>
                  <a:pt x="89" y="73"/>
                </a:moveTo>
                <a:cubicBezTo>
                  <a:pt x="90" y="73"/>
                  <a:pt x="90" y="73"/>
                  <a:pt x="91" y="73"/>
                </a:cubicBezTo>
                <a:cubicBezTo>
                  <a:pt x="91" y="73"/>
                  <a:pt x="92" y="73"/>
                  <a:pt x="92" y="73"/>
                </a:cubicBezTo>
                <a:cubicBezTo>
                  <a:pt x="93" y="72"/>
                  <a:pt x="93" y="71"/>
                  <a:pt x="94" y="70"/>
                </a:cubicBezTo>
                <a:cubicBezTo>
                  <a:pt x="93" y="69"/>
                  <a:pt x="93" y="69"/>
                  <a:pt x="92" y="68"/>
                </a:cubicBezTo>
                <a:cubicBezTo>
                  <a:pt x="91" y="69"/>
                  <a:pt x="90" y="71"/>
                  <a:pt x="89" y="73"/>
                </a:cubicBezTo>
                <a:close/>
                <a:moveTo>
                  <a:pt x="84" y="65"/>
                </a:moveTo>
                <a:cubicBezTo>
                  <a:pt x="84" y="65"/>
                  <a:pt x="84" y="65"/>
                  <a:pt x="84" y="65"/>
                </a:cubicBezTo>
                <a:cubicBezTo>
                  <a:pt x="86" y="64"/>
                  <a:pt x="87" y="62"/>
                  <a:pt x="88" y="61"/>
                </a:cubicBezTo>
                <a:cubicBezTo>
                  <a:pt x="88" y="59"/>
                  <a:pt x="88" y="59"/>
                  <a:pt x="87" y="60"/>
                </a:cubicBezTo>
                <a:cubicBezTo>
                  <a:pt x="86" y="60"/>
                  <a:pt x="85" y="60"/>
                  <a:pt x="85" y="61"/>
                </a:cubicBezTo>
                <a:cubicBezTo>
                  <a:pt x="85" y="61"/>
                  <a:pt x="84" y="62"/>
                  <a:pt x="84" y="62"/>
                </a:cubicBezTo>
                <a:cubicBezTo>
                  <a:pt x="84" y="62"/>
                  <a:pt x="84" y="63"/>
                  <a:pt x="84" y="63"/>
                </a:cubicBezTo>
                <a:cubicBezTo>
                  <a:pt x="84" y="64"/>
                  <a:pt x="84" y="65"/>
                  <a:pt x="84" y="65"/>
                </a:cubicBezTo>
                <a:close/>
                <a:moveTo>
                  <a:pt x="99" y="63"/>
                </a:moveTo>
                <a:cubicBezTo>
                  <a:pt x="99" y="63"/>
                  <a:pt x="100" y="63"/>
                  <a:pt x="100" y="63"/>
                </a:cubicBezTo>
                <a:cubicBezTo>
                  <a:pt x="101" y="62"/>
                  <a:pt x="102" y="61"/>
                  <a:pt x="103" y="59"/>
                </a:cubicBezTo>
                <a:cubicBezTo>
                  <a:pt x="103" y="59"/>
                  <a:pt x="103" y="58"/>
                  <a:pt x="102" y="58"/>
                </a:cubicBezTo>
                <a:cubicBezTo>
                  <a:pt x="101" y="58"/>
                  <a:pt x="100" y="58"/>
                  <a:pt x="99" y="58"/>
                </a:cubicBezTo>
                <a:cubicBezTo>
                  <a:pt x="99" y="60"/>
                  <a:pt x="99" y="61"/>
                  <a:pt x="99" y="62"/>
                </a:cubicBezTo>
                <a:cubicBezTo>
                  <a:pt x="99" y="62"/>
                  <a:pt x="99" y="63"/>
                  <a:pt x="99" y="63"/>
                </a:cubicBezTo>
                <a:close/>
                <a:moveTo>
                  <a:pt x="154" y="48"/>
                </a:moveTo>
                <a:cubicBezTo>
                  <a:pt x="154" y="48"/>
                  <a:pt x="154" y="48"/>
                  <a:pt x="153" y="48"/>
                </a:cubicBezTo>
                <a:cubicBezTo>
                  <a:pt x="153" y="49"/>
                  <a:pt x="152" y="50"/>
                  <a:pt x="151" y="50"/>
                </a:cubicBezTo>
                <a:cubicBezTo>
                  <a:pt x="150" y="50"/>
                  <a:pt x="149" y="49"/>
                  <a:pt x="149" y="49"/>
                </a:cubicBezTo>
                <a:cubicBezTo>
                  <a:pt x="148" y="50"/>
                  <a:pt x="148" y="50"/>
                  <a:pt x="147" y="51"/>
                </a:cubicBezTo>
                <a:cubicBezTo>
                  <a:pt x="149" y="51"/>
                  <a:pt x="153" y="52"/>
                  <a:pt x="154" y="51"/>
                </a:cubicBezTo>
                <a:cubicBezTo>
                  <a:pt x="154" y="50"/>
                  <a:pt x="154" y="49"/>
                  <a:pt x="154" y="48"/>
                </a:cubicBezTo>
                <a:close/>
                <a:moveTo>
                  <a:pt x="39" y="61"/>
                </a:moveTo>
                <a:cubicBezTo>
                  <a:pt x="39" y="61"/>
                  <a:pt x="39" y="61"/>
                  <a:pt x="38" y="61"/>
                </a:cubicBezTo>
                <a:cubicBezTo>
                  <a:pt x="38" y="63"/>
                  <a:pt x="37" y="64"/>
                  <a:pt x="36" y="65"/>
                </a:cubicBezTo>
                <a:cubicBezTo>
                  <a:pt x="37" y="66"/>
                  <a:pt x="37" y="67"/>
                  <a:pt x="38" y="68"/>
                </a:cubicBezTo>
                <a:cubicBezTo>
                  <a:pt x="39" y="68"/>
                  <a:pt x="39" y="67"/>
                  <a:pt x="39" y="67"/>
                </a:cubicBezTo>
                <a:cubicBezTo>
                  <a:pt x="40" y="66"/>
                  <a:pt x="40" y="66"/>
                  <a:pt x="40" y="66"/>
                </a:cubicBezTo>
                <a:cubicBezTo>
                  <a:pt x="39" y="64"/>
                  <a:pt x="39" y="63"/>
                  <a:pt x="39" y="61"/>
                </a:cubicBezTo>
                <a:close/>
                <a:moveTo>
                  <a:pt x="102" y="86"/>
                </a:moveTo>
                <a:cubicBezTo>
                  <a:pt x="104" y="86"/>
                  <a:pt x="106" y="86"/>
                  <a:pt x="107" y="86"/>
                </a:cubicBezTo>
                <a:cubicBezTo>
                  <a:pt x="107" y="85"/>
                  <a:pt x="107" y="84"/>
                  <a:pt x="107" y="83"/>
                </a:cubicBezTo>
                <a:cubicBezTo>
                  <a:pt x="107" y="83"/>
                  <a:pt x="106" y="83"/>
                  <a:pt x="106" y="83"/>
                </a:cubicBezTo>
                <a:cubicBezTo>
                  <a:pt x="105" y="83"/>
                  <a:pt x="105" y="83"/>
                  <a:pt x="105" y="83"/>
                </a:cubicBezTo>
                <a:cubicBezTo>
                  <a:pt x="104" y="84"/>
                  <a:pt x="103" y="85"/>
                  <a:pt x="102" y="86"/>
                </a:cubicBezTo>
                <a:close/>
                <a:moveTo>
                  <a:pt x="87" y="75"/>
                </a:moveTo>
                <a:cubicBezTo>
                  <a:pt x="86" y="77"/>
                  <a:pt x="85" y="79"/>
                  <a:pt x="84" y="81"/>
                </a:cubicBezTo>
                <a:cubicBezTo>
                  <a:pt x="85" y="81"/>
                  <a:pt x="85" y="81"/>
                  <a:pt x="86" y="81"/>
                </a:cubicBezTo>
                <a:cubicBezTo>
                  <a:pt x="87" y="79"/>
                  <a:pt x="88" y="77"/>
                  <a:pt x="89" y="76"/>
                </a:cubicBezTo>
                <a:cubicBezTo>
                  <a:pt x="89" y="76"/>
                  <a:pt x="90" y="75"/>
                  <a:pt x="90" y="75"/>
                </a:cubicBezTo>
                <a:cubicBezTo>
                  <a:pt x="89" y="75"/>
                  <a:pt x="88" y="75"/>
                  <a:pt x="87" y="75"/>
                </a:cubicBezTo>
                <a:close/>
                <a:moveTo>
                  <a:pt x="155" y="78"/>
                </a:moveTo>
                <a:cubicBezTo>
                  <a:pt x="156" y="78"/>
                  <a:pt x="157" y="78"/>
                  <a:pt x="158" y="78"/>
                </a:cubicBezTo>
                <a:cubicBezTo>
                  <a:pt x="158" y="78"/>
                  <a:pt x="159" y="78"/>
                  <a:pt x="159" y="77"/>
                </a:cubicBezTo>
                <a:cubicBezTo>
                  <a:pt x="160" y="77"/>
                  <a:pt x="161" y="76"/>
                  <a:pt x="161" y="75"/>
                </a:cubicBezTo>
                <a:cubicBezTo>
                  <a:pt x="162" y="75"/>
                  <a:pt x="162" y="74"/>
                  <a:pt x="162" y="74"/>
                </a:cubicBezTo>
                <a:cubicBezTo>
                  <a:pt x="162" y="74"/>
                  <a:pt x="161" y="74"/>
                  <a:pt x="161" y="74"/>
                </a:cubicBezTo>
                <a:cubicBezTo>
                  <a:pt x="160" y="74"/>
                  <a:pt x="159" y="74"/>
                  <a:pt x="159" y="75"/>
                </a:cubicBezTo>
                <a:cubicBezTo>
                  <a:pt x="158" y="76"/>
                  <a:pt x="158" y="76"/>
                  <a:pt x="157" y="76"/>
                </a:cubicBezTo>
                <a:cubicBezTo>
                  <a:pt x="157" y="76"/>
                  <a:pt x="157" y="76"/>
                  <a:pt x="156" y="75"/>
                </a:cubicBezTo>
                <a:cubicBezTo>
                  <a:pt x="156" y="76"/>
                  <a:pt x="155" y="77"/>
                  <a:pt x="155" y="78"/>
                </a:cubicBezTo>
                <a:close/>
                <a:moveTo>
                  <a:pt x="211" y="60"/>
                </a:moveTo>
                <a:cubicBezTo>
                  <a:pt x="212" y="59"/>
                  <a:pt x="212" y="59"/>
                  <a:pt x="213" y="58"/>
                </a:cubicBezTo>
                <a:cubicBezTo>
                  <a:pt x="214" y="58"/>
                  <a:pt x="214" y="57"/>
                  <a:pt x="213" y="56"/>
                </a:cubicBezTo>
                <a:cubicBezTo>
                  <a:pt x="213" y="55"/>
                  <a:pt x="212" y="55"/>
                  <a:pt x="212" y="54"/>
                </a:cubicBezTo>
                <a:cubicBezTo>
                  <a:pt x="211" y="55"/>
                  <a:pt x="211" y="55"/>
                  <a:pt x="210" y="56"/>
                </a:cubicBezTo>
                <a:cubicBezTo>
                  <a:pt x="210" y="56"/>
                  <a:pt x="210" y="57"/>
                  <a:pt x="210" y="57"/>
                </a:cubicBezTo>
                <a:cubicBezTo>
                  <a:pt x="210" y="58"/>
                  <a:pt x="211" y="59"/>
                  <a:pt x="211" y="60"/>
                </a:cubicBezTo>
                <a:close/>
                <a:moveTo>
                  <a:pt x="230" y="84"/>
                </a:moveTo>
                <a:cubicBezTo>
                  <a:pt x="229" y="84"/>
                  <a:pt x="229" y="83"/>
                  <a:pt x="229" y="82"/>
                </a:cubicBezTo>
                <a:cubicBezTo>
                  <a:pt x="228" y="82"/>
                  <a:pt x="228" y="81"/>
                  <a:pt x="227" y="81"/>
                </a:cubicBezTo>
                <a:cubicBezTo>
                  <a:pt x="227" y="81"/>
                  <a:pt x="226" y="86"/>
                  <a:pt x="227" y="87"/>
                </a:cubicBezTo>
                <a:cubicBezTo>
                  <a:pt x="228" y="86"/>
                  <a:pt x="229" y="86"/>
                  <a:pt x="230" y="84"/>
                </a:cubicBezTo>
                <a:close/>
                <a:moveTo>
                  <a:pt x="21" y="43"/>
                </a:moveTo>
                <a:cubicBezTo>
                  <a:pt x="17" y="43"/>
                  <a:pt x="14" y="43"/>
                  <a:pt x="11" y="43"/>
                </a:cubicBezTo>
                <a:cubicBezTo>
                  <a:pt x="11" y="43"/>
                  <a:pt x="11" y="44"/>
                  <a:pt x="10" y="44"/>
                </a:cubicBezTo>
                <a:cubicBezTo>
                  <a:pt x="11" y="44"/>
                  <a:pt x="11" y="44"/>
                  <a:pt x="11" y="44"/>
                </a:cubicBezTo>
                <a:cubicBezTo>
                  <a:pt x="14" y="44"/>
                  <a:pt x="17" y="45"/>
                  <a:pt x="19" y="45"/>
                </a:cubicBezTo>
                <a:cubicBezTo>
                  <a:pt x="20" y="45"/>
                  <a:pt x="20" y="45"/>
                  <a:pt x="21" y="43"/>
                </a:cubicBezTo>
                <a:close/>
                <a:moveTo>
                  <a:pt x="73" y="91"/>
                </a:moveTo>
                <a:cubicBezTo>
                  <a:pt x="73" y="90"/>
                  <a:pt x="73" y="89"/>
                  <a:pt x="73" y="88"/>
                </a:cubicBezTo>
                <a:cubicBezTo>
                  <a:pt x="70" y="88"/>
                  <a:pt x="69" y="88"/>
                  <a:pt x="68" y="90"/>
                </a:cubicBezTo>
                <a:cubicBezTo>
                  <a:pt x="68" y="91"/>
                  <a:pt x="69" y="91"/>
                  <a:pt x="69" y="91"/>
                </a:cubicBezTo>
                <a:cubicBezTo>
                  <a:pt x="70" y="91"/>
                  <a:pt x="71" y="91"/>
                  <a:pt x="73" y="91"/>
                </a:cubicBezTo>
                <a:close/>
                <a:moveTo>
                  <a:pt x="103" y="77"/>
                </a:moveTo>
                <a:cubicBezTo>
                  <a:pt x="102" y="77"/>
                  <a:pt x="102" y="77"/>
                  <a:pt x="101" y="77"/>
                </a:cubicBezTo>
                <a:cubicBezTo>
                  <a:pt x="99" y="77"/>
                  <a:pt x="99" y="77"/>
                  <a:pt x="98" y="78"/>
                </a:cubicBezTo>
                <a:cubicBezTo>
                  <a:pt x="98" y="79"/>
                  <a:pt x="97" y="79"/>
                  <a:pt x="97" y="80"/>
                </a:cubicBezTo>
                <a:cubicBezTo>
                  <a:pt x="97" y="80"/>
                  <a:pt x="97" y="80"/>
                  <a:pt x="97" y="80"/>
                </a:cubicBezTo>
                <a:cubicBezTo>
                  <a:pt x="98" y="80"/>
                  <a:pt x="99" y="80"/>
                  <a:pt x="101" y="80"/>
                </a:cubicBezTo>
                <a:cubicBezTo>
                  <a:pt x="101" y="80"/>
                  <a:pt x="101" y="80"/>
                  <a:pt x="101" y="80"/>
                </a:cubicBezTo>
                <a:cubicBezTo>
                  <a:pt x="102" y="79"/>
                  <a:pt x="102" y="78"/>
                  <a:pt x="103" y="77"/>
                </a:cubicBezTo>
                <a:close/>
                <a:moveTo>
                  <a:pt x="53" y="71"/>
                </a:moveTo>
                <a:cubicBezTo>
                  <a:pt x="51" y="72"/>
                  <a:pt x="50" y="74"/>
                  <a:pt x="49" y="75"/>
                </a:cubicBezTo>
                <a:cubicBezTo>
                  <a:pt x="49" y="76"/>
                  <a:pt x="49" y="77"/>
                  <a:pt x="50" y="78"/>
                </a:cubicBezTo>
                <a:cubicBezTo>
                  <a:pt x="51" y="76"/>
                  <a:pt x="52" y="74"/>
                  <a:pt x="53" y="72"/>
                </a:cubicBezTo>
                <a:cubicBezTo>
                  <a:pt x="53" y="71"/>
                  <a:pt x="53" y="71"/>
                  <a:pt x="53" y="71"/>
                </a:cubicBezTo>
                <a:close/>
                <a:moveTo>
                  <a:pt x="138" y="69"/>
                </a:moveTo>
                <a:cubicBezTo>
                  <a:pt x="138" y="69"/>
                  <a:pt x="137" y="69"/>
                  <a:pt x="137" y="69"/>
                </a:cubicBezTo>
                <a:cubicBezTo>
                  <a:pt x="135" y="69"/>
                  <a:pt x="135" y="69"/>
                  <a:pt x="134" y="71"/>
                </a:cubicBezTo>
                <a:cubicBezTo>
                  <a:pt x="133" y="71"/>
                  <a:pt x="133" y="72"/>
                  <a:pt x="133" y="73"/>
                </a:cubicBezTo>
                <a:cubicBezTo>
                  <a:pt x="134" y="73"/>
                  <a:pt x="134" y="73"/>
                  <a:pt x="135" y="73"/>
                </a:cubicBezTo>
                <a:cubicBezTo>
                  <a:pt x="135" y="73"/>
                  <a:pt x="135" y="73"/>
                  <a:pt x="136" y="72"/>
                </a:cubicBezTo>
                <a:cubicBezTo>
                  <a:pt x="137" y="71"/>
                  <a:pt x="137" y="70"/>
                  <a:pt x="138" y="69"/>
                </a:cubicBezTo>
                <a:close/>
                <a:moveTo>
                  <a:pt x="196" y="90"/>
                </a:moveTo>
                <a:cubicBezTo>
                  <a:pt x="196" y="90"/>
                  <a:pt x="196" y="90"/>
                  <a:pt x="196" y="90"/>
                </a:cubicBezTo>
                <a:cubicBezTo>
                  <a:pt x="195" y="91"/>
                  <a:pt x="193" y="92"/>
                  <a:pt x="194" y="94"/>
                </a:cubicBezTo>
                <a:cubicBezTo>
                  <a:pt x="194" y="95"/>
                  <a:pt x="194" y="95"/>
                  <a:pt x="194" y="96"/>
                </a:cubicBezTo>
                <a:cubicBezTo>
                  <a:pt x="194" y="96"/>
                  <a:pt x="194" y="97"/>
                  <a:pt x="194" y="97"/>
                </a:cubicBezTo>
                <a:cubicBezTo>
                  <a:pt x="195" y="96"/>
                  <a:pt x="195" y="95"/>
                  <a:pt x="196" y="94"/>
                </a:cubicBezTo>
                <a:cubicBezTo>
                  <a:pt x="196" y="94"/>
                  <a:pt x="196" y="94"/>
                  <a:pt x="196" y="93"/>
                </a:cubicBezTo>
                <a:cubicBezTo>
                  <a:pt x="196" y="92"/>
                  <a:pt x="196" y="91"/>
                  <a:pt x="196" y="90"/>
                </a:cubicBezTo>
                <a:close/>
                <a:moveTo>
                  <a:pt x="59" y="67"/>
                </a:moveTo>
                <a:cubicBezTo>
                  <a:pt x="60" y="67"/>
                  <a:pt x="61" y="67"/>
                  <a:pt x="62" y="68"/>
                </a:cubicBezTo>
                <a:cubicBezTo>
                  <a:pt x="63" y="68"/>
                  <a:pt x="63" y="68"/>
                  <a:pt x="64" y="67"/>
                </a:cubicBezTo>
                <a:cubicBezTo>
                  <a:pt x="63" y="66"/>
                  <a:pt x="63" y="65"/>
                  <a:pt x="62" y="64"/>
                </a:cubicBezTo>
                <a:cubicBezTo>
                  <a:pt x="60" y="64"/>
                  <a:pt x="60" y="66"/>
                  <a:pt x="59" y="67"/>
                </a:cubicBezTo>
                <a:close/>
                <a:moveTo>
                  <a:pt x="15" y="90"/>
                </a:moveTo>
                <a:cubicBezTo>
                  <a:pt x="16" y="89"/>
                  <a:pt x="16" y="88"/>
                  <a:pt x="16" y="88"/>
                </a:cubicBezTo>
                <a:cubicBezTo>
                  <a:pt x="17" y="86"/>
                  <a:pt x="16" y="86"/>
                  <a:pt x="16" y="85"/>
                </a:cubicBezTo>
                <a:cubicBezTo>
                  <a:pt x="15" y="85"/>
                  <a:pt x="15" y="85"/>
                  <a:pt x="15" y="86"/>
                </a:cubicBezTo>
                <a:cubicBezTo>
                  <a:pt x="14" y="86"/>
                  <a:pt x="14" y="85"/>
                  <a:pt x="14" y="85"/>
                </a:cubicBezTo>
                <a:cubicBezTo>
                  <a:pt x="13" y="86"/>
                  <a:pt x="13" y="87"/>
                  <a:pt x="13" y="89"/>
                </a:cubicBezTo>
                <a:cubicBezTo>
                  <a:pt x="14" y="89"/>
                  <a:pt x="15" y="89"/>
                  <a:pt x="15" y="90"/>
                </a:cubicBezTo>
                <a:close/>
                <a:moveTo>
                  <a:pt x="204" y="52"/>
                </a:moveTo>
                <a:cubicBezTo>
                  <a:pt x="204" y="54"/>
                  <a:pt x="202" y="54"/>
                  <a:pt x="202" y="56"/>
                </a:cubicBezTo>
                <a:cubicBezTo>
                  <a:pt x="203" y="57"/>
                  <a:pt x="204" y="57"/>
                  <a:pt x="205" y="57"/>
                </a:cubicBezTo>
                <a:cubicBezTo>
                  <a:pt x="205" y="57"/>
                  <a:pt x="206" y="56"/>
                  <a:pt x="206" y="56"/>
                </a:cubicBezTo>
                <a:cubicBezTo>
                  <a:pt x="206" y="55"/>
                  <a:pt x="205" y="53"/>
                  <a:pt x="204" y="52"/>
                </a:cubicBezTo>
                <a:close/>
                <a:moveTo>
                  <a:pt x="121" y="61"/>
                </a:moveTo>
                <a:cubicBezTo>
                  <a:pt x="120" y="60"/>
                  <a:pt x="119" y="59"/>
                  <a:pt x="119" y="57"/>
                </a:cubicBezTo>
                <a:cubicBezTo>
                  <a:pt x="118" y="58"/>
                  <a:pt x="117" y="59"/>
                  <a:pt x="117" y="60"/>
                </a:cubicBezTo>
                <a:cubicBezTo>
                  <a:pt x="117" y="61"/>
                  <a:pt x="118" y="62"/>
                  <a:pt x="118" y="64"/>
                </a:cubicBezTo>
                <a:cubicBezTo>
                  <a:pt x="119" y="63"/>
                  <a:pt x="120" y="62"/>
                  <a:pt x="121" y="61"/>
                </a:cubicBezTo>
                <a:close/>
                <a:moveTo>
                  <a:pt x="171" y="87"/>
                </a:moveTo>
                <a:cubicBezTo>
                  <a:pt x="173" y="84"/>
                  <a:pt x="174" y="82"/>
                  <a:pt x="175" y="80"/>
                </a:cubicBezTo>
                <a:cubicBezTo>
                  <a:pt x="175" y="80"/>
                  <a:pt x="175" y="79"/>
                  <a:pt x="175" y="79"/>
                </a:cubicBezTo>
                <a:cubicBezTo>
                  <a:pt x="173" y="81"/>
                  <a:pt x="172" y="83"/>
                  <a:pt x="170" y="85"/>
                </a:cubicBezTo>
                <a:cubicBezTo>
                  <a:pt x="170" y="85"/>
                  <a:pt x="171" y="86"/>
                  <a:pt x="171" y="87"/>
                </a:cubicBezTo>
                <a:close/>
                <a:moveTo>
                  <a:pt x="91" y="50"/>
                </a:moveTo>
                <a:cubicBezTo>
                  <a:pt x="93" y="50"/>
                  <a:pt x="94" y="50"/>
                  <a:pt x="96" y="50"/>
                </a:cubicBezTo>
                <a:cubicBezTo>
                  <a:pt x="96" y="50"/>
                  <a:pt x="96" y="49"/>
                  <a:pt x="97" y="49"/>
                </a:cubicBezTo>
                <a:cubicBezTo>
                  <a:pt x="97" y="49"/>
                  <a:pt x="98" y="49"/>
                  <a:pt x="98" y="49"/>
                </a:cubicBezTo>
                <a:cubicBezTo>
                  <a:pt x="99" y="49"/>
                  <a:pt x="99" y="49"/>
                  <a:pt x="99" y="48"/>
                </a:cubicBezTo>
                <a:cubicBezTo>
                  <a:pt x="97" y="48"/>
                  <a:pt x="95" y="48"/>
                  <a:pt x="93" y="48"/>
                </a:cubicBezTo>
                <a:cubicBezTo>
                  <a:pt x="93" y="48"/>
                  <a:pt x="93" y="48"/>
                  <a:pt x="93" y="49"/>
                </a:cubicBezTo>
                <a:cubicBezTo>
                  <a:pt x="92" y="49"/>
                  <a:pt x="92" y="50"/>
                  <a:pt x="91" y="50"/>
                </a:cubicBezTo>
                <a:close/>
                <a:moveTo>
                  <a:pt x="140" y="92"/>
                </a:moveTo>
                <a:cubicBezTo>
                  <a:pt x="139" y="91"/>
                  <a:pt x="138" y="90"/>
                  <a:pt x="137" y="89"/>
                </a:cubicBezTo>
                <a:cubicBezTo>
                  <a:pt x="136" y="90"/>
                  <a:pt x="135" y="91"/>
                  <a:pt x="134" y="92"/>
                </a:cubicBezTo>
                <a:cubicBezTo>
                  <a:pt x="136" y="92"/>
                  <a:pt x="138" y="92"/>
                  <a:pt x="140" y="92"/>
                </a:cubicBezTo>
                <a:close/>
                <a:moveTo>
                  <a:pt x="166" y="97"/>
                </a:moveTo>
                <a:cubicBezTo>
                  <a:pt x="163" y="97"/>
                  <a:pt x="140" y="97"/>
                  <a:pt x="131" y="97"/>
                </a:cubicBezTo>
                <a:cubicBezTo>
                  <a:pt x="143" y="97"/>
                  <a:pt x="155" y="97"/>
                  <a:pt x="166" y="97"/>
                </a:cubicBezTo>
                <a:close/>
                <a:moveTo>
                  <a:pt x="145" y="72"/>
                </a:moveTo>
                <a:cubicBezTo>
                  <a:pt x="149" y="73"/>
                  <a:pt x="150" y="72"/>
                  <a:pt x="151" y="70"/>
                </a:cubicBezTo>
                <a:cubicBezTo>
                  <a:pt x="150" y="70"/>
                  <a:pt x="149" y="70"/>
                  <a:pt x="148" y="70"/>
                </a:cubicBezTo>
                <a:cubicBezTo>
                  <a:pt x="147" y="71"/>
                  <a:pt x="147" y="71"/>
                  <a:pt x="146" y="72"/>
                </a:cubicBezTo>
                <a:cubicBezTo>
                  <a:pt x="146" y="72"/>
                  <a:pt x="145" y="72"/>
                  <a:pt x="145" y="72"/>
                </a:cubicBezTo>
                <a:close/>
                <a:moveTo>
                  <a:pt x="147" y="90"/>
                </a:moveTo>
                <a:cubicBezTo>
                  <a:pt x="147" y="90"/>
                  <a:pt x="147" y="90"/>
                  <a:pt x="147" y="91"/>
                </a:cubicBezTo>
                <a:cubicBezTo>
                  <a:pt x="149" y="89"/>
                  <a:pt x="151" y="87"/>
                  <a:pt x="153" y="85"/>
                </a:cubicBezTo>
                <a:cubicBezTo>
                  <a:pt x="152" y="84"/>
                  <a:pt x="152" y="83"/>
                  <a:pt x="151" y="83"/>
                </a:cubicBezTo>
                <a:cubicBezTo>
                  <a:pt x="150" y="85"/>
                  <a:pt x="148" y="88"/>
                  <a:pt x="147" y="90"/>
                </a:cubicBezTo>
                <a:close/>
                <a:moveTo>
                  <a:pt x="76" y="66"/>
                </a:moveTo>
                <a:cubicBezTo>
                  <a:pt x="75" y="67"/>
                  <a:pt x="74" y="68"/>
                  <a:pt x="73" y="70"/>
                </a:cubicBezTo>
                <a:cubicBezTo>
                  <a:pt x="75" y="70"/>
                  <a:pt x="75" y="70"/>
                  <a:pt x="76" y="70"/>
                </a:cubicBezTo>
                <a:cubicBezTo>
                  <a:pt x="77" y="69"/>
                  <a:pt x="77" y="69"/>
                  <a:pt x="78" y="68"/>
                </a:cubicBezTo>
                <a:cubicBezTo>
                  <a:pt x="77" y="67"/>
                  <a:pt x="77" y="67"/>
                  <a:pt x="76" y="66"/>
                </a:cubicBezTo>
                <a:close/>
                <a:moveTo>
                  <a:pt x="93" y="86"/>
                </a:moveTo>
                <a:cubicBezTo>
                  <a:pt x="94" y="86"/>
                  <a:pt x="95" y="86"/>
                  <a:pt x="96" y="86"/>
                </a:cubicBezTo>
                <a:cubicBezTo>
                  <a:pt x="97" y="86"/>
                  <a:pt x="98" y="86"/>
                  <a:pt x="97" y="85"/>
                </a:cubicBezTo>
                <a:cubicBezTo>
                  <a:pt x="97" y="84"/>
                  <a:pt x="96" y="83"/>
                  <a:pt x="95" y="84"/>
                </a:cubicBezTo>
                <a:cubicBezTo>
                  <a:pt x="95" y="84"/>
                  <a:pt x="94" y="84"/>
                  <a:pt x="94" y="84"/>
                </a:cubicBezTo>
                <a:cubicBezTo>
                  <a:pt x="93" y="84"/>
                  <a:pt x="93" y="84"/>
                  <a:pt x="93" y="85"/>
                </a:cubicBezTo>
                <a:cubicBezTo>
                  <a:pt x="93" y="85"/>
                  <a:pt x="93" y="86"/>
                  <a:pt x="93" y="86"/>
                </a:cubicBezTo>
                <a:close/>
                <a:moveTo>
                  <a:pt x="59" y="53"/>
                </a:moveTo>
                <a:cubicBezTo>
                  <a:pt x="59" y="55"/>
                  <a:pt x="60" y="56"/>
                  <a:pt x="61" y="57"/>
                </a:cubicBezTo>
                <a:cubicBezTo>
                  <a:pt x="62" y="56"/>
                  <a:pt x="63" y="54"/>
                  <a:pt x="63" y="53"/>
                </a:cubicBezTo>
                <a:cubicBezTo>
                  <a:pt x="62" y="53"/>
                  <a:pt x="60" y="53"/>
                  <a:pt x="59" y="53"/>
                </a:cubicBezTo>
                <a:close/>
                <a:moveTo>
                  <a:pt x="192" y="84"/>
                </a:moveTo>
                <a:cubicBezTo>
                  <a:pt x="192" y="84"/>
                  <a:pt x="192" y="84"/>
                  <a:pt x="191" y="84"/>
                </a:cubicBezTo>
                <a:cubicBezTo>
                  <a:pt x="190" y="86"/>
                  <a:pt x="188" y="88"/>
                  <a:pt x="186" y="90"/>
                </a:cubicBezTo>
                <a:cubicBezTo>
                  <a:pt x="186" y="91"/>
                  <a:pt x="187" y="91"/>
                  <a:pt x="187" y="91"/>
                </a:cubicBezTo>
                <a:cubicBezTo>
                  <a:pt x="188" y="90"/>
                  <a:pt x="190" y="88"/>
                  <a:pt x="191" y="86"/>
                </a:cubicBezTo>
                <a:cubicBezTo>
                  <a:pt x="191" y="86"/>
                  <a:pt x="191" y="86"/>
                  <a:pt x="191" y="86"/>
                </a:cubicBezTo>
                <a:cubicBezTo>
                  <a:pt x="192" y="85"/>
                  <a:pt x="192" y="85"/>
                  <a:pt x="192" y="84"/>
                </a:cubicBezTo>
                <a:close/>
                <a:moveTo>
                  <a:pt x="185" y="69"/>
                </a:moveTo>
                <a:cubicBezTo>
                  <a:pt x="186" y="72"/>
                  <a:pt x="185" y="73"/>
                  <a:pt x="182" y="73"/>
                </a:cubicBezTo>
                <a:cubicBezTo>
                  <a:pt x="183" y="74"/>
                  <a:pt x="183" y="75"/>
                  <a:pt x="183" y="75"/>
                </a:cubicBezTo>
                <a:cubicBezTo>
                  <a:pt x="184" y="74"/>
                  <a:pt x="185" y="73"/>
                  <a:pt x="186" y="72"/>
                </a:cubicBezTo>
                <a:cubicBezTo>
                  <a:pt x="186" y="71"/>
                  <a:pt x="186" y="71"/>
                  <a:pt x="186" y="71"/>
                </a:cubicBezTo>
                <a:cubicBezTo>
                  <a:pt x="186" y="70"/>
                  <a:pt x="186" y="69"/>
                  <a:pt x="186" y="67"/>
                </a:cubicBezTo>
                <a:cubicBezTo>
                  <a:pt x="186" y="67"/>
                  <a:pt x="186" y="67"/>
                  <a:pt x="186" y="67"/>
                </a:cubicBezTo>
                <a:cubicBezTo>
                  <a:pt x="185" y="68"/>
                  <a:pt x="185" y="68"/>
                  <a:pt x="185" y="69"/>
                </a:cubicBezTo>
                <a:close/>
                <a:moveTo>
                  <a:pt x="144" y="70"/>
                </a:moveTo>
                <a:cubicBezTo>
                  <a:pt x="143" y="69"/>
                  <a:pt x="143" y="69"/>
                  <a:pt x="143" y="69"/>
                </a:cubicBezTo>
                <a:cubicBezTo>
                  <a:pt x="142" y="69"/>
                  <a:pt x="142" y="69"/>
                  <a:pt x="141" y="70"/>
                </a:cubicBezTo>
                <a:cubicBezTo>
                  <a:pt x="141" y="70"/>
                  <a:pt x="140" y="71"/>
                  <a:pt x="139" y="72"/>
                </a:cubicBezTo>
                <a:cubicBezTo>
                  <a:pt x="139" y="73"/>
                  <a:pt x="139" y="73"/>
                  <a:pt x="139" y="73"/>
                </a:cubicBezTo>
                <a:cubicBezTo>
                  <a:pt x="142" y="73"/>
                  <a:pt x="142" y="73"/>
                  <a:pt x="144" y="70"/>
                </a:cubicBezTo>
                <a:close/>
                <a:moveTo>
                  <a:pt x="195" y="130"/>
                </a:moveTo>
                <a:cubicBezTo>
                  <a:pt x="197" y="127"/>
                  <a:pt x="199" y="125"/>
                  <a:pt x="201" y="123"/>
                </a:cubicBezTo>
                <a:cubicBezTo>
                  <a:pt x="201" y="122"/>
                  <a:pt x="201" y="122"/>
                  <a:pt x="202" y="121"/>
                </a:cubicBezTo>
                <a:cubicBezTo>
                  <a:pt x="202" y="121"/>
                  <a:pt x="201" y="121"/>
                  <a:pt x="201" y="121"/>
                </a:cubicBezTo>
                <a:cubicBezTo>
                  <a:pt x="200" y="122"/>
                  <a:pt x="199" y="124"/>
                  <a:pt x="198" y="125"/>
                </a:cubicBezTo>
                <a:cubicBezTo>
                  <a:pt x="196" y="126"/>
                  <a:pt x="196" y="128"/>
                  <a:pt x="195" y="130"/>
                </a:cubicBezTo>
                <a:close/>
                <a:moveTo>
                  <a:pt x="208" y="102"/>
                </a:moveTo>
                <a:cubicBezTo>
                  <a:pt x="208" y="102"/>
                  <a:pt x="209" y="101"/>
                  <a:pt x="209" y="101"/>
                </a:cubicBezTo>
                <a:cubicBezTo>
                  <a:pt x="211" y="99"/>
                  <a:pt x="212" y="97"/>
                  <a:pt x="213" y="95"/>
                </a:cubicBezTo>
                <a:cubicBezTo>
                  <a:pt x="214" y="95"/>
                  <a:pt x="214" y="94"/>
                  <a:pt x="214" y="94"/>
                </a:cubicBezTo>
                <a:cubicBezTo>
                  <a:pt x="213" y="94"/>
                  <a:pt x="213" y="94"/>
                  <a:pt x="213" y="94"/>
                </a:cubicBezTo>
                <a:cubicBezTo>
                  <a:pt x="213" y="94"/>
                  <a:pt x="213" y="95"/>
                  <a:pt x="213" y="95"/>
                </a:cubicBezTo>
                <a:cubicBezTo>
                  <a:pt x="211" y="96"/>
                  <a:pt x="210" y="98"/>
                  <a:pt x="209" y="99"/>
                </a:cubicBezTo>
                <a:cubicBezTo>
                  <a:pt x="208" y="100"/>
                  <a:pt x="208" y="101"/>
                  <a:pt x="208" y="102"/>
                </a:cubicBezTo>
                <a:close/>
                <a:moveTo>
                  <a:pt x="181" y="76"/>
                </a:moveTo>
                <a:cubicBezTo>
                  <a:pt x="180" y="77"/>
                  <a:pt x="179" y="78"/>
                  <a:pt x="178" y="79"/>
                </a:cubicBezTo>
                <a:cubicBezTo>
                  <a:pt x="178" y="80"/>
                  <a:pt x="178" y="81"/>
                  <a:pt x="178" y="82"/>
                </a:cubicBezTo>
                <a:cubicBezTo>
                  <a:pt x="180" y="80"/>
                  <a:pt x="181" y="79"/>
                  <a:pt x="182" y="77"/>
                </a:cubicBezTo>
                <a:cubicBezTo>
                  <a:pt x="181" y="77"/>
                  <a:pt x="181" y="76"/>
                  <a:pt x="181" y="76"/>
                </a:cubicBezTo>
                <a:close/>
                <a:moveTo>
                  <a:pt x="163" y="58"/>
                </a:moveTo>
                <a:cubicBezTo>
                  <a:pt x="164" y="57"/>
                  <a:pt x="165" y="56"/>
                  <a:pt x="166" y="55"/>
                </a:cubicBezTo>
                <a:cubicBezTo>
                  <a:pt x="164" y="55"/>
                  <a:pt x="163" y="54"/>
                  <a:pt x="161" y="55"/>
                </a:cubicBezTo>
                <a:cubicBezTo>
                  <a:pt x="162" y="56"/>
                  <a:pt x="162" y="57"/>
                  <a:pt x="163" y="58"/>
                </a:cubicBezTo>
                <a:close/>
                <a:moveTo>
                  <a:pt x="105" y="66"/>
                </a:moveTo>
                <a:cubicBezTo>
                  <a:pt x="105" y="66"/>
                  <a:pt x="105" y="66"/>
                  <a:pt x="105" y="66"/>
                </a:cubicBezTo>
                <a:cubicBezTo>
                  <a:pt x="104" y="66"/>
                  <a:pt x="103" y="66"/>
                  <a:pt x="102" y="66"/>
                </a:cubicBezTo>
                <a:cubicBezTo>
                  <a:pt x="102" y="66"/>
                  <a:pt x="102" y="66"/>
                  <a:pt x="102" y="67"/>
                </a:cubicBezTo>
                <a:cubicBezTo>
                  <a:pt x="101" y="67"/>
                  <a:pt x="100" y="68"/>
                  <a:pt x="100" y="69"/>
                </a:cubicBezTo>
                <a:cubicBezTo>
                  <a:pt x="101" y="69"/>
                  <a:pt x="101" y="70"/>
                  <a:pt x="101" y="70"/>
                </a:cubicBezTo>
                <a:cubicBezTo>
                  <a:pt x="102" y="70"/>
                  <a:pt x="102" y="70"/>
                  <a:pt x="102" y="69"/>
                </a:cubicBezTo>
                <a:cubicBezTo>
                  <a:pt x="103" y="68"/>
                  <a:pt x="104" y="67"/>
                  <a:pt x="105" y="66"/>
                </a:cubicBezTo>
                <a:close/>
                <a:moveTo>
                  <a:pt x="43" y="69"/>
                </a:moveTo>
                <a:cubicBezTo>
                  <a:pt x="43" y="69"/>
                  <a:pt x="43" y="69"/>
                  <a:pt x="43" y="69"/>
                </a:cubicBezTo>
                <a:cubicBezTo>
                  <a:pt x="44" y="66"/>
                  <a:pt x="46" y="64"/>
                  <a:pt x="47" y="62"/>
                </a:cubicBezTo>
                <a:cubicBezTo>
                  <a:pt x="47" y="61"/>
                  <a:pt x="47" y="61"/>
                  <a:pt x="47" y="61"/>
                </a:cubicBezTo>
                <a:cubicBezTo>
                  <a:pt x="47" y="61"/>
                  <a:pt x="46" y="61"/>
                  <a:pt x="46" y="62"/>
                </a:cubicBezTo>
                <a:cubicBezTo>
                  <a:pt x="45" y="63"/>
                  <a:pt x="44" y="64"/>
                  <a:pt x="43" y="66"/>
                </a:cubicBezTo>
                <a:cubicBezTo>
                  <a:pt x="42" y="67"/>
                  <a:pt x="42" y="68"/>
                  <a:pt x="43" y="69"/>
                </a:cubicBezTo>
                <a:close/>
                <a:moveTo>
                  <a:pt x="49" y="92"/>
                </a:moveTo>
                <a:cubicBezTo>
                  <a:pt x="49" y="92"/>
                  <a:pt x="49" y="92"/>
                  <a:pt x="49" y="92"/>
                </a:cubicBezTo>
                <a:cubicBezTo>
                  <a:pt x="51" y="92"/>
                  <a:pt x="52" y="92"/>
                  <a:pt x="53" y="92"/>
                </a:cubicBezTo>
                <a:cubicBezTo>
                  <a:pt x="53" y="91"/>
                  <a:pt x="53" y="91"/>
                  <a:pt x="53" y="90"/>
                </a:cubicBezTo>
                <a:cubicBezTo>
                  <a:pt x="53" y="90"/>
                  <a:pt x="52" y="90"/>
                  <a:pt x="51" y="90"/>
                </a:cubicBezTo>
                <a:cubicBezTo>
                  <a:pt x="51" y="90"/>
                  <a:pt x="51" y="90"/>
                  <a:pt x="50" y="90"/>
                </a:cubicBezTo>
                <a:cubicBezTo>
                  <a:pt x="50" y="91"/>
                  <a:pt x="50" y="91"/>
                  <a:pt x="49" y="92"/>
                </a:cubicBezTo>
                <a:close/>
                <a:moveTo>
                  <a:pt x="149" y="76"/>
                </a:moveTo>
                <a:cubicBezTo>
                  <a:pt x="149" y="77"/>
                  <a:pt x="150" y="77"/>
                  <a:pt x="150" y="77"/>
                </a:cubicBezTo>
                <a:cubicBezTo>
                  <a:pt x="151" y="78"/>
                  <a:pt x="152" y="78"/>
                  <a:pt x="152" y="77"/>
                </a:cubicBezTo>
                <a:cubicBezTo>
                  <a:pt x="153" y="77"/>
                  <a:pt x="153" y="76"/>
                  <a:pt x="154" y="75"/>
                </a:cubicBezTo>
                <a:cubicBezTo>
                  <a:pt x="153" y="75"/>
                  <a:pt x="152" y="75"/>
                  <a:pt x="152" y="75"/>
                </a:cubicBezTo>
                <a:cubicBezTo>
                  <a:pt x="150" y="75"/>
                  <a:pt x="150" y="75"/>
                  <a:pt x="149" y="76"/>
                </a:cubicBezTo>
                <a:close/>
                <a:moveTo>
                  <a:pt x="202" y="86"/>
                </a:moveTo>
                <a:cubicBezTo>
                  <a:pt x="201" y="86"/>
                  <a:pt x="201" y="85"/>
                  <a:pt x="201" y="85"/>
                </a:cubicBezTo>
                <a:cubicBezTo>
                  <a:pt x="201" y="85"/>
                  <a:pt x="201" y="85"/>
                  <a:pt x="201" y="85"/>
                </a:cubicBezTo>
                <a:cubicBezTo>
                  <a:pt x="198" y="87"/>
                  <a:pt x="198" y="87"/>
                  <a:pt x="199" y="90"/>
                </a:cubicBezTo>
                <a:cubicBezTo>
                  <a:pt x="200" y="89"/>
                  <a:pt x="201" y="88"/>
                  <a:pt x="202" y="86"/>
                </a:cubicBezTo>
                <a:close/>
                <a:moveTo>
                  <a:pt x="116" y="48"/>
                </a:moveTo>
                <a:cubicBezTo>
                  <a:pt x="117" y="49"/>
                  <a:pt x="117" y="50"/>
                  <a:pt x="118" y="50"/>
                </a:cubicBezTo>
                <a:cubicBezTo>
                  <a:pt x="118" y="51"/>
                  <a:pt x="118" y="51"/>
                  <a:pt x="119" y="50"/>
                </a:cubicBezTo>
                <a:cubicBezTo>
                  <a:pt x="120" y="50"/>
                  <a:pt x="120" y="49"/>
                  <a:pt x="121" y="48"/>
                </a:cubicBezTo>
                <a:cubicBezTo>
                  <a:pt x="119" y="48"/>
                  <a:pt x="118" y="48"/>
                  <a:pt x="116" y="48"/>
                </a:cubicBezTo>
                <a:close/>
                <a:moveTo>
                  <a:pt x="146" y="86"/>
                </a:moveTo>
                <a:cubicBezTo>
                  <a:pt x="148" y="84"/>
                  <a:pt x="149" y="82"/>
                  <a:pt x="150" y="81"/>
                </a:cubicBezTo>
                <a:cubicBezTo>
                  <a:pt x="149" y="81"/>
                  <a:pt x="148" y="81"/>
                  <a:pt x="147" y="81"/>
                </a:cubicBezTo>
                <a:cubicBezTo>
                  <a:pt x="147" y="82"/>
                  <a:pt x="147" y="84"/>
                  <a:pt x="146" y="86"/>
                </a:cubicBezTo>
                <a:close/>
                <a:moveTo>
                  <a:pt x="15" y="70"/>
                </a:moveTo>
                <a:cubicBezTo>
                  <a:pt x="15" y="71"/>
                  <a:pt x="14" y="72"/>
                  <a:pt x="14" y="73"/>
                </a:cubicBezTo>
                <a:cubicBezTo>
                  <a:pt x="14" y="74"/>
                  <a:pt x="15" y="74"/>
                  <a:pt x="15" y="75"/>
                </a:cubicBezTo>
                <a:cubicBezTo>
                  <a:pt x="16" y="74"/>
                  <a:pt x="17" y="72"/>
                  <a:pt x="15" y="70"/>
                </a:cubicBezTo>
                <a:close/>
                <a:moveTo>
                  <a:pt x="116" y="66"/>
                </a:moveTo>
                <a:cubicBezTo>
                  <a:pt x="116" y="66"/>
                  <a:pt x="116" y="66"/>
                  <a:pt x="116" y="66"/>
                </a:cubicBezTo>
                <a:cubicBezTo>
                  <a:pt x="115" y="66"/>
                  <a:pt x="115" y="66"/>
                  <a:pt x="114" y="66"/>
                </a:cubicBezTo>
                <a:cubicBezTo>
                  <a:pt x="113" y="66"/>
                  <a:pt x="112" y="66"/>
                  <a:pt x="112" y="67"/>
                </a:cubicBezTo>
                <a:cubicBezTo>
                  <a:pt x="112" y="68"/>
                  <a:pt x="113" y="69"/>
                  <a:pt x="114" y="69"/>
                </a:cubicBezTo>
                <a:cubicBezTo>
                  <a:pt x="114" y="68"/>
                  <a:pt x="115" y="67"/>
                  <a:pt x="116" y="66"/>
                </a:cubicBezTo>
                <a:close/>
                <a:moveTo>
                  <a:pt x="212" y="103"/>
                </a:moveTo>
                <a:cubicBezTo>
                  <a:pt x="213" y="102"/>
                  <a:pt x="214" y="100"/>
                  <a:pt x="216" y="99"/>
                </a:cubicBezTo>
                <a:cubicBezTo>
                  <a:pt x="215" y="99"/>
                  <a:pt x="215" y="98"/>
                  <a:pt x="215" y="97"/>
                </a:cubicBezTo>
                <a:cubicBezTo>
                  <a:pt x="214" y="98"/>
                  <a:pt x="213" y="99"/>
                  <a:pt x="213" y="100"/>
                </a:cubicBezTo>
                <a:cubicBezTo>
                  <a:pt x="212" y="101"/>
                  <a:pt x="212" y="102"/>
                  <a:pt x="212" y="103"/>
                </a:cubicBezTo>
                <a:close/>
                <a:moveTo>
                  <a:pt x="97" y="60"/>
                </a:moveTo>
                <a:cubicBezTo>
                  <a:pt x="95" y="62"/>
                  <a:pt x="94" y="64"/>
                  <a:pt x="94" y="65"/>
                </a:cubicBezTo>
                <a:cubicBezTo>
                  <a:pt x="95" y="65"/>
                  <a:pt x="96" y="64"/>
                  <a:pt x="97" y="64"/>
                </a:cubicBezTo>
                <a:cubicBezTo>
                  <a:pt x="97" y="63"/>
                  <a:pt x="97" y="62"/>
                  <a:pt x="97" y="60"/>
                </a:cubicBezTo>
                <a:close/>
                <a:moveTo>
                  <a:pt x="104" y="94"/>
                </a:moveTo>
                <a:cubicBezTo>
                  <a:pt x="104" y="93"/>
                  <a:pt x="104" y="93"/>
                  <a:pt x="104" y="93"/>
                </a:cubicBezTo>
                <a:cubicBezTo>
                  <a:pt x="103" y="93"/>
                  <a:pt x="103" y="93"/>
                  <a:pt x="103" y="93"/>
                </a:cubicBezTo>
                <a:cubicBezTo>
                  <a:pt x="100" y="93"/>
                  <a:pt x="96" y="93"/>
                  <a:pt x="93" y="93"/>
                </a:cubicBezTo>
                <a:cubicBezTo>
                  <a:pt x="93" y="93"/>
                  <a:pt x="93" y="93"/>
                  <a:pt x="93" y="93"/>
                </a:cubicBezTo>
                <a:cubicBezTo>
                  <a:pt x="92" y="93"/>
                  <a:pt x="92" y="93"/>
                  <a:pt x="92" y="93"/>
                </a:cubicBezTo>
                <a:cubicBezTo>
                  <a:pt x="96" y="93"/>
                  <a:pt x="100" y="94"/>
                  <a:pt x="104" y="94"/>
                </a:cubicBezTo>
                <a:close/>
                <a:moveTo>
                  <a:pt x="208" y="48"/>
                </a:moveTo>
                <a:cubicBezTo>
                  <a:pt x="207" y="49"/>
                  <a:pt x="207" y="49"/>
                  <a:pt x="207" y="50"/>
                </a:cubicBezTo>
                <a:cubicBezTo>
                  <a:pt x="207" y="51"/>
                  <a:pt x="208" y="52"/>
                  <a:pt x="208" y="54"/>
                </a:cubicBezTo>
                <a:cubicBezTo>
                  <a:pt x="209" y="53"/>
                  <a:pt x="209" y="52"/>
                  <a:pt x="210" y="52"/>
                </a:cubicBezTo>
                <a:cubicBezTo>
                  <a:pt x="209" y="51"/>
                  <a:pt x="208" y="50"/>
                  <a:pt x="208" y="48"/>
                </a:cubicBezTo>
                <a:close/>
                <a:moveTo>
                  <a:pt x="125" y="69"/>
                </a:moveTo>
                <a:cubicBezTo>
                  <a:pt x="122" y="69"/>
                  <a:pt x="122" y="69"/>
                  <a:pt x="121" y="71"/>
                </a:cubicBezTo>
                <a:cubicBezTo>
                  <a:pt x="121" y="72"/>
                  <a:pt x="122" y="72"/>
                  <a:pt x="122" y="72"/>
                </a:cubicBezTo>
                <a:cubicBezTo>
                  <a:pt x="123" y="72"/>
                  <a:pt x="123" y="72"/>
                  <a:pt x="123" y="72"/>
                </a:cubicBezTo>
                <a:cubicBezTo>
                  <a:pt x="124" y="71"/>
                  <a:pt x="125" y="70"/>
                  <a:pt x="125" y="69"/>
                </a:cubicBezTo>
                <a:close/>
                <a:moveTo>
                  <a:pt x="189" y="62"/>
                </a:moveTo>
                <a:cubicBezTo>
                  <a:pt x="189" y="63"/>
                  <a:pt x="188" y="63"/>
                  <a:pt x="188" y="64"/>
                </a:cubicBezTo>
                <a:cubicBezTo>
                  <a:pt x="188" y="65"/>
                  <a:pt x="188" y="67"/>
                  <a:pt x="189" y="68"/>
                </a:cubicBezTo>
                <a:cubicBezTo>
                  <a:pt x="189" y="68"/>
                  <a:pt x="190" y="67"/>
                  <a:pt x="190" y="66"/>
                </a:cubicBezTo>
                <a:cubicBezTo>
                  <a:pt x="190" y="66"/>
                  <a:pt x="190" y="66"/>
                  <a:pt x="190" y="65"/>
                </a:cubicBezTo>
                <a:cubicBezTo>
                  <a:pt x="190" y="65"/>
                  <a:pt x="189" y="64"/>
                  <a:pt x="189" y="62"/>
                </a:cubicBezTo>
                <a:close/>
                <a:moveTo>
                  <a:pt x="61" y="90"/>
                </a:moveTo>
                <a:cubicBezTo>
                  <a:pt x="61" y="90"/>
                  <a:pt x="61" y="91"/>
                  <a:pt x="61" y="92"/>
                </a:cubicBezTo>
                <a:cubicBezTo>
                  <a:pt x="63" y="92"/>
                  <a:pt x="64" y="91"/>
                  <a:pt x="66" y="91"/>
                </a:cubicBezTo>
                <a:cubicBezTo>
                  <a:pt x="65" y="91"/>
                  <a:pt x="65" y="90"/>
                  <a:pt x="64" y="90"/>
                </a:cubicBezTo>
                <a:cubicBezTo>
                  <a:pt x="63" y="90"/>
                  <a:pt x="62" y="90"/>
                  <a:pt x="61" y="90"/>
                </a:cubicBezTo>
                <a:close/>
                <a:moveTo>
                  <a:pt x="107" y="71"/>
                </a:moveTo>
                <a:cubicBezTo>
                  <a:pt x="108" y="70"/>
                  <a:pt x="108" y="68"/>
                  <a:pt x="109" y="67"/>
                </a:cubicBezTo>
                <a:cubicBezTo>
                  <a:pt x="109" y="67"/>
                  <a:pt x="108" y="67"/>
                  <a:pt x="108" y="66"/>
                </a:cubicBezTo>
                <a:cubicBezTo>
                  <a:pt x="107" y="68"/>
                  <a:pt x="106" y="69"/>
                  <a:pt x="105" y="70"/>
                </a:cubicBezTo>
                <a:cubicBezTo>
                  <a:pt x="106" y="70"/>
                  <a:pt x="106" y="71"/>
                  <a:pt x="107" y="71"/>
                </a:cubicBezTo>
                <a:close/>
                <a:moveTo>
                  <a:pt x="23" y="45"/>
                </a:moveTo>
                <a:cubicBezTo>
                  <a:pt x="27" y="45"/>
                  <a:pt x="30" y="45"/>
                  <a:pt x="34" y="45"/>
                </a:cubicBezTo>
                <a:cubicBezTo>
                  <a:pt x="31" y="44"/>
                  <a:pt x="28" y="44"/>
                  <a:pt x="24" y="44"/>
                </a:cubicBezTo>
                <a:cubicBezTo>
                  <a:pt x="24" y="44"/>
                  <a:pt x="24" y="44"/>
                  <a:pt x="23" y="45"/>
                </a:cubicBezTo>
                <a:close/>
                <a:moveTo>
                  <a:pt x="88" y="48"/>
                </a:moveTo>
                <a:cubicBezTo>
                  <a:pt x="86" y="48"/>
                  <a:pt x="85" y="48"/>
                  <a:pt x="83" y="48"/>
                </a:cubicBezTo>
                <a:cubicBezTo>
                  <a:pt x="84" y="49"/>
                  <a:pt x="84" y="49"/>
                  <a:pt x="84" y="50"/>
                </a:cubicBezTo>
                <a:cubicBezTo>
                  <a:pt x="85" y="51"/>
                  <a:pt x="86" y="51"/>
                  <a:pt x="86" y="50"/>
                </a:cubicBezTo>
                <a:cubicBezTo>
                  <a:pt x="87" y="50"/>
                  <a:pt x="87" y="49"/>
                  <a:pt x="88" y="48"/>
                </a:cubicBezTo>
                <a:close/>
                <a:moveTo>
                  <a:pt x="192" y="69"/>
                </a:moveTo>
                <a:cubicBezTo>
                  <a:pt x="191" y="70"/>
                  <a:pt x="190" y="71"/>
                  <a:pt x="190" y="71"/>
                </a:cubicBezTo>
                <a:cubicBezTo>
                  <a:pt x="189" y="72"/>
                  <a:pt x="189" y="73"/>
                  <a:pt x="189" y="74"/>
                </a:cubicBezTo>
                <a:cubicBezTo>
                  <a:pt x="191" y="73"/>
                  <a:pt x="193" y="72"/>
                  <a:pt x="192" y="69"/>
                </a:cubicBezTo>
                <a:close/>
                <a:moveTo>
                  <a:pt x="112" y="75"/>
                </a:moveTo>
                <a:cubicBezTo>
                  <a:pt x="112" y="76"/>
                  <a:pt x="112" y="76"/>
                  <a:pt x="113" y="76"/>
                </a:cubicBezTo>
                <a:cubicBezTo>
                  <a:pt x="114" y="77"/>
                  <a:pt x="114" y="77"/>
                  <a:pt x="115" y="76"/>
                </a:cubicBezTo>
                <a:cubicBezTo>
                  <a:pt x="115" y="76"/>
                  <a:pt x="115" y="75"/>
                  <a:pt x="115" y="75"/>
                </a:cubicBezTo>
                <a:cubicBezTo>
                  <a:pt x="114" y="73"/>
                  <a:pt x="113" y="73"/>
                  <a:pt x="112" y="75"/>
                </a:cubicBezTo>
                <a:close/>
                <a:moveTo>
                  <a:pt x="213" y="49"/>
                </a:moveTo>
                <a:cubicBezTo>
                  <a:pt x="212" y="47"/>
                  <a:pt x="211" y="46"/>
                  <a:pt x="210" y="45"/>
                </a:cubicBezTo>
                <a:cubicBezTo>
                  <a:pt x="210" y="45"/>
                  <a:pt x="209" y="46"/>
                  <a:pt x="209" y="46"/>
                </a:cubicBezTo>
                <a:cubicBezTo>
                  <a:pt x="209" y="46"/>
                  <a:pt x="209" y="47"/>
                  <a:pt x="209" y="47"/>
                </a:cubicBezTo>
                <a:cubicBezTo>
                  <a:pt x="210" y="48"/>
                  <a:pt x="211" y="49"/>
                  <a:pt x="212" y="50"/>
                </a:cubicBezTo>
                <a:cubicBezTo>
                  <a:pt x="212" y="50"/>
                  <a:pt x="212" y="49"/>
                  <a:pt x="213" y="49"/>
                </a:cubicBezTo>
                <a:close/>
                <a:moveTo>
                  <a:pt x="16" y="47"/>
                </a:moveTo>
                <a:cubicBezTo>
                  <a:pt x="17" y="48"/>
                  <a:pt x="17" y="49"/>
                  <a:pt x="16" y="50"/>
                </a:cubicBezTo>
                <a:cubicBezTo>
                  <a:pt x="16" y="51"/>
                  <a:pt x="15" y="53"/>
                  <a:pt x="15" y="54"/>
                </a:cubicBezTo>
                <a:cubicBezTo>
                  <a:pt x="15" y="54"/>
                  <a:pt x="14" y="55"/>
                  <a:pt x="14" y="55"/>
                </a:cubicBezTo>
                <a:cubicBezTo>
                  <a:pt x="14" y="55"/>
                  <a:pt x="15" y="55"/>
                  <a:pt x="15" y="55"/>
                </a:cubicBezTo>
                <a:cubicBezTo>
                  <a:pt x="16" y="52"/>
                  <a:pt x="17" y="50"/>
                  <a:pt x="19" y="47"/>
                </a:cubicBezTo>
                <a:cubicBezTo>
                  <a:pt x="18" y="47"/>
                  <a:pt x="17" y="47"/>
                  <a:pt x="16" y="47"/>
                </a:cubicBezTo>
                <a:close/>
                <a:moveTo>
                  <a:pt x="81" y="60"/>
                </a:moveTo>
                <a:cubicBezTo>
                  <a:pt x="80" y="62"/>
                  <a:pt x="79" y="63"/>
                  <a:pt x="78" y="64"/>
                </a:cubicBezTo>
                <a:cubicBezTo>
                  <a:pt x="78" y="64"/>
                  <a:pt x="79" y="65"/>
                  <a:pt x="79" y="66"/>
                </a:cubicBezTo>
                <a:cubicBezTo>
                  <a:pt x="80" y="65"/>
                  <a:pt x="80" y="64"/>
                  <a:pt x="81" y="63"/>
                </a:cubicBezTo>
                <a:cubicBezTo>
                  <a:pt x="81" y="62"/>
                  <a:pt x="81" y="62"/>
                  <a:pt x="81" y="60"/>
                </a:cubicBezTo>
                <a:close/>
                <a:moveTo>
                  <a:pt x="29" y="67"/>
                </a:moveTo>
                <a:cubicBezTo>
                  <a:pt x="29" y="67"/>
                  <a:pt x="29" y="67"/>
                  <a:pt x="30" y="67"/>
                </a:cubicBezTo>
                <a:cubicBezTo>
                  <a:pt x="30" y="66"/>
                  <a:pt x="31" y="65"/>
                  <a:pt x="32" y="63"/>
                </a:cubicBezTo>
                <a:cubicBezTo>
                  <a:pt x="32" y="63"/>
                  <a:pt x="31" y="62"/>
                  <a:pt x="31" y="62"/>
                </a:cubicBezTo>
                <a:cubicBezTo>
                  <a:pt x="30" y="63"/>
                  <a:pt x="30" y="65"/>
                  <a:pt x="29" y="66"/>
                </a:cubicBezTo>
                <a:cubicBezTo>
                  <a:pt x="29" y="66"/>
                  <a:pt x="29" y="67"/>
                  <a:pt x="29" y="67"/>
                </a:cubicBezTo>
                <a:close/>
                <a:moveTo>
                  <a:pt x="104" y="75"/>
                </a:moveTo>
                <a:cubicBezTo>
                  <a:pt x="105" y="74"/>
                  <a:pt x="105" y="74"/>
                  <a:pt x="105" y="73"/>
                </a:cubicBezTo>
                <a:cubicBezTo>
                  <a:pt x="105" y="73"/>
                  <a:pt x="104" y="73"/>
                  <a:pt x="103" y="72"/>
                </a:cubicBezTo>
                <a:cubicBezTo>
                  <a:pt x="102" y="73"/>
                  <a:pt x="102" y="74"/>
                  <a:pt x="101" y="75"/>
                </a:cubicBezTo>
                <a:cubicBezTo>
                  <a:pt x="102" y="75"/>
                  <a:pt x="103" y="75"/>
                  <a:pt x="104" y="75"/>
                </a:cubicBezTo>
                <a:close/>
                <a:moveTo>
                  <a:pt x="195" y="17"/>
                </a:moveTo>
                <a:cubicBezTo>
                  <a:pt x="195" y="15"/>
                  <a:pt x="195" y="13"/>
                  <a:pt x="193" y="12"/>
                </a:cubicBezTo>
                <a:cubicBezTo>
                  <a:pt x="193" y="14"/>
                  <a:pt x="193" y="15"/>
                  <a:pt x="193" y="16"/>
                </a:cubicBezTo>
                <a:cubicBezTo>
                  <a:pt x="194" y="17"/>
                  <a:pt x="194" y="17"/>
                  <a:pt x="195" y="17"/>
                </a:cubicBezTo>
                <a:close/>
                <a:moveTo>
                  <a:pt x="216" y="87"/>
                </a:moveTo>
                <a:cubicBezTo>
                  <a:pt x="215" y="87"/>
                  <a:pt x="215" y="86"/>
                  <a:pt x="214" y="85"/>
                </a:cubicBezTo>
                <a:cubicBezTo>
                  <a:pt x="214" y="86"/>
                  <a:pt x="213" y="86"/>
                  <a:pt x="213" y="87"/>
                </a:cubicBezTo>
                <a:cubicBezTo>
                  <a:pt x="214" y="88"/>
                  <a:pt x="214" y="88"/>
                  <a:pt x="214" y="89"/>
                </a:cubicBezTo>
                <a:cubicBezTo>
                  <a:pt x="215" y="89"/>
                  <a:pt x="216" y="88"/>
                  <a:pt x="216" y="87"/>
                </a:cubicBezTo>
                <a:close/>
                <a:moveTo>
                  <a:pt x="121" y="74"/>
                </a:moveTo>
                <a:cubicBezTo>
                  <a:pt x="120" y="74"/>
                  <a:pt x="120" y="74"/>
                  <a:pt x="119" y="74"/>
                </a:cubicBezTo>
                <a:cubicBezTo>
                  <a:pt x="119" y="74"/>
                  <a:pt x="119" y="74"/>
                  <a:pt x="118" y="75"/>
                </a:cubicBezTo>
                <a:cubicBezTo>
                  <a:pt x="118" y="75"/>
                  <a:pt x="117" y="76"/>
                  <a:pt x="117" y="77"/>
                </a:cubicBezTo>
                <a:cubicBezTo>
                  <a:pt x="118" y="77"/>
                  <a:pt x="118" y="78"/>
                  <a:pt x="119" y="77"/>
                </a:cubicBezTo>
                <a:cubicBezTo>
                  <a:pt x="119" y="76"/>
                  <a:pt x="120" y="75"/>
                  <a:pt x="121" y="74"/>
                </a:cubicBezTo>
                <a:close/>
                <a:moveTo>
                  <a:pt x="65" y="58"/>
                </a:moveTo>
                <a:cubicBezTo>
                  <a:pt x="65" y="58"/>
                  <a:pt x="65" y="58"/>
                  <a:pt x="65" y="58"/>
                </a:cubicBezTo>
                <a:cubicBezTo>
                  <a:pt x="64" y="58"/>
                  <a:pt x="64" y="59"/>
                  <a:pt x="63" y="60"/>
                </a:cubicBezTo>
                <a:cubicBezTo>
                  <a:pt x="63" y="61"/>
                  <a:pt x="63" y="61"/>
                  <a:pt x="64" y="61"/>
                </a:cubicBezTo>
                <a:cubicBezTo>
                  <a:pt x="64" y="61"/>
                  <a:pt x="65" y="61"/>
                  <a:pt x="66" y="61"/>
                </a:cubicBezTo>
                <a:cubicBezTo>
                  <a:pt x="66" y="60"/>
                  <a:pt x="65" y="59"/>
                  <a:pt x="65" y="58"/>
                </a:cubicBezTo>
                <a:close/>
                <a:moveTo>
                  <a:pt x="182" y="61"/>
                </a:moveTo>
                <a:cubicBezTo>
                  <a:pt x="181" y="62"/>
                  <a:pt x="180" y="63"/>
                  <a:pt x="179" y="64"/>
                </a:cubicBezTo>
                <a:cubicBezTo>
                  <a:pt x="179" y="65"/>
                  <a:pt x="179" y="66"/>
                  <a:pt x="179" y="66"/>
                </a:cubicBezTo>
                <a:cubicBezTo>
                  <a:pt x="181" y="65"/>
                  <a:pt x="182" y="63"/>
                  <a:pt x="182" y="61"/>
                </a:cubicBezTo>
                <a:close/>
                <a:moveTo>
                  <a:pt x="138" y="85"/>
                </a:moveTo>
                <a:cubicBezTo>
                  <a:pt x="139" y="84"/>
                  <a:pt x="140" y="82"/>
                  <a:pt x="141" y="81"/>
                </a:cubicBezTo>
                <a:cubicBezTo>
                  <a:pt x="140" y="81"/>
                  <a:pt x="139" y="81"/>
                  <a:pt x="139" y="82"/>
                </a:cubicBezTo>
                <a:cubicBezTo>
                  <a:pt x="138" y="83"/>
                  <a:pt x="138" y="83"/>
                  <a:pt x="138" y="84"/>
                </a:cubicBezTo>
                <a:cubicBezTo>
                  <a:pt x="137" y="84"/>
                  <a:pt x="137" y="85"/>
                  <a:pt x="138" y="85"/>
                </a:cubicBezTo>
                <a:close/>
                <a:moveTo>
                  <a:pt x="133" y="64"/>
                </a:moveTo>
                <a:cubicBezTo>
                  <a:pt x="135" y="65"/>
                  <a:pt x="135" y="64"/>
                  <a:pt x="136" y="63"/>
                </a:cubicBezTo>
                <a:cubicBezTo>
                  <a:pt x="136" y="63"/>
                  <a:pt x="136" y="62"/>
                  <a:pt x="137" y="62"/>
                </a:cubicBezTo>
                <a:cubicBezTo>
                  <a:pt x="137" y="61"/>
                  <a:pt x="137" y="61"/>
                  <a:pt x="136" y="61"/>
                </a:cubicBezTo>
                <a:cubicBezTo>
                  <a:pt x="135" y="62"/>
                  <a:pt x="134" y="63"/>
                  <a:pt x="133" y="64"/>
                </a:cubicBezTo>
                <a:close/>
                <a:moveTo>
                  <a:pt x="22" y="67"/>
                </a:moveTo>
                <a:cubicBezTo>
                  <a:pt x="22" y="67"/>
                  <a:pt x="23" y="67"/>
                  <a:pt x="23" y="67"/>
                </a:cubicBezTo>
                <a:cubicBezTo>
                  <a:pt x="23" y="66"/>
                  <a:pt x="24" y="65"/>
                  <a:pt x="25" y="64"/>
                </a:cubicBezTo>
                <a:cubicBezTo>
                  <a:pt x="25" y="63"/>
                  <a:pt x="25" y="62"/>
                  <a:pt x="24" y="61"/>
                </a:cubicBezTo>
                <a:cubicBezTo>
                  <a:pt x="24" y="63"/>
                  <a:pt x="23" y="64"/>
                  <a:pt x="22" y="66"/>
                </a:cubicBezTo>
                <a:cubicBezTo>
                  <a:pt x="22" y="66"/>
                  <a:pt x="22" y="66"/>
                  <a:pt x="22" y="67"/>
                </a:cubicBezTo>
                <a:close/>
                <a:moveTo>
                  <a:pt x="209" y="62"/>
                </a:moveTo>
                <a:cubicBezTo>
                  <a:pt x="209" y="61"/>
                  <a:pt x="208" y="60"/>
                  <a:pt x="208" y="59"/>
                </a:cubicBezTo>
                <a:cubicBezTo>
                  <a:pt x="207" y="59"/>
                  <a:pt x="207" y="60"/>
                  <a:pt x="207" y="60"/>
                </a:cubicBezTo>
                <a:cubicBezTo>
                  <a:pt x="207" y="61"/>
                  <a:pt x="207" y="62"/>
                  <a:pt x="208" y="63"/>
                </a:cubicBezTo>
                <a:cubicBezTo>
                  <a:pt x="208" y="63"/>
                  <a:pt x="209" y="62"/>
                  <a:pt x="209" y="62"/>
                </a:cubicBezTo>
                <a:close/>
                <a:moveTo>
                  <a:pt x="197" y="104"/>
                </a:moveTo>
                <a:cubicBezTo>
                  <a:pt x="195" y="106"/>
                  <a:pt x="194" y="107"/>
                  <a:pt x="194" y="109"/>
                </a:cubicBezTo>
                <a:cubicBezTo>
                  <a:pt x="195" y="108"/>
                  <a:pt x="196" y="107"/>
                  <a:pt x="196" y="106"/>
                </a:cubicBezTo>
                <a:cubicBezTo>
                  <a:pt x="197" y="105"/>
                  <a:pt x="197" y="105"/>
                  <a:pt x="197" y="104"/>
                </a:cubicBezTo>
                <a:close/>
                <a:moveTo>
                  <a:pt x="165" y="82"/>
                </a:moveTo>
                <a:cubicBezTo>
                  <a:pt x="165" y="82"/>
                  <a:pt x="164" y="81"/>
                  <a:pt x="163" y="81"/>
                </a:cubicBezTo>
                <a:cubicBezTo>
                  <a:pt x="163" y="82"/>
                  <a:pt x="163" y="84"/>
                  <a:pt x="164" y="85"/>
                </a:cubicBezTo>
                <a:cubicBezTo>
                  <a:pt x="164" y="84"/>
                  <a:pt x="165" y="83"/>
                  <a:pt x="165" y="82"/>
                </a:cubicBezTo>
                <a:close/>
                <a:moveTo>
                  <a:pt x="194" y="55"/>
                </a:moveTo>
                <a:cubicBezTo>
                  <a:pt x="193" y="56"/>
                  <a:pt x="194" y="57"/>
                  <a:pt x="194" y="58"/>
                </a:cubicBezTo>
                <a:cubicBezTo>
                  <a:pt x="194" y="59"/>
                  <a:pt x="194" y="60"/>
                  <a:pt x="194" y="61"/>
                </a:cubicBezTo>
                <a:cubicBezTo>
                  <a:pt x="194" y="61"/>
                  <a:pt x="195" y="60"/>
                  <a:pt x="195" y="60"/>
                </a:cubicBezTo>
                <a:cubicBezTo>
                  <a:pt x="195" y="58"/>
                  <a:pt x="195" y="57"/>
                  <a:pt x="194" y="55"/>
                </a:cubicBezTo>
                <a:close/>
                <a:moveTo>
                  <a:pt x="27" y="56"/>
                </a:moveTo>
                <a:cubicBezTo>
                  <a:pt x="26" y="58"/>
                  <a:pt x="26" y="58"/>
                  <a:pt x="27" y="60"/>
                </a:cubicBezTo>
                <a:cubicBezTo>
                  <a:pt x="28" y="59"/>
                  <a:pt x="28" y="58"/>
                  <a:pt x="28" y="58"/>
                </a:cubicBezTo>
                <a:cubicBezTo>
                  <a:pt x="28" y="57"/>
                  <a:pt x="28" y="56"/>
                  <a:pt x="27" y="56"/>
                </a:cubicBezTo>
                <a:close/>
                <a:moveTo>
                  <a:pt x="198" y="73"/>
                </a:moveTo>
                <a:cubicBezTo>
                  <a:pt x="200" y="72"/>
                  <a:pt x="201" y="71"/>
                  <a:pt x="200" y="69"/>
                </a:cubicBezTo>
                <a:cubicBezTo>
                  <a:pt x="199" y="70"/>
                  <a:pt x="197" y="71"/>
                  <a:pt x="198" y="73"/>
                </a:cubicBezTo>
                <a:close/>
                <a:moveTo>
                  <a:pt x="206" y="81"/>
                </a:moveTo>
                <a:cubicBezTo>
                  <a:pt x="207" y="79"/>
                  <a:pt x="208" y="78"/>
                  <a:pt x="209" y="77"/>
                </a:cubicBezTo>
                <a:cubicBezTo>
                  <a:pt x="209" y="77"/>
                  <a:pt x="209" y="76"/>
                  <a:pt x="208" y="76"/>
                </a:cubicBezTo>
                <a:cubicBezTo>
                  <a:pt x="208" y="77"/>
                  <a:pt x="207" y="77"/>
                  <a:pt x="206" y="78"/>
                </a:cubicBezTo>
                <a:cubicBezTo>
                  <a:pt x="206" y="79"/>
                  <a:pt x="206" y="80"/>
                  <a:pt x="206" y="81"/>
                </a:cubicBezTo>
                <a:close/>
                <a:moveTo>
                  <a:pt x="219" y="101"/>
                </a:moveTo>
                <a:cubicBezTo>
                  <a:pt x="220" y="99"/>
                  <a:pt x="222" y="97"/>
                  <a:pt x="223" y="96"/>
                </a:cubicBezTo>
                <a:cubicBezTo>
                  <a:pt x="223" y="96"/>
                  <a:pt x="223" y="95"/>
                  <a:pt x="223" y="95"/>
                </a:cubicBezTo>
                <a:cubicBezTo>
                  <a:pt x="221" y="96"/>
                  <a:pt x="220" y="98"/>
                  <a:pt x="219" y="99"/>
                </a:cubicBezTo>
                <a:cubicBezTo>
                  <a:pt x="218" y="100"/>
                  <a:pt x="219" y="100"/>
                  <a:pt x="219" y="101"/>
                </a:cubicBezTo>
                <a:close/>
                <a:moveTo>
                  <a:pt x="210" y="94"/>
                </a:moveTo>
                <a:cubicBezTo>
                  <a:pt x="210" y="94"/>
                  <a:pt x="210" y="94"/>
                  <a:pt x="210" y="94"/>
                </a:cubicBezTo>
                <a:cubicBezTo>
                  <a:pt x="211" y="93"/>
                  <a:pt x="212" y="92"/>
                  <a:pt x="212" y="92"/>
                </a:cubicBezTo>
                <a:cubicBezTo>
                  <a:pt x="212" y="91"/>
                  <a:pt x="212" y="91"/>
                  <a:pt x="212" y="91"/>
                </a:cubicBezTo>
                <a:cubicBezTo>
                  <a:pt x="212" y="90"/>
                  <a:pt x="212" y="90"/>
                  <a:pt x="211" y="89"/>
                </a:cubicBezTo>
                <a:cubicBezTo>
                  <a:pt x="211" y="91"/>
                  <a:pt x="210" y="92"/>
                  <a:pt x="210" y="94"/>
                </a:cubicBezTo>
                <a:close/>
                <a:moveTo>
                  <a:pt x="93" y="55"/>
                </a:moveTo>
                <a:cubicBezTo>
                  <a:pt x="91" y="55"/>
                  <a:pt x="90" y="55"/>
                  <a:pt x="88" y="55"/>
                </a:cubicBezTo>
                <a:cubicBezTo>
                  <a:pt x="89" y="57"/>
                  <a:pt x="89" y="57"/>
                  <a:pt x="90" y="57"/>
                </a:cubicBezTo>
                <a:cubicBezTo>
                  <a:pt x="90" y="57"/>
                  <a:pt x="91" y="57"/>
                  <a:pt x="91" y="57"/>
                </a:cubicBezTo>
                <a:cubicBezTo>
                  <a:pt x="92" y="57"/>
                  <a:pt x="92" y="56"/>
                  <a:pt x="93" y="55"/>
                </a:cubicBezTo>
                <a:close/>
                <a:moveTo>
                  <a:pt x="146" y="75"/>
                </a:moveTo>
                <a:cubicBezTo>
                  <a:pt x="146" y="75"/>
                  <a:pt x="146" y="75"/>
                  <a:pt x="146" y="75"/>
                </a:cubicBezTo>
                <a:cubicBezTo>
                  <a:pt x="146" y="75"/>
                  <a:pt x="146" y="75"/>
                  <a:pt x="146" y="75"/>
                </a:cubicBezTo>
                <a:cubicBezTo>
                  <a:pt x="146" y="75"/>
                  <a:pt x="145" y="75"/>
                  <a:pt x="144" y="75"/>
                </a:cubicBezTo>
                <a:cubicBezTo>
                  <a:pt x="143" y="75"/>
                  <a:pt x="143" y="75"/>
                  <a:pt x="143" y="77"/>
                </a:cubicBezTo>
                <a:cubicBezTo>
                  <a:pt x="143" y="77"/>
                  <a:pt x="144" y="77"/>
                  <a:pt x="145" y="77"/>
                </a:cubicBezTo>
                <a:cubicBezTo>
                  <a:pt x="145" y="77"/>
                  <a:pt x="145" y="77"/>
                  <a:pt x="144" y="77"/>
                </a:cubicBezTo>
                <a:cubicBezTo>
                  <a:pt x="145" y="76"/>
                  <a:pt x="146" y="75"/>
                  <a:pt x="146" y="75"/>
                </a:cubicBezTo>
                <a:close/>
                <a:moveTo>
                  <a:pt x="60" y="78"/>
                </a:moveTo>
                <a:cubicBezTo>
                  <a:pt x="58" y="80"/>
                  <a:pt x="57" y="82"/>
                  <a:pt x="55" y="84"/>
                </a:cubicBezTo>
                <a:cubicBezTo>
                  <a:pt x="56" y="84"/>
                  <a:pt x="57" y="84"/>
                  <a:pt x="57" y="83"/>
                </a:cubicBezTo>
                <a:cubicBezTo>
                  <a:pt x="58" y="81"/>
                  <a:pt x="59" y="80"/>
                  <a:pt x="60" y="78"/>
                </a:cubicBezTo>
                <a:close/>
                <a:moveTo>
                  <a:pt x="196" y="35"/>
                </a:moveTo>
                <a:cubicBezTo>
                  <a:pt x="195" y="34"/>
                  <a:pt x="195" y="33"/>
                  <a:pt x="195" y="32"/>
                </a:cubicBezTo>
                <a:cubicBezTo>
                  <a:pt x="194" y="34"/>
                  <a:pt x="193" y="35"/>
                  <a:pt x="193" y="36"/>
                </a:cubicBezTo>
                <a:cubicBezTo>
                  <a:pt x="193" y="36"/>
                  <a:pt x="193" y="36"/>
                  <a:pt x="193" y="36"/>
                </a:cubicBezTo>
                <a:cubicBezTo>
                  <a:pt x="194" y="36"/>
                  <a:pt x="195" y="35"/>
                  <a:pt x="196" y="35"/>
                </a:cubicBezTo>
                <a:close/>
                <a:moveTo>
                  <a:pt x="184" y="143"/>
                </a:moveTo>
                <a:cubicBezTo>
                  <a:pt x="184" y="143"/>
                  <a:pt x="183" y="144"/>
                  <a:pt x="183" y="144"/>
                </a:cubicBezTo>
                <a:cubicBezTo>
                  <a:pt x="183" y="145"/>
                  <a:pt x="183" y="146"/>
                  <a:pt x="183" y="147"/>
                </a:cubicBezTo>
                <a:cubicBezTo>
                  <a:pt x="184" y="145"/>
                  <a:pt x="184" y="145"/>
                  <a:pt x="184" y="143"/>
                </a:cubicBezTo>
                <a:close/>
                <a:moveTo>
                  <a:pt x="159" y="67"/>
                </a:moveTo>
                <a:cubicBezTo>
                  <a:pt x="159" y="67"/>
                  <a:pt x="160" y="67"/>
                  <a:pt x="160" y="67"/>
                </a:cubicBezTo>
                <a:cubicBezTo>
                  <a:pt x="161" y="65"/>
                  <a:pt x="161" y="64"/>
                  <a:pt x="162" y="63"/>
                </a:cubicBezTo>
                <a:cubicBezTo>
                  <a:pt x="162" y="63"/>
                  <a:pt x="162" y="63"/>
                  <a:pt x="162" y="62"/>
                </a:cubicBezTo>
                <a:cubicBezTo>
                  <a:pt x="162" y="63"/>
                  <a:pt x="161" y="63"/>
                  <a:pt x="161" y="63"/>
                </a:cubicBezTo>
                <a:cubicBezTo>
                  <a:pt x="161" y="64"/>
                  <a:pt x="160" y="65"/>
                  <a:pt x="159" y="65"/>
                </a:cubicBezTo>
                <a:cubicBezTo>
                  <a:pt x="159" y="66"/>
                  <a:pt x="159" y="66"/>
                  <a:pt x="159" y="67"/>
                </a:cubicBezTo>
                <a:close/>
                <a:moveTo>
                  <a:pt x="116" y="84"/>
                </a:moveTo>
                <a:cubicBezTo>
                  <a:pt x="115" y="85"/>
                  <a:pt x="115" y="86"/>
                  <a:pt x="114" y="86"/>
                </a:cubicBezTo>
                <a:cubicBezTo>
                  <a:pt x="115" y="86"/>
                  <a:pt x="116" y="86"/>
                  <a:pt x="118" y="86"/>
                </a:cubicBezTo>
                <a:cubicBezTo>
                  <a:pt x="117" y="86"/>
                  <a:pt x="117" y="85"/>
                  <a:pt x="116" y="84"/>
                </a:cubicBezTo>
                <a:close/>
                <a:moveTo>
                  <a:pt x="171" y="79"/>
                </a:moveTo>
                <a:cubicBezTo>
                  <a:pt x="171" y="79"/>
                  <a:pt x="171" y="79"/>
                  <a:pt x="172" y="78"/>
                </a:cubicBezTo>
                <a:cubicBezTo>
                  <a:pt x="172" y="78"/>
                  <a:pt x="173" y="77"/>
                  <a:pt x="174" y="76"/>
                </a:cubicBezTo>
                <a:cubicBezTo>
                  <a:pt x="174" y="75"/>
                  <a:pt x="174" y="74"/>
                  <a:pt x="174" y="74"/>
                </a:cubicBezTo>
                <a:cubicBezTo>
                  <a:pt x="173" y="75"/>
                  <a:pt x="171" y="78"/>
                  <a:pt x="171" y="79"/>
                </a:cubicBezTo>
                <a:close/>
                <a:moveTo>
                  <a:pt x="207" y="95"/>
                </a:moveTo>
                <a:cubicBezTo>
                  <a:pt x="206" y="96"/>
                  <a:pt x="206" y="97"/>
                  <a:pt x="205" y="97"/>
                </a:cubicBezTo>
                <a:cubicBezTo>
                  <a:pt x="205" y="98"/>
                  <a:pt x="204" y="99"/>
                  <a:pt x="205" y="100"/>
                </a:cubicBezTo>
                <a:cubicBezTo>
                  <a:pt x="206" y="99"/>
                  <a:pt x="207" y="98"/>
                  <a:pt x="207" y="95"/>
                </a:cubicBezTo>
                <a:close/>
                <a:moveTo>
                  <a:pt x="121" y="57"/>
                </a:moveTo>
                <a:cubicBezTo>
                  <a:pt x="121" y="57"/>
                  <a:pt x="121" y="57"/>
                  <a:pt x="121" y="57"/>
                </a:cubicBezTo>
                <a:cubicBezTo>
                  <a:pt x="122" y="57"/>
                  <a:pt x="122" y="58"/>
                  <a:pt x="123" y="59"/>
                </a:cubicBezTo>
                <a:cubicBezTo>
                  <a:pt x="123" y="58"/>
                  <a:pt x="124" y="58"/>
                  <a:pt x="125" y="57"/>
                </a:cubicBezTo>
                <a:cubicBezTo>
                  <a:pt x="123" y="57"/>
                  <a:pt x="122" y="57"/>
                  <a:pt x="121" y="57"/>
                </a:cubicBezTo>
                <a:close/>
                <a:moveTo>
                  <a:pt x="24" y="47"/>
                </a:moveTo>
                <a:cubicBezTo>
                  <a:pt x="24" y="48"/>
                  <a:pt x="25" y="49"/>
                  <a:pt x="26" y="50"/>
                </a:cubicBezTo>
                <a:cubicBezTo>
                  <a:pt x="26" y="49"/>
                  <a:pt x="27" y="48"/>
                  <a:pt x="27" y="47"/>
                </a:cubicBezTo>
                <a:cubicBezTo>
                  <a:pt x="26" y="47"/>
                  <a:pt x="25" y="47"/>
                  <a:pt x="24" y="47"/>
                </a:cubicBezTo>
                <a:close/>
                <a:moveTo>
                  <a:pt x="97" y="74"/>
                </a:moveTo>
                <a:cubicBezTo>
                  <a:pt x="97" y="74"/>
                  <a:pt x="98" y="74"/>
                  <a:pt x="98" y="74"/>
                </a:cubicBezTo>
                <a:cubicBezTo>
                  <a:pt x="99" y="73"/>
                  <a:pt x="100" y="73"/>
                  <a:pt x="100" y="72"/>
                </a:cubicBezTo>
                <a:cubicBezTo>
                  <a:pt x="99" y="71"/>
                  <a:pt x="98" y="72"/>
                  <a:pt x="97" y="74"/>
                </a:cubicBezTo>
                <a:close/>
                <a:moveTo>
                  <a:pt x="186" y="107"/>
                </a:moveTo>
                <a:cubicBezTo>
                  <a:pt x="187" y="104"/>
                  <a:pt x="187" y="102"/>
                  <a:pt x="186" y="100"/>
                </a:cubicBezTo>
                <a:cubicBezTo>
                  <a:pt x="186" y="102"/>
                  <a:pt x="186" y="105"/>
                  <a:pt x="186" y="107"/>
                </a:cubicBezTo>
                <a:close/>
                <a:moveTo>
                  <a:pt x="131" y="69"/>
                </a:moveTo>
                <a:cubicBezTo>
                  <a:pt x="130" y="70"/>
                  <a:pt x="130" y="70"/>
                  <a:pt x="130" y="70"/>
                </a:cubicBezTo>
                <a:cubicBezTo>
                  <a:pt x="130" y="72"/>
                  <a:pt x="128" y="73"/>
                  <a:pt x="127" y="71"/>
                </a:cubicBezTo>
                <a:cubicBezTo>
                  <a:pt x="127" y="71"/>
                  <a:pt x="127" y="71"/>
                  <a:pt x="127" y="71"/>
                </a:cubicBezTo>
                <a:cubicBezTo>
                  <a:pt x="127" y="72"/>
                  <a:pt x="126" y="72"/>
                  <a:pt x="126" y="72"/>
                </a:cubicBezTo>
                <a:cubicBezTo>
                  <a:pt x="127" y="72"/>
                  <a:pt x="128" y="72"/>
                  <a:pt x="129" y="72"/>
                </a:cubicBezTo>
                <a:cubicBezTo>
                  <a:pt x="130" y="72"/>
                  <a:pt x="130" y="72"/>
                  <a:pt x="130" y="72"/>
                </a:cubicBezTo>
                <a:cubicBezTo>
                  <a:pt x="131" y="71"/>
                  <a:pt x="131" y="70"/>
                  <a:pt x="132" y="69"/>
                </a:cubicBezTo>
                <a:cubicBezTo>
                  <a:pt x="132" y="69"/>
                  <a:pt x="132" y="69"/>
                  <a:pt x="132" y="69"/>
                </a:cubicBezTo>
                <a:cubicBezTo>
                  <a:pt x="131" y="69"/>
                  <a:pt x="131" y="69"/>
                  <a:pt x="131" y="69"/>
                </a:cubicBezTo>
                <a:close/>
                <a:moveTo>
                  <a:pt x="140" y="75"/>
                </a:moveTo>
                <a:cubicBezTo>
                  <a:pt x="139" y="75"/>
                  <a:pt x="138" y="75"/>
                  <a:pt x="137" y="75"/>
                </a:cubicBezTo>
                <a:cubicBezTo>
                  <a:pt x="136" y="75"/>
                  <a:pt x="136" y="75"/>
                  <a:pt x="136" y="76"/>
                </a:cubicBezTo>
                <a:cubicBezTo>
                  <a:pt x="137" y="76"/>
                  <a:pt x="138" y="76"/>
                  <a:pt x="139" y="76"/>
                </a:cubicBezTo>
                <a:cubicBezTo>
                  <a:pt x="140" y="76"/>
                  <a:pt x="140" y="76"/>
                  <a:pt x="140" y="75"/>
                </a:cubicBezTo>
                <a:close/>
                <a:moveTo>
                  <a:pt x="184" y="95"/>
                </a:moveTo>
                <a:cubicBezTo>
                  <a:pt x="185" y="93"/>
                  <a:pt x="185" y="93"/>
                  <a:pt x="184" y="92"/>
                </a:cubicBezTo>
                <a:cubicBezTo>
                  <a:pt x="184" y="93"/>
                  <a:pt x="183" y="94"/>
                  <a:pt x="182" y="95"/>
                </a:cubicBezTo>
                <a:cubicBezTo>
                  <a:pt x="183" y="95"/>
                  <a:pt x="184" y="95"/>
                  <a:pt x="184" y="95"/>
                </a:cubicBezTo>
                <a:close/>
                <a:moveTo>
                  <a:pt x="92" y="62"/>
                </a:moveTo>
                <a:cubicBezTo>
                  <a:pt x="93" y="61"/>
                  <a:pt x="94" y="60"/>
                  <a:pt x="94" y="59"/>
                </a:cubicBezTo>
                <a:cubicBezTo>
                  <a:pt x="93" y="59"/>
                  <a:pt x="92" y="60"/>
                  <a:pt x="91" y="61"/>
                </a:cubicBezTo>
                <a:cubicBezTo>
                  <a:pt x="92" y="61"/>
                  <a:pt x="92" y="62"/>
                  <a:pt x="92" y="62"/>
                </a:cubicBezTo>
                <a:close/>
                <a:moveTo>
                  <a:pt x="188" y="131"/>
                </a:moveTo>
                <a:cubicBezTo>
                  <a:pt x="189" y="130"/>
                  <a:pt x="189" y="129"/>
                  <a:pt x="189" y="128"/>
                </a:cubicBezTo>
                <a:cubicBezTo>
                  <a:pt x="189" y="128"/>
                  <a:pt x="189" y="127"/>
                  <a:pt x="188" y="127"/>
                </a:cubicBezTo>
                <a:cubicBezTo>
                  <a:pt x="188" y="128"/>
                  <a:pt x="188" y="130"/>
                  <a:pt x="188" y="131"/>
                </a:cubicBezTo>
                <a:close/>
                <a:moveTo>
                  <a:pt x="81" y="90"/>
                </a:moveTo>
                <a:cubicBezTo>
                  <a:pt x="82" y="90"/>
                  <a:pt x="82" y="91"/>
                  <a:pt x="83" y="90"/>
                </a:cubicBezTo>
                <a:cubicBezTo>
                  <a:pt x="83" y="90"/>
                  <a:pt x="84" y="90"/>
                  <a:pt x="84" y="90"/>
                </a:cubicBezTo>
                <a:cubicBezTo>
                  <a:pt x="84" y="90"/>
                  <a:pt x="84" y="89"/>
                  <a:pt x="84" y="89"/>
                </a:cubicBezTo>
                <a:cubicBezTo>
                  <a:pt x="83" y="89"/>
                  <a:pt x="82" y="89"/>
                  <a:pt x="82" y="89"/>
                </a:cubicBezTo>
                <a:cubicBezTo>
                  <a:pt x="82" y="89"/>
                  <a:pt x="81" y="90"/>
                  <a:pt x="81" y="90"/>
                </a:cubicBezTo>
                <a:close/>
                <a:moveTo>
                  <a:pt x="25" y="86"/>
                </a:moveTo>
                <a:cubicBezTo>
                  <a:pt x="25" y="86"/>
                  <a:pt x="25" y="86"/>
                  <a:pt x="25" y="86"/>
                </a:cubicBezTo>
                <a:cubicBezTo>
                  <a:pt x="26" y="86"/>
                  <a:pt x="27" y="84"/>
                  <a:pt x="27" y="83"/>
                </a:cubicBezTo>
                <a:cubicBezTo>
                  <a:pt x="27" y="83"/>
                  <a:pt x="27" y="83"/>
                  <a:pt x="27" y="83"/>
                </a:cubicBezTo>
                <a:cubicBezTo>
                  <a:pt x="27" y="83"/>
                  <a:pt x="27" y="83"/>
                  <a:pt x="27" y="82"/>
                </a:cubicBezTo>
                <a:cubicBezTo>
                  <a:pt x="26" y="84"/>
                  <a:pt x="25" y="85"/>
                  <a:pt x="25" y="86"/>
                </a:cubicBezTo>
                <a:close/>
                <a:moveTo>
                  <a:pt x="201" y="91"/>
                </a:moveTo>
                <a:cubicBezTo>
                  <a:pt x="199" y="93"/>
                  <a:pt x="199" y="93"/>
                  <a:pt x="200" y="95"/>
                </a:cubicBezTo>
                <a:cubicBezTo>
                  <a:pt x="201" y="95"/>
                  <a:pt x="201" y="94"/>
                  <a:pt x="201" y="91"/>
                </a:cubicBezTo>
                <a:close/>
                <a:moveTo>
                  <a:pt x="200" y="78"/>
                </a:moveTo>
                <a:cubicBezTo>
                  <a:pt x="200" y="79"/>
                  <a:pt x="201" y="79"/>
                  <a:pt x="201" y="80"/>
                </a:cubicBezTo>
                <a:cubicBezTo>
                  <a:pt x="202" y="80"/>
                  <a:pt x="202" y="79"/>
                  <a:pt x="202" y="79"/>
                </a:cubicBezTo>
                <a:cubicBezTo>
                  <a:pt x="202" y="78"/>
                  <a:pt x="202" y="77"/>
                  <a:pt x="201" y="76"/>
                </a:cubicBezTo>
                <a:cubicBezTo>
                  <a:pt x="201" y="77"/>
                  <a:pt x="200" y="78"/>
                  <a:pt x="200" y="78"/>
                </a:cubicBezTo>
                <a:close/>
                <a:moveTo>
                  <a:pt x="128" y="64"/>
                </a:moveTo>
                <a:cubicBezTo>
                  <a:pt x="128" y="63"/>
                  <a:pt x="128" y="62"/>
                  <a:pt x="128" y="61"/>
                </a:cubicBezTo>
                <a:cubicBezTo>
                  <a:pt x="128" y="61"/>
                  <a:pt x="128" y="61"/>
                  <a:pt x="128" y="61"/>
                </a:cubicBezTo>
                <a:cubicBezTo>
                  <a:pt x="127" y="62"/>
                  <a:pt x="126" y="63"/>
                  <a:pt x="126" y="64"/>
                </a:cubicBezTo>
                <a:cubicBezTo>
                  <a:pt x="127" y="64"/>
                  <a:pt x="127" y="64"/>
                  <a:pt x="128" y="64"/>
                </a:cubicBezTo>
                <a:close/>
                <a:moveTo>
                  <a:pt x="187" y="75"/>
                </a:moveTo>
                <a:cubicBezTo>
                  <a:pt x="186" y="76"/>
                  <a:pt x="186" y="77"/>
                  <a:pt x="185" y="78"/>
                </a:cubicBezTo>
                <a:cubicBezTo>
                  <a:pt x="185" y="78"/>
                  <a:pt x="185" y="79"/>
                  <a:pt x="185" y="79"/>
                </a:cubicBezTo>
                <a:cubicBezTo>
                  <a:pt x="185" y="79"/>
                  <a:pt x="186" y="79"/>
                  <a:pt x="186" y="79"/>
                </a:cubicBezTo>
                <a:cubicBezTo>
                  <a:pt x="186" y="78"/>
                  <a:pt x="188" y="77"/>
                  <a:pt x="187" y="75"/>
                </a:cubicBezTo>
                <a:close/>
                <a:moveTo>
                  <a:pt x="77" y="91"/>
                </a:moveTo>
                <a:cubicBezTo>
                  <a:pt x="77" y="90"/>
                  <a:pt x="77" y="89"/>
                  <a:pt x="77" y="89"/>
                </a:cubicBezTo>
                <a:cubicBezTo>
                  <a:pt x="77" y="89"/>
                  <a:pt x="76" y="89"/>
                  <a:pt x="75" y="89"/>
                </a:cubicBezTo>
                <a:cubicBezTo>
                  <a:pt x="75" y="89"/>
                  <a:pt x="75" y="90"/>
                  <a:pt x="75" y="91"/>
                </a:cubicBezTo>
                <a:cubicBezTo>
                  <a:pt x="76" y="91"/>
                  <a:pt x="76" y="91"/>
                  <a:pt x="77" y="91"/>
                </a:cubicBezTo>
                <a:close/>
                <a:moveTo>
                  <a:pt x="107" y="76"/>
                </a:moveTo>
                <a:cubicBezTo>
                  <a:pt x="107" y="76"/>
                  <a:pt x="108" y="76"/>
                  <a:pt x="108" y="75"/>
                </a:cubicBezTo>
                <a:cubicBezTo>
                  <a:pt x="109" y="75"/>
                  <a:pt x="109" y="74"/>
                  <a:pt x="110" y="74"/>
                </a:cubicBezTo>
                <a:cubicBezTo>
                  <a:pt x="108" y="73"/>
                  <a:pt x="108" y="73"/>
                  <a:pt x="107" y="74"/>
                </a:cubicBezTo>
                <a:cubicBezTo>
                  <a:pt x="107" y="75"/>
                  <a:pt x="107" y="75"/>
                  <a:pt x="107" y="76"/>
                </a:cubicBezTo>
                <a:close/>
                <a:moveTo>
                  <a:pt x="3" y="43"/>
                </a:moveTo>
                <a:cubicBezTo>
                  <a:pt x="3" y="41"/>
                  <a:pt x="5" y="41"/>
                  <a:pt x="6" y="40"/>
                </a:cubicBezTo>
                <a:cubicBezTo>
                  <a:pt x="5" y="40"/>
                  <a:pt x="4" y="40"/>
                  <a:pt x="3" y="40"/>
                </a:cubicBezTo>
                <a:cubicBezTo>
                  <a:pt x="3" y="41"/>
                  <a:pt x="3" y="42"/>
                  <a:pt x="3" y="43"/>
                </a:cubicBezTo>
                <a:close/>
                <a:moveTo>
                  <a:pt x="189" y="83"/>
                </a:moveTo>
                <a:cubicBezTo>
                  <a:pt x="190" y="82"/>
                  <a:pt x="191" y="81"/>
                  <a:pt x="192" y="80"/>
                </a:cubicBezTo>
                <a:cubicBezTo>
                  <a:pt x="192" y="80"/>
                  <a:pt x="192" y="79"/>
                  <a:pt x="192" y="78"/>
                </a:cubicBezTo>
                <a:cubicBezTo>
                  <a:pt x="191" y="80"/>
                  <a:pt x="189" y="81"/>
                  <a:pt x="189" y="83"/>
                </a:cubicBezTo>
                <a:close/>
                <a:moveTo>
                  <a:pt x="197" y="46"/>
                </a:moveTo>
                <a:cubicBezTo>
                  <a:pt x="197" y="46"/>
                  <a:pt x="197" y="46"/>
                  <a:pt x="197" y="46"/>
                </a:cubicBezTo>
                <a:cubicBezTo>
                  <a:pt x="197" y="45"/>
                  <a:pt x="197" y="44"/>
                  <a:pt x="197" y="43"/>
                </a:cubicBezTo>
                <a:cubicBezTo>
                  <a:pt x="197" y="42"/>
                  <a:pt x="197" y="42"/>
                  <a:pt x="197" y="41"/>
                </a:cubicBezTo>
                <a:cubicBezTo>
                  <a:pt x="197" y="41"/>
                  <a:pt x="196" y="41"/>
                  <a:pt x="196" y="41"/>
                </a:cubicBezTo>
                <a:cubicBezTo>
                  <a:pt x="196" y="41"/>
                  <a:pt x="196" y="42"/>
                  <a:pt x="195" y="42"/>
                </a:cubicBezTo>
                <a:cubicBezTo>
                  <a:pt x="196" y="43"/>
                  <a:pt x="196" y="45"/>
                  <a:pt x="197" y="46"/>
                </a:cubicBezTo>
                <a:close/>
                <a:moveTo>
                  <a:pt x="19" y="67"/>
                </a:moveTo>
                <a:cubicBezTo>
                  <a:pt x="19" y="66"/>
                  <a:pt x="19" y="66"/>
                  <a:pt x="19" y="66"/>
                </a:cubicBezTo>
                <a:cubicBezTo>
                  <a:pt x="19" y="66"/>
                  <a:pt x="19" y="66"/>
                  <a:pt x="18" y="66"/>
                </a:cubicBezTo>
                <a:cubicBezTo>
                  <a:pt x="17" y="67"/>
                  <a:pt x="17" y="68"/>
                  <a:pt x="18" y="69"/>
                </a:cubicBezTo>
                <a:cubicBezTo>
                  <a:pt x="18" y="68"/>
                  <a:pt x="19" y="67"/>
                  <a:pt x="19" y="67"/>
                </a:cubicBezTo>
                <a:close/>
                <a:moveTo>
                  <a:pt x="24" y="79"/>
                </a:moveTo>
                <a:cubicBezTo>
                  <a:pt x="24" y="80"/>
                  <a:pt x="24" y="80"/>
                  <a:pt x="23" y="81"/>
                </a:cubicBezTo>
                <a:cubicBezTo>
                  <a:pt x="23" y="82"/>
                  <a:pt x="23" y="82"/>
                  <a:pt x="24" y="83"/>
                </a:cubicBezTo>
                <a:cubicBezTo>
                  <a:pt x="24" y="82"/>
                  <a:pt x="24" y="81"/>
                  <a:pt x="25" y="81"/>
                </a:cubicBezTo>
                <a:cubicBezTo>
                  <a:pt x="25" y="80"/>
                  <a:pt x="25" y="80"/>
                  <a:pt x="24" y="79"/>
                </a:cubicBezTo>
                <a:close/>
                <a:moveTo>
                  <a:pt x="18" y="79"/>
                </a:moveTo>
                <a:cubicBezTo>
                  <a:pt x="18" y="80"/>
                  <a:pt x="19" y="80"/>
                  <a:pt x="19" y="81"/>
                </a:cubicBezTo>
                <a:cubicBezTo>
                  <a:pt x="20" y="80"/>
                  <a:pt x="19" y="79"/>
                  <a:pt x="19" y="78"/>
                </a:cubicBezTo>
                <a:cubicBezTo>
                  <a:pt x="18" y="78"/>
                  <a:pt x="18" y="79"/>
                  <a:pt x="18" y="79"/>
                </a:cubicBezTo>
                <a:close/>
                <a:moveTo>
                  <a:pt x="20" y="64"/>
                </a:moveTo>
                <a:cubicBezTo>
                  <a:pt x="20" y="64"/>
                  <a:pt x="20" y="64"/>
                  <a:pt x="21" y="64"/>
                </a:cubicBezTo>
                <a:cubicBezTo>
                  <a:pt x="21" y="62"/>
                  <a:pt x="22" y="61"/>
                  <a:pt x="23" y="59"/>
                </a:cubicBezTo>
                <a:cubicBezTo>
                  <a:pt x="23" y="59"/>
                  <a:pt x="23" y="59"/>
                  <a:pt x="22" y="59"/>
                </a:cubicBezTo>
                <a:cubicBezTo>
                  <a:pt x="22" y="60"/>
                  <a:pt x="21" y="61"/>
                  <a:pt x="20" y="63"/>
                </a:cubicBezTo>
                <a:cubicBezTo>
                  <a:pt x="20" y="63"/>
                  <a:pt x="20" y="63"/>
                  <a:pt x="20" y="64"/>
                </a:cubicBezTo>
                <a:close/>
                <a:moveTo>
                  <a:pt x="214" y="70"/>
                </a:moveTo>
                <a:cubicBezTo>
                  <a:pt x="214" y="70"/>
                  <a:pt x="214" y="70"/>
                  <a:pt x="214" y="70"/>
                </a:cubicBezTo>
                <a:cubicBezTo>
                  <a:pt x="213" y="71"/>
                  <a:pt x="212" y="72"/>
                  <a:pt x="211" y="74"/>
                </a:cubicBezTo>
                <a:cubicBezTo>
                  <a:pt x="210" y="74"/>
                  <a:pt x="210" y="74"/>
                  <a:pt x="211" y="75"/>
                </a:cubicBezTo>
                <a:cubicBezTo>
                  <a:pt x="212" y="73"/>
                  <a:pt x="213" y="72"/>
                  <a:pt x="214" y="70"/>
                </a:cubicBezTo>
                <a:close/>
                <a:moveTo>
                  <a:pt x="200" y="131"/>
                </a:moveTo>
                <a:cubicBezTo>
                  <a:pt x="201" y="130"/>
                  <a:pt x="203" y="128"/>
                  <a:pt x="204" y="127"/>
                </a:cubicBezTo>
                <a:cubicBezTo>
                  <a:pt x="202" y="127"/>
                  <a:pt x="201" y="129"/>
                  <a:pt x="200" y="131"/>
                </a:cubicBezTo>
                <a:close/>
                <a:moveTo>
                  <a:pt x="108" y="53"/>
                </a:moveTo>
                <a:cubicBezTo>
                  <a:pt x="106" y="53"/>
                  <a:pt x="103" y="53"/>
                  <a:pt x="102" y="53"/>
                </a:cubicBezTo>
                <a:cubicBezTo>
                  <a:pt x="103" y="53"/>
                  <a:pt x="107" y="54"/>
                  <a:pt x="108" y="54"/>
                </a:cubicBezTo>
                <a:cubicBezTo>
                  <a:pt x="108" y="54"/>
                  <a:pt x="108" y="53"/>
                  <a:pt x="108" y="53"/>
                </a:cubicBezTo>
                <a:close/>
                <a:moveTo>
                  <a:pt x="41" y="51"/>
                </a:moveTo>
                <a:cubicBezTo>
                  <a:pt x="40" y="50"/>
                  <a:pt x="40" y="50"/>
                  <a:pt x="39" y="49"/>
                </a:cubicBezTo>
                <a:cubicBezTo>
                  <a:pt x="39" y="49"/>
                  <a:pt x="39" y="49"/>
                  <a:pt x="39" y="49"/>
                </a:cubicBezTo>
                <a:cubicBezTo>
                  <a:pt x="39" y="50"/>
                  <a:pt x="39" y="51"/>
                  <a:pt x="40" y="53"/>
                </a:cubicBezTo>
                <a:cubicBezTo>
                  <a:pt x="40" y="52"/>
                  <a:pt x="40" y="51"/>
                  <a:pt x="41" y="51"/>
                </a:cubicBezTo>
                <a:close/>
                <a:moveTo>
                  <a:pt x="154" y="83"/>
                </a:moveTo>
                <a:cubicBezTo>
                  <a:pt x="155" y="82"/>
                  <a:pt x="155" y="81"/>
                  <a:pt x="156" y="81"/>
                </a:cubicBezTo>
                <a:cubicBezTo>
                  <a:pt x="155" y="81"/>
                  <a:pt x="154" y="81"/>
                  <a:pt x="153" y="81"/>
                </a:cubicBezTo>
                <a:cubicBezTo>
                  <a:pt x="153" y="81"/>
                  <a:pt x="154" y="82"/>
                  <a:pt x="154" y="83"/>
                </a:cubicBezTo>
                <a:close/>
                <a:moveTo>
                  <a:pt x="114" y="60"/>
                </a:moveTo>
                <a:cubicBezTo>
                  <a:pt x="114" y="60"/>
                  <a:pt x="114" y="60"/>
                  <a:pt x="114" y="60"/>
                </a:cubicBezTo>
                <a:cubicBezTo>
                  <a:pt x="113" y="60"/>
                  <a:pt x="113" y="61"/>
                  <a:pt x="112" y="61"/>
                </a:cubicBezTo>
                <a:cubicBezTo>
                  <a:pt x="112" y="62"/>
                  <a:pt x="111" y="63"/>
                  <a:pt x="111" y="63"/>
                </a:cubicBezTo>
                <a:cubicBezTo>
                  <a:pt x="111" y="64"/>
                  <a:pt x="112" y="63"/>
                  <a:pt x="112" y="63"/>
                </a:cubicBezTo>
                <a:cubicBezTo>
                  <a:pt x="113" y="62"/>
                  <a:pt x="113" y="61"/>
                  <a:pt x="114" y="60"/>
                </a:cubicBezTo>
                <a:close/>
                <a:moveTo>
                  <a:pt x="128" y="82"/>
                </a:moveTo>
                <a:cubicBezTo>
                  <a:pt x="128" y="82"/>
                  <a:pt x="128" y="81"/>
                  <a:pt x="127" y="81"/>
                </a:cubicBezTo>
                <a:cubicBezTo>
                  <a:pt x="127" y="81"/>
                  <a:pt x="127" y="81"/>
                  <a:pt x="127" y="82"/>
                </a:cubicBezTo>
                <a:cubicBezTo>
                  <a:pt x="126" y="83"/>
                  <a:pt x="125" y="84"/>
                  <a:pt x="124" y="85"/>
                </a:cubicBezTo>
                <a:cubicBezTo>
                  <a:pt x="124" y="85"/>
                  <a:pt x="124" y="85"/>
                  <a:pt x="125" y="85"/>
                </a:cubicBezTo>
                <a:cubicBezTo>
                  <a:pt x="126" y="84"/>
                  <a:pt x="127" y="83"/>
                  <a:pt x="128" y="82"/>
                </a:cubicBezTo>
                <a:close/>
                <a:moveTo>
                  <a:pt x="195" y="38"/>
                </a:moveTo>
                <a:cubicBezTo>
                  <a:pt x="195" y="38"/>
                  <a:pt x="195" y="38"/>
                  <a:pt x="195" y="38"/>
                </a:cubicBezTo>
                <a:cubicBezTo>
                  <a:pt x="194" y="38"/>
                  <a:pt x="194" y="39"/>
                  <a:pt x="193" y="39"/>
                </a:cubicBezTo>
                <a:cubicBezTo>
                  <a:pt x="193" y="40"/>
                  <a:pt x="193" y="40"/>
                  <a:pt x="193" y="41"/>
                </a:cubicBezTo>
                <a:cubicBezTo>
                  <a:pt x="194" y="40"/>
                  <a:pt x="195" y="39"/>
                  <a:pt x="195" y="38"/>
                </a:cubicBezTo>
                <a:close/>
                <a:moveTo>
                  <a:pt x="191" y="90"/>
                </a:moveTo>
                <a:cubicBezTo>
                  <a:pt x="190" y="91"/>
                  <a:pt x="189" y="93"/>
                  <a:pt x="189" y="94"/>
                </a:cubicBezTo>
                <a:cubicBezTo>
                  <a:pt x="190" y="93"/>
                  <a:pt x="191" y="92"/>
                  <a:pt x="191" y="90"/>
                </a:cubicBezTo>
                <a:close/>
                <a:moveTo>
                  <a:pt x="204" y="28"/>
                </a:moveTo>
                <a:cubicBezTo>
                  <a:pt x="205" y="30"/>
                  <a:pt x="206" y="31"/>
                  <a:pt x="207" y="33"/>
                </a:cubicBezTo>
                <a:cubicBezTo>
                  <a:pt x="207" y="31"/>
                  <a:pt x="205" y="29"/>
                  <a:pt x="204" y="28"/>
                </a:cubicBezTo>
                <a:close/>
                <a:moveTo>
                  <a:pt x="76" y="80"/>
                </a:moveTo>
                <a:cubicBezTo>
                  <a:pt x="76" y="81"/>
                  <a:pt x="76" y="81"/>
                  <a:pt x="76" y="82"/>
                </a:cubicBezTo>
                <a:cubicBezTo>
                  <a:pt x="77" y="82"/>
                  <a:pt x="77" y="82"/>
                  <a:pt x="78" y="82"/>
                </a:cubicBezTo>
                <a:cubicBezTo>
                  <a:pt x="77" y="81"/>
                  <a:pt x="77" y="81"/>
                  <a:pt x="76" y="80"/>
                </a:cubicBezTo>
                <a:close/>
                <a:moveTo>
                  <a:pt x="195" y="68"/>
                </a:moveTo>
                <a:cubicBezTo>
                  <a:pt x="195" y="67"/>
                  <a:pt x="195" y="66"/>
                  <a:pt x="195" y="65"/>
                </a:cubicBezTo>
                <a:cubicBezTo>
                  <a:pt x="194" y="66"/>
                  <a:pt x="194" y="66"/>
                  <a:pt x="195" y="68"/>
                </a:cubicBezTo>
                <a:close/>
                <a:moveTo>
                  <a:pt x="21" y="95"/>
                </a:moveTo>
                <a:cubicBezTo>
                  <a:pt x="24" y="96"/>
                  <a:pt x="25" y="96"/>
                  <a:pt x="27" y="95"/>
                </a:cubicBezTo>
                <a:cubicBezTo>
                  <a:pt x="25" y="95"/>
                  <a:pt x="23" y="95"/>
                  <a:pt x="21" y="95"/>
                </a:cubicBezTo>
                <a:close/>
                <a:moveTo>
                  <a:pt x="164" y="65"/>
                </a:moveTo>
                <a:cubicBezTo>
                  <a:pt x="163" y="66"/>
                  <a:pt x="163" y="66"/>
                  <a:pt x="162" y="67"/>
                </a:cubicBezTo>
                <a:cubicBezTo>
                  <a:pt x="163" y="67"/>
                  <a:pt x="164" y="67"/>
                  <a:pt x="165" y="67"/>
                </a:cubicBezTo>
                <a:cubicBezTo>
                  <a:pt x="164" y="67"/>
                  <a:pt x="164" y="66"/>
                  <a:pt x="164" y="65"/>
                </a:cubicBezTo>
                <a:close/>
                <a:moveTo>
                  <a:pt x="216" y="61"/>
                </a:moveTo>
                <a:cubicBezTo>
                  <a:pt x="216" y="61"/>
                  <a:pt x="216" y="61"/>
                  <a:pt x="216" y="61"/>
                </a:cubicBezTo>
                <a:cubicBezTo>
                  <a:pt x="216" y="62"/>
                  <a:pt x="216" y="63"/>
                  <a:pt x="217" y="64"/>
                </a:cubicBezTo>
                <a:cubicBezTo>
                  <a:pt x="217" y="63"/>
                  <a:pt x="217" y="63"/>
                  <a:pt x="218" y="63"/>
                </a:cubicBezTo>
                <a:cubicBezTo>
                  <a:pt x="217" y="62"/>
                  <a:pt x="217" y="61"/>
                  <a:pt x="216" y="61"/>
                </a:cubicBezTo>
                <a:close/>
                <a:moveTo>
                  <a:pt x="174" y="87"/>
                </a:moveTo>
                <a:cubicBezTo>
                  <a:pt x="174" y="88"/>
                  <a:pt x="174" y="88"/>
                  <a:pt x="174" y="88"/>
                </a:cubicBezTo>
                <a:cubicBezTo>
                  <a:pt x="175" y="87"/>
                  <a:pt x="175" y="86"/>
                  <a:pt x="176" y="85"/>
                </a:cubicBezTo>
                <a:cubicBezTo>
                  <a:pt x="176" y="85"/>
                  <a:pt x="176" y="84"/>
                  <a:pt x="176" y="84"/>
                </a:cubicBezTo>
                <a:cubicBezTo>
                  <a:pt x="175" y="85"/>
                  <a:pt x="174" y="86"/>
                  <a:pt x="174" y="87"/>
                </a:cubicBezTo>
                <a:close/>
                <a:moveTo>
                  <a:pt x="181" y="84"/>
                </a:moveTo>
                <a:cubicBezTo>
                  <a:pt x="181" y="84"/>
                  <a:pt x="181" y="84"/>
                  <a:pt x="181" y="84"/>
                </a:cubicBezTo>
                <a:cubicBezTo>
                  <a:pt x="182" y="83"/>
                  <a:pt x="183" y="82"/>
                  <a:pt x="184" y="81"/>
                </a:cubicBezTo>
                <a:cubicBezTo>
                  <a:pt x="184" y="81"/>
                  <a:pt x="184" y="81"/>
                  <a:pt x="183" y="80"/>
                </a:cubicBezTo>
                <a:cubicBezTo>
                  <a:pt x="182" y="82"/>
                  <a:pt x="182" y="83"/>
                  <a:pt x="181" y="84"/>
                </a:cubicBezTo>
                <a:close/>
                <a:moveTo>
                  <a:pt x="87" y="85"/>
                </a:moveTo>
                <a:cubicBezTo>
                  <a:pt x="86" y="84"/>
                  <a:pt x="85" y="85"/>
                  <a:pt x="85" y="86"/>
                </a:cubicBezTo>
                <a:cubicBezTo>
                  <a:pt x="86" y="86"/>
                  <a:pt x="86" y="86"/>
                  <a:pt x="87" y="85"/>
                </a:cubicBezTo>
                <a:close/>
                <a:moveTo>
                  <a:pt x="148" y="63"/>
                </a:moveTo>
                <a:cubicBezTo>
                  <a:pt x="147" y="64"/>
                  <a:pt x="147" y="64"/>
                  <a:pt x="148" y="65"/>
                </a:cubicBezTo>
                <a:cubicBezTo>
                  <a:pt x="149" y="64"/>
                  <a:pt x="149" y="64"/>
                  <a:pt x="148" y="63"/>
                </a:cubicBezTo>
                <a:close/>
                <a:moveTo>
                  <a:pt x="81" y="93"/>
                </a:moveTo>
                <a:cubicBezTo>
                  <a:pt x="83" y="93"/>
                  <a:pt x="85" y="93"/>
                  <a:pt x="87" y="93"/>
                </a:cubicBezTo>
                <a:cubicBezTo>
                  <a:pt x="86" y="93"/>
                  <a:pt x="84" y="93"/>
                  <a:pt x="81" y="93"/>
                </a:cubicBezTo>
                <a:close/>
                <a:moveTo>
                  <a:pt x="82" y="66"/>
                </a:moveTo>
                <a:cubicBezTo>
                  <a:pt x="81" y="68"/>
                  <a:pt x="80" y="68"/>
                  <a:pt x="82" y="69"/>
                </a:cubicBezTo>
                <a:cubicBezTo>
                  <a:pt x="82" y="68"/>
                  <a:pt x="82" y="67"/>
                  <a:pt x="82" y="66"/>
                </a:cubicBezTo>
                <a:close/>
                <a:moveTo>
                  <a:pt x="121" y="66"/>
                </a:moveTo>
                <a:cubicBezTo>
                  <a:pt x="119" y="66"/>
                  <a:pt x="119" y="66"/>
                  <a:pt x="119" y="67"/>
                </a:cubicBezTo>
                <a:cubicBezTo>
                  <a:pt x="121" y="67"/>
                  <a:pt x="121" y="67"/>
                  <a:pt x="121" y="66"/>
                </a:cubicBezTo>
                <a:close/>
                <a:moveTo>
                  <a:pt x="13" y="77"/>
                </a:moveTo>
                <a:cubicBezTo>
                  <a:pt x="13" y="78"/>
                  <a:pt x="13" y="80"/>
                  <a:pt x="13" y="81"/>
                </a:cubicBezTo>
                <a:cubicBezTo>
                  <a:pt x="14" y="79"/>
                  <a:pt x="13" y="78"/>
                  <a:pt x="13" y="77"/>
                </a:cubicBezTo>
                <a:close/>
                <a:moveTo>
                  <a:pt x="122" y="54"/>
                </a:moveTo>
                <a:cubicBezTo>
                  <a:pt x="123" y="54"/>
                  <a:pt x="125" y="54"/>
                  <a:pt x="127" y="53"/>
                </a:cubicBezTo>
                <a:cubicBezTo>
                  <a:pt x="127" y="53"/>
                  <a:pt x="127" y="53"/>
                  <a:pt x="127" y="53"/>
                </a:cubicBezTo>
                <a:cubicBezTo>
                  <a:pt x="125" y="53"/>
                  <a:pt x="124" y="53"/>
                  <a:pt x="122" y="53"/>
                </a:cubicBezTo>
                <a:cubicBezTo>
                  <a:pt x="122" y="53"/>
                  <a:pt x="122" y="53"/>
                  <a:pt x="122" y="53"/>
                </a:cubicBezTo>
                <a:cubicBezTo>
                  <a:pt x="122" y="53"/>
                  <a:pt x="122" y="53"/>
                  <a:pt x="122" y="54"/>
                </a:cubicBezTo>
                <a:close/>
                <a:moveTo>
                  <a:pt x="163" y="72"/>
                </a:moveTo>
                <a:cubicBezTo>
                  <a:pt x="163" y="71"/>
                  <a:pt x="163" y="71"/>
                  <a:pt x="163" y="71"/>
                </a:cubicBezTo>
                <a:cubicBezTo>
                  <a:pt x="162" y="71"/>
                  <a:pt x="161" y="71"/>
                  <a:pt x="160" y="71"/>
                </a:cubicBezTo>
                <a:cubicBezTo>
                  <a:pt x="160" y="71"/>
                  <a:pt x="160" y="71"/>
                  <a:pt x="160" y="71"/>
                </a:cubicBezTo>
                <a:cubicBezTo>
                  <a:pt x="160" y="71"/>
                  <a:pt x="160" y="72"/>
                  <a:pt x="160" y="72"/>
                </a:cubicBezTo>
                <a:cubicBezTo>
                  <a:pt x="161" y="72"/>
                  <a:pt x="162" y="72"/>
                  <a:pt x="163" y="72"/>
                </a:cubicBezTo>
                <a:close/>
                <a:moveTo>
                  <a:pt x="79" y="85"/>
                </a:moveTo>
                <a:cubicBezTo>
                  <a:pt x="77" y="85"/>
                  <a:pt x="76" y="85"/>
                  <a:pt x="75" y="86"/>
                </a:cubicBezTo>
                <a:cubicBezTo>
                  <a:pt x="77" y="86"/>
                  <a:pt x="78" y="86"/>
                  <a:pt x="79" y="85"/>
                </a:cubicBezTo>
                <a:close/>
                <a:moveTo>
                  <a:pt x="193" y="25"/>
                </a:moveTo>
                <a:cubicBezTo>
                  <a:pt x="194" y="24"/>
                  <a:pt x="194" y="24"/>
                  <a:pt x="193" y="22"/>
                </a:cubicBezTo>
                <a:cubicBezTo>
                  <a:pt x="193" y="23"/>
                  <a:pt x="193" y="24"/>
                  <a:pt x="193" y="25"/>
                </a:cubicBezTo>
                <a:close/>
                <a:moveTo>
                  <a:pt x="59" y="90"/>
                </a:moveTo>
                <a:cubicBezTo>
                  <a:pt x="58" y="90"/>
                  <a:pt x="58" y="90"/>
                  <a:pt x="57" y="91"/>
                </a:cubicBezTo>
                <a:cubicBezTo>
                  <a:pt x="57" y="91"/>
                  <a:pt x="58" y="92"/>
                  <a:pt x="58" y="92"/>
                </a:cubicBezTo>
                <a:cubicBezTo>
                  <a:pt x="58" y="92"/>
                  <a:pt x="59" y="91"/>
                  <a:pt x="59" y="91"/>
                </a:cubicBezTo>
                <a:cubicBezTo>
                  <a:pt x="59" y="91"/>
                  <a:pt x="59" y="90"/>
                  <a:pt x="59" y="90"/>
                </a:cubicBezTo>
                <a:close/>
                <a:moveTo>
                  <a:pt x="21" y="74"/>
                </a:moveTo>
                <a:cubicBezTo>
                  <a:pt x="20" y="75"/>
                  <a:pt x="20" y="76"/>
                  <a:pt x="21" y="77"/>
                </a:cubicBezTo>
                <a:cubicBezTo>
                  <a:pt x="22" y="75"/>
                  <a:pt x="22" y="75"/>
                  <a:pt x="21" y="74"/>
                </a:cubicBezTo>
                <a:close/>
                <a:moveTo>
                  <a:pt x="178" y="57"/>
                </a:moveTo>
                <a:cubicBezTo>
                  <a:pt x="177" y="57"/>
                  <a:pt x="177" y="57"/>
                  <a:pt x="176" y="57"/>
                </a:cubicBezTo>
                <a:cubicBezTo>
                  <a:pt x="176" y="58"/>
                  <a:pt x="177" y="58"/>
                  <a:pt x="177" y="59"/>
                </a:cubicBezTo>
                <a:cubicBezTo>
                  <a:pt x="177" y="58"/>
                  <a:pt x="178" y="58"/>
                  <a:pt x="178" y="57"/>
                </a:cubicBezTo>
                <a:close/>
                <a:moveTo>
                  <a:pt x="232" y="72"/>
                </a:moveTo>
                <a:cubicBezTo>
                  <a:pt x="233" y="74"/>
                  <a:pt x="234" y="76"/>
                  <a:pt x="235" y="76"/>
                </a:cubicBezTo>
                <a:cubicBezTo>
                  <a:pt x="234" y="75"/>
                  <a:pt x="233" y="73"/>
                  <a:pt x="232" y="72"/>
                </a:cubicBezTo>
                <a:close/>
                <a:moveTo>
                  <a:pt x="106" y="64"/>
                </a:moveTo>
                <a:cubicBezTo>
                  <a:pt x="106" y="63"/>
                  <a:pt x="106" y="62"/>
                  <a:pt x="105" y="62"/>
                </a:cubicBezTo>
                <a:cubicBezTo>
                  <a:pt x="105" y="63"/>
                  <a:pt x="104" y="63"/>
                  <a:pt x="104" y="64"/>
                </a:cubicBezTo>
                <a:cubicBezTo>
                  <a:pt x="105" y="64"/>
                  <a:pt x="105" y="64"/>
                  <a:pt x="106" y="64"/>
                </a:cubicBezTo>
                <a:close/>
                <a:moveTo>
                  <a:pt x="41" y="85"/>
                </a:moveTo>
                <a:cubicBezTo>
                  <a:pt x="41" y="85"/>
                  <a:pt x="41" y="85"/>
                  <a:pt x="41" y="85"/>
                </a:cubicBezTo>
                <a:cubicBezTo>
                  <a:pt x="41" y="85"/>
                  <a:pt x="42" y="85"/>
                  <a:pt x="42" y="85"/>
                </a:cubicBezTo>
                <a:cubicBezTo>
                  <a:pt x="42" y="84"/>
                  <a:pt x="42" y="84"/>
                  <a:pt x="43" y="83"/>
                </a:cubicBezTo>
                <a:cubicBezTo>
                  <a:pt x="42" y="83"/>
                  <a:pt x="42" y="83"/>
                  <a:pt x="42" y="83"/>
                </a:cubicBezTo>
                <a:cubicBezTo>
                  <a:pt x="42" y="84"/>
                  <a:pt x="41" y="84"/>
                  <a:pt x="41" y="85"/>
                </a:cubicBezTo>
                <a:close/>
                <a:moveTo>
                  <a:pt x="41" y="47"/>
                </a:moveTo>
                <a:cubicBezTo>
                  <a:pt x="42" y="48"/>
                  <a:pt x="42" y="48"/>
                  <a:pt x="42" y="49"/>
                </a:cubicBezTo>
                <a:cubicBezTo>
                  <a:pt x="43" y="48"/>
                  <a:pt x="43" y="48"/>
                  <a:pt x="43" y="47"/>
                </a:cubicBezTo>
                <a:cubicBezTo>
                  <a:pt x="43" y="47"/>
                  <a:pt x="42" y="47"/>
                  <a:pt x="41" y="47"/>
                </a:cubicBezTo>
                <a:close/>
                <a:moveTo>
                  <a:pt x="180" y="90"/>
                </a:moveTo>
                <a:cubicBezTo>
                  <a:pt x="180" y="90"/>
                  <a:pt x="180" y="90"/>
                  <a:pt x="179" y="90"/>
                </a:cubicBezTo>
                <a:cubicBezTo>
                  <a:pt x="179" y="90"/>
                  <a:pt x="179" y="91"/>
                  <a:pt x="179" y="92"/>
                </a:cubicBezTo>
                <a:cubicBezTo>
                  <a:pt x="180" y="91"/>
                  <a:pt x="180" y="91"/>
                  <a:pt x="180" y="90"/>
                </a:cubicBezTo>
                <a:close/>
                <a:moveTo>
                  <a:pt x="95" y="78"/>
                </a:moveTo>
                <a:cubicBezTo>
                  <a:pt x="96" y="77"/>
                  <a:pt x="96" y="77"/>
                  <a:pt x="96" y="76"/>
                </a:cubicBezTo>
                <a:cubicBezTo>
                  <a:pt x="96" y="76"/>
                  <a:pt x="95" y="76"/>
                  <a:pt x="95" y="77"/>
                </a:cubicBezTo>
                <a:cubicBezTo>
                  <a:pt x="95" y="77"/>
                  <a:pt x="95" y="78"/>
                  <a:pt x="95" y="78"/>
                </a:cubicBezTo>
                <a:close/>
                <a:moveTo>
                  <a:pt x="182" y="88"/>
                </a:moveTo>
                <a:cubicBezTo>
                  <a:pt x="182" y="88"/>
                  <a:pt x="182" y="88"/>
                  <a:pt x="182" y="88"/>
                </a:cubicBezTo>
                <a:cubicBezTo>
                  <a:pt x="182" y="88"/>
                  <a:pt x="183" y="87"/>
                  <a:pt x="183" y="87"/>
                </a:cubicBezTo>
                <a:cubicBezTo>
                  <a:pt x="183" y="86"/>
                  <a:pt x="184" y="86"/>
                  <a:pt x="184" y="85"/>
                </a:cubicBezTo>
                <a:cubicBezTo>
                  <a:pt x="183" y="86"/>
                  <a:pt x="182" y="87"/>
                  <a:pt x="182" y="88"/>
                </a:cubicBezTo>
                <a:close/>
                <a:moveTo>
                  <a:pt x="78" y="73"/>
                </a:moveTo>
                <a:cubicBezTo>
                  <a:pt x="78" y="73"/>
                  <a:pt x="78" y="73"/>
                  <a:pt x="78" y="73"/>
                </a:cubicBezTo>
                <a:cubicBezTo>
                  <a:pt x="77" y="74"/>
                  <a:pt x="76" y="75"/>
                  <a:pt x="76" y="76"/>
                </a:cubicBezTo>
                <a:cubicBezTo>
                  <a:pt x="76" y="76"/>
                  <a:pt x="76" y="76"/>
                  <a:pt x="76" y="76"/>
                </a:cubicBezTo>
                <a:cubicBezTo>
                  <a:pt x="77" y="75"/>
                  <a:pt x="78" y="74"/>
                  <a:pt x="78" y="73"/>
                </a:cubicBezTo>
                <a:close/>
                <a:moveTo>
                  <a:pt x="129" y="93"/>
                </a:moveTo>
                <a:cubicBezTo>
                  <a:pt x="130" y="92"/>
                  <a:pt x="130" y="92"/>
                  <a:pt x="131" y="91"/>
                </a:cubicBezTo>
                <a:cubicBezTo>
                  <a:pt x="129" y="91"/>
                  <a:pt x="129" y="91"/>
                  <a:pt x="129" y="93"/>
                </a:cubicBezTo>
                <a:close/>
                <a:moveTo>
                  <a:pt x="110" y="71"/>
                </a:moveTo>
                <a:cubicBezTo>
                  <a:pt x="110" y="71"/>
                  <a:pt x="111" y="71"/>
                  <a:pt x="112" y="71"/>
                </a:cubicBezTo>
                <a:cubicBezTo>
                  <a:pt x="111" y="70"/>
                  <a:pt x="111" y="70"/>
                  <a:pt x="111" y="70"/>
                </a:cubicBezTo>
                <a:cubicBezTo>
                  <a:pt x="110" y="70"/>
                  <a:pt x="110" y="70"/>
                  <a:pt x="110" y="71"/>
                </a:cubicBezTo>
                <a:close/>
                <a:moveTo>
                  <a:pt x="124" y="62"/>
                </a:moveTo>
                <a:cubicBezTo>
                  <a:pt x="125" y="60"/>
                  <a:pt x="126" y="60"/>
                  <a:pt x="126" y="59"/>
                </a:cubicBezTo>
                <a:cubicBezTo>
                  <a:pt x="124" y="61"/>
                  <a:pt x="124" y="61"/>
                  <a:pt x="124" y="62"/>
                </a:cubicBezTo>
                <a:close/>
                <a:moveTo>
                  <a:pt x="104" y="80"/>
                </a:moveTo>
                <a:cubicBezTo>
                  <a:pt x="105" y="79"/>
                  <a:pt x="105" y="79"/>
                  <a:pt x="106" y="78"/>
                </a:cubicBezTo>
                <a:cubicBezTo>
                  <a:pt x="105" y="78"/>
                  <a:pt x="105" y="78"/>
                  <a:pt x="104" y="80"/>
                </a:cubicBezTo>
                <a:close/>
                <a:moveTo>
                  <a:pt x="88" y="90"/>
                </a:moveTo>
                <a:cubicBezTo>
                  <a:pt x="89" y="90"/>
                  <a:pt x="89" y="90"/>
                  <a:pt x="90" y="90"/>
                </a:cubicBezTo>
                <a:cubicBezTo>
                  <a:pt x="90" y="90"/>
                  <a:pt x="90" y="90"/>
                  <a:pt x="90" y="90"/>
                </a:cubicBezTo>
                <a:cubicBezTo>
                  <a:pt x="90" y="90"/>
                  <a:pt x="90" y="89"/>
                  <a:pt x="90" y="89"/>
                </a:cubicBezTo>
                <a:cubicBezTo>
                  <a:pt x="89" y="89"/>
                  <a:pt x="89" y="90"/>
                  <a:pt x="88" y="90"/>
                </a:cubicBezTo>
                <a:close/>
                <a:moveTo>
                  <a:pt x="194" y="88"/>
                </a:moveTo>
                <a:cubicBezTo>
                  <a:pt x="194" y="88"/>
                  <a:pt x="194" y="88"/>
                  <a:pt x="194" y="88"/>
                </a:cubicBezTo>
                <a:cubicBezTo>
                  <a:pt x="195" y="88"/>
                  <a:pt x="195" y="87"/>
                  <a:pt x="195" y="87"/>
                </a:cubicBezTo>
                <a:cubicBezTo>
                  <a:pt x="196" y="86"/>
                  <a:pt x="196" y="86"/>
                  <a:pt x="195" y="85"/>
                </a:cubicBezTo>
                <a:cubicBezTo>
                  <a:pt x="195" y="86"/>
                  <a:pt x="194" y="87"/>
                  <a:pt x="194" y="88"/>
                </a:cubicBezTo>
                <a:close/>
                <a:moveTo>
                  <a:pt x="16" y="62"/>
                </a:moveTo>
                <a:cubicBezTo>
                  <a:pt x="15" y="63"/>
                  <a:pt x="16" y="64"/>
                  <a:pt x="16" y="64"/>
                </a:cubicBezTo>
                <a:cubicBezTo>
                  <a:pt x="16" y="64"/>
                  <a:pt x="17" y="64"/>
                  <a:pt x="17" y="63"/>
                </a:cubicBezTo>
                <a:cubicBezTo>
                  <a:pt x="17" y="63"/>
                  <a:pt x="16" y="62"/>
                  <a:pt x="16" y="62"/>
                </a:cubicBezTo>
                <a:close/>
                <a:moveTo>
                  <a:pt x="26" y="66"/>
                </a:moveTo>
                <a:cubicBezTo>
                  <a:pt x="24" y="68"/>
                  <a:pt x="24" y="69"/>
                  <a:pt x="25" y="69"/>
                </a:cubicBezTo>
                <a:cubicBezTo>
                  <a:pt x="25" y="68"/>
                  <a:pt x="26" y="67"/>
                  <a:pt x="26" y="66"/>
                </a:cubicBezTo>
                <a:close/>
                <a:moveTo>
                  <a:pt x="66" y="65"/>
                </a:moveTo>
                <a:cubicBezTo>
                  <a:pt x="66" y="64"/>
                  <a:pt x="66" y="64"/>
                  <a:pt x="66" y="63"/>
                </a:cubicBezTo>
                <a:cubicBezTo>
                  <a:pt x="66" y="63"/>
                  <a:pt x="65" y="63"/>
                  <a:pt x="65" y="64"/>
                </a:cubicBezTo>
                <a:cubicBezTo>
                  <a:pt x="65" y="64"/>
                  <a:pt x="65" y="64"/>
                  <a:pt x="66" y="65"/>
                </a:cubicBezTo>
                <a:close/>
                <a:moveTo>
                  <a:pt x="114" y="54"/>
                </a:moveTo>
                <a:cubicBezTo>
                  <a:pt x="114" y="53"/>
                  <a:pt x="113" y="53"/>
                  <a:pt x="113" y="53"/>
                </a:cubicBezTo>
                <a:cubicBezTo>
                  <a:pt x="112" y="53"/>
                  <a:pt x="112" y="53"/>
                  <a:pt x="112" y="54"/>
                </a:cubicBezTo>
                <a:cubicBezTo>
                  <a:pt x="112" y="54"/>
                  <a:pt x="113" y="54"/>
                  <a:pt x="114" y="54"/>
                </a:cubicBezTo>
                <a:close/>
                <a:moveTo>
                  <a:pt x="149" y="58"/>
                </a:moveTo>
                <a:cubicBezTo>
                  <a:pt x="149" y="58"/>
                  <a:pt x="150" y="57"/>
                  <a:pt x="150" y="57"/>
                </a:cubicBezTo>
                <a:cubicBezTo>
                  <a:pt x="149" y="57"/>
                  <a:pt x="149" y="57"/>
                  <a:pt x="148" y="57"/>
                </a:cubicBezTo>
                <a:cubicBezTo>
                  <a:pt x="148" y="58"/>
                  <a:pt x="149" y="58"/>
                  <a:pt x="149" y="58"/>
                </a:cubicBezTo>
                <a:close/>
                <a:moveTo>
                  <a:pt x="12" y="66"/>
                </a:moveTo>
                <a:cubicBezTo>
                  <a:pt x="12" y="65"/>
                  <a:pt x="12" y="65"/>
                  <a:pt x="13" y="64"/>
                </a:cubicBezTo>
                <a:cubicBezTo>
                  <a:pt x="12" y="64"/>
                  <a:pt x="11" y="65"/>
                  <a:pt x="12" y="66"/>
                </a:cubicBezTo>
                <a:close/>
                <a:moveTo>
                  <a:pt x="171" y="64"/>
                </a:moveTo>
                <a:cubicBezTo>
                  <a:pt x="171" y="64"/>
                  <a:pt x="171" y="64"/>
                  <a:pt x="171" y="64"/>
                </a:cubicBezTo>
                <a:cubicBezTo>
                  <a:pt x="171" y="63"/>
                  <a:pt x="171" y="63"/>
                  <a:pt x="171" y="62"/>
                </a:cubicBezTo>
                <a:cubicBezTo>
                  <a:pt x="171" y="63"/>
                  <a:pt x="171" y="63"/>
                  <a:pt x="171" y="64"/>
                </a:cubicBezTo>
                <a:close/>
                <a:moveTo>
                  <a:pt x="83" y="57"/>
                </a:moveTo>
                <a:cubicBezTo>
                  <a:pt x="84" y="57"/>
                  <a:pt x="85" y="57"/>
                  <a:pt x="85" y="55"/>
                </a:cubicBezTo>
                <a:cubicBezTo>
                  <a:pt x="84" y="56"/>
                  <a:pt x="84" y="57"/>
                  <a:pt x="83" y="57"/>
                </a:cubicBezTo>
                <a:close/>
                <a:moveTo>
                  <a:pt x="90" y="79"/>
                </a:moveTo>
                <a:cubicBezTo>
                  <a:pt x="90" y="79"/>
                  <a:pt x="89" y="80"/>
                  <a:pt x="88" y="81"/>
                </a:cubicBezTo>
                <a:cubicBezTo>
                  <a:pt x="89" y="81"/>
                  <a:pt x="89" y="81"/>
                  <a:pt x="89" y="81"/>
                </a:cubicBezTo>
                <a:cubicBezTo>
                  <a:pt x="90" y="80"/>
                  <a:pt x="90" y="80"/>
                  <a:pt x="90" y="79"/>
                </a:cubicBezTo>
                <a:close/>
                <a:moveTo>
                  <a:pt x="199" y="81"/>
                </a:moveTo>
                <a:cubicBezTo>
                  <a:pt x="199" y="81"/>
                  <a:pt x="198" y="81"/>
                  <a:pt x="198" y="81"/>
                </a:cubicBezTo>
                <a:cubicBezTo>
                  <a:pt x="198" y="82"/>
                  <a:pt x="198" y="82"/>
                  <a:pt x="198" y="83"/>
                </a:cubicBezTo>
                <a:cubicBezTo>
                  <a:pt x="199" y="83"/>
                  <a:pt x="199" y="82"/>
                  <a:pt x="199" y="82"/>
                </a:cubicBezTo>
                <a:cubicBezTo>
                  <a:pt x="199" y="82"/>
                  <a:pt x="199" y="81"/>
                  <a:pt x="199" y="81"/>
                </a:cubicBezTo>
                <a:close/>
                <a:moveTo>
                  <a:pt x="153" y="54"/>
                </a:moveTo>
                <a:cubicBezTo>
                  <a:pt x="153" y="54"/>
                  <a:pt x="153" y="54"/>
                  <a:pt x="153" y="54"/>
                </a:cubicBezTo>
                <a:cubicBezTo>
                  <a:pt x="152" y="54"/>
                  <a:pt x="152" y="54"/>
                  <a:pt x="151" y="54"/>
                </a:cubicBezTo>
                <a:cubicBezTo>
                  <a:pt x="152" y="54"/>
                  <a:pt x="152" y="55"/>
                  <a:pt x="152" y="55"/>
                </a:cubicBezTo>
                <a:cubicBezTo>
                  <a:pt x="152" y="55"/>
                  <a:pt x="153" y="54"/>
                  <a:pt x="153" y="54"/>
                </a:cubicBezTo>
                <a:close/>
                <a:moveTo>
                  <a:pt x="150" y="61"/>
                </a:moveTo>
                <a:cubicBezTo>
                  <a:pt x="151" y="60"/>
                  <a:pt x="152" y="60"/>
                  <a:pt x="152" y="59"/>
                </a:cubicBezTo>
                <a:cubicBezTo>
                  <a:pt x="150" y="60"/>
                  <a:pt x="150" y="60"/>
                  <a:pt x="150" y="61"/>
                </a:cubicBezTo>
                <a:close/>
                <a:moveTo>
                  <a:pt x="110" y="79"/>
                </a:moveTo>
                <a:cubicBezTo>
                  <a:pt x="110" y="79"/>
                  <a:pt x="110" y="79"/>
                  <a:pt x="110" y="79"/>
                </a:cubicBezTo>
                <a:cubicBezTo>
                  <a:pt x="111" y="79"/>
                  <a:pt x="111" y="79"/>
                  <a:pt x="112" y="79"/>
                </a:cubicBezTo>
                <a:cubicBezTo>
                  <a:pt x="111" y="79"/>
                  <a:pt x="111" y="79"/>
                  <a:pt x="110" y="79"/>
                </a:cubicBezTo>
                <a:close/>
                <a:moveTo>
                  <a:pt x="40" y="72"/>
                </a:moveTo>
                <a:cubicBezTo>
                  <a:pt x="41" y="71"/>
                  <a:pt x="41" y="70"/>
                  <a:pt x="40" y="70"/>
                </a:cubicBezTo>
                <a:cubicBezTo>
                  <a:pt x="40" y="70"/>
                  <a:pt x="40" y="70"/>
                  <a:pt x="40" y="71"/>
                </a:cubicBezTo>
                <a:cubicBezTo>
                  <a:pt x="40" y="71"/>
                  <a:pt x="40" y="71"/>
                  <a:pt x="40" y="71"/>
                </a:cubicBezTo>
                <a:cubicBezTo>
                  <a:pt x="40" y="71"/>
                  <a:pt x="40" y="71"/>
                  <a:pt x="40" y="72"/>
                </a:cubicBezTo>
                <a:close/>
                <a:moveTo>
                  <a:pt x="205" y="47"/>
                </a:moveTo>
                <a:cubicBezTo>
                  <a:pt x="206" y="46"/>
                  <a:pt x="206" y="46"/>
                  <a:pt x="204" y="44"/>
                </a:cubicBezTo>
                <a:cubicBezTo>
                  <a:pt x="205" y="45"/>
                  <a:pt x="205" y="46"/>
                  <a:pt x="205" y="47"/>
                </a:cubicBezTo>
                <a:close/>
                <a:moveTo>
                  <a:pt x="47" y="90"/>
                </a:moveTo>
                <a:cubicBezTo>
                  <a:pt x="46" y="90"/>
                  <a:pt x="46" y="91"/>
                  <a:pt x="46" y="92"/>
                </a:cubicBezTo>
                <a:cubicBezTo>
                  <a:pt x="47" y="91"/>
                  <a:pt x="47" y="91"/>
                  <a:pt x="47" y="90"/>
                </a:cubicBezTo>
                <a:close/>
                <a:moveTo>
                  <a:pt x="173" y="69"/>
                </a:moveTo>
                <a:cubicBezTo>
                  <a:pt x="173" y="68"/>
                  <a:pt x="172" y="67"/>
                  <a:pt x="172" y="67"/>
                </a:cubicBezTo>
                <a:cubicBezTo>
                  <a:pt x="172" y="67"/>
                  <a:pt x="172" y="68"/>
                  <a:pt x="171" y="68"/>
                </a:cubicBezTo>
                <a:cubicBezTo>
                  <a:pt x="172" y="68"/>
                  <a:pt x="172" y="68"/>
                  <a:pt x="173" y="69"/>
                </a:cubicBezTo>
                <a:close/>
                <a:moveTo>
                  <a:pt x="116" y="70"/>
                </a:moveTo>
                <a:cubicBezTo>
                  <a:pt x="116" y="71"/>
                  <a:pt x="115" y="71"/>
                  <a:pt x="115" y="72"/>
                </a:cubicBezTo>
                <a:cubicBezTo>
                  <a:pt x="116" y="72"/>
                  <a:pt x="116" y="72"/>
                  <a:pt x="116" y="72"/>
                </a:cubicBezTo>
                <a:cubicBezTo>
                  <a:pt x="116" y="71"/>
                  <a:pt x="116" y="71"/>
                  <a:pt x="116" y="70"/>
                </a:cubicBezTo>
                <a:close/>
                <a:moveTo>
                  <a:pt x="193" y="49"/>
                </a:moveTo>
                <a:cubicBezTo>
                  <a:pt x="194" y="49"/>
                  <a:pt x="194" y="49"/>
                  <a:pt x="194" y="49"/>
                </a:cubicBezTo>
                <a:cubicBezTo>
                  <a:pt x="194" y="48"/>
                  <a:pt x="194" y="47"/>
                  <a:pt x="193" y="46"/>
                </a:cubicBezTo>
                <a:cubicBezTo>
                  <a:pt x="193" y="47"/>
                  <a:pt x="193" y="48"/>
                  <a:pt x="193" y="49"/>
                </a:cubicBezTo>
                <a:close/>
                <a:moveTo>
                  <a:pt x="206" y="118"/>
                </a:moveTo>
                <a:cubicBezTo>
                  <a:pt x="207" y="117"/>
                  <a:pt x="207" y="116"/>
                  <a:pt x="208" y="115"/>
                </a:cubicBezTo>
                <a:cubicBezTo>
                  <a:pt x="208" y="115"/>
                  <a:pt x="208" y="115"/>
                  <a:pt x="208" y="115"/>
                </a:cubicBezTo>
                <a:cubicBezTo>
                  <a:pt x="207" y="116"/>
                  <a:pt x="206" y="116"/>
                  <a:pt x="206" y="118"/>
                </a:cubicBezTo>
                <a:close/>
                <a:moveTo>
                  <a:pt x="146" y="59"/>
                </a:moveTo>
                <a:cubicBezTo>
                  <a:pt x="146" y="59"/>
                  <a:pt x="146" y="60"/>
                  <a:pt x="146" y="61"/>
                </a:cubicBezTo>
                <a:cubicBezTo>
                  <a:pt x="147" y="60"/>
                  <a:pt x="147" y="60"/>
                  <a:pt x="146" y="59"/>
                </a:cubicBezTo>
                <a:close/>
                <a:moveTo>
                  <a:pt x="95" y="90"/>
                </a:moveTo>
                <a:cubicBezTo>
                  <a:pt x="94" y="89"/>
                  <a:pt x="93" y="89"/>
                  <a:pt x="93" y="90"/>
                </a:cubicBezTo>
                <a:cubicBezTo>
                  <a:pt x="94" y="90"/>
                  <a:pt x="94" y="90"/>
                  <a:pt x="95" y="90"/>
                </a:cubicBezTo>
                <a:close/>
                <a:moveTo>
                  <a:pt x="134" y="78"/>
                </a:moveTo>
                <a:cubicBezTo>
                  <a:pt x="134" y="78"/>
                  <a:pt x="134" y="78"/>
                  <a:pt x="134" y="78"/>
                </a:cubicBezTo>
                <a:cubicBezTo>
                  <a:pt x="135" y="79"/>
                  <a:pt x="135" y="79"/>
                  <a:pt x="136" y="79"/>
                </a:cubicBezTo>
                <a:cubicBezTo>
                  <a:pt x="136" y="79"/>
                  <a:pt x="136" y="78"/>
                  <a:pt x="136" y="78"/>
                </a:cubicBezTo>
                <a:cubicBezTo>
                  <a:pt x="135" y="78"/>
                  <a:pt x="135" y="78"/>
                  <a:pt x="134" y="78"/>
                </a:cubicBezTo>
                <a:close/>
                <a:moveTo>
                  <a:pt x="28" y="79"/>
                </a:moveTo>
                <a:cubicBezTo>
                  <a:pt x="28" y="80"/>
                  <a:pt x="29" y="80"/>
                  <a:pt x="29" y="81"/>
                </a:cubicBezTo>
                <a:cubicBezTo>
                  <a:pt x="29" y="80"/>
                  <a:pt x="29" y="80"/>
                  <a:pt x="28" y="79"/>
                </a:cubicBezTo>
                <a:close/>
                <a:moveTo>
                  <a:pt x="113" y="84"/>
                </a:moveTo>
                <a:cubicBezTo>
                  <a:pt x="113" y="84"/>
                  <a:pt x="114" y="83"/>
                  <a:pt x="114" y="82"/>
                </a:cubicBezTo>
                <a:cubicBezTo>
                  <a:pt x="113" y="83"/>
                  <a:pt x="113" y="83"/>
                  <a:pt x="113" y="84"/>
                </a:cubicBezTo>
                <a:close/>
                <a:moveTo>
                  <a:pt x="14" y="94"/>
                </a:moveTo>
                <a:cubicBezTo>
                  <a:pt x="14" y="95"/>
                  <a:pt x="14" y="95"/>
                  <a:pt x="16" y="95"/>
                </a:cubicBezTo>
                <a:cubicBezTo>
                  <a:pt x="15" y="94"/>
                  <a:pt x="15" y="94"/>
                  <a:pt x="14" y="94"/>
                </a:cubicBezTo>
                <a:close/>
                <a:moveTo>
                  <a:pt x="140" y="65"/>
                </a:moveTo>
                <a:cubicBezTo>
                  <a:pt x="139" y="64"/>
                  <a:pt x="139" y="64"/>
                  <a:pt x="139" y="63"/>
                </a:cubicBezTo>
                <a:cubicBezTo>
                  <a:pt x="138" y="64"/>
                  <a:pt x="138" y="64"/>
                  <a:pt x="138" y="65"/>
                </a:cubicBezTo>
                <a:cubicBezTo>
                  <a:pt x="139" y="65"/>
                  <a:pt x="139" y="65"/>
                  <a:pt x="140" y="65"/>
                </a:cubicBezTo>
                <a:close/>
                <a:moveTo>
                  <a:pt x="217" y="82"/>
                </a:moveTo>
                <a:cubicBezTo>
                  <a:pt x="216" y="83"/>
                  <a:pt x="216" y="83"/>
                  <a:pt x="217" y="84"/>
                </a:cubicBezTo>
                <a:cubicBezTo>
                  <a:pt x="217" y="83"/>
                  <a:pt x="217" y="83"/>
                  <a:pt x="217" y="82"/>
                </a:cubicBezTo>
                <a:close/>
                <a:moveTo>
                  <a:pt x="173" y="93"/>
                </a:moveTo>
                <a:cubicBezTo>
                  <a:pt x="173" y="93"/>
                  <a:pt x="173" y="93"/>
                  <a:pt x="173" y="93"/>
                </a:cubicBezTo>
                <a:cubicBezTo>
                  <a:pt x="173" y="93"/>
                  <a:pt x="172" y="93"/>
                  <a:pt x="172" y="94"/>
                </a:cubicBezTo>
                <a:cubicBezTo>
                  <a:pt x="172" y="94"/>
                  <a:pt x="173" y="94"/>
                  <a:pt x="173" y="94"/>
                </a:cubicBezTo>
                <a:cubicBezTo>
                  <a:pt x="173" y="93"/>
                  <a:pt x="173" y="93"/>
                  <a:pt x="173" y="93"/>
                </a:cubicBezTo>
                <a:close/>
                <a:moveTo>
                  <a:pt x="73" y="55"/>
                </a:moveTo>
                <a:cubicBezTo>
                  <a:pt x="73" y="55"/>
                  <a:pt x="73" y="54"/>
                  <a:pt x="73" y="54"/>
                </a:cubicBezTo>
                <a:cubicBezTo>
                  <a:pt x="73" y="54"/>
                  <a:pt x="73" y="54"/>
                  <a:pt x="72" y="54"/>
                </a:cubicBezTo>
                <a:cubicBezTo>
                  <a:pt x="72" y="54"/>
                  <a:pt x="73" y="55"/>
                  <a:pt x="73" y="55"/>
                </a:cubicBezTo>
                <a:close/>
                <a:moveTo>
                  <a:pt x="28" y="74"/>
                </a:moveTo>
                <a:cubicBezTo>
                  <a:pt x="28" y="74"/>
                  <a:pt x="28" y="74"/>
                  <a:pt x="28" y="74"/>
                </a:cubicBezTo>
                <a:cubicBezTo>
                  <a:pt x="28" y="74"/>
                  <a:pt x="29" y="74"/>
                  <a:pt x="29" y="73"/>
                </a:cubicBezTo>
                <a:cubicBezTo>
                  <a:pt x="28" y="73"/>
                  <a:pt x="28" y="74"/>
                  <a:pt x="28" y="74"/>
                </a:cubicBezTo>
                <a:close/>
                <a:moveTo>
                  <a:pt x="138" y="59"/>
                </a:moveTo>
                <a:cubicBezTo>
                  <a:pt x="138" y="59"/>
                  <a:pt x="139" y="59"/>
                  <a:pt x="139" y="59"/>
                </a:cubicBezTo>
                <a:cubicBezTo>
                  <a:pt x="139" y="59"/>
                  <a:pt x="139" y="58"/>
                  <a:pt x="140" y="58"/>
                </a:cubicBezTo>
                <a:cubicBezTo>
                  <a:pt x="139" y="58"/>
                  <a:pt x="139" y="58"/>
                  <a:pt x="138" y="59"/>
                </a:cubicBezTo>
                <a:close/>
                <a:moveTo>
                  <a:pt x="188" y="137"/>
                </a:moveTo>
                <a:cubicBezTo>
                  <a:pt x="188" y="136"/>
                  <a:pt x="188" y="136"/>
                  <a:pt x="188" y="135"/>
                </a:cubicBezTo>
                <a:cubicBezTo>
                  <a:pt x="188" y="135"/>
                  <a:pt x="188" y="135"/>
                  <a:pt x="188" y="135"/>
                </a:cubicBezTo>
                <a:cubicBezTo>
                  <a:pt x="188" y="136"/>
                  <a:pt x="188" y="136"/>
                  <a:pt x="188" y="137"/>
                </a:cubicBezTo>
                <a:close/>
                <a:moveTo>
                  <a:pt x="203" y="49"/>
                </a:moveTo>
                <a:cubicBezTo>
                  <a:pt x="203" y="49"/>
                  <a:pt x="203" y="50"/>
                  <a:pt x="203" y="50"/>
                </a:cubicBezTo>
                <a:cubicBezTo>
                  <a:pt x="203" y="50"/>
                  <a:pt x="203" y="49"/>
                  <a:pt x="203" y="49"/>
                </a:cubicBezTo>
                <a:close/>
                <a:moveTo>
                  <a:pt x="115" y="63"/>
                </a:moveTo>
                <a:cubicBezTo>
                  <a:pt x="115" y="63"/>
                  <a:pt x="115" y="63"/>
                  <a:pt x="116" y="63"/>
                </a:cubicBezTo>
                <a:cubicBezTo>
                  <a:pt x="116" y="63"/>
                  <a:pt x="115" y="63"/>
                  <a:pt x="115" y="62"/>
                </a:cubicBezTo>
                <a:cubicBezTo>
                  <a:pt x="115" y="63"/>
                  <a:pt x="115" y="63"/>
                  <a:pt x="115" y="63"/>
                </a:cubicBezTo>
                <a:close/>
                <a:moveTo>
                  <a:pt x="26" y="71"/>
                </a:moveTo>
                <a:cubicBezTo>
                  <a:pt x="27" y="71"/>
                  <a:pt x="28" y="70"/>
                  <a:pt x="27" y="69"/>
                </a:cubicBezTo>
                <a:cubicBezTo>
                  <a:pt x="27" y="70"/>
                  <a:pt x="27" y="71"/>
                  <a:pt x="26" y="71"/>
                </a:cubicBezTo>
                <a:close/>
                <a:moveTo>
                  <a:pt x="187" y="85"/>
                </a:moveTo>
                <a:cubicBezTo>
                  <a:pt x="188" y="84"/>
                  <a:pt x="188" y="84"/>
                  <a:pt x="188" y="84"/>
                </a:cubicBezTo>
                <a:cubicBezTo>
                  <a:pt x="188" y="84"/>
                  <a:pt x="187" y="85"/>
                  <a:pt x="187" y="85"/>
                </a:cubicBezTo>
                <a:close/>
                <a:moveTo>
                  <a:pt x="185" y="133"/>
                </a:moveTo>
                <a:cubicBezTo>
                  <a:pt x="185" y="133"/>
                  <a:pt x="185" y="133"/>
                  <a:pt x="185" y="134"/>
                </a:cubicBezTo>
                <a:cubicBezTo>
                  <a:pt x="185" y="134"/>
                  <a:pt x="185" y="133"/>
                  <a:pt x="185" y="133"/>
                </a:cubicBezTo>
                <a:close/>
                <a:moveTo>
                  <a:pt x="190" y="96"/>
                </a:moveTo>
                <a:cubicBezTo>
                  <a:pt x="191" y="96"/>
                  <a:pt x="191" y="96"/>
                  <a:pt x="191" y="96"/>
                </a:cubicBezTo>
                <a:cubicBezTo>
                  <a:pt x="191" y="96"/>
                  <a:pt x="191" y="96"/>
                  <a:pt x="191" y="95"/>
                </a:cubicBezTo>
                <a:cubicBezTo>
                  <a:pt x="191" y="95"/>
                  <a:pt x="191" y="95"/>
                  <a:pt x="191" y="95"/>
                </a:cubicBezTo>
                <a:cubicBezTo>
                  <a:pt x="191" y="95"/>
                  <a:pt x="191" y="96"/>
                  <a:pt x="190" y="96"/>
                </a:cubicBezTo>
                <a:close/>
                <a:moveTo>
                  <a:pt x="197" y="56"/>
                </a:moveTo>
                <a:cubicBezTo>
                  <a:pt x="197" y="56"/>
                  <a:pt x="197" y="57"/>
                  <a:pt x="197" y="57"/>
                </a:cubicBezTo>
                <a:cubicBezTo>
                  <a:pt x="198" y="57"/>
                  <a:pt x="197" y="56"/>
                  <a:pt x="197" y="56"/>
                </a:cubicBezTo>
                <a:close/>
                <a:moveTo>
                  <a:pt x="51" y="84"/>
                </a:moveTo>
                <a:cubicBezTo>
                  <a:pt x="50" y="84"/>
                  <a:pt x="50" y="84"/>
                  <a:pt x="50" y="83"/>
                </a:cubicBezTo>
                <a:cubicBezTo>
                  <a:pt x="50" y="84"/>
                  <a:pt x="50" y="84"/>
                  <a:pt x="49" y="84"/>
                </a:cubicBezTo>
                <a:cubicBezTo>
                  <a:pt x="50" y="84"/>
                  <a:pt x="50" y="84"/>
                  <a:pt x="51" y="84"/>
                </a:cubicBezTo>
                <a:close/>
                <a:moveTo>
                  <a:pt x="205" y="64"/>
                </a:moveTo>
                <a:cubicBezTo>
                  <a:pt x="205" y="63"/>
                  <a:pt x="205" y="63"/>
                  <a:pt x="205" y="62"/>
                </a:cubicBezTo>
                <a:cubicBezTo>
                  <a:pt x="204" y="63"/>
                  <a:pt x="205" y="63"/>
                  <a:pt x="205" y="64"/>
                </a:cubicBezTo>
                <a:close/>
                <a:moveTo>
                  <a:pt x="93" y="80"/>
                </a:moveTo>
                <a:cubicBezTo>
                  <a:pt x="94" y="80"/>
                  <a:pt x="94" y="80"/>
                  <a:pt x="93" y="79"/>
                </a:cubicBezTo>
                <a:cubicBezTo>
                  <a:pt x="93" y="80"/>
                  <a:pt x="93" y="80"/>
                  <a:pt x="93" y="80"/>
                </a:cubicBezTo>
                <a:close/>
                <a:moveTo>
                  <a:pt x="199" y="42"/>
                </a:moveTo>
                <a:cubicBezTo>
                  <a:pt x="199" y="43"/>
                  <a:pt x="199" y="43"/>
                  <a:pt x="200" y="44"/>
                </a:cubicBezTo>
                <a:cubicBezTo>
                  <a:pt x="200" y="43"/>
                  <a:pt x="200" y="43"/>
                  <a:pt x="199" y="42"/>
                </a:cubicBezTo>
                <a:close/>
                <a:moveTo>
                  <a:pt x="215" y="92"/>
                </a:moveTo>
                <a:cubicBezTo>
                  <a:pt x="215" y="92"/>
                  <a:pt x="216" y="92"/>
                  <a:pt x="216" y="92"/>
                </a:cubicBezTo>
                <a:cubicBezTo>
                  <a:pt x="216" y="92"/>
                  <a:pt x="216" y="91"/>
                  <a:pt x="216" y="91"/>
                </a:cubicBezTo>
                <a:cubicBezTo>
                  <a:pt x="216" y="91"/>
                  <a:pt x="216" y="91"/>
                  <a:pt x="216" y="91"/>
                </a:cubicBezTo>
                <a:cubicBezTo>
                  <a:pt x="216" y="91"/>
                  <a:pt x="216" y="91"/>
                  <a:pt x="215" y="92"/>
                </a:cubicBezTo>
                <a:close/>
                <a:moveTo>
                  <a:pt x="132" y="75"/>
                </a:moveTo>
                <a:cubicBezTo>
                  <a:pt x="132" y="75"/>
                  <a:pt x="133" y="76"/>
                  <a:pt x="133" y="75"/>
                </a:cubicBezTo>
                <a:cubicBezTo>
                  <a:pt x="133" y="75"/>
                  <a:pt x="132" y="75"/>
                  <a:pt x="132" y="75"/>
                </a:cubicBezTo>
                <a:close/>
                <a:moveTo>
                  <a:pt x="153" y="72"/>
                </a:moveTo>
                <a:cubicBezTo>
                  <a:pt x="153" y="72"/>
                  <a:pt x="153" y="72"/>
                  <a:pt x="153" y="72"/>
                </a:cubicBezTo>
                <a:cubicBezTo>
                  <a:pt x="153" y="72"/>
                  <a:pt x="153" y="72"/>
                  <a:pt x="154" y="72"/>
                </a:cubicBezTo>
                <a:cubicBezTo>
                  <a:pt x="154" y="72"/>
                  <a:pt x="154" y="72"/>
                  <a:pt x="154" y="72"/>
                </a:cubicBezTo>
                <a:cubicBezTo>
                  <a:pt x="153" y="72"/>
                  <a:pt x="153" y="72"/>
                  <a:pt x="153" y="72"/>
                </a:cubicBezTo>
                <a:close/>
                <a:moveTo>
                  <a:pt x="191" y="60"/>
                </a:moveTo>
                <a:cubicBezTo>
                  <a:pt x="191" y="60"/>
                  <a:pt x="191" y="60"/>
                  <a:pt x="191" y="60"/>
                </a:cubicBezTo>
                <a:cubicBezTo>
                  <a:pt x="191" y="60"/>
                  <a:pt x="191" y="60"/>
                  <a:pt x="191" y="59"/>
                </a:cubicBezTo>
                <a:cubicBezTo>
                  <a:pt x="191" y="59"/>
                  <a:pt x="191" y="59"/>
                  <a:pt x="191" y="59"/>
                </a:cubicBezTo>
                <a:cubicBezTo>
                  <a:pt x="191" y="60"/>
                  <a:pt x="191" y="60"/>
                  <a:pt x="191" y="60"/>
                </a:cubicBezTo>
                <a:close/>
                <a:moveTo>
                  <a:pt x="156" y="70"/>
                </a:moveTo>
                <a:cubicBezTo>
                  <a:pt x="156" y="71"/>
                  <a:pt x="156" y="71"/>
                  <a:pt x="156" y="71"/>
                </a:cubicBezTo>
                <a:cubicBezTo>
                  <a:pt x="156" y="71"/>
                  <a:pt x="156" y="71"/>
                  <a:pt x="156" y="71"/>
                </a:cubicBezTo>
                <a:cubicBezTo>
                  <a:pt x="157" y="71"/>
                  <a:pt x="157" y="71"/>
                  <a:pt x="157" y="71"/>
                </a:cubicBezTo>
                <a:cubicBezTo>
                  <a:pt x="156" y="70"/>
                  <a:pt x="156" y="70"/>
                  <a:pt x="156" y="70"/>
                </a:cubicBezTo>
                <a:close/>
                <a:moveTo>
                  <a:pt x="96" y="67"/>
                </a:moveTo>
                <a:cubicBezTo>
                  <a:pt x="96" y="67"/>
                  <a:pt x="96" y="67"/>
                  <a:pt x="96" y="67"/>
                </a:cubicBezTo>
                <a:cubicBezTo>
                  <a:pt x="96" y="67"/>
                  <a:pt x="96" y="67"/>
                  <a:pt x="96" y="67"/>
                </a:cubicBezTo>
                <a:cubicBezTo>
                  <a:pt x="96" y="67"/>
                  <a:pt x="96" y="67"/>
                  <a:pt x="96" y="68"/>
                </a:cubicBezTo>
                <a:cubicBezTo>
                  <a:pt x="96" y="67"/>
                  <a:pt x="96" y="67"/>
                  <a:pt x="96" y="67"/>
                </a:cubicBezTo>
                <a:close/>
                <a:moveTo>
                  <a:pt x="14" y="67"/>
                </a:moveTo>
                <a:cubicBezTo>
                  <a:pt x="14" y="67"/>
                  <a:pt x="14" y="67"/>
                  <a:pt x="14" y="68"/>
                </a:cubicBezTo>
                <a:cubicBezTo>
                  <a:pt x="14" y="68"/>
                  <a:pt x="14" y="67"/>
                  <a:pt x="14" y="67"/>
                </a:cubicBezTo>
                <a:close/>
                <a:moveTo>
                  <a:pt x="38" y="96"/>
                </a:moveTo>
                <a:cubicBezTo>
                  <a:pt x="38" y="96"/>
                  <a:pt x="38" y="96"/>
                  <a:pt x="38" y="96"/>
                </a:cubicBezTo>
                <a:cubicBezTo>
                  <a:pt x="38" y="96"/>
                  <a:pt x="38" y="96"/>
                  <a:pt x="38" y="96"/>
                </a:cubicBezTo>
                <a:cubicBezTo>
                  <a:pt x="38" y="96"/>
                  <a:pt x="38" y="96"/>
                  <a:pt x="38" y="96"/>
                </a:cubicBezTo>
                <a:cubicBezTo>
                  <a:pt x="38" y="96"/>
                  <a:pt x="38" y="96"/>
                  <a:pt x="38" y="96"/>
                </a:cubicBezTo>
                <a:close/>
                <a:moveTo>
                  <a:pt x="136" y="81"/>
                </a:moveTo>
                <a:cubicBezTo>
                  <a:pt x="136" y="81"/>
                  <a:pt x="136" y="81"/>
                  <a:pt x="136" y="81"/>
                </a:cubicBezTo>
                <a:cubicBezTo>
                  <a:pt x="136" y="81"/>
                  <a:pt x="136" y="81"/>
                  <a:pt x="136" y="81"/>
                </a:cubicBezTo>
                <a:cubicBezTo>
                  <a:pt x="136" y="81"/>
                  <a:pt x="136" y="82"/>
                  <a:pt x="136" y="82"/>
                </a:cubicBezTo>
                <a:cubicBezTo>
                  <a:pt x="136" y="82"/>
                  <a:pt x="136" y="81"/>
                  <a:pt x="136" y="81"/>
                </a:cubicBezTo>
                <a:close/>
                <a:moveTo>
                  <a:pt x="19" y="88"/>
                </a:moveTo>
                <a:cubicBezTo>
                  <a:pt x="19" y="88"/>
                  <a:pt x="20" y="88"/>
                  <a:pt x="20" y="88"/>
                </a:cubicBezTo>
                <a:cubicBezTo>
                  <a:pt x="20" y="88"/>
                  <a:pt x="20" y="87"/>
                  <a:pt x="20" y="87"/>
                </a:cubicBezTo>
                <a:cubicBezTo>
                  <a:pt x="20" y="87"/>
                  <a:pt x="19" y="87"/>
                  <a:pt x="19" y="88"/>
                </a:cubicBezTo>
                <a:close/>
                <a:moveTo>
                  <a:pt x="29" y="86"/>
                </a:moveTo>
                <a:cubicBezTo>
                  <a:pt x="29" y="86"/>
                  <a:pt x="29" y="86"/>
                  <a:pt x="29" y="86"/>
                </a:cubicBezTo>
                <a:cubicBezTo>
                  <a:pt x="29" y="86"/>
                  <a:pt x="29" y="86"/>
                  <a:pt x="29" y="86"/>
                </a:cubicBezTo>
                <a:cubicBezTo>
                  <a:pt x="29" y="86"/>
                  <a:pt x="29" y="85"/>
                  <a:pt x="29" y="85"/>
                </a:cubicBezTo>
                <a:cubicBezTo>
                  <a:pt x="29" y="85"/>
                  <a:pt x="29" y="86"/>
                  <a:pt x="29" y="86"/>
                </a:cubicBezTo>
                <a:close/>
                <a:moveTo>
                  <a:pt x="20" y="70"/>
                </a:moveTo>
                <a:cubicBezTo>
                  <a:pt x="21" y="70"/>
                  <a:pt x="21" y="70"/>
                  <a:pt x="21" y="70"/>
                </a:cubicBezTo>
                <a:cubicBezTo>
                  <a:pt x="21" y="70"/>
                  <a:pt x="21" y="70"/>
                  <a:pt x="21" y="69"/>
                </a:cubicBezTo>
                <a:cubicBezTo>
                  <a:pt x="21" y="69"/>
                  <a:pt x="21" y="69"/>
                  <a:pt x="21" y="69"/>
                </a:cubicBezTo>
                <a:cubicBezTo>
                  <a:pt x="21" y="69"/>
                  <a:pt x="21" y="69"/>
                  <a:pt x="21" y="69"/>
                </a:cubicBezTo>
                <a:cubicBezTo>
                  <a:pt x="21" y="69"/>
                  <a:pt x="21" y="69"/>
                  <a:pt x="20" y="70"/>
                </a:cubicBezTo>
                <a:close/>
                <a:moveTo>
                  <a:pt x="184" y="102"/>
                </a:moveTo>
                <a:cubicBezTo>
                  <a:pt x="184" y="102"/>
                  <a:pt x="184" y="102"/>
                  <a:pt x="184" y="102"/>
                </a:cubicBezTo>
                <a:cubicBezTo>
                  <a:pt x="184" y="102"/>
                  <a:pt x="184" y="102"/>
                  <a:pt x="184" y="103"/>
                </a:cubicBezTo>
                <a:cubicBezTo>
                  <a:pt x="184" y="103"/>
                  <a:pt x="184" y="103"/>
                  <a:pt x="184" y="103"/>
                </a:cubicBezTo>
                <a:cubicBezTo>
                  <a:pt x="184" y="102"/>
                  <a:pt x="184" y="102"/>
                  <a:pt x="184" y="102"/>
                </a:cubicBezTo>
                <a:close/>
                <a:moveTo>
                  <a:pt x="224" y="104"/>
                </a:moveTo>
                <a:cubicBezTo>
                  <a:pt x="224" y="104"/>
                  <a:pt x="224" y="104"/>
                  <a:pt x="224" y="104"/>
                </a:cubicBezTo>
                <a:cubicBezTo>
                  <a:pt x="225" y="104"/>
                  <a:pt x="225" y="104"/>
                  <a:pt x="225" y="104"/>
                </a:cubicBezTo>
                <a:cubicBezTo>
                  <a:pt x="225" y="103"/>
                  <a:pt x="225" y="103"/>
                  <a:pt x="225" y="103"/>
                </a:cubicBezTo>
                <a:cubicBezTo>
                  <a:pt x="225" y="104"/>
                  <a:pt x="225" y="104"/>
                  <a:pt x="224" y="104"/>
                </a:cubicBezTo>
                <a:close/>
                <a:moveTo>
                  <a:pt x="222" y="106"/>
                </a:moveTo>
                <a:cubicBezTo>
                  <a:pt x="222" y="106"/>
                  <a:pt x="222" y="106"/>
                  <a:pt x="222" y="106"/>
                </a:cubicBezTo>
                <a:cubicBezTo>
                  <a:pt x="222" y="106"/>
                  <a:pt x="222" y="106"/>
                  <a:pt x="222" y="106"/>
                </a:cubicBezTo>
                <a:cubicBezTo>
                  <a:pt x="222" y="106"/>
                  <a:pt x="222" y="106"/>
                  <a:pt x="222" y="106"/>
                </a:cubicBezTo>
                <a:cubicBezTo>
                  <a:pt x="222" y="106"/>
                  <a:pt x="222" y="106"/>
                  <a:pt x="222" y="106"/>
                </a:cubicBezTo>
                <a:close/>
              </a:path>
            </a:pathLst>
          </a:custGeom>
          <a:solidFill>
            <a:srgbClr val="3D5C9F"/>
          </a:solidFill>
          <a:ln>
            <a:noFill/>
          </a:ln>
          <a:ex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defTabSz="964326" fontAlgn="auto">
              <a:spcBef>
                <a:spcPts val="0"/>
              </a:spcBef>
              <a:spcAft>
                <a:spcPts val="0"/>
              </a:spcAft>
            </a:pPr>
            <a:endParaRPr lang="zh-CN" altLang="en-US" sz="1898">
              <a:solidFill>
                <a:prstClr val="black"/>
              </a:solidFill>
              <a:latin typeface="等线" panose="020F0502020204030204"/>
              <a:ea typeface="等线" panose="02010600030101010101" pitchFamily="2" charset="-122"/>
              <a:cs typeface="+mn-ea"/>
              <a:sym typeface="+mn-lt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9F111E28-6D9C-4190-92FA-4821CC85EF8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96289" y="274320"/>
            <a:ext cx="2420620" cy="1984679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450C2EF7-7ACF-4268-AEE8-25D7D9C4CF78}"/>
              </a:ext>
            </a:extLst>
          </p:cNvPr>
          <p:cNvSpPr txBox="1"/>
          <p:nvPr/>
        </p:nvSpPr>
        <p:spPr>
          <a:xfrm>
            <a:off x="1049625" y="1636298"/>
            <a:ext cx="3444240" cy="87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3D5C9F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双击输入替换内容</a:t>
            </a:r>
            <a:endParaRPr lang="en-US" altLang="zh-CN" dirty="0">
              <a:solidFill>
                <a:srgbClr val="3D5C9F"/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3D5C9F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双击输入替换内容</a:t>
            </a:r>
            <a:endParaRPr lang="zh-CN" altLang="en-US" b="1" dirty="0">
              <a:solidFill>
                <a:srgbClr val="3D5C9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B029ED55-2862-4B90-ACD5-C14B94D8012F}"/>
              </a:ext>
            </a:extLst>
          </p:cNvPr>
          <p:cNvSpPr txBox="1"/>
          <p:nvPr/>
        </p:nvSpPr>
        <p:spPr>
          <a:xfrm>
            <a:off x="1039079" y="1219388"/>
            <a:ext cx="2847121" cy="4169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09" b="1" dirty="0">
                <a:solidFill>
                  <a:srgbClr val="DC4D1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添加标题文字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FFCD2CE6-3C19-4E80-B078-55A3C08C638D}"/>
              </a:ext>
            </a:extLst>
          </p:cNvPr>
          <p:cNvSpPr txBox="1"/>
          <p:nvPr/>
        </p:nvSpPr>
        <p:spPr>
          <a:xfrm>
            <a:off x="5112075" y="3592476"/>
            <a:ext cx="3444240" cy="87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3D5C9F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双击输入替换内容</a:t>
            </a:r>
            <a:endParaRPr lang="en-US" altLang="zh-CN" dirty="0">
              <a:solidFill>
                <a:srgbClr val="3D5C9F"/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3D5C9F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双击输入替换内容</a:t>
            </a:r>
            <a:endParaRPr lang="zh-CN" altLang="en-US" b="1" dirty="0">
              <a:solidFill>
                <a:srgbClr val="3D5C9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C8F43BDF-1342-4C15-BDA9-48CF8940C5B9}"/>
              </a:ext>
            </a:extLst>
          </p:cNvPr>
          <p:cNvSpPr txBox="1"/>
          <p:nvPr/>
        </p:nvSpPr>
        <p:spPr>
          <a:xfrm>
            <a:off x="5101529" y="3175566"/>
            <a:ext cx="2847121" cy="4169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09" b="1" dirty="0">
                <a:solidFill>
                  <a:srgbClr val="DC4D1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添加标题文字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BD12863A-F22F-4708-AF6D-DFA684F4B374}"/>
              </a:ext>
            </a:extLst>
          </p:cNvPr>
          <p:cNvSpPr txBox="1"/>
          <p:nvPr/>
        </p:nvSpPr>
        <p:spPr>
          <a:xfrm>
            <a:off x="8906835" y="2724164"/>
            <a:ext cx="3444240" cy="87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3D5C9F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双击输入替换内容</a:t>
            </a:r>
            <a:endParaRPr lang="en-US" altLang="zh-CN" dirty="0">
              <a:solidFill>
                <a:srgbClr val="3D5C9F"/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3D5C9F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双击输入替换内容</a:t>
            </a:r>
            <a:endParaRPr lang="zh-CN" altLang="en-US" b="1" dirty="0">
              <a:solidFill>
                <a:srgbClr val="3D5C9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A19DDB34-8F92-4904-8247-7177E56CA4FC}"/>
              </a:ext>
            </a:extLst>
          </p:cNvPr>
          <p:cNvSpPr txBox="1"/>
          <p:nvPr/>
        </p:nvSpPr>
        <p:spPr>
          <a:xfrm>
            <a:off x="8896289" y="2307254"/>
            <a:ext cx="2847121" cy="4169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09" b="1" dirty="0">
                <a:solidFill>
                  <a:srgbClr val="DC4D1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添加标题文字</a:t>
            </a:r>
          </a:p>
        </p:txBody>
      </p:sp>
    </p:spTree>
    <p:extLst>
      <p:ext uri="{BB962C8B-B14F-4D97-AF65-F5344CB8AC3E}">
        <p14:creationId xmlns:p14="http://schemas.microsoft.com/office/powerpoint/2010/main" val="2259102670"/>
      </p:ext>
    </p:extLst>
  </p:cSld>
  <p:clrMapOvr>
    <a:masterClrMapping/>
  </p:clrMapOvr>
  <p:transition spd="slow" advClick="0" advTm="2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/>
      <p:bldP spid="14" grpId="0"/>
      <p:bldP spid="15" grpId="0"/>
      <p:bldP spid="16" grpId="0"/>
      <p:bldP spid="17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A_库_图片 4">
            <a:extLst>
              <a:ext uri="{FF2B5EF4-FFF2-40B4-BE49-F238E27FC236}">
                <a16:creationId xmlns:a16="http://schemas.microsoft.com/office/drawing/2014/main" xmlns="" id="{40053E24-4C6B-433C-AE4B-A999D02C30B1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487" y="1119978"/>
            <a:ext cx="7390139" cy="4618044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2DFC6745-016D-4D25-8605-D4BF6826873E}"/>
              </a:ext>
            </a:extLst>
          </p:cNvPr>
          <p:cNvSpPr txBox="1"/>
          <p:nvPr/>
        </p:nvSpPr>
        <p:spPr>
          <a:xfrm>
            <a:off x="1462788" y="2997129"/>
            <a:ext cx="4483697" cy="1116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3D5C9F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双击输入替换内容</a:t>
            </a:r>
            <a:endParaRPr lang="en-US" altLang="zh-CN" sz="2400" dirty="0">
              <a:solidFill>
                <a:srgbClr val="3D5C9F"/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3D5C9F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双击输入替换内容</a:t>
            </a:r>
            <a:endParaRPr lang="zh-CN" altLang="en-US" sz="2400" b="1" dirty="0">
              <a:solidFill>
                <a:srgbClr val="3D5C9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58245BD3-FE83-4862-88F3-1F41E02DCB23}"/>
              </a:ext>
            </a:extLst>
          </p:cNvPr>
          <p:cNvSpPr txBox="1"/>
          <p:nvPr/>
        </p:nvSpPr>
        <p:spPr>
          <a:xfrm>
            <a:off x="1462788" y="2473909"/>
            <a:ext cx="28471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DC4D1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添加标题文字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7A229DB2-E337-4FE5-88DD-EA42D9AB735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74903" y="1846978"/>
            <a:ext cx="4338994" cy="4166759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BF2C4486-FD23-4AFA-96FB-50F741F1BAB0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"/>
          <a:stretch/>
        </p:blipFill>
        <p:spPr>
          <a:xfrm>
            <a:off x="6590058" y="-62517"/>
            <a:ext cx="2111982" cy="181356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D3EFBBEB-8536-47E2-988F-51C3FE75EDA9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98480" y="-62517"/>
            <a:ext cx="1493520" cy="1813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6481945"/>
      </p:ext>
    </p:extLst>
  </p:cSld>
  <p:clrMapOvr>
    <a:masterClrMapping/>
  </p:clrMapOvr>
  <p:transition spd="slow" advClick="0" advTm="2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: 形状 1">
            <a:extLst>
              <a:ext uri="{FF2B5EF4-FFF2-40B4-BE49-F238E27FC236}">
                <a16:creationId xmlns:a16="http://schemas.microsoft.com/office/drawing/2014/main" xmlns="" id="{F5B300F8-00BF-405F-B0B3-238724A578B8}"/>
              </a:ext>
            </a:extLst>
          </p:cNvPr>
          <p:cNvSpPr/>
          <p:nvPr/>
        </p:nvSpPr>
        <p:spPr>
          <a:xfrm flipH="1">
            <a:off x="6488509" y="1719057"/>
            <a:ext cx="4724823" cy="2937423"/>
          </a:xfrm>
          <a:custGeom>
            <a:avLst/>
            <a:gdLst>
              <a:gd name="connsiteX0" fmla="*/ 50800 w 3217073"/>
              <a:gd name="connsiteY0" fmla="*/ 89102 h 2197357"/>
              <a:gd name="connsiteX1" fmla="*/ 495300 w 3217073"/>
              <a:gd name="connsiteY1" fmla="*/ 51002 h 2197357"/>
              <a:gd name="connsiteX2" fmla="*/ 1168400 w 3217073"/>
              <a:gd name="connsiteY2" fmla="*/ 89102 h 2197357"/>
              <a:gd name="connsiteX3" fmla="*/ 1955800 w 3217073"/>
              <a:gd name="connsiteY3" fmla="*/ 202 h 2197357"/>
              <a:gd name="connsiteX4" fmla="*/ 2844800 w 3217073"/>
              <a:gd name="connsiteY4" fmla="*/ 63702 h 2197357"/>
              <a:gd name="connsiteX5" fmla="*/ 3136900 w 3217073"/>
              <a:gd name="connsiteY5" fmla="*/ 25602 h 2197357"/>
              <a:gd name="connsiteX6" fmla="*/ 3136900 w 3217073"/>
              <a:gd name="connsiteY6" fmla="*/ 292302 h 2197357"/>
              <a:gd name="connsiteX7" fmla="*/ 3162300 w 3217073"/>
              <a:gd name="connsiteY7" fmla="*/ 901902 h 2197357"/>
              <a:gd name="connsiteX8" fmla="*/ 3098800 w 3217073"/>
              <a:gd name="connsiteY8" fmla="*/ 1562302 h 2197357"/>
              <a:gd name="connsiteX9" fmla="*/ 3200400 w 3217073"/>
              <a:gd name="connsiteY9" fmla="*/ 2032202 h 2197357"/>
              <a:gd name="connsiteX10" fmla="*/ 3162300 w 3217073"/>
              <a:gd name="connsiteY10" fmla="*/ 2159202 h 2197357"/>
              <a:gd name="connsiteX11" fmla="*/ 2692400 w 3217073"/>
              <a:gd name="connsiteY11" fmla="*/ 2133802 h 2197357"/>
              <a:gd name="connsiteX12" fmla="*/ 1981200 w 3217073"/>
              <a:gd name="connsiteY12" fmla="*/ 2197302 h 2197357"/>
              <a:gd name="connsiteX13" fmla="*/ 1333500 w 3217073"/>
              <a:gd name="connsiteY13" fmla="*/ 2121102 h 2197357"/>
              <a:gd name="connsiteX14" fmla="*/ 762000 w 3217073"/>
              <a:gd name="connsiteY14" fmla="*/ 2184602 h 2197357"/>
              <a:gd name="connsiteX15" fmla="*/ 152400 w 3217073"/>
              <a:gd name="connsiteY15" fmla="*/ 2133802 h 2197357"/>
              <a:gd name="connsiteX16" fmla="*/ 25400 w 3217073"/>
              <a:gd name="connsiteY16" fmla="*/ 2057602 h 2197357"/>
              <a:gd name="connsiteX17" fmla="*/ 63500 w 3217073"/>
              <a:gd name="connsiteY17" fmla="*/ 1536902 h 2197357"/>
              <a:gd name="connsiteX18" fmla="*/ 0 w 3217073"/>
              <a:gd name="connsiteY18" fmla="*/ 1054302 h 2197357"/>
              <a:gd name="connsiteX19" fmla="*/ 63500 w 3217073"/>
              <a:gd name="connsiteY19" fmla="*/ 609802 h 2197357"/>
              <a:gd name="connsiteX20" fmla="*/ 38100 w 3217073"/>
              <a:gd name="connsiteY20" fmla="*/ 139902 h 2197357"/>
              <a:gd name="connsiteX21" fmla="*/ 50800 w 3217073"/>
              <a:gd name="connsiteY21" fmla="*/ 89102 h 2197357"/>
              <a:gd name="connsiteX0" fmla="*/ 38100 w 3217073"/>
              <a:gd name="connsiteY0" fmla="*/ 139902 h 2197357"/>
              <a:gd name="connsiteX1" fmla="*/ 495300 w 3217073"/>
              <a:gd name="connsiteY1" fmla="*/ 51002 h 2197357"/>
              <a:gd name="connsiteX2" fmla="*/ 1168400 w 3217073"/>
              <a:gd name="connsiteY2" fmla="*/ 89102 h 2197357"/>
              <a:gd name="connsiteX3" fmla="*/ 1955800 w 3217073"/>
              <a:gd name="connsiteY3" fmla="*/ 202 h 2197357"/>
              <a:gd name="connsiteX4" fmla="*/ 2844800 w 3217073"/>
              <a:gd name="connsiteY4" fmla="*/ 63702 h 2197357"/>
              <a:gd name="connsiteX5" fmla="*/ 3136900 w 3217073"/>
              <a:gd name="connsiteY5" fmla="*/ 25602 h 2197357"/>
              <a:gd name="connsiteX6" fmla="*/ 3136900 w 3217073"/>
              <a:gd name="connsiteY6" fmla="*/ 292302 h 2197357"/>
              <a:gd name="connsiteX7" fmla="*/ 3162300 w 3217073"/>
              <a:gd name="connsiteY7" fmla="*/ 901902 h 2197357"/>
              <a:gd name="connsiteX8" fmla="*/ 3098800 w 3217073"/>
              <a:gd name="connsiteY8" fmla="*/ 1562302 h 2197357"/>
              <a:gd name="connsiteX9" fmla="*/ 3200400 w 3217073"/>
              <a:gd name="connsiteY9" fmla="*/ 2032202 h 2197357"/>
              <a:gd name="connsiteX10" fmla="*/ 3162300 w 3217073"/>
              <a:gd name="connsiteY10" fmla="*/ 2159202 h 2197357"/>
              <a:gd name="connsiteX11" fmla="*/ 2692400 w 3217073"/>
              <a:gd name="connsiteY11" fmla="*/ 2133802 h 2197357"/>
              <a:gd name="connsiteX12" fmla="*/ 1981200 w 3217073"/>
              <a:gd name="connsiteY12" fmla="*/ 2197302 h 2197357"/>
              <a:gd name="connsiteX13" fmla="*/ 1333500 w 3217073"/>
              <a:gd name="connsiteY13" fmla="*/ 2121102 h 2197357"/>
              <a:gd name="connsiteX14" fmla="*/ 762000 w 3217073"/>
              <a:gd name="connsiteY14" fmla="*/ 2184602 h 2197357"/>
              <a:gd name="connsiteX15" fmla="*/ 152400 w 3217073"/>
              <a:gd name="connsiteY15" fmla="*/ 2133802 h 2197357"/>
              <a:gd name="connsiteX16" fmla="*/ 25400 w 3217073"/>
              <a:gd name="connsiteY16" fmla="*/ 2057602 h 2197357"/>
              <a:gd name="connsiteX17" fmla="*/ 63500 w 3217073"/>
              <a:gd name="connsiteY17" fmla="*/ 1536902 h 2197357"/>
              <a:gd name="connsiteX18" fmla="*/ 0 w 3217073"/>
              <a:gd name="connsiteY18" fmla="*/ 1054302 h 2197357"/>
              <a:gd name="connsiteX19" fmla="*/ 63500 w 3217073"/>
              <a:gd name="connsiteY19" fmla="*/ 609802 h 2197357"/>
              <a:gd name="connsiteX20" fmla="*/ 38100 w 3217073"/>
              <a:gd name="connsiteY20" fmla="*/ 139902 h 2197357"/>
              <a:gd name="connsiteX0" fmla="*/ 152400 w 3217073"/>
              <a:gd name="connsiteY0" fmla="*/ 2133802 h 2200916"/>
              <a:gd name="connsiteX1" fmla="*/ 25400 w 3217073"/>
              <a:gd name="connsiteY1" fmla="*/ 2057602 h 2200916"/>
              <a:gd name="connsiteX2" fmla="*/ 63500 w 3217073"/>
              <a:gd name="connsiteY2" fmla="*/ 1536902 h 2200916"/>
              <a:gd name="connsiteX3" fmla="*/ 0 w 3217073"/>
              <a:gd name="connsiteY3" fmla="*/ 1054302 h 2200916"/>
              <a:gd name="connsiteX4" fmla="*/ 63500 w 3217073"/>
              <a:gd name="connsiteY4" fmla="*/ 609802 h 2200916"/>
              <a:gd name="connsiteX5" fmla="*/ 38100 w 3217073"/>
              <a:gd name="connsiteY5" fmla="*/ 139902 h 2200916"/>
              <a:gd name="connsiteX6" fmla="*/ 495300 w 3217073"/>
              <a:gd name="connsiteY6" fmla="*/ 51002 h 2200916"/>
              <a:gd name="connsiteX7" fmla="*/ 1168400 w 3217073"/>
              <a:gd name="connsiteY7" fmla="*/ 89102 h 2200916"/>
              <a:gd name="connsiteX8" fmla="*/ 1955800 w 3217073"/>
              <a:gd name="connsiteY8" fmla="*/ 202 h 2200916"/>
              <a:gd name="connsiteX9" fmla="*/ 2844800 w 3217073"/>
              <a:gd name="connsiteY9" fmla="*/ 63702 h 2200916"/>
              <a:gd name="connsiteX10" fmla="*/ 3136900 w 3217073"/>
              <a:gd name="connsiteY10" fmla="*/ 25602 h 2200916"/>
              <a:gd name="connsiteX11" fmla="*/ 3136900 w 3217073"/>
              <a:gd name="connsiteY11" fmla="*/ 292302 h 2200916"/>
              <a:gd name="connsiteX12" fmla="*/ 3162300 w 3217073"/>
              <a:gd name="connsiteY12" fmla="*/ 901902 h 2200916"/>
              <a:gd name="connsiteX13" fmla="*/ 3098800 w 3217073"/>
              <a:gd name="connsiteY13" fmla="*/ 1562302 h 2200916"/>
              <a:gd name="connsiteX14" fmla="*/ 3200400 w 3217073"/>
              <a:gd name="connsiteY14" fmla="*/ 2032202 h 2200916"/>
              <a:gd name="connsiteX15" fmla="*/ 3162300 w 3217073"/>
              <a:gd name="connsiteY15" fmla="*/ 2159202 h 2200916"/>
              <a:gd name="connsiteX16" fmla="*/ 2692400 w 3217073"/>
              <a:gd name="connsiteY16" fmla="*/ 2133802 h 2200916"/>
              <a:gd name="connsiteX17" fmla="*/ 1981200 w 3217073"/>
              <a:gd name="connsiteY17" fmla="*/ 2197302 h 2200916"/>
              <a:gd name="connsiteX18" fmla="*/ 1333500 w 3217073"/>
              <a:gd name="connsiteY18" fmla="*/ 2121102 h 2200916"/>
              <a:gd name="connsiteX19" fmla="*/ 762000 w 3217073"/>
              <a:gd name="connsiteY19" fmla="*/ 2184602 h 2200916"/>
              <a:gd name="connsiteX20" fmla="*/ 212619 w 3217073"/>
              <a:gd name="connsiteY20" fmla="*/ 2200916 h 2200916"/>
              <a:gd name="connsiteX0" fmla="*/ 25400 w 3217073"/>
              <a:gd name="connsiteY0" fmla="*/ 2057602 h 2200916"/>
              <a:gd name="connsiteX1" fmla="*/ 63500 w 3217073"/>
              <a:gd name="connsiteY1" fmla="*/ 1536902 h 2200916"/>
              <a:gd name="connsiteX2" fmla="*/ 0 w 3217073"/>
              <a:gd name="connsiteY2" fmla="*/ 1054302 h 2200916"/>
              <a:gd name="connsiteX3" fmla="*/ 63500 w 3217073"/>
              <a:gd name="connsiteY3" fmla="*/ 609802 h 2200916"/>
              <a:gd name="connsiteX4" fmla="*/ 38100 w 3217073"/>
              <a:gd name="connsiteY4" fmla="*/ 139902 h 2200916"/>
              <a:gd name="connsiteX5" fmla="*/ 495300 w 3217073"/>
              <a:gd name="connsiteY5" fmla="*/ 51002 h 2200916"/>
              <a:gd name="connsiteX6" fmla="*/ 1168400 w 3217073"/>
              <a:gd name="connsiteY6" fmla="*/ 89102 h 2200916"/>
              <a:gd name="connsiteX7" fmla="*/ 1955800 w 3217073"/>
              <a:gd name="connsiteY7" fmla="*/ 202 h 2200916"/>
              <a:gd name="connsiteX8" fmla="*/ 2844800 w 3217073"/>
              <a:gd name="connsiteY8" fmla="*/ 63702 h 2200916"/>
              <a:gd name="connsiteX9" fmla="*/ 3136900 w 3217073"/>
              <a:gd name="connsiteY9" fmla="*/ 25602 h 2200916"/>
              <a:gd name="connsiteX10" fmla="*/ 3136900 w 3217073"/>
              <a:gd name="connsiteY10" fmla="*/ 292302 h 2200916"/>
              <a:gd name="connsiteX11" fmla="*/ 3162300 w 3217073"/>
              <a:gd name="connsiteY11" fmla="*/ 901902 h 2200916"/>
              <a:gd name="connsiteX12" fmla="*/ 3098800 w 3217073"/>
              <a:gd name="connsiteY12" fmla="*/ 1562302 h 2200916"/>
              <a:gd name="connsiteX13" fmla="*/ 3200400 w 3217073"/>
              <a:gd name="connsiteY13" fmla="*/ 2032202 h 2200916"/>
              <a:gd name="connsiteX14" fmla="*/ 3162300 w 3217073"/>
              <a:gd name="connsiteY14" fmla="*/ 2159202 h 2200916"/>
              <a:gd name="connsiteX15" fmla="*/ 2692400 w 3217073"/>
              <a:gd name="connsiteY15" fmla="*/ 2133802 h 2200916"/>
              <a:gd name="connsiteX16" fmla="*/ 1981200 w 3217073"/>
              <a:gd name="connsiteY16" fmla="*/ 2197302 h 2200916"/>
              <a:gd name="connsiteX17" fmla="*/ 1333500 w 3217073"/>
              <a:gd name="connsiteY17" fmla="*/ 2121102 h 2200916"/>
              <a:gd name="connsiteX18" fmla="*/ 762000 w 3217073"/>
              <a:gd name="connsiteY18" fmla="*/ 2184602 h 2200916"/>
              <a:gd name="connsiteX19" fmla="*/ 212619 w 3217073"/>
              <a:gd name="connsiteY19" fmla="*/ 2200916 h 2200916"/>
              <a:gd name="connsiteX0" fmla="*/ 25400 w 3217073"/>
              <a:gd name="connsiteY0" fmla="*/ 2057972 h 2201286"/>
              <a:gd name="connsiteX1" fmla="*/ 63500 w 3217073"/>
              <a:gd name="connsiteY1" fmla="*/ 1537272 h 2201286"/>
              <a:gd name="connsiteX2" fmla="*/ 0 w 3217073"/>
              <a:gd name="connsiteY2" fmla="*/ 1054672 h 2201286"/>
              <a:gd name="connsiteX3" fmla="*/ 63500 w 3217073"/>
              <a:gd name="connsiteY3" fmla="*/ 610172 h 2201286"/>
              <a:gd name="connsiteX4" fmla="*/ 38100 w 3217073"/>
              <a:gd name="connsiteY4" fmla="*/ 140272 h 2201286"/>
              <a:gd name="connsiteX5" fmla="*/ 495300 w 3217073"/>
              <a:gd name="connsiteY5" fmla="*/ 51372 h 2201286"/>
              <a:gd name="connsiteX6" fmla="*/ 1168400 w 3217073"/>
              <a:gd name="connsiteY6" fmla="*/ 89472 h 2201286"/>
              <a:gd name="connsiteX7" fmla="*/ 1955800 w 3217073"/>
              <a:gd name="connsiteY7" fmla="*/ 572 h 2201286"/>
              <a:gd name="connsiteX8" fmla="*/ 2844800 w 3217073"/>
              <a:gd name="connsiteY8" fmla="*/ 64072 h 2201286"/>
              <a:gd name="connsiteX9" fmla="*/ 3136900 w 3217073"/>
              <a:gd name="connsiteY9" fmla="*/ 292672 h 2201286"/>
              <a:gd name="connsiteX10" fmla="*/ 3162300 w 3217073"/>
              <a:gd name="connsiteY10" fmla="*/ 902272 h 2201286"/>
              <a:gd name="connsiteX11" fmla="*/ 3098800 w 3217073"/>
              <a:gd name="connsiteY11" fmla="*/ 1562672 h 2201286"/>
              <a:gd name="connsiteX12" fmla="*/ 3200400 w 3217073"/>
              <a:gd name="connsiteY12" fmla="*/ 2032572 h 2201286"/>
              <a:gd name="connsiteX13" fmla="*/ 3162300 w 3217073"/>
              <a:gd name="connsiteY13" fmla="*/ 2159572 h 2201286"/>
              <a:gd name="connsiteX14" fmla="*/ 2692400 w 3217073"/>
              <a:gd name="connsiteY14" fmla="*/ 2134172 h 2201286"/>
              <a:gd name="connsiteX15" fmla="*/ 1981200 w 3217073"/>
              <a:gd name="connsiteY15" fmla="*/ 2197672 h 2201286"/>
              <a:gd name="connsiteX16" fmla="*/ 1333500 w 3217073"/>
              <a:gd name="connsiteY16" fmla="*/ 2121472 h 2201286"/>
              <a:gd name="connsiteX17" fmla="*/ 762000 w 3217073"/>
              <a:gd name="connsiteY17" fmla="*/ 2184972 h 2201286"/>
              <a:gd name="connsiteX18" fmla="*/ 212619 w 3217073"/>
              <a:gd name="connsiteY18" fmla="*/ 2201286 h 2201286"/>
              <a:gd name="connsiteX0" fmla="*/ 25400 w 3181715"/>
              <a:gd name="connsiteY0" fmla="*/ 2057972 h 2201286"/>
              <a:gd name="connsiteX1" fmla="*/ 63500 w 3181715"/>
              <a:gd name="connsiteY1" fmla="*/ 1537272 h 2201286"/>
              <a:gd name="connsiteX2" fmla="*/ 0 w 3181715"/>
              <a:gd name="connsiteY2" fmla="*/ 1054672 h 2201286"/>
              <a:gd name="connsiteX3" fmla="*/ 63500 w 3181715"/>
              <a:gd name="connsiteY3" fmla="*/ 610172 h 2201286"/>
              <a:gd name="connsiteX4" fmla="*/ 38100 w 3181715"/>
              <a:gd name="connsiteY4" fmla="*/ 140272 h 2201286"/>
              <a:gd name="connsiteX5" fmla="*/ 495300 w 3181715"/>
              <a:gd name="connsiteY5" fmla="*/ 51372 h 2201286"/>
              <a:gd name="connsiteX6" fmla="*/ 1168400 w 3181715"/>
              <a:gd name="connsiteY6" fmla="*/ 89472 h 2201286"/>
              <a:gd name="connsiteX7" fmla="*/ 1955800 w 3181715"/>
              <a:gd name="connsiteY7" fmla="*/ 572 h 2201286"/>
              <a:gd name="connsiteX8" fmla="*/ 2844800 w 3181715"/>
              <a:gd name="connsiteY8" fmla="*/ 64072 h 2201286"/>
              <a:gd name="connsiteX9" fmla="*/ 3136900 w 3181715"/>
              <a:gd name="connsiteY9" fmla="*/ 292672 h 2201286"/>
              <a:gd name="connsiteX10" fmla="*/ 3162300 w 3181715"/>
              <a:gd name="connsiteY10" fmla="*/ 902272 h 2201286"/>
              <a:gd name="connsiteX11" fmla="*/ 3098800 w 3181715"/>
              <a:gd name="connsiteY11" fmla="*/ 1562672 h 2201286"/>
              <a:gd name="connsiteX12" fmla="*/ 3162300 w 3181715"/>
              <a:gd name="connsiteY12" fmla="*/ 2159572 h 2201286"/>
              <a:gd name="connsiteX13" fmla="*/ 2692400 w 3181715"/>
              <a:gd name="connsiteY13" fmla="*/ 2134172 h 2201286"/>
              <a:gd name="connsiteX14" fmla="*/ 1981200 w 3181715"/>
              <a:gd name="connsiteY14" fmla="*/ 2197672 h 2201286"/>
              <a:gd name="connsiteX15" fmla="*/ 1333500 w 3181715"/>
              <a:gd name="connsiteY15" fmla="*/ 2121472 h 2201286"/>
              <a:gd name="connsiteX16" fmla="*/ 762000 w 3181715"/>
              <a:gd name="connsiteY16" fmla="*/ 2184972 h 2201286"/>
              <a:gd name="connsiteX17" fmla="*/ 212619 w 3181715"/>
              <a:gd name="connsiteY17" fmla="*/ 2201286 h 2201286"/>
              <a:gd name="connsiteX0" fmla="*/ 25400 w 3171853"/>
              <a:gd name="connsiteY0" fmla="*/ 2057972 h 2201286"/>
              <a:gd name="connsiteX1" fmla="*/ 63500 w 3171853"/>
              <a:gd name="connsiteY1" fmla="*/ 1537272 h 2201286"/>
              <a:gd name="connsiteX2" fmla="*/ 0 w 3171853"/>
              <a:gd name="connsiteY2" fmla="*/ 1054672 h 2201286"/>
              <a:gd name="connsiteX3" fmla="*/ 63500 w 3171853"/>
              <a:gd name="connsiteY3" fmla="*/ 610172 h 2201286"/>
              <a:gd name="connsiteX4" fmla="*/ 38100 w 3171853"/>
              <a:gd name="connsiteY4" fmla="*/ 140272 h 2201286"/>
              <a:gd name="connsiteX5" fmla="*/ 495300 w 3171853"/>
              <a:gd name="connsiteY5" fmla="*/ 51372 h 2201286"/>
              <a:gd name="connsiteX6" fmla="*/ 1168400 w 3171853"/>
              <a:gd name="connsiteY6" fmla="*/ 89472 h 2201286"/>
              <a:gd name="connsiteX7" fmla="*/ 1955800 w 3171853"/>
              <a:gd name="connsiteY7" fmla="*/ 572 h 2201286"/>
              <a:gd name="connsiteX8" fmla="*/ 2844800 w 3171853"/>
              <a:gd name="connsiteY8" fmla="*/ 64072 h 2201286"/>
              <a:gd name="connsiteX9" fmla="*/ 3136900 w 3171853"/>
              <a:gd name="connsiteY9" fmla="*/ 292672 h 2201286"/>
              <a:gd name="connsiteX10" fmla="*/ 3162300 w 3171853"/>
              <a:gd name="connsiteY10" fmla="*/ 902272 h 2201286"/>
              <a:gd name="connsiteX11" fmla="*/ 3098800 w 3171853"/>
              <a:gd name="connsiteY11" fmla="*/ 1562672 h 2201286"/>
              <a:gd name="connsiteX12" fmla="*/ 3061935 w 3171853"/>
              <a:gd name="connsiteY12" fmla="*/ 2094322 h 2201286"/>
              <a:gd name="connsiteX13" fmla="*/ 2692400 w 3171853"/>
              <a:gd name="connsiteY13" fmla="*/ 2134172 h 2201286"/>
              <a:gd name="connsiteX14" fmla="*/ 1981200 w 3171853"/>
              <a:gd name="connsiteY14" fmla="*/ 2197672 h 2201286"/>
              <a:gd name="connsiteX15" fmla="*/ 1333500 w 3171853"/>
              <a:gd name="connsiteY15" fmla="*/ 2121472 h 2201286"/>
              <a:gd name="connsiteX16" fmla="*/ 762000 w 3171853"/>
              <a:gd name="connsiteY16" fmla="*/ 2184972 h 2201286"/>
              <a:gd name="connsiteX17" fmla="*/ 212619 w 3171853"/>
              <a:gd name="connsiteY17" fmla="*/ 2201286 h 2201286"/>
              <a:gd name="connsiteX0" fmla="*/ 25400 w 3171853"/>
              <a:gd name="connsiteY0" fmla="*/ 2057972 h 2201286"/>
              <a:gd name="connsiteX1" fmla="*/ 63500 w 3171853"/>
              <a:gd name="connsiteY1" fmla="*/ 1537272 h 2201286"/>
              <a:gd name="connsiteX2" fmla="*/ 0 w 3171853"/>
              <a:gd name="connsiteY2" fmla="*/ 1054672 h 2201286"/>
              <a:gd name="connsiteX3" fmla="*/ 63500 w 3171853"/>
              <a:gd name="connsiteY3" fmla="*/ 610172 h 2201286"/>
              <a:gd name="connsiteX4" fmla="*/ 46463 w 3171853"/>
              <a:gd name="connsiteY4" fmla="*/ 168236 h 2201286"/>
              <a:gd name="connsiteX5" fmla="*/ 495300 w 3171853"/>
              <a:gd name="connsiteY5" fmla="*/ 51372 h 2201286"/>
              <a:gd name="connsiteX6" fmla="*/ 1168400 w 3171853"/>
              <a:gd name="connsiteY6" fmla="*/ 89472 h 2201286"/>
              <a:gd name="connsiteX7" fmla="*/ 1955800 w 3171853"/>
              <a:gd name="connsiteY7" fmla="*/ 572 h 2201286"/>
              <a:gd name="connsiteX8" fmla="*/ 2844800 w 3171853"/>
              <a:gd name="connsiteY8" fmla="*/ 64072 h 2201286"/>
              <a:gd name="connsiteX9" fmla="*/ 3136900 w 3171853"/>
              <a:gd name="connsiteY9" fmla="*/ 292672 h 2201286"/>
              <a:gd name="connsiteX10" fmla="*/ 3162300 w 3171853"/>
              <a:gd name="connsiteY10" fmla="*/ 902272 h 2201286"/>
              <a:gd name="connsiteX11" fmla="*/ 3098800 w 3171853"/>
              <a:gd name="connsiteY11" fmla="*/ 1562672 h 2201286"/>
              <a:gd name="connsiteX12" fmla="*/ 3061935 w 3171853"/>
              <a:gd name="connsiteY12" fmla="*/ 2094322 h 2201286"/>
              <a:gd name="connsiteX13" fmla="*/ 2692400 w 3171853"/>
              <a:gd name="connsiteY13" fmla="*/ 2134172 h 2201286"/>
              <a:gd name="connsiteX14" fmla="*/ 1981200 w 3171853"/>
              <a:gd name="connsiteY14" fmla="*/ 2197672 h 2201286"/>
              <a:gd name="connsiteX15" fmla="*/ 1333500 w 3171853"/>
              <a:gd name="connsiteY15" fmla="*/ 2121472 h 2201286"/>
              <a:gd name="connsiteX16" fmla="*/ 762000 w 3171853"/>
              <a:gd name="connsiteY16" fmla="*/ 2184972 h 2201286"/>
              <a:gd name="connsiteX17" fmla="*/ 212619 w 3171853"/>
              <a:gd name="connsiteY17" fmla="*/ 2201286 h 2201286"/>
              <a:gd name="connsiteX0" fmla="*/ 25400 w 3171853"/>
              <a:gd name="connsiteY0" fmla="*/ 2057972 h 2197739"/>
              <a:gd name="connsiteX1" fmla="*/ 63500 w 3171853"/>
              <a:gd name="connsiteY1" fmla="*/ 1537272 h 2197739"/>
              <a:gd name="connsiteX2" fmla="*/ 0 w 3171853"/>
              <a:gd name="connsiteY2" fmla="*/ 1054672 h 2197739"/>
              <a:gd name="connsiteX3" fmla="*/ 63500 w 3171853"/>
              <a:gd name="connsiteY3" fmla="*/ 610172 h 2197739"/>
              <a:gd name="connsiteX4" fmla="*/ 46463 w 3171853"/>
              <a:gd name="connsiteY4" fmla="*/ 168236 h 2197739"/>
              <a:gd name="connsiteX5" fmla="*/ 495300 w 3171853"/>
              <a:gd name="connsiteY5" fmla="*/ 51372 h 2197739"/>
              <a:gd name="connsiteX6" fmla="*/ 1168400 w 3171853"/>
              <a:gd name="connsiteY6" fmla="*/ 89472 h 2197739"/>
              <a:gd name="connsiteX7" fmla="*/ 1955800 w 3171853"/>
              <a:gd name="connsiteY7" fmla="*/ 572 h 2197739"/>
              <a:gd name="connsiteX8" fmla="*/ 2844800 w 3171853"/>
              <a:gd name="connsiteY8" fmla="*/ 64072 h 2197739"/>
              <a:gd name="connsiteX9" fmla="*/ 3136900 w 3171853"/>
              <a:gd name="connsiteY9" fmla="*/ 292672 h 2197739"/>
              <a:gd name="connsiteX10" fmla="*/ 3162300 w 3171853"/>
              <a:gd name="connsiteY10" fmla="*/ 902272 h 2197739"/>
              <a:gd name="connsiteX11" fmla="*/ 3098800 w 3171853"/>
              <a:gd name="connsiteY11" fmla="*/ 1562672 h 2197739"/>
              <a:gd name="connsiteX12" fmla="*/ 3061935 w 3171853"/>
              <a:gd name="connsiteY12" fmla="*/ 2094322 h 2197739"/>
              <a:gd name="connsiteX13" fmla="*/ 2692400 w 3171853"/>
              <a:gd name="connsiteY13" fmla="*/ 2134172 h 2197739"/>
              <a:gd name="connsiteX14" fmla="*/ 1981200 w 3171853"/>
              <a:gd name="connsiteY14" fmla="*/ 2197672 h 2197739"/>
              <a:gd name="connsiteX15" fmla="*/ 1333500 w 3171853"/>
              <a:gd name="connsiteY15" fmla="*/ 2121472 h 2197739"/>
              <a:gd name="connsiteX16" fmla="*/ 762000 w 3171853"/>
              <a:gd name="connsiteY16" fmla="*/ 2184972 h 2197739"/>
              <a:gd name="connsiteX17" fmla="*/ 179164 w 3171853"/>
              <a:gd name="connsiteY17" fmla="*/ 2126715 h 2197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3171853" h="2197739">
                <a:moveTo>
                  <a:pt x="25400" y="2057972"/>
                </a:moveTo>
                <a:cubicBezTo>
                  <a:pt x="10583" y="1958489"/>
                  <a:pt x="67733" y="1704489"/>
                  <a:pt x="63500" y="1537272"/>
                </a:cubicBezTo>
                <a:cubicBezTo>
                  <a:pt x="59267" y="1370055"/>
                  <a:pt x="0" y="1209189"/>
                  <a:pt x="0" y="1054672"/>
                </a:cubicBezTo>
                <a:cubicBezTo>
                  <a:pt x="0" y="900155"/>
                  <a:pt x="57150" y="762572"/>
                  <a:pt x="63500" y="610172"/>
                </a:cubicBezTo>
                <a:cubicBezTo>
                  <a:pt x="69850" y="457772"/>
                  <a:pt x="-25504" y="261369"/>
                  <a:pt x="46463" y="168236"/>
                </a:cubicBezTo>
                <a:cubicBezTo>
                  <a:pt x="118430" y="75103"/>
                  <a:pt x="308311" y="64499"/>
                  <a:pt x="495300" y="51372"/>
                </a:cubicBezTo>
                <a:cubicBezTo>
                  <a:pt x="682290" y="38245"/>
                  <a:pt x="924983" y="97939"/>
                  <a:pt x="1168400" y="89472"/>
                </a:cubicBezTo>
                <a:cubicBezTo>
                  <a:pt x="1411817" y="81005"/>
                  <a:pt x="1676400" y="4805"/>
                  <a:pt x="1955800" y="572"/>
                </a:cubicBezTo>
                <a:cubicBezTo>
                  <a:pt x="2235200" y="-3661"/>
                  <a:pt x="2647950" y="15389"/>
                  <a:pt x="2844800" y="64072"/>
                </a:cubicBezTo>
                <a:cubicBezTo>
                  <a:pt x="3041650" y="112755"/>
                  <a:pt x="3083983" y="152972"/>
                  <a:pt x="3136900" y="292672"/>
                </a:cubicBezTo>
                <a:cubicBezTo>
                  <a:pt x="3189817" y="432372"/>
                  <a:pt x="3168650" y="690605"/>
                  <a:pt x="3162300" y="902272"/>
                </a:cubicBezTo>
                <a:cubicBezTo>
                  <a:pt x="3155950" y="1113939"/>
                  <a:pt x="3115527" y="1363997"/>
                  <a:pt x="3098800" y="1562672"/>
                </a:cubicBezTo>
                <a:cubicBezTo>
                  <a:pt x="3082073" y="1761347"/>
                  <a:pt x="3129668" y="1999072"/>
                  <a:pt x="3061935" y="2094322"/>
                </a:cubicBezTo>
                <a:cubicBezTo>
                  <a:pt x="2994202" y="2189572"/>
                  <a:pt x="2872522" y="2116947"/>
                  <a:pt x="2692400" y="2134172"/>
                </a:cubicBezTo>
                <a:cubicBezTo>
                  <a:pt x="2512278" y="2151397"/>
                  <a:pt x="2207683" y="2199789"/>
                  <a:pt x="1981200" y="2197672"/>
                </a:cubicBezTo>
                <a:cubicBezTo>
                  <a:pt x="1754717" y="2195555"/>
                  <a:pt x="1536700" y="2123589"/>
                  <a:pt x="1333500" y="2121472"/>
                </a:cubicBezTo>
                <a:cubicBezTo>
                  <a:pt x="1130300" y="2119355"/>
                  <a:pt x="954389" y="2184098"/>
                  <a:pt x="762000" y="2184972"/>
                </a:cubicBezTo>
                <a:cubicBezTo>
                  <a:pt x="569611" y="2185846"/>
                  <a:pt x="241712" y="2080768"/>
                  <a:pt x="179164" y="2126715"/>
                </a:cubicBezTo>
              </a:path>
            </a:pathLst>
          </a:custGeom>
          <a:noFill/>
          <a:ln w="38100">
            <a:solidFill>
              <a:schemeClr val="accent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75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89C10B46-94B2-43EA-BF67-21E4FEAE4D1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79591">
            <a:off x="922798" y="1369175"/>
            <a:ext cx="5034929" cy="3637188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C5C180C4-1BB2-4E85-AEF7-2912882ABBAE}"/>
              </a:ext>
            </a:extLst>
          </p:cNvPr>
          <p:cNvSpPr txBox="1"/>
          <p:nvPr/>
        </p:nvSpPr>
        <p:spPr>
          <a:xfrm>
            <a:off x="7166168" y="3078481"/>
            <a:ext cx="3444240" cy="87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3D5C9F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双击输入替换内容</a:t>
            </a:r>
            <a:endParaRPr lang="en-US" altLang="zh-CN" dirty="0">
              <a:solidFill>
                <a:srgbClr val="3D5C9F"/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3D5C9F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双击输入替换内容</a:t>
            </a:r>
            <a:endParaRPr lang="zh-CN" altLang="en-US" b="1" dirty="0">
              <a:solidFill>
                <a:srgbClr val="3D5C9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F71DAEA0-D3B6-42C7-9E4E-9989426FFC3B}"/>
              </a:ext>
            </a:extLst>
          </p:cNvPr>
          <p:cNvSpPr txBox="1"/>
          <p:nvPr/>
        </p:nvSpPr>
        <p:spPr>
          <a:xfrm>
            <a:off x="7155622" y="2661571"/>
            <a:ext cx="2847121" cy="4169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09" b="1" dirty="0">
                <a:solidFill>
                  <a:srgbClr val="DC4D1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添加标题文字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2A2FE90B-AAF1-4392-8685-9F5CD811A6A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3087" y="5410200"/>
            <a:ext cx="11678913" cy="117348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F3052FF1-6326-4879-A153-E3C0FEBDBBE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34691" y="274320"/>
            <a:ext cx="936104" cy="879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00012"/>
      </p:ext>
    </p:extLst>
  </p:cSld>
  <p:clrMapOvr>
    <a:masterClrMapping/>
  </p:clrMapOvr>
  <p:transition spd="slow" advClick="0" advTm="2000">
    <p:wip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30000" fill="hold" nodeType="afterEffect" p14:presetBounceEnd="2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6000">
                                          <p:cBhvr additive="base"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6000">
                                          <p:cBhvr additive="base"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2" presetID="2" presetClass="entr" presetSubtype="9" accel="46000" fill="hold" nodeType="afterEffect" p14:presetBounceEnd="5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24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2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4" grpId="0"/>
          <p:bldP spid="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3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2" presetID="2" presetClass="entr" presetSubtype="9" accel="46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4" grpId="0"/>
          <p:bldP spid="5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8C517354-79E0-4B4F-8D41-BBCF306A44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9971" y="1576604"/>
            <a:ext cx="1886819" cy="2842996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9EDFC283-595B-4119-BC88-5439085C68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79856" y="1903853"/>
            <a:ext cx="1772578" cy="2978934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2661B39F-D28A-4FBE-AB72-C3622FCF45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44249" y="1888613"/>
            <a:ext cx="1961568" cy="2530987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04464833-40E9-49DE-B3DA-B4EE355118C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63108" y="3429000"/>
            <a:ext cx="1438138" cy="2124468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215FAFEF-A178-4F56-8782-7462F7E55FA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38281" y="3524573"/>
            <a:ext cx="1109111" cy="1977067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63DA99FF-4EA2-43D6-9D49-5BEFB6BDD955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3087" y="5410200"/>
            <a:ext cx="11678913" cy="1173480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37CEF13D-9D7C-4F37-85E1-6D94B7543E95}"/>
              </a:ext>
            </a:extLst>
          </p:cNvPr>
          <p:cNvSpPr txBox="1"/>
          <p:nvPr/>
        </p:nvSpPr>
        <p:spPr>
          <a:xfrm>
            <a:off x="1676400" y="975863"/>
            <a:ext cx="8839200" cy="562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dirty="0">
                <a:solidFill>
                  <a:srgbClr val="3D5C9F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双击输入替换内容双击输入替换内容</a:t>
            </a:r>
            <a:endParaRPr lang="zh-CN" altLang="en-US" sz="2400" b="1" dirty="0">
              <a:solidFill>
                <a:srgbClr val="3D5C9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60C17A11-2F89-4852-8010-1B449BE8D062}"/>
              </a:ext>
            </a:extLst>
          </p:cNvPr>
          <p:cNvSpPr txBox="1"/>
          <p:nvPr/>
        </p:nvSpPr>
        <p:spPr>
          <a:xfrm>
            <a:off x="4672439" y="452643"/>
            <a:ext cx="28471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DC4D1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添加标题文字</a:t>
            </a:r>
          </a:p>
        </p:txBody>
      </p:sp>
    </p:spTree>
    <p:extLst>
      <p:ext uri="{BB962C8B-B14F-4D97-AF65-F5344CB8AC3E}">
        <p14:creationId xmlns:p14="http://schemas.microsoft.com/office/powerpoint/2010/main" val="2612707719"/>
      </p:ext>
    </p:extLst>
  </p:cSld>
  <p:clrMapOvr>
    <a:masterClrMapping/>
  </p:clrMapOvr>
  <p:transition spd="slow" advClick="0" advTm="2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CB238D80-6E07-4908-B145-864781880C4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" t="-8928" r="-572"/>
          <a:stretch/>
        </p:blipFill>
        <p:spPr>
          <a:xfrm>
            <a:off x="868680" y="3564732"/>
            <a:ext cx="9936480" cy="3293268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2961725B-FF6F-4246-B69C-AA41DE5BFE5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74049" y="569953"/>
            <a:ext cx="5189706" cy="1541643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8CFCBC06-8040-46AC-A5D8-7BAACA35CA99}"/>
              </a:ext>
            </a:extLst>
          </p:cNvPr>
          <p:cNvSpPr txBox="1"/>
          <p:nvPr/>
        </p:nvSpPr>
        <p:spPr>
          <a:xfrm>
            <a:off x="2664675" y="2320733"/>
            <a:ext cx="686264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rgbClr val="DC4D1F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第二讲   请输入标题文字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005DFE1A-69E9-4A52-95F0-32C16E7F5E2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10840" y="3127747"/>
            <a:ext cx="6370320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3872338"/>
      </p:ext>
    </p:extLst>
  </p:cSld>
  <p:clrMapOvr>
    <a:masterClrMapping/>
  </p:clrMapOvr>
  <p:transition spd="slow" advClick="0" advTm="2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A_图片 6">
            <a:extLst>
              <a:ext uri="{FF2B5EF4-FFF2-40B4-BE49-F238E27FC236}">
                <a16:creationId xmlns:a16="http://schemas.microsoft.com/office/drawing/2014/main" xmlns="" id="{1B5211FE-BEC2-4968-A118-68B3750EFD97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901" y="2011680"/>
            <a:ext cx="3873937" cy="2496342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8F4D6D4C-16E4-4994-BAA9-0A11E4B217CC}"/>
              </a:ext>
            </a:extLst>
          </p:cNvPr>
          <p:cNvSpPr txBox="1"/>
          <p:nvPr/>
        </p:nvSpPr>
        <p:spPr>
          <a:xfrm>
            <a:off x="1430786" y="3100561"/>
            <a:ext cx="2310823" cy="4449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3D5C9F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双击输入替换内容</a:t>
            </a:r>
            <a:endParaRPr lang="en-US" altLang="zh-CN" dirty="0">
              <a:solidFill>
                <a:srgbClr val="3D5C9F"/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3A1AA49D-963B-49C9-92DF-477D7E26CA3A}"/>
              </a:ext>
            </a:extLst>
          </p:cNvPr>
          <p:cNvSpPr txBox="1"/>
          <p:nvPr/>
        </p:nvSpPr>
        <p:spPr>
          <a:xfrm>
            <a:off x="1406717" y="2683653"/>
            <a:ext cx="2847121" cy="4169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09" b="1" dirty="0">
                <a:solidFill>
                  <a:srgbClr val="DC4D1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添加标题文字</a:t>
            </a:r>
          </a:p>
        </p:txBody>
      </p:sp>
      <p:pic>
        <p:nvPicPr>
          <p:cNvPr id="5" name="PA_图片 6">
            <a:extLst>
              <a:ext uri="{FF2B5EF4-FFF2-40B4-BE49-F238E27FC236}">
                <a16:creationId xmlns:a16="http://schemas.microsoft.com/office/drawing/2014/main" xmlns="" id="{F574154E-A305-4B68-B16C-BE4C6C340BAA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3621" y="604219"/>
            <a:ext cx="3873937" cy="2496342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7FFE7301-F2F8-47FE-B556-7A67C31DC4D8}"/>
              </a:ext>
            </a:extLst>
          </p:cNvPr>
          <p:cNvSpPr txBox="1"/>
          <p:nvPr/>
        </p:nvSpPr>
        <p:spPr>
          <a:xfrm>
            <a:off x="8334506" y="1693100"/>
            <a:ext cx="2310823" cy="4449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3D5C9F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双击输入替换内容</a:t>
            </a:r>
            <a:endParaRPr lang="en-US" altLang="zh-CN" dirty="0">
              <a:solidFill>
                <a:srgbClr val="3D5C9F"/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A0D4F9C5-6347-4956-B1B9-E3E964EE4975}"/>
              </a:ext>
            </a:extLst>
          </p:cNvPr>
          <p:cNvSpPr txBox="1"/>
          <p:nvPr/>
        </p:nvSpPr>
        <p:spPr>
          <a:xfrm>
            <a:off x="8310437" y="1276192"/>
            <a:ext cx="2847121" cy="4169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09" b="1" dirty="0">
                <a:solidFill>
                  <a:srgbClr val="DC4D1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添加标题文字</a:t>
            </a:r>
          </a:p>
        </p:txBody>
      </p:sp>
      <p:pic>
        <p:nvPicPr>
          <p:cNvPr id="8" name="PA_图片 6">
            <a:extLst>
              <a:ext uri="{FF2B5EF4-FFF2-40B4-BE49-F238E27FC236}">
                <a16:creationId xmlns:a16="http://schemas.microsoft.com/office/drawing/2014/main" xmlns="" id="{73BE556F-3009-44C0-B0EF-F86642ABE618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7907" y="3429000"/>
            <a:ext cx="3873937" cy="2496342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0A27E400-4C80-4DCC-AE9E-02F511272BDD}"/>
              </a:ext>
            </a:extLst>
          </p:cNvPr>
          <p:cNvSpPr txBox="1"/>
          <p:nvPr/>
        </p:nvSpPr>
        <p:spPr>
          <a:xfrm>
            <a:off x="5328792" y="4517881"/>
            <a:ext cx="2310823" cy="4449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3D5C9F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双击输入替换内容</a:t>
            </a:r>
            <a:endParaRPr lang="en-US" altLang="zh-CN" dirty="0">
              <a:solidFill>
                <a:srgbClr val="3D5C9F"/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577089FA-EF09-4354-A44F-875BA4BD61D7}"/>
              </a:ext>
            </a:extLst>
          </p:cNvPr>
          <p:cNvSpPr txBox="1"/>
          <p:nvPr/>
        </p:nvSpPr>
        <p:spPr>
          <a:xfrm>
            <a:off x="5304723" y="4100973"/>
            <a:ext cx="2847121" cy="4169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09" b="1" dirty="0">
                <a:solidFill>
                  <a:srgbClr val="DC4D1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添加标题文字</a:t>
            </a: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ACCE8895-3153-4EA2-A401-C3D90F5B30FD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10437" y="5040206"/>
            <a:ext cx="2117423" cy="2061701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779AA564-CDD6-4979-983C-8E7FD09A2951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04193" y="4334398"/>
            <a:ext cx="1764519" cy="2767509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D60BAF38-BA9C-4521-9926-5E52081D55AD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30786" y="4508022"/>
            <a:ext cx="1607820" cy="1318260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9C869927-5738-4782-ACF0-CE4E9FDB79AA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26870" y="2600721"/>
            <a:ext cx="1607820" cy="1318260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0D07E81B-2441-44F5-8144-9BD538B1041B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28864" y="1595665"/>
            <a:ext cx="1607820" cy="1318260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C2E66D4D-14D2-43E5-A469-B12FF0B82059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27637" y="166363"/>
            <a:ext cx="1493520" cy="1813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8848021"/>
      </p:ext>
    </p:extLst>
  </p:cSld>
  <p:clrMapOvr>
    <a:masterClrMapping/>
  </p:clrMapOvr>
  <p:transition spd="slow" advClick="0" advTm="2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  <p:bldP spid="9" grpId="0"/>
      <p:bldP spid="1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2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970</Words>
  <Application>Microsoft Office PowerPoint</Application>
  <PresentationFormat>自定义</PresentationFormat>
  <Paragraphs>137</Paragraphs>
  <Slides>25</Slides>
  <Notes>24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儿童节</dc:title>
  <dc:creator>第一PPT</dc:creator>
  <cp:keywords>www.1ppt.com</cp:keywords>
  <dc:description>www.1ppt.com</dc:description>
  <cp:lastModifiedBy>Windows User</cp:lastModifiedBy>
  <cp:revision>36</cp:revision>
  <dcterms:created xsi:type="dcterms:W3CDTF">2018-04-25T09:33:01Z</dcterms:created>
  <dcterms:modified xsi:type="dcterms:W3CDTF">2019-09-24T12:39:16Z</dcterms:modified>
</cp:coreProperties>
</file>