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71" r:id="rId2"/>
  </p:sldMasterIdLst>
  <p:notesMasterIdLst>
    <p:notesMasterId r:id="rId30"/>
  </p:notesMasterIdLst>
  <p:handoutMasterIdLst>
    <p:handoutMasterId r:id="rId31"/>
  </p:handoutMasterIdLst>
  <p:sldIdLst>
    <p:sldId id="6261" r:id="rId3"/>
    <p:sldId id="7314" r:id="rId4"/>
    <p:sldId id="7310" r:id="rId5"/>
    <p:sldId id="7292" r:id="rId6"/>
    <p:sldId id="7320" r:id="rId7"/>
    <p:sldId id="7323" r:id="rId8"/>
    <p:sldId id="7330" r:id="rId9"/>
    <p:sldId id="7334" r:id="rId10"/>
    <p:sldId id="7311" r:id="rId11"/>
    <p:sldId id="7319" r:id="rId12"/>
    <p:sldId id="7322" r:id="rId13"/>
    <p:sldId id="7324" r:id="rId14"/>
    <p:sldId id="7325" r:id="rId15"/>
    <p:sldId id="7329" r:id="rId16"/>
    <p:sldId id="7312" r:id="rId17"/>
    <p:sldId id="7316" r:id="rId18"/>
    <p:sldId id="7318" r:id="rId19"/>
    <p:sldId id="7327" r:id="rId20"/>
    <p:sldId id="7332" r:id="rId21"/>
    <p:sldId id="7333" r:id="rId22"/>
    <p:sldId id="7313" r:id="rId23"/>
    <p:sldId id="7317" r:id="rId24"/>
    <p:sldId id="7321" r:id="rId25"/>
    <p:sldId id="7326" r:id="rId26"/>
    <p:sldId id="7328" r:id="rId27"/>
    <p:sldId id="7309" r:id="rId28"/>
    <p:sldId id="7335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5C94"/>
    <a:srgbClr val="000000"/>
    <a:srgbClr val="006AB5"/>
    <a:srgbClr val="EF2A25"/>
    <a:srgbClr val="0C6AC7"/>
    <a:srgbClr val="4BC1DD"/>
    <a:srgbClr val="CA8F45"/>
    <a:srgbClr val="FFFFFF"/>
    <a:srgbClr val="DD1D7C"/>
    <a:srgbClr val="909E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35" autoAdjust="0"/>
    <p:restoredTop sz="95394" autoAdjust="0"/>
  </p:normalViewPr>
  <p:slideViewPr>
    <p:cSldViewPr>
      <p:cViewPr>
        <p:scale>
          <a:sx n="50" d="100"/>
          <a:sy n="50" d="100"/>
        </p:scale>
        <p:origin x="-336" y="-156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28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96CF-47DB-88C3-890C84003E57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6CF-47DB-88C3-890C84003E57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96CF-47DB-88C3-890C84003E57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6CF-47DB-88C3-890C84003E57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96CF-47DB-88C3-890C84003E57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5-96CF-47DB-88C3-890C84003E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Times New Roman" panose="02020603050405020304" pitchFamily="18" charset="0"/>
          <a:ea typeface="微软雅黑" panose="020B0503020204020204" pitchFamily="34" charset="-122"/>
          <a:sym typeface="Times New Roman" panose="02020603050405020304" pitchFamily="18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4006-4095-A379-308CDA20F3C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006-4095-A379-308CDA20F3CB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4006-4095-A379-308CDA20F3CB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006-4095-A379-308CDA20F3CB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4006-4095-A379-308CDA20F3CB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006-4095-A379-308CDA20F3CB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4006-4095-A379-308CDA20F3CB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7-4006-4095-A379-308CDA20F3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Times New Roman" panose="02020603050405020304" pitchFamily="18" charset="0"/>
          <a:ea typeface="微软雅黑" panose="020B0503020204020204" pitchFamily="34" charset="-122"/>
          <a:sym typeface="Times New Roman" panose="02020603050405020304" pitchFamily="18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38D7-4E2D-B49D-B1798AFA61F1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8D7-4E2D-B49D-B1798AFA61F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38D7-4E2D-B49D-B1798AFA61F1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8D7-4E2D-B49D-B1798AFA61F1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38D7-4E2D-B49D-B1798AFA61F1}"/>
              </c:ext>
            </c:extLst>
          </c:dPt>
          <c:dPt>
            <c:idx val="5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8D7-4E2D-B49D-B1798AFA61F1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38D7-4E2D-B49D-B1798AFA61F1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8D7-4E2D-B49D-B1798AFA61F1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38D7-4E2D-B49D-B1798AFA61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Times New Roman" panose="02020603050405020304" pitchFamily="18" charset="0"/>
          <a:ea typeface="微软雅黑" panose="020B0503020204020204" pitchFamily="34" charset="-122"/>
          <a:sym typeface="Times New Roman" panose="02020603050405020304" pitchFamily="18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1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98CB-4103-8E03-257B504EB85B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8CB-4103-8E03-257B504EB85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98CB-4103-8E03-257B504EB85B}"/>
              </c:ext>
            </c:extLst>
          </c:dPt>
          <c:dPt>
            <c:idx val="4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8CB-4103-8E03-257B504EB85B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98CB-4103-8E03-257B504EB8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Times New Roman" panose="02020603050405020304" pitchFamily="18" charset="0"/>
          <a:ea typeface="微软雅黑" panose="020B0503020204020204" pitchFamily="34" charset="-122"/>
          <a:sym typeface="Times New Roman" panose="02020603050405020304" pitchFamily="18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pPr/>
              <a:t>2019/9/18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B7FA29-E3F8-4667-8A96-8EB7A1B77917}" type="slidenum">
              <a:rPr lang="zh-CN" altLang="en-US" smtClean="0"/>
              <a:pPr>
                <a:defRPr/>
              </a:pPr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75355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74567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98412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15260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02856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52024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93992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50164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69455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01755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86258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13397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09916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66588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521982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62709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982018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632313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B7FA29-E3F8-4667-8A96-8EB7A1B77917}" type="slidenum">
              <a:rPr lang="zh-CN" altLang="en-US" smtClean="0"/>
              <a:pPr>
                <a:defRPr/>
              </a:pPr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48460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22088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57969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17135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55294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8299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25025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0528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7" y="2246811"/>
            <a:ext cx="10929938" cy="155033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27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55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83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711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139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56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995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42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384D8-9F17-4372-A23A-924F96CB64E3}" type="datetimeFigureOut">
              <a:rPr lang="zh-CN" altLang="en-US"/>
              <a:pPr>
                <a:defRPr/>
              </a:pPr>
              <a:t>2019/9/18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0A286-8FF2-4EC5-AF8A-818446FED1D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4170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568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4608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3992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8868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5827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7269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81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A3FB-949F-4B3A-BDC9-400100DD86E9}" type="datetimeFigureOut">
              <a:rPr lang="zh-CN" altLang="en-US" smtClean="0"/>
              <a:pPr/>
              <a:t>2019/9/18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35824-65D5-478C-9E42-BB7BDE2C2B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1687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pPr/>
              <a:t>2019/9/18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9224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pPr/>
              <a:t>2019/9/18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10046727" y="678467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38467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1256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308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661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235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938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pPr/>
              <a:t>2019/9/18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67" r:id="rId2"/>
    <p:sldLayoutId id="2147483769" r:id="rId3"/>
    <p:sldLayoutId id="2147483770" r:id="rId4"/>
    <p:sldLayoutId id="2147483768" r:id="rId5"/>
  </p:sldLayoutIdLst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2019/9/18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523187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5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668735" y="1507828"/>
            <a:ext cx="792088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体育运动 </a:t>
            </a:r>
            <a:r>
              <a:rPr lang="zh-CN" altLang="en-US" sz="4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高尔夫比赛</a:t>
            </a:r>
            <a:r>
              <a:rPr lang="en-US" altLang="zh-CN" sz="4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PPT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668735" y="3333401"/>
            <a:ext cx="2362806" cy="31892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汇报人</a:t>
            </a:r>
            <a:r>
              <a:rPr lang="en-US" altLang="zh-CN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477047" y="3333401"/>
            <a:ext cx="2520280" cy="31892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Report:1PPT </a:t>
            </a:r>
            <a:endParaRPr lang="en-US" altLang="zh-CN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668735" y="1049561"/>
            <a:ext cx="561662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SPORTS GOLF GAME PPT</a:t>
            </a:r>
            <a:endParaRPr lang="zh-CN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9037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3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8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3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/>
      <p:bldP spid="9" grpId="1"/>
      <p:bldP spid="10" grpId="0" animBg="1"/>
      <p:bldP spid="12" grpId="0" animBg="1"/>
      <p:bldP spid="14" grpId="0"/>
      <p:bldP spid="1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Arc 33"/>
          <p:cNvSpPr/>
          <p:nvPr/>
        </p:nvSpPr>
        <p:spPr>
          <a:xfrm rot="16200000" flipH="1" flipV="1">
            <a:off x="6302378" y="3286734"/>
            <a:ext cx="2095799" cy="2095802"/>
          </a:xfrm>
          <a:prstGeom prst="arc">
            <a:avLst>
              <a:gd name="adj1" fmla="val 10736977"/>
              <a:gd name="adj2" fmla="val 0"/>
            </a:avLst>
          </a:prstGeom>
          <a:ln w="1905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5" name="Arc 34"/>
          <p:cNvSpPr/>
          <p:nvPr/>
        </p:nvSpPr>
        <p:spPr>
          <a:xfrm rot="5400000" flipH="1" flipV="1">
            <a:off x="4476443" y="3286732"/>
            <a:ext cx="2095799" cy="2095802"/>
          </a:xfrm>
          <a:prstGeom prst="arc">
            <a:avLst>
              <a:gd name="adj1" fmla="val 10736977"/>
              <a:gd name="adj2" fmla="val 0"/>
            </a:avLst>
          </a:prstGeom>
          <a:ln w="1905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3" name="Arc 32"/>
          <p:cNvSpPr/>
          <p:nvPr/>
        </p:nvSpPr>
        <p:spPr>
          <a:xfrm rot="10800000" flipH="1" flipV="1">
            <a:off x="5381476" y="2353915"/>
            <a:ext cx="2095799" cy="2095802"/>
          </a:xfrm>
          <a:prstGeom prst="arc">
            <a:avLst>
              <a:gd name="adj1" fmla="val 10736977"/>
              <a:gd name="adj2" fmla="val 0"/>
            </a:avLst>
          </a:prstGeom>
          <a:ln w="1905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2" name="Arc 31"/>
          <p:cNvSpPr/>
          <p:nvPr/>
        </p:nvSpPr>
        <p:spPr>
          <a:xfrm rot="10800000" flipH="1">
            <a:off x="5381477" y="4199700"/>
            <a:ext cx="2095799" cy="2095802"/>
          </a:xfrm>
          <a:prstGeom prst="arc">
            <a:avLst>
              <a:gd name="adj1" fmla="val 10736977"/>
              <a:gd name="adj2" fmla="val 0"/>
            </a:avLst>
          </a:prstGeom>
          <a:ln w="1905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5" name="Diamond 4"/>
          <p:cNvSpPr/>
          <p:nvPr/>
        </p:nvSpPr>
        <p:spPr>
          <a:xfrm>
            <a:off x="4500669" y="2405927"/>
            <a:ext cx="3857413" cy="3857413"/>
          </a:xfrm>
          <a:prstGeom prst="diamond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8368383" y="3156707"/>
            <a:ext cx="3940491" cy="73577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spcBef>
                <a:spcPct val="20000"/>
              </a:spcBef>
              <a:defRPr/>
            </a:pPr>
            <a:r>
              <a:rPr lang="en-US" sz="1687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Gose Here </a:t>
            </a:r>
            <a:r>
              <a:rPr lang="en-US" sz="1547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  <a:sym typeface="Times New Roman" panose="02020603050405020304" pitchFamily="18" charset="0"/>
              </a:rPr>
              <a:t/>
            </a:r>
            <a:br>
              <a:rPr lang="en-US" sz="1547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  <a:sym typeface="Times New Roman" panose="02020603050405020304" pitchFamily="18" charset="0"/>
              </a:rPr>
            </a:br>
            <a:r>
              <a:rPr lang="en-US" sz="154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  <a:sym typeface="Times New Roman" panose="02020603050405020304" pitchFamily="18" charset="0"/>
              </a:rPr>
              <a:t>There are many variations of passages but the majority are</a:t>
            </a:r>
            <a:r>
              <a:rPr lang="en-US" sz="154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 many variations of passagbut the </a:t>
            </a:r>
            <a:endParaRPr lang="en-US" sz="1547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+mj-cs"/>
              <a:sym typeface="Times New Roman" panose="02020603050405020304" pitchFamily="18" charset="0"/>
            </a:endParaRP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549876" y="3156707"/>
            <a:ext cx="3940491" cy="73577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>
              <a:spcBef>
                <a:spcPct val="20000"/>
              </a:spcBef>
              <a:defRPr/>
            </a:pPr>
            <a:r>
              <a:rPr lang="en-US" sz="1687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Gose Here </a:t>
            </a:r>
            <a:r>
              <a:rPr lang="en-US" sz="1547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  <a:sym typeface="Times New Roman" panose="02020603050405020304" pitchFamily="18" charset="0"/>
              </a:rPr>
              <a:t/>
            </a:r>
            <a:br>
              <a:rPr lang="en-US" sz="1547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  <a:sym typeface="Times New Roman" panose="02020603050405020304" pitchFamily="18" charset="0"/>
              </a:rPr>
            </a:br>
            <a:r>
              <a:rPr lang="en-US" sz="154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  <a:sym typeface="Times New Roman" panose="02020603050405020304" pitchFamily="18" charset="0"/>
              </a:rPr>
              <a:t>There are many variations of passages but the majority are</a:t>
            </a:r>
            <a:r>
              <a:rPr lang="en-US" sz="154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 many variations of passagbut the </a:t>
            </a:r>
            <a:endParaRPr lang="en-US" sz="1547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+mj-cs"/>
              <a:sym typeface="Times New Roman" panose="02020603050405020304" pitchFamily="18" charset="0"/>
            </a:endParaRP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8409923" y="4776821"/>
            <a:ext cx="3940491" cy="73577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spcBef>
                <a:spcPct val="20000"/>
              </a:spcBef>
              <a:defRPr/>
            </a:pPr>
            <a:r>
              <a:rPr lang="en-US" sz="1687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Gose Here </a:t>
            </a:r>
            <a:r>
              <a:rPr lang="en-US" sz="1547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  <a:sym typeface="Times New Roman" panose="02020603050405020304" pitchFamily="18" charset="0"/>
              </a:rPr>
              <a:t/>
            </a:r>
            <a:br>
              <a:rPr lang="en-US" sz="1547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  <a:sym typeface="Times New Roman" panose="02020603050405020304" pitchFamily="18" charset="0"/>
              </a:rPr>
            </a:br>
            <a:r>
              <a:rPr lang="en-US" sz="154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  <a:sym typeface="Times New Roman" panose="02020603050405020304" pitchFamily="18" charset="0"/>
              </a:rPr>
              <a:t>There are many variations of passages but the majority are</a:t>
            </a:r>
            <a:r>
              <a:rPr lang="en-US" sz="154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 many variations of passagbut the </a:t>
            </a:r>
            <a:endParaRPr lang="en-US" sz="1547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+mj-cs"/>
              <a:sym typeface="Times New Roman" panose="02020603050405020304" pitchFamily="18" charset="0"/>
            </a:endParaRP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508338" y="4776821"/>
            <a:ext cx="3940491" cy="73577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>
              <a:spcBef>
                <a:spcPct val="20000"/>
              </a:spcBef>
              <a:defRPr/>
            </a:pPr>
            <a:r>
              <a:rPr lang="en-US" sz="1687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Gose Here </a:t>
            </a:r>
            <a:r>
              <a:rPr lang="en-US" sz="1547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  <a:sym typeface="Times New Roman" panose="02020603050405020304" pitchFamily="18" charset="0"/>
              </a:rPr>
              <a:t/>
            </a:r>
            <a:br>
              <a:rPr lang="en-US" sz="1547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  <a:sym typeface="Times New Roman" panose="02020603050405020304" pitchFamily="18" charset="0"/>
              </a:rPr>
            </a:br>
            <a:r>
              <a:rPr lang="en-US" sz="154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  <a:sym typeface="Times New Roman" panose="02020603050405020304" pitchFamily="18" charset="0"/>
              </a:rPr>
              <a:t>There are many variations of passages but the majority are</a:t>
            </a:r>
            <a:r>
              <a:rPr lang="en-US" sz="154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 many variations of passagbut the </a:t>
            </a:r>
            <a:endParaRPr lang="en-US" sz="1547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+mj-cs"/>
              <a:sym typeface="Times New Roman" panose="02020603050405020304" pitchFamily="18" charset="0"/>
            </a:endParaRPr>
          </a:p>
        </p:txBody>
      </p:sp>
      <p:grpSp>
        <p:nvGrpSpPr>
          <p:cNvPr id="11" name="Group 24"/>
          <p:cNvGrpSpPr/>
          <p:nvPr/>
        </p:nvGrpSpPr>
        <p:grpSpPr>
          <a:xfrm>
            <a:off x="4867123" y="2772381"/>
            <a:ext cx="1504391" cy="1504391"/>
            <a:chOff x="3461004" y="1700112"/>
            <a:chExt cx="1069848" cy="1069848"/>
          </a:xfrm>
        </p:grpSpPr>
        <p:sp>
          <p:nvSpPr>
            <p:cNvPr id="13" name="Rounded Rectangle 12"/>
            <p:cNvSpPr/>
            <p:nvPr/>
          </p:nvSpPr>
          <p:spPr>
            <a:xfrm>
              <a:off x="3461004" y="1700112"/>
              <a:ext cx="1069848" cy="1069848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4" name="Rounded Rectangle 5"/>
            <p:cNvSpPr/>
            <p:nvPr/>
          </p:nvSpPr>
          <p:spPr>
            <a:xfrm>
              <a:off x="3513229" y="1752337"/>
              <a:ext cx="965397" cy="965397"/>
            </a:xfrm>
            <a:prstGeom prst="ellipse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943" tIns="208943" rIns="208943" bIns="208943" numCol="1" spcCol="1270" anchor="ctr" anchorCtr="0">
              <a:noAutofit/>
            </a:bodyPr>
            <a:lstStyle/>
            <a:p>
              <a:pPr algn="ctr" defTabSz="2437718">
                <a:lnSpc>
                  <a:spcPct val="90000"/>
                </a:lnSpc>
                <a:spcAft>
                  <a:spcPct val="35000"/>
                </a:spcAft>
              </a:pPr>
              <a:endParaRPr lang="en-US" sz="5484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12" name="Freeform 126"/>
          <p:cNvSpPr>
            <a:spLocks/>
          </p:cNvSpPr>
          <p:nvPr/>
        </p:nvSpPr>
        <p:spPr bwMode="auto">
          <a:xfrm>
            <a:off x="5392082" y="3232115"/>
            <a:ext cx="454472" cy="584923"/>
          </a:xfrm>
          <a:custGeom>
            <a:avLst/>
            <a:gdLst/>
            <a:ahLst/>
            <a:cxnLst>
              <a:cxn ang="0">
                <a:pos x="25" y="46"/>
              </a:cxn>
              <a:cxn ang="0">
                <a:pos x="1" y="64"/>
              </a:cxn>
              <a:cxn ang="0">
                <a:pos x="0" y="62"/>
              </a:cxn>
              <a:cxn ang="0">
                <a:pos x="1" y="61"/>
              </a:cxn>
              <a:cxn ang="0">
                <a:pos x="22" y="46"/>
              </a:cxn>
              <a:cxn ang="0">
                <a:pos x="1" y="36"/>
              </a:cxn>
              <a:cxn ang="0">
                <a:pos x="24" y="41"/>
              </a:cxn>
              <a:cxn ang="0">
                <a:pos x="27" y="31"/>
              </a:cxn>
              <a:cxn ang="0">
                <a:pos x="7" y="18"/>
              </a:cxn>
              <a:cxn ang="0">
                <a:pos x="27" y="28"/>
              </a:cxn>
              <a:cxn ang="0">
                <a:pos x="28" y="21"/>
              </a:cxn>
              <a:cxn ang="0">
                <a:pos x="23" y="0"/>
              </a:cxn>
              <a:cxn ang="0">
                <a:pos x="31" y="21"/>
              </a:cxn>
              <a:cxn ang="0">
                <a:pos x="31" y="25"/>
              </a:cxn>
              <a:cxn ang="0">
                <a:pos x="48" y="18"/>
              </a:cxn>
              <a:cxn ang="0">
                <a:pos x="30" y="32"/>
              </a:cxn>
              <a:cxn ang="0">
                <a:pos x="27" y="42"/>
              </a:cxn>
              <a:cxn ang="0">
                <a:pos x="50" y="39"/>
              </a:cxn>
              <a:cxn ang="0">
                <a:pos x="25" y="46"/>
              </a:cxn>
            </a:cxnLst>
            <a:rect l="0" t="0" r="r" b="b"/>
            <a:pathLst>
              <a:path w="50" h="64">
                <a:moveTo>
                  <a:pt x="25" y="46"/>
                </a:moveTo>
                <a:cubicBezTo>
                  <a:pt x="20" y="57"/>
                  <a:pt x="11" y="64"/>
                  <a:pt x="1" y="64"/>
                </a:cubicBezTo>
                <a:cubicBezTo>
                  <a:pt x="0" y="64"/>
                  <a:pt x="0" y="63"/>
                  <a:pt x="0" y="62"/>
                </a:cubicBezTo>
                <a:cubicBezTo>
                  <a:pt x="0" y="61"/>
                  <a:pt x="0" y="61"/>
                  <a:pt x="1" y="61"/>
                </a:cubicBezTo>
                <a:cubicBezTo>
                  <a:pt x="10" y="61"/>
                  <a:pt x="17" y="55"/>
                  <a:pt x="22" y="46"/>
                </a:cubicBezTo>
                <a:cubicBezTo>
                  <a:pt x="17" y="48"/>
                  <a:pt x="6" y="50"/>
                  <a:pt x="1" y="36"/>
                </a:cubicBezTo>
                <a:cubicBezTo>
                  <a:pt x="15" y="30"/>
                  <a:pt x="22" y="37"/>
                  <a:pt x="24" y="41"/>
                </a:cubicBezTo>
                <a:cubicBezTo>
                  <a:pt x="25" y="38"/>
                  <a:pt x="26" y="35"/>
                  <a:pt x="27" y="31"/>
                </a:cubicBezTo>
                <a:cubicBezTo>
                  <a:pt x="27" y="31"/>
                  <a:pt x="9" y="34"/>
                  <a:pt x="7" y="18"/>
                </a:cubicBezTo>
                <a:cubicBezTo>
                  <a:pt x="23" y="12"/>
                  <a:pt x="27" y="28"/>
                  <a:pt x="27" y="28"/>
                </a:cubicBezTo>
                <a:cubicBezTo>
                  <a:pt x="27" y="26"/>
                  <a:pt x="28" y="21"/>
                  <a:pt x="28" y="21"/>
                </a:cubicBezTo>
                <a:cubicBezTo>
                  <a:pt x="28" y="21"/>
                  <a:pt x="14" y="12"/>
                  <a:pt x="23" y="0"/>
                </a:cubicBezTo>
                <a:cubicBezTo>
                  <a:pt x="39" y="5"/>
                  <a:pt x="31" y="21"/>
                  <a:pt x="31" y="21"/>
                </a:cubicBezTo>
                <a:cubicBezTo>
                  <a:pt x="31" y="21"/>
                  <a:pt x="31" y="24"/>
                  <a:pt x="31" y="25"/>
                </a:cubicBezTo>
                <a:cubicBezTo>
                  <a:pt x="31" y="25"/>
                  <a:pt x="37" y="14"/>
                  <a:pt x="48" y="18"/>
                </a:cubicBezTo>
                <a:cubicBezTo>
                  <a:pt x="48" y="35"/>
                  <a:pt x="30" y="32"/>
                  <a:pt x="30" y="32"/>
                </a:cubicBezTo>
                <a:cubicBezTo>
                  <a:pt x="29" y="35"/>
                  <a:pt x="29" y="39"/>
                  <a:pt x="27" y="42"/>
                </a:cubicBezTo>
                <a:cubicBezTo>
                  <a:pt x="27" y="42"/>
                  <a:pt x="38" y="30"/>
                  <a:pt x="50" y="39"/>
                </a:cubicBezTo>
                <a:cubicBezTo>
                  <a:pt x="43" y="57"/>
                  <a:pt x="25" y="46"/>
                  <a:pt x="25" y="4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16" name="Group 27"/>
          <p:cNvGrpSpPr/>
          <p:nvPr/>
        </p:nvGrpSpPr>
        <p:grpSpPr>
          <a:xfrm>
            <a:off x="4867123" y="4392495"/>
            <a:ext cx="1504391" cy="1504391"/>
            <a:chOff x="3461004" y="2852256"/>
            <a:chExt cx="1069848" cy="1069848"/>
          </a:xfrm>
        </p:grpSpPr>
        <p:sp>
          <p:nvSpPr>
            <p:cNvPr id="18" name="Rounded Rectangle 12"/>
            <p:cNvSpPr/>
            <p:nvPr/>
          </p:nvSpPr>
          <p:spPr>
            <a:xfrm>
              <a:off x="3461004" y="2852256"/>
              <a:ext cx="1069848" cy="1069848"/>
            </a:xfrm>
            <a:prstGeom prst="ellipse">
              <a:avLst/>
            </a:pr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9" name="Rounded Rectangle 9"/>
            <p:cNvSpPr/>
            <p:nvPr/>
          </p:nvSpPr>
          <p:spPr>
            <a:xfrm>
              <a:off x="3513229" y="2904481"/>
              <a:ext cx="965397" cy="965397"/>
            </a:xfrm>
            <a:prstGeom prst="ellipse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943" tIns="208943" rIns="208943" bIns="208943" numCol="1" spcCol="1270" anchor="ctr" anchorCtr="0">
              <a:noAutofit/>
            </a:bodyPr>
            <a:lstStyle/>
            <a:p>
              <a:pPr algn="ctr" defTabSz="2437718">
                <a:lnSpc>
                  <a:spcPct val="90000"/>
                </a:lnSpc>
                <a:spcAft>
                  <a:spcPct val="35000"/>
                </a:spcAft>
              </a:pPr>
              <a:endParaRPr lang="en-US" sz="5484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17" name="Freeform 156"/>
          <p:cNvSpPr>
            <a:spLocks noEditPoints="1"/>
          </p:cNvSpPr>
          <p:nvPr/>
        </p:nvSpPr>
        <p:spPr bwMode="auto">
          <a:xfrm>
            <a:off x="5457476" y="4983965"/>
            <a:ext cx="323684" cy="321451"/>
          </a:xfrm>
          <a:custGeom>
            <a:avLst/>
            <a:gdLst/>
            <a:ahLst/>
            <a:cxnLst>
              <a:cxn ang="0">
                <a:pos x="105" y="105"/>
              </a:cxn>
              <a:cxn ang="0">
                <a:pos x="105" y="144"/>
              </a:cxn>
              <a:cxn ang="0">
                <a:pos x="145" y="144"/>
              </a:cxn>
              <a:cxn ang="0">
                <a:pos x="145" y="105"/>
              </a:cxn>
              <a:cxn ang="0">
                <a:pos x="105" y="105"/>
              </a:cxn>
              <a:cxn ang="0">
                <a:pos x="105" y="105"/>
              </a:cxn>
              <a:cxn ang="0">
                <a:pos x="105" y="52"/>
              </a:cxn>
              <a:cxn ang="0">
                <a:pos x="105" y="91"/>
              </a:cxn>
              <a:cxn ang="0">
                <a:pos x="145" y="91"/>
              </a:cxn>
              <a:cxn ang="0">
                <a:pos x="145" y="52"/>
              </a:cxn>
              <a:cxn ang="0">
                <a:pos x="105" y="52"/>
              </a:cxn>
              <a:cxn ang="0">
                <a:pos x="105" y="52"/>
              </a:cxn>
              <a:cxn ang="0">
                <a:pos x="105" y="0"/>
              </a:cxn>
              <a:cxn ang="0">
                <a:pos x="105" y="39"/>
              </a:cxn>
              <a:cxn ang="0">
                <a:pos x="145" y="39"/>
              </a:cxn>
              <a:cxn ang="0">
                <a:pos x="145" y="0"/>
              </a:cxn>
              <a:cxn ang="0">
                <a:pos x="105" y="0"/>
              </a:cxn>
              <a:cxn ang="0">
                <a:pos x="105" y="0"/>
              </a:cxn>
              <a:cxn ang="0">
                <a:pos x="53" y="105"/>
              </a:cxn>
              <a:cxn ang="0">
                <a:pos x="53" y="144"/>
              </a:cxn>
              <a:cxn ang="0">
                <a:pos x="92" y="144"/>
              </a:cxn>
              <a:cxn ang="0">
                <a:pos x="92" y="105"/>
              </a:cxn>
              <a:cxn ang="0">
                <a:pos x="53" y="105"/>
              </a:cxn>
              <a:cxn ang="0">
                <a:pos x="53" y="105"/>
              </a:cxn>
              <a:cxn ang="0">
                <a:pos x="53" y="52"/>
              </a:cxn>
              <a:cxn ang="0">
                <a:pos x="53" y="91"/>
              </a:cxn>
              <a:cxn ang="0">
                <a:pos x="92" y="91"/>
              </a:cxn>
              <a:cxn ang="0">
                <a:pos x="92" y="52"/>
              </a:cxn>
              <a:cxn ang="0">
                <a:pos x="53" y="52"/>
              </a:cxn>
              <a:cxn ang="0">
                <a:pos x="53" y="52"/>
              </a:cxn>
              <a:cxn ang="0">
                <a:pos x="53" y="0"/>
              </a:cxn>
              <a:cxn ang="0">
                <a:pos x="53" y="39"/>
              </a:cxn>
              <a:cxn ang="0">
                <a:pos x="92" y="39"/>
              </a:cxn>
              <a:cxn ang="0">
                <a:pos x="92" y="0"/>
              </a:cxn>
              <a:cxn ang="0">
                <a:pos x="53" y="0"/>
              </a:cxn>
              <a:cxn ang="0">
                <a:pos x="53" y="0"/>
              </a:cxn>
              <a:cxn ang="0">
                <a:pos x="0" y="105"/>
              </a:cxn>
              <a:cxn ang="0">
                <a:pos x="0" y="144"/>
              </a:cxn>
              <a:cxn ang="0">
                <a:pos x="40" y="144"/>
              </a:cxn>
              <a:cxn ang="0">
                <a:pos x="40" y="105"/>
              </a:cxn>
              <a:cxn ang="0">
                <a:pos x="0" y="105"/>
              </a:cxn>
              <a:cxn ang="0">
                <a:pos x="0" y="105"/>
              </a:cxn>
              <a:cxn ang="0">
                <a:pos x="0" y="52"/>
              </a:cxn>
              <a:cxn ang="0">
                <a:pos x="0" y="91"/>
              </a:cxn>
              <a:cxn ang="0">
                <a:pos x="40" y="91"/>
              </a:cxn>
              <a:cxn ang="0">
                <a:pos x="40" y="52"/>
              </a:cxn>
              <a:cxn ang="0">
                <a:pos x="0" y="52"/>
              </a:cxn>
              <a:cxn ang="0">
                <a:pos x="0" y="52"/>
              </a:cxn>
              <a:cxn ang="0">
                <a:pos x="0" y="0"/>
              </a:cxn>
              <a:cxn ang="0">
                <a:pos x="0" y="39"/>
              </a:cxn>
              <a:cxn ang="0">
                <a:pos x="40" y="39"/>
              </a:cxn>
              <a:cxn ang="0">
                <a:pos x="4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145" h="144">
                <a:moveTo>
                  <a:pt x="105" y="105"/>
                </a:moveTo>
                <a:lnTo>
                  <a:pt x="105" y="144"/>
                </a:lnTo>
                <a:lnTo>
                  <a:pt x="145" y="144"/>
                </a:lnTo>
                <a:lnTo>
                  <a:pt x="145" y="105"/>
                </a:lnTo>
                <a:lnTo>
                  <a:pt x="105" y="105"/>
                </a:lnTo>
                <a:lnTo>
                  <a:pt x="105" y="105"/>
                </a:lnTo>
                <a:close/>
                <a:moveTo>
                  <a:pt x="105" y="52"/>
                </a:moveTo>
                <a:lnTo>
                  <a:pt x="105" y="91"/>
                </a:lnTo>
                <a:lnTo>
                  <a:pt x="145" y="91"/>
                </a:lnTo>
                <a:lnTo>
                  <a:pt x="145" y="52"/>
                </a:lnTo>
                <a:lnTo>
                  <a:pt x="105" y="52"/>
                </a:lnTo>
                <a:lnTo>
                  <a:pt x="105" y="52"/>
                </a:lnTo>
                <a:close/>
                <a:moveTo>
                  <a:pt x="105" y="0"/>
                </a:moveTo>
                <a:lnTo>
                  <a:pt x="105" y="39"/>
                </a:lnTo>
                <a:lnTo>
                  <a:pt x="145" y="39"/>
                </a:lnTo>
                <a:lnTo>
                  <a:pt x="145" y="0"/>
                </a:lnTo>
                <a:lnTo>
                  <a:pt x="105" y="0"/>
                </a:lnTo>
                <a:lnTo>
                  <a:pt x="105" y="0"/>
                </a:lnTo>
                <a:close/>
                <a:moveTo>
                  <a:pt x="53" y="105"/>
                </a:moveTo>
                <a:lnTo>
                  <a:pt x="53" y="144"/>
                </a:lnTo>
                <a:lnTo>
                  <a:pt x="92" y="144"/>
                </a:lnTo>
                <a:lnTo>
                  <a:pt x="92" y="105"/>
                </a:lnTo>
                <a:lnTo>
                  <a:pt x="53" y="105"/>
                </a:lnTo>
                <a:lnTo>
                  <a:pt x="53" y="105"/>
                </a:lnTo>
                <a:close/>
                <a:moveTo>
                  <a:pt x="53" y="52"/>
                </a:moveTo>
                <a:lnTo>
                  <a:pt x="53" y="91"/>
                </a:lnTo>
                <a:lnTo>
                  <a:pt x="92" y="91"/>
                </a:lnTo>
                <a:lnTo>
                  <a:pt x="92" y="52"/>
                </a:lnTo>
                <a:lnTo>
                  <a:pt x="53" y="52"/>
                </a:lnTo>
                <a:lnTo>
                  <a:pt x="53" y="52"/>
                </a:lnTo>
                <a:close/>
                <a:moveTo>
                  <a:pt x="53" y="0"/>
                </a:moveTo>
                <a:lnTo>
                  <a:pt x="53" y="39"/>
                </a:lnTo>
                <a:lnTo>
                  <a:pt x="92" y="39"/>
                </a:lnTo>
                <a:lnTo>
                  <a:pt x="92" y="0"/>
                </a:lnTo>
                <a:lnTo>
                  <a:pt x="53" y="0"/>
                </a:lnTo>
                <a:lnTo>
                  <a:pt x="53" y="0"/>
                </a:lnTo>
                <a:close/>
                <a:moveTo>
                  <a:pt x="0" y="105"/>
                </a:moveTo>
                <a:lnTo>
                  <a:pt x="0" y="144"/>
                </a:lnTo>
                <a:lnTo>
                  <a:pt x="40" y="144"/>
                </a:lnTo>
                <a:lnTo>
                  <a:pt x="40" y="105"/>
                </a:lnTo>
                <a:lnTo>
                  <a:pt x="0" y="105"/>
                </a:lnTo>
                <a:lnTo>
                  <a:pt x="0" y="105"/>
                </a:lnTo>
                <a:close/>
                <a:moveTo>
                  <a:pt x="0" y="52"/>
                </a:moveTo>
                <a:lnTo>
                  <a:pt x="0" y="91"/>
                </a:lnTo>
                <a:lnTo>
                  <a:pt x="40" y="91"/>
                </a:lnTo>
                <a:lnTo>
                  <a:pt x="40" y="52"/>
                </a:lnTo>
                <a:lnTo>
                  <a:pt x="0" y="52"/>
                </a:lnTo>
                <a:lnTo>
                  <a:pt x="0" y="52"/>
                </a:lnTo>
                <a:close/>
                <a:moveTo>
                  <a:pt x="0" y="0"/>
                </a:moveTo>
                <a:lnTo>
                  <a:pt x="0" y="39"/>
                </a:lnTo>
                <a:lnTo>
                  <a:pt x="40" y="39"/>
                </a:lnTo>
                <a:lnTo>
                  <a:pt x="4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21" name="Group 25"/>
          <p:cNvGrpSpPr/>
          <p:nvPr/>
        </p:nvGrpSpPr>
        <p:grpSpPr>
          <a:xfrm>
            <a:off x="6487236" y="2772381"/>
            <a:ext cx="1504391" cy="1504391"/>
            <a:chOff x="4613148" y="1700112"/>
            <a:chExt cx="1069848" cy="1069848"/>
          </a:xfrm>
        </p:grpSpPr>
        <p:sp>
          <p:nvSpPr>
            <p:cNvPr id="23" name="Rounded Rectangle 22"/>
            <p:cNvSpPr/>
            <p:nvPr/>
          </p:nvSpPr>
          <p:spPr>
            <a:xfrm>
              <a:off x="4613148" y="1700112"/>
              <a:ext cx="1069848" cy="1069848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4" name="Rounded Rectangle 7"/>
            <p:cNvSpPr/>
            <p:nvPr/>
          </p:nvSpPr>
          <p:spPr>
            <a:xfrm>
              <a:off x="4665373" y="1752337"/>
              <a:ext cx="965397" cy="965397"/>
            </a:xfrm>
            <a:prstGeom prst="ellipse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943" tIns="208943" rIns="208943" bIns="208943" numCol="1" spcCol="1270" anchor="ctr" anchorCtr="0">
              <a:noAutofit/>
            </a:bodyPr>
            <a:lstStyle/>
            <a:p>
              <a:pPr algn="ctr" defTabSz="2437718">
                <a:lnSpc>
                  <a:spcPct val="90000"/>
                </a:lnSpc>
                <a:spcAft>
                  <a:spcPct val="35000"/>
                </a:spcAft>
              </a:pPr>
              <a:endParaRPr lang="en-US" sz="5484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22" name="Freeform 167"/>
          <p:cNvSpPr>
            <a:spLocks noEditPoints="1"/>
          </p:cNvSpPr>
          <p:nvPr/>
        </p:nvSpPr>
        <p:spPr bwMode="auto">
          <a:xfrm>
            <a:off x="7028479" y="3372780"/>
            <a:ext cx="421905" cy="303593"/>
          </a:xfrm>
          <a:custGeom>
            <a:avLst/>
            <a:gdLst/>
            <a:ahLst/>
            <a:cxnLst>
              <a:cxn ang="0">
                <a:pos x="292" y="130"/>
              </a:cxn>
              <a:cxn ang="0">
                <a:pos x="112" y="130"/>
              </a:cxn>
              <a:cxn ang="0">
                <a:pos x="93" y="112"/>
              </a:cxn>
              <a:cxn ang="0">
                <a:pos x="112" y="93"/>
              </a:cxn>
              <a:cxn ang="0">
                <a:pos x="292" y="93"/>
              </a:cxn>
              <a:cxn ang="0">
                <a:pos x="311" y="112"/>
              </a:cxn>
              <a:cxn ang="0">
                <a:pos x="292" y="130"/>
              </a:cxn>
              <a:cxn ang="0">
                <a:pos x="292" y="37"/>
              </a:cxn>
              <a:cxn ang="0">
                <a:pos x="112" y="37"/>
              </a:cxn>
              <a:cxn ang="0">
                <a:pos x="93" y="19"/>
              </a:cxn>
              <a:cxn ang="0">
                <a:pos x="112" y="0"/>
              </a:cxn>
              <a:cxn ang="0">
                <a:pos x="292" y="0"/>
              </a:cxn>
              <a:cxn ang="0">
                <a:pos x="311" y="19"/>
              </a:cxn>
              <a:cxn ang="0">
                <a:pos x="292" y="37"/>
              </a:cxn>
              <a:cxn ang="0">
                <a:pos x="25" y="224"/>
              </a:cxn>
              <a:cxn ang="0">
                <a:pos x="13" y="224"/>
              </a:cxn>
              <a:cxn ang="0">
                <a:pos x="0" y="211"/>
              </a:cxn>
              <a:cxn ang="0">
                <a:pos x="0" y="199"/>
              </a:cxn>
              <a:cxn ang="0">
                <a:pos x="13" y="186"/>
              </a:cxn>
              <a:cxn ang="0">
                <a:pos x="25" y="186"/>
              </a:cxn>
              <a:cxn ang="0">
                <a:pos x="38" y="199"/>
              </a:cxn>
              <a:cxn ang="0">
                <a:pos x="38" y="211"/>
              </a:cxn>
              <a:cxn ang="0">
                <a:pos x="25" y="224"/>
              </a:cxn>
              <a:cxn ang="0">
                <a:pos x="25" y="130"/>
              </a:cxn>
              <a:cxn ang="0">
                <a:pos x="13" y="130"/>
              </a:cxn>
              <a:cxn ang="0">
                <a:pos x="0" y="118"/>
              </a:cxn>
              <a:cxn ang="0">
                <a:pos x="0" y="106"/>
              </a:cxn>
              <a:cxn ang="0">
                <a:pos x="13" y="93"/>
              </a:cxn>
              <a:cxn ang="0">
                <a:pos x="25" y="93"/>
              </a:cxn>
              <a:cxn ang="0">
                <a:pos x="38" y="106"/>
              </a:cxn>
              <a:cxn ang="0">
                <a:pos x="38" y="118"/>
              </a:cxn>
              <a:cxn ang="0">
                <a:pos x="25" y="130"/>
              </a:cxn>
              <a:cxn ang="0">
                <a:pos x="25" y="37"/>
              </a:cxn>
              <a:cxn ang="0">
                <a:pos x="13" y="37"/>
              </a:cxn>
              <a:cxn ang="0">
                <a:pos x="0" y="25"/>
              </a:cxn>
              <a:cxn ang="0">
                <a:pos x="0" y="12"/>
              </a:cxn>
              <a:cxn ang="0">
                <a:pos x="13" y="0"/>
              </a:cxn>
              <a:cxn ang="0">
                <a:pos x="25" y="0"/>
              </a:cxn>
              <a:cxn ang="0">
                <a:pos x="38" y="12"/>
              </a:cxn>
              <a:cxn ang="0">
                <a:pos x="38" y="25"/>
              </a:cxn>
              <a:cxn ang="0">
                <a:pos x="25" y="37"/>
              </a:cxn>
              <a:cxn ang="0">
                <a:pos x="112" y="186"/>
              </a:cxn>
              <a:cxn ang="0">
                <a:pos x="292" y="186"/>
              </a:cxn>
              <a:cxn ang="0">
                <a:pos x="311" y="205"/>
              </a:cxn>
              <a:cxn ang="0">
                <a:pos x="292" y="224"/>
              </a:cxn>
              <a:cxn ang="0">
                <a:pos x="112" y="224"/>
              </a:cxn>
              <a:cxn ang="0">
                <a:pos x="93" y="205"/>
              </a:cxn>
              <a:cxn ang="0">
                <a:pos x="112" y="186"/>
              </a:cxn>
            </a:cxnLst>
            <a:rect l="0" t="0" r="r" b="b"/>
            <a:pathLst>
              <a:path w="311" h="224">
                <a:moveTo>
                  <a:pt x="292" y="130"/>
                </a:moveTo>
                <a:cubicBezTo>
                  <a:pt x="112" y="130"/>
                  <a:pt x="112" y="130"/>
                  <a:pt x="112" y="130"/>
                </a:cubicBezTo>
                <a:cubicBezTo>
                  <a:pt x="103" y="130"/>
                  <a:pt x="93" y="121"/>
                  <a:pt x="93" y="112"/>
                </a:cubicBezTo>
                <a:cubicBezTo>
                  <a:pt x="93" y="103"/>
                  <a:pt x="103" y="93"/>
                  <a:pt x="112" y="93"/>
                </a:cubicBezTo>
                <a:cubicBezTo>
                  <a:pt x="292" y="93"/>
                  <a:pt x="292" y="93"/>
                  <a:pt x="292" y="93"/>
                </a:cubicBezTo>
                <a:cubicBezTo>
                  <a:pt x="301" y="93"/>
                  <a:pt x="311" y="103"/>
                  <a:pt x="311" y="112"/>
                </a:cubicBezTo>
                <a:cubicBezTo>
                  <a:pt x="311" y="121"/>
                  <a:pt x="301" y="130"/>
                  <a:pt x="292" y="130"/>
                </a:cubicBezTo>
                <a:close/>
                <a:moveTo>
                  <a:pt x="292" y="37"/>
                </a:moveTo>
                <a:cubicBezTo>
                  <a:pt x="112" y="37"/>
                  <a:pt x="112" y="37"/>
                  <a:pt x="112" y="37"/>
                </a:cubicBezTo>
                <a:cubicBezTo>
                  <a:pt x="103" y="37"/>
                  <a:pt x="93" y="28"/>
                  <a:pt x="93" y="19"/>
                </a:cubicBezTo>
                <a:cubicBezTo>
                  <a:pt x="93" y="10"/>
                  <a:pt x="103" y="0"/>
                  <a:pt x="112" y="0"/>
                </a:cubicBezTo>
                <a:cubicBezTo>
                  <a:pt x="292" y="0"/>
                  <a:pt x="292" y="0"/>
                  <a:pt x="292" y="0"/>
                </a:cubicBezTo>
                <a:cubicBezTo>
                  <a:pt x="301" y="0"/>
                  <a:pt x="311" y="10"/>
                  <a:pt x="311" y="19"/>
                </a:cubicBezTo>
                <a:cubicBezTo>
                  <a:pt x="311" y="28"/>
                  <a:pt x="301" y="37"/>
                  <a:pt x="292" y="37"/>
                </a:cubicBezTo>
                <a:close/>
                <a:moveTo>
                  <a:pt x="25" y="224"/>
                </a:moveTo>
                <a:cubicBezTo>
                  <a:pt x="13" y="224"/>
                  <a:pt x="13" y="224"/>
                  <a:pt x="13" y="224"/>
                </a:cubicBezTo>
                <a:cubicBezTo>
                  <a:pt x="3" y="224"/>
                  <a:pt x="0" y="220"/>
                  <a:pt x="0" y="211"/>
                </a:cubicBezTo>
                <a:cubicBezTo>
                  <a:pt x="0" y="199"/>
                  <a:pt x="0" y="199"/>
                  <a:pt x="0" y="199"/>
                </a:cubicBezTo>
                <a:cubicBezTo>
                  <a:pt x="0" y="190"/>
                  <a:pt x="3" y="186"/>
                  <a:pt x="13" y="186"/>
                </a:cubicBezTo>
                <a:cubicBezTo>
                  <a:pt x="25" y="186"/>
                  <a:pt x="25" y="186"/>
                  <a:pt x="25" y="186"/>
                </a:cubicBezTo>
                <a:cubicBezTo>
                  <a:pt x="34" y="186"/>
                  <a:pt x="38" y="190"/>
                  <a:pt x="38" y="199"/>
                </a:cubicBezTo>
                <a:cubicBezTo>
                  <a:pt x="38" y="211"/>
                  <a:pt x="38" y="211"/>
                  <a:pt x="38" y="211"/>
                </a:cubicBezTo>
                <a:cubicBezTo>
                  <a:pt x="38" y="220"/>
                  <a:pt x="34" y="224"/>
                  <a:pt x="25" y="224"/>
                </a:cubicBezTo>
                <a:close/>
                <a:moveTo>
                  <a:pt x="25" y="130"/>
                </a:moveTo>
                <a:cubicBezTo>
                  <a:pt x="13" y="130"/>
                  <a:pt x="13" y="130"/>
                  <a:pt x="13" y="130"/>
                </a:cubicBezTo>
                <a:cubicBezTo>
                  <a:pt x="3" y="130"/>
                  <a:pt x="0" y="127"/>
                  <a:pt x="0" y="118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97"/>
                  <a:pt x="3" y="93"/>
                  <a:pt x="13" y="93"/>
                </a:cubicBezTo>
                <a:cubicBezTo>
                  <a:pt x="25" y="93"/>
                  <a:pt x="25" y="93"/>
                  <a:pt x="25" y="93"/>
                </a:cubicBezTo>
                <a:cubicBezTo>
                  <a:pt x="34" y="93"/>
                  <a:pt x="38" y="97"/>
                  <a:pt x="38" y="106"/>
                </a:cubicBezTo>
                <a:cubicBezTo>
                  <a:pt x="38" y="118"/>
                  <a:pt x="38" y="118"/>
                  <a:pt x="38" y="118"/>
                </a:cubicBezTo>
                <a:cubicBezTo>
                  <a:pt x="38" y="127"/>
                  <a:pt x="34" y="130"/>
                  <a:pt x="25" y="130"/>
                </a:cubicBezTo>
                <a:close/>
                <a:moveTo>
                  <a:pt x="25" y="37"/>
                </a:moveTo>
                <a:cubicBezTo>
                  <a:pt x="13" y="37"/>
                  <a:pt x="13" y="37"/>
                  <a:pt x="13" y="37"/>
                </a:cubicBezTo>
                <a:cubicBezTo>
                  <a:pt x="3" y="37"/>
                  <a:pt x="0" y="34"/>
                  <a:pt x="0" y="25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3"/>
                  <a:pt x="3" y="0"/>
                  <a:pt x="13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34" y="0"/>
                  <a:pt x="38" y="3"/>
                  <a:pt x="38" y="12"/>
                </a:cubicBezTo>
                <a:cubicBezTo>
                  <a:pt x="38" y="25"/>
                  <a:pt x="38" y="25"/>
                  <a:pt x="38" y="25"/>
                </a:cubicBezTo>
                <a:cubicBezTo>
                  <a:pt x="38" y="34"/>
                  <a:pt x="34" y="37"/>
                  <a:pt x="25" y="37"/>
                </a:cubicBezTo>
                <a:close/>
                <a:moveTo>
                  <a:pt x="112" y="186"/>
                </a:moveTo>
                <a:cubicBezTo>
                  <a:pt x="292" y="186"/>
                  <a:pt x="292" y="186"/>
                  <a:pt x="292" y="186"/>
                </a:cubicBezTo>
                <a:cubicBezTo>
                  <a:pt x="301" y="186"/>
                  <a:pt x="311" y="196"/>
                  <a:pt x="311" y="205"/>
                </a:cubicBezTo>
                <a:cubicBezTo>
                  <a:pt x="311" y="214"/>
                  <a:pt x="301" y="224"/>
                  <a:pt x="292" y="224"/>
                </a:cubicBezTo>
                <a:cubicBezTo>
                  <a:pt x="112" y="224"/>
                  <a:pt x="112" y="224"/>
                  <a:pt x="112" y="224"/>
                </a:cubicBezTo>
                <a:cubicBezTo>
                  <a:pt x="103" y="224"/>
                  <a:pt x="93" y="214"/>
                  <a:pt x="93" y="205"/>
                </a:cubicBezTo>
                <a:cubicBezTo>
                  <a:pt x="93" y="196"/>
                  <a:pt x="103" y="186"/>
                  <a:pt x="112" y="186"/>
                </a:cubicBez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26" name="Group 26"/>
          <p:cNvGrpSpPr/>
          <p:nvPr/>
        </p:nvGrpSpPr>
        <p:grpSpPr>
          <a:xfrm>
            <a:off x="6487236" y="4392495"/>
            <a:ext cx="1504391" cy="1504391"/>
            <a:chOff x="4613148" y="2852256"/>
            <a:chExt cx="1069848" cy="1069848"/>
          </a:xfrm>
        </p:grpSpPr>
        <p:sp>
          <p:nvSpPr>
            <p:cNvPr id="28" name="Rounded Rectangle 27"/>
            <p:cNvSpPr/>
            <p:nvPr/>
          </p:nvSpPr>
          <p:spPr>
            <a:xfrm>
              <a:off x="4613148" y="2852256"/>
              <a:ext cx="1069848" cy="1069848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9" name="Rounded Rectangle 11"/>
            <p:cNvSpPr/>
            <p:nvPr/>
          </p:nvSpPr>
          <p:spPr>
            <a:xfrm>
              <a:off x="4665373" y="2904481"/>
              <a:ext cx="965397" cy="965397"/>
            </a:xfrm>
            <a:prstGeom prst="ellipse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943" tIns="208943" rIns="208943" bIns="208943" numCol="1" spcCol="1270" anchor="ctr" anchorCtr="0">
              <a:noAutofit/>
            </a:bodyPr>
            <a:lstStyle/>
            <a:p>
              <a:pPr algn="ctr" defTabSz="2437718">
                <a:lnSpc>
                  <a:spcPct val="90000"/>
                </a:lnSpc>
                <a:spcAft>
                  <a:spcPct val="35000"/>
                </a:spcAft>
              </a:pPr>
              <a:endParaRPr lang="en-US" sz="5484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27" name="Freeform 56"/>
          <p:cNvSpPr>
            <a:spLocks noEditPoints="1"/>
          </p:cNvSpPr>
          <p:nvPr/>
        </p:nvSpPr>
        <p:spPr bwMode="auto">
          <a:xfrm>
            <a:off x="7011737" y="4916996"/>
            <a:ext cx="455389" cy="455389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3" y="44"/>
              </a:cxn>
              <a:cxn ang="0">
                <a:pos x="33" y="64"/>
              </a:cxn>
              <a:cxn ang="0">
                <a:pos x="32" y="64"/>
              </a:cxn>
              <a:cxn ang="0">
                <a:pos x="30" y="64"/>
              </a:cxn>
              <a:cxn ang="0">
                <a:pos x="1" y="44"/>
              </a:cxn>
              <a:cxn ang="0">
                <a:pos x="0" y="42"/>
              </a:cxn>
              <a:cxn ang="0">
                <a:pos x="0" y="23"/>
              </a:cxn>
              <a:cxn ang="0">
                <a:pos x="1" y="20"/>
              </a:cxn>
              <a:cxn ang="0">
                <a:pos x="30" y="1"/>
              </a:cxn>
              <a:cxn ang="0">
                <a:pos x="32" y="0"/>
              </a:cxn>
              <a:cxn ang="0">
                <a:pos x="33" y="1"/>
              </a:cxn>
              <a:cxn ang="0">
                <a:pos x="63" y="20"/>
              </a:cxn>
              <a:cxn ang="0">
                <a:pos x="64" y="23"/>
              </a:cxn>
              <a:cxn ang="0">
                <a:pos x="64" y="42"/>
              </a:cxn>
              <a:cxn ang="0">
                <a:pos x="12" y="32"/>
              </a:cxn>
              <a:cxn ang="0">
                <a:pos x="5" y="28"/>
              </a:cxn>
              <a:cxn ang="0">
                <a:pos x="5" y="37"/>
              </a:cxn>
              <a:cxn ang="0">
                <a:pos x="12" y="32"/>
              </a:cxn>
              <a:cxn ang="0">
                <a:pos x="29" y="21"/>
              </a:cxn>
              <a:cxn ang="0">
                <a:pos x="29" y="8"/>
              </a:cxn>
              <a:cxn ang="0">
                <a:pos x="7" y="23"/>
              </a:cxn>
              <a:cxn ang="0">
                <a:pos x="17" y="29"/>
              </a:cxn>
              <a:cxn ang="0">
                <a:pos x="29" y="21"/>
              </a:cxn>
              <a:cxn ang="0">
                <a:pos x="29" y="56"/>
              </a:cxn>
              <a:cxn ang="0">
                <a:pos x="29" y="44"/>
              </a:cxn>
              <a:cxn ang="0">
                <a:pos x="17" y="36"/>
              </a:cxn>
              <a:cxn ang="0">
                <a:pos x="7" y="42"/>
              </a:cxn>
              <a:cxn ang="0">
                <a:pos x="29" y="56"/>
              </a:cxn>
              <a:cxn ang="0">
                <a:pos x="41" y="32"/>
              </a:cxn>
              <a:cxn ang="0">
                <a:pos x="32" y="26"/>
              </a:cxn>
              <a:cxn ang="0">
                <a:pos x="22" y="32"/>
              </a:cxn>
              <a:cxn ang="0">
                <a:pos x="32" y="39"/>
              </a:cxn>
              <a:cxn ang="0">
                <a:pos x="41" y="32"/>
              </a:cxn>
              <a:cxn ang="0">
                <a:pos x="56" y="23"/>
              </a:cxn>
              <a:cxn ang="0">
                <a:pos x="35" y="8"/>
              </a:cxn>
              <a:cxn ang="0">
                <a:pos x="35" y="21"/>
              </a:cxn>
              <a:cxn ang="0">
                <a:pos x="46" y="29"/>
              </a:cxn>
              <a:cxn ang="0">
                <a:pos x="56" y="23"/>
              </a:cxn>
              <a:cxn ang="0">
                <a:pos x="56" y="42"/>
              </a:cxn>
              <a:cxn ang="0">
                <a:pos x="46" y="36"/>
              </a:cxn>
              <a:cxn ang="0">
                <a:pos x="35" y="44"/>
              </a:cxn>
              <a:cxn ang="0">
                <a:pos x="35" y="56"/>
              </a:cxn>
              <a:cxn ang="0">
                <a:pos x="56" y="42"/>
              </a:cxn>
              <a:cxn ang="0">
                <a:pos x="58" y="37"/>
              </a:cxn>
              <a:cxn ang="0">
                <a:pos x="58" y="28"/>
              </a:cxn>
              <a:cxn ang="0">
                <a:pos x="51" y="32"/>
              </a:cxn>
              <a:cxn ang="0">
                <a:pos x="58" y="37"/>
              </a:cxn>
            </a:cxnLst>
            <a:rect l="0" t="0" r="r" b="b"/>
            <a:pathLst>
              <a:path w="64" h="64">
                <a:moveTo>
                  <a:pt x="64" y="42"/>
                </a:moveTo>
                <a:cubicBezTo>
                  <a:pt x="64" y="43"/>
                  <a:pt x="63" y="44"/>
                  <a:pt x="63" y="44"/>
                </a:cubicBezTo>
                <a:cubicBezTo>
                  <a:pt x="33" y="64"/>
                  <a:pt x="33" y="64"/>
                  <a:pt x="33" y="64"/>
                </a:cubicBezTo>
                <a:cubicBezTo>
                  <a:pt x="33" y="64"/>
                  <a:pt x="32" y="64"/>
                  <a:pt x="32" y="64"/>
                </a:cubicBezTo>
                <a:cubicBezTo>
                  <a:pt x="31" y="64"/>
                  <a:pt x="31" y="64"/>
                  <a:pt x="30" y="64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4"/>
                  <a:pt x="0" y="43"/>
                  <a:pt x="0" y="4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2"/>
                  <a:pt x="0" y="21"/>
                  <a:pt x="1" y="20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1"/>
                  <a:pt x="31" y="0"/>
                  <a:pt x="32" y="0"/>
                </a:cubicBezTo>
                <a:cubicBezTo>
                  <a:pt x="32" y="0"/>
                  <a:pt x="33" y="1"/>
                  <a:pt x="33" y="1"/>
                </a:cubicBezTo>
                <a:cubicBezTo>
                  <a:pt x="63" y="20"/>
                  <a:pt x="63" y="20"/>
                  <a:pt x="63" y="20"/>
                </a:cubicBezTo>
                <a:cubicBezTo>
                  <a:pt x="63" y="21"/>
                  <a:pt x="64" y="22"/>
                  <a:pt x="64" y="23"/>
                </a:cubicBezTo>
                <a:lnTo>
                  <a:pt x="64" y="42"/>
                </a:lnTo>
                <a:close/>
                <a:moveTo>
                  <a:pt x="12" y="32"/>
                </a:moveTo>
                <a:cubicBezTo>
                  <a:pt x="5" y="28"/>
                  <a:pt x="5" y="28"/>
                  <a:pt x="5" y="28"/>
                </a:cubicBezTo>
                <a:cubicBezTo>
                  <a:pt x="5" y="37"/>
                  <a:pt x="5" y="37"/>
                  <a:pt x="5" y="37"/>
                </a:cubicBezTo>
                <a:lnTo>
                  <a:pt x="12" y="32"/>
                </a:lnTo>
                <a:close/>
                <a:moveTo>
                  <a:pt x="29" y="21"/>
                </a:moveTo>
                <a:cubicBezTo>
                  <a:pt x="29" y="8"/>
                  <a:pt x="29" y="8"/>
                  <a:pt x="29" y="8"/>
                </a:cubicBezTo>
                <a:cubicBezTo>
                  <a:pt x="7" y="23"/>
                  <a:pt x="7" y="23"/>
                  <a:pt x="7" y="23"/>
                </a:cubicBezTo>
                <a:cubicBezTo>
                  <a:pt x="17" y="29"/>
                  <a:pt x="17" y="29"/>
                  <a:pt x="17" y="29"/>
                </a:cubicBezTo>
                <a:lnTo>
                  <a:pt x="29" y="21"/>
                </a:lnTo>
                <a:close/>
                <a:moveTo>
                  <a:pt x="29" y="56"/>
                </a:moveTo>
                <a:cubicBezTo>
                  <a:pt x="29" y="44"/>
                  <a:pt x="29" y="44"/>
                  <a:pt x="29" y="44"/>
                </a:cubicBezTo>
                <a:cubicBezTo>
                  <a:pt x="17" y="36"/>
                  <a:pt x="17" y="36"/>
                  <a:pt x="17" y="36"/>
                </a:cubicBezTo>
                <a:cubicBezTo>
                  <a:pt x="7" y="42"/>
                  <a:pt x="7" y="42"/>
                  <a:pt x="7" y="42"/>
                </a:cubicBezTo>
                <a:lnTo>
                  <a:pt x="29" y="56"/>
                </a:lnTo>
                <a:close/>
                <a:moveTo>
                  <a:pt x="41" y="32"/>
                </a:moveTo>
                <a:cubicBezTo>
                  <a:pt x="32" y="26"/>
                  <a:pt x="32" y="26"/>
                  <a:pt x="32" y="26"/>
                </a:cubicBezTo>
                <a:cubicBezTo>
                  <a:pt x="22" y="32"/>
                  <a:pt x="22" y="32"/>
                  <a:pt x="22" y="32"/>
                </a:cubicBezTo>
                <a:cubicBezTo>
                  <a:pt x="32" y="39"/>
                  <a:pt x="32" y="39"/>
                  <a:pt x="32" y="39"/>
                </a:cubicBezTo>
                <a:lnTo>
                  <a:pt x="41" y="32"/>
                </a:lnTo>
                <a:close/>
                <a:moveTo>
                  <a:pt x="56" y="23"/>
                </a:moveTo>
                <a:cubicBezTo>
                  <a:pt x="35" y="8"/>
                  <a:pt x="35" y="8"/>
                  <a:pt x="35" y="8"/>
                </a:cubicBezTo>
                <a:cubicBezTo>
                  <a:pt x="35" y="21"/>
                  <a:pt x="35" y="21"/>
                  <a:pt x="35" y="21"/>
                </a:cubicBezTo>
                <a:cubicBezTo>
                  <a:pt x="46" y="29"/>
                  <a:pt x="46" y="29"/>
                  <a:pt x="46" y="29"/>
                </a:cubicBezTo>
                <a:lnTo>
                  <a:pt x="56" y="23"/>
                </a:lnTo>
                <a:close/>
                <a:moveTo>
                  <a:pt x="56" y="42"/>
                </a:moveTo>
                <a:cubicBezTo>
                  <a:pt x="46" y="36"/>
                  <a:pt x="46" y="36"/>
                  <a:pt x="46" y="36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56"/>
                  <a:pt x="35" y="56"/>
                  <a:pt x="35" y="56"/>
                </a:cubicBezTo>
                <a:lnTo>
                  <a:pt x="56" y="42"/>
                </a:lnTo>
                <a:close/>
                <a:moveTo>
                  <a:pt x="58" y="37"/>
                </a:moveTo>
                <a:cubicBezTo>
                  <a:pt x="58" y="28"/>
                  <a:pt x="58" y="28"/>
                  <a:pt x="58" y="28"/>
                </a:cubicBezTo>
                <a:cubicBezTo>
                  <a:pt x="51" y="32"/>
                  <a:pt x="51" y="32"/>
                  <a:pt x="51" y="32"/>
                </a:cubicBezTo>
                <a:lnTo>
                  <a:pt x="58" y="3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487805" y="170708"/>
            <a:ext cx="10369889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059" y="170708"/>
            <a:ext cx="254111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288643" y="170708"/>
            <a:ext cx="67665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061" y="6998164"/>
            <a:ext cx="12856633" cy="90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9485249" y="17700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476905" y="192386"/>
            <a:ext cx="1906485" cy="55367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8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8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5150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0"/>
                            </p:stCondLst>
                            <p:childTnLst>
                              <p:par>
                                <p:cTn id="7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00"/>
                            </p:stCondLst>
                            <p:childTnLst>
                              <p:par>
                                <p:cTn id="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3" grpId="0" animBg="1"/>
      <p:bldP spid="32" grpId="0" animBg="1"/>
      <p:bldP spid="6" grpId="0"/>
      <p:bldP spid="7" grpId="0"/>
      <p:bldP spid="8" grpId="0"/>
      <p:bldP spid="9" grpId="0"/>
      <p:bldP spid="12" grpId="0" animBg="1"/>
      <p:bldP spid="17" grpId="0" animBg="1"/>
      <p:bldP spid="22" grpId="0" animBg="1"/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3117972" y="4735404"/>
            <a:ext cx="1242458" cy="2008676"/>
            <a:chOff x="2290369" y="3333262"/>
            <a:chExt cx="965320" cy="1560630"/>
          </a:xfrm>
        </p:grpSpPr>
        <p:sp>
          <p:nvSpPr>
            <p:cNvPr id="8" name="Rectangle 7"/>
            <p:cNvSpPr/>
            <p:nvPr/>
          </p:nvSpPr>
          <p:spPr>
            <a:xfrm rot="2401885">
              <a:off x="2290369" y="3520534"/>
              <a:ext cx="345906" cy="137335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7" name="Chevron 6"/>
            <p:cNvSpPr/>
            <p:nvPr/>
          </p:nvSpPr>
          <p:spPr>
            <a:xfrm rot="18601885">
              <a:off x="2527809" y="3333262"/>
              <a:ext cx="727880" cy="727880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473291" y="4188439"/>
            <a:ext cx="1242458" cy="2008676"/>
            <a:chOff x="2290369" y="3333262"/>
            <a:chExt cx="965320" cy="1560630"/>
          </a:xfrm>
          <a:solidFill>
            <a:schemeClr val="accent2"/>
          </a:solidFill>
        </p:grpSpPr>
        <p:sp>
          <p:nvSpPr>
            <p:cNvPr id="27" name="Rectangle 26"/>
            <p:cNvSpPr/>
            <p:nvPr/>
          </p:nvSpPr>
          <p:spPr>
            <a:xfrm rot="2401885">
              <a:off x="2290369" y="3520534"/>
              <a:ext cx="345906" cy="1373358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8" name="Chevron 27"/>
            <p:cNvSpPr/>
            <p:nvPr/>
          </p:nvSpPr>
          <p:spPr>
            <a:xfrm rot="18601885">
              <a:off x="2527809" y="3333262"/>
              <a:ext cx="727880" cy="727880"/>
            </a:xfrm>
            <a:prstGeom prst="chevron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828612" y="3649018"/>
            <a:ext cx="1242458" cy="2008676"/>
            <a:chOff x="2290369" y="3333262"/>
            <a:chExt cx="965320" cy="1560630"/>
          </a:xfrm>
          <a:solidFill>
            <a:schemeClr val="accent3"/>
          </a:solidFill>
        </p:grpSpPr>
        <p:sp>
          <p:nvSpPr>
            <p:cNvPr id="30" name="Rectangle 29"/>
            <p:cNvSpPr/>
            <p:nvPr/>
          </p:nvSpPr>
          <p:spPr>
            <a:xfrm rot="2401885">
              <a:off x="2290369" y="3520534"/>
              <a:ext cx="345906" cy="1373358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1" name="Chevron 30"/>
            <p:cNvSpPr/>
            <p:nvPr/>
          </p:nvSpPr>
          <p:spPr>
            <a:xfrm rot="18601885">
              <a:off x="2527809" y="3333262"/>
              <a:ext cx="727880" cy="727880"/>
            </a:xfrm>
            <a:prstGeom prst="chevron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183931" y="3109597"/>
            <a:ext cx="1242458" cy="2008676"/>
            <a:chOff x="2290369" y="3333262"/>
            <a:chExt cx="965320" cy="1560630"/>
          </a:xfrm>
          <a:solidFill>
            <a:schemeClr val="accent4"/>
          </a:solidFill>
        </p:grpSpPr>
        <p:sp>
          <p:nvSpPr>
            <p:cNvPr id="33" name="Rectangle 32"/>
            <p:cNvSpPr/>
            <p:nvPr/>
          </p:nvSpPr>
          <p:spPr>
            <a:xfrm rot="2401885">
              <a:off x="2290369" y="3520534"/>
              <a:ext cx="345906" cy="1373358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4" name="Chevron 33"/>
            <p:cNvSpPr/>
            <p:nvPr/>
          </p:nvSpPr>
          <p:spPr>
            <a:xfrm rot="18601885">
              <a:off x="2527809" y="3333262"/>
              <a:ext cx="727880" cy="727880"/>
            </a:xfrm>
            <a:prstGeom prst="chevron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8539250" y="2570175"/>
            <a:ext cx="1242458" cy="2008676"/>
            <a:chOff x="2290369" y="3333262"/>
            <a:chExt cx="965320" cy="1560630"/>
          </a:xfrm>
          <a:solidFill>
            <a:schemeClr val="accent5"/>
          </a:solidFill>
        </p:grpSpPr>
        <p:sp>
          <p:nvSpPr>
            <p:cNvPr id="36" name="Rectangle 35"/>
            <p:cNvSpPr/>
            <p:nvPr/>
          </p:nvSpPr>
          <p:spPr>
            <a:xfrm rot="2401885">
              <a:off x="2290369" y="3520534"/>
              <a:ext cx="345906" cy="1373358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 rot="18601885">
              <a:off x="2527809" y="3333262"/>
              <a:ext cx="727880" cy="727880"/>
            </a:xfrm>
            <a:prstGeom prst="chevron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 rot="18588491">
            <a:off x="2493425" y="5549109"/>
            <a:ext cx="1667301" cy="643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EXAMPLE TEXT</a:t>
            </a:r>
            <a:endParaRPr lang="en-US" sz="135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 rot="18588491">
            <a:off x="3851470" y="5009688"/>
            <a:ext cx="1667301" cy="643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EXAMPLE TEXT</a:t>
            </a:r>
            <a:endParaRPr lang="en-US" sz="135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 rot="18588491">
            <a:off x="5208196" y="4470267"/>
            <a:ext cx="1667301" cy="643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EXAMPLE TEXT</a:t>
            </a:r>
            <a:endParaRPr lang="en-US" sz="135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 rot="18588491">
            <a:off x="6579451" y="3914500"/>
            <a:ext cx="1667301" cy="643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EXAMPLE TEXT</a:t>
            </a:r>
            <a:endParaRPr lang="en-US" sz="135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 rot="18588491">
            <a:off x="7937992" y="3375080"/>
            <a:ext cx="1667301" cy="643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EXAMPLE TEXT</a:t>
            </a:r>
            <a:endParaRPr lang="en-US" sz="135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284475" y="3796937"/>
            <a:ext cx="3162906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2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Arrow process </a:t>
            </a:r>
          </a:p>
          <a:p>
            <a:pPr algn="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801773" y="2725866"/>
            <a:ext cx="3162906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2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Arrow process </a:t>
            </a:r>
          </a:p>
          <a:p>
            <a:pPr algn="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528680" y="4580744"/>
            <a:ext cx="3162906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Arrow process </a:t>
            </a:r>
          </a:p>
          <a:p>
            <a:pPr algn="just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8411369" y="1654795"/>
            <a:ext cx="3162906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b="1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Arrow process </a:t>
            </a:r>
          </a:p>
          <a:p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38" name="矩形 37"/>
          <p:cNvSpPr/>
          <p:nvPr/>
        </p:nvSpPr>
        <p:spPr>
          <a:xfrm>
            <a:off x="2487805" y="170708"/>
            <a:ext cx="10369889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059" y="170708"/>
            <a:ext cx="254111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288643" y="170708"/>
            <a:ext cx="67665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061" y="6998164"/>
            <a:ext cx="12856633" cy="90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9485249" y="17700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Content Placeholder 2"/>
          <p:cNvSpPr txBox="1">
            <a:spLocks/>
          </p:cNvSpPr>
          <p:nvPr/>
        </p:nvSpPr>
        <p:spPr>
          <a:xfrm>
            <a:off x="476905" y="192386"/>
            <a:ext cx="1906485" cy="55367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8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8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675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  <p:bldP spid="43" grpId="0"/>
      <p:bldP spid="44" grpId="0"/>
      <p:bldP spid="46" grpId="0"/>
      <p:bldP spid="47" grpId="0"/>
      <p:bldP spid="4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4"/>
          <p:cNvGrpSpPr/>
          <p:nvPr/>
        </p:nvGrpSpPr>
        <p:grpSpPr>
          <a:xfrm>
            <a:off x="1512963" y="2562432"/>
            <a:ext cx="1606207" cy="1606207"/>
            <a:chOff x="1075693" y="1086256"/>
            <a:chExt cx="1142254" cy="1142254"/>
          </a:xfrm>
        </p:grpSpPr>
        <p:grpSp>
          <p:nvGrpSpPr>
            <p:cNvPr id="6" name="Group 62"/>
            <p:cNvGrpSpPr/>
            <p:nvPr/>
          </p:nvGrpSpPr>
          <p:grpSpPr>
            <a:xfrm>
              <a:off x="1194068" y="1204631"/>
              <a:ext cx="905504" cy="905504"/>
              <a:chOff x="957321" y="1131575"/>
              <a:chExt cx="905504" cy="905504"/>
            </a:xfrm>
          </p:grpSpPr>
          <p:sp>
            <p:nvSpPr>
              <p:cNvPr id="8" name="Freeform 7"/>
              <p:cNvSpPr/>
              <p:nvPr/>
            </p:nvSpPr>
            <p:spPr>
              <a:xfrm>
                <a:off x="957321" y="1131575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90000"/>
                  </a:lnSpc>
                  <a:spcAft>
                    <a:spcPct val="35000"/>
                  </a:spcAft>
                </a:pPr>
                <a:endParaRPr lang="en-US" sz="5062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9" name="Freeform 116"/>
              <p:cNvSpPr>
                <a:spLocks noEditPoints="1"/>
              </p:cNvSpPr>
              <p:nvPr/>
            </p:nvSpPr>
            <p:spPr bwMode="auto">
              <a:xfrm>
                <a:off x="1190295" y="1407087"/>
                <a:ext cx="439557" cy="354481"/>
              </a:xfrm>
              <a:custGeom>
                <a:avLst/>
                <a:gdLst/>
                <a:ahLst/>
                <a:cxnLst>
                  <a:cxn ang="0">
                    <a:pos x="55" y="27"/>
                  </a:cxn>
                  <a:cxn ang="0">
                    <a:pos x="54" y="27"/>
                  </a:cxn>
                  <a:cxn ang="0">
                    <a:pos x="54" y="27"/>
                  </a:cxn>
                  <a:cxn ang="0">
                    <a:pos x="53" y="27"/>
                  </a:cxn>
                  <a:cxn ang="0">
                    <a:pos x="28" y="6"/>
                  </a:cxn>
                  <a:cxn ang="0">
                    <a:pos x="4" y="27"/>
                  </a:cxn>
                  <a:cxn ang="0">
                    <a:pos x="3" y="27"/>
                  </a:cxn>
                  <a:cxn ang="0">
                    <a:pos x="2" y="27"/>
                  </a:cxn>
                  <a:cxn ang="0">
                    <a:pos x="0" y="24"/>
                  </a:cxn>
                  <a:cxn ang="0">
                    <a:pos x="0" y="23"/>
                  </a:cxn>
                  <a:cxn ang="0">
                    <a:pos x="26" y="1"/>
                  </a:cxn>
                  <a:cxn ang="0">
                    <a:pos x="31" y="1"/>
                  </a:cxn>
                  <a:cxn ang="0">
                    <a:pos x="40" y="8"/>
                  </a:cxn>
                  <a:cxn ang="0">
                    <a:pos x="40" y="1"/>
                  </a:cxn>
                  <a:cxn ang="0">
                    <a:pos x="41" y="0"/>
                  </a:cxn>
                  <a:cxn ang="0">
                    <a:pos x="48" y="0"/>
                  </a:cxn>
                  <a:cxn ang="0">
                    <a:pos x="49" y="1"/>
                  </a:cxn>
                  <a:cxn ang="0">
                    <a:pos x="49" y="16"/>
                  </a:cxn>
                  <a:cxn ang="0">
                    <a:pos x="57" y="23"/>
                  </a:cxn>
                  <a:cxn ang="0">
                    <a:pos x="57" y="24"/>
                  </a:cxn>
                  <a:cxn ang="0">
                    <a:pos x="55" y="27"/>
                  </a:cxn>
                  <a:cxn ang="0">
                    <a:pos x="49" y="44"/>
                  </a:cxn>
                  <a:cxn ang="0">
                    <a:pos x="47" y="46"/>
                  </a:cxn>
                  <a:cxn ang="0">
                    <a:pos x="33" y="46"/>
                  </a:cxn>
                  <a:cxn ang="0">
                    <a:pos x="33" y="32"/>
                  </a:cxn>
                  <a:cxn ang="0">
                    <a:pos x="24" y="32"/>
                  </a:cxn>
                  <a:cxn ang="0">
                    <a:pos x="24" y="46"/>
                  </a:cxn>
                  <a:cxn ang="0">
                    <a:pos x="10" y="46"/>
                  </a:cxn>
                  <a:cxn ang="0">
                    <a:pos x="8" y="44"/>
                  </a:cxn>
                  <a:cxn ang="0">
                    <a:pos x="8" y="27"/>
                  </a:cxn>
                  <a:cxn ang="0">
                    <a:pos x="8" y="26"/>
                  </a:cxn>
                  <a:cxn ang="0">
                    <a:pos x="28" y="9"/>
                  </a:cxn>
                  <a:cxn ang="0">
                    <a:pos x="49" y="26"/>
                  </a:cxn>
                  <a:cxn ang="0">
                    <a:pos x="49" y="27"/>
                  </a:cxn>
                  <a:cxn ang="0">
                    <a:pos x="49" y="44"/>
                  </a:cxn>
                </a:cxnLst>
                <a:rect l="0" t="0" r="r" b="b"/>
                <a:pathLst>
                  <a:path w="57" h="46">
                    <a:moveTo>
                      <a:pt x="55" y="27"/>
                    </a:moveTo>
                    <a:cubicBezTo>
                      <a:pt x="55" y="27"/>
                      <a:pt x="54" y="27"/>
                      <a:pt x="54" y="27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4" y="27"/>
                      <a:pt x="53" y="27"/>
                      <a:pt x="53" y="2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4" y="27"/>
                      <a:pt x="3" y="27"/>
                      <a:pt x="3" y="27"/>
                    </a:cubicBezTo>
                    <a:cubicBezTo>
                      <a:pt x="3" y="27"/>
                      <a:pt x="2" y="27"/>
                      <a:pt x="2" y="27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3"/>
                      <a:pt x="0" y="23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7" y="0"/>
                      <a:pt x="30" y="0"/>
                      <a:pt x="31" y="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40" y="1"/>
                      <a:pt x="40" y="0"/>
                      <a:pt x="41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9" y="0"/>
                      <a:pt x="49" y="1"/>
                      <a:pt x="49" y="1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57" y="23"/>
                      <a:pt x="57" y="23"/>
                      <a:pt x="57" y="23"/>
                    </a:cubicBezTo>
                    <a:cubicBezTo>
                      <a:pt x="57" y="23"/>
                      <a:pt x="57" y="24"/>
                      <a:pt x="57" y="24"/>
                    </a:cubicBezTo>
                    <a:lnTo>
                      <a:pt x="55" y="27"/>
                    </a:lnTo>
                    <a:close/>
                    <a:moveTo>
                      <a:pt x="49" y="44"/>
                    </a:moveTo>
                    <a:cubicBezTo>
                      <a:pt x="49" y="45"/>
                      <a:pt x="48" y="46"/>
                      <a:pt x="47" y="46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9" y="46"/>
                      <a:pt x="8" y="45"/>
                      <a:pt x="8" y="44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7"/>
                      <a:pt x="8" y="26"/>
                      <a:pt x="8" y="26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9" y="26"/>
                      <a:pt x="49" y="27"/>
                      <a:pt x="49" y="27"/>
                    </a:cubicBezTo>
                    <a:lnTo>
                      <a:pt x="49" y="4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7" name="Freeform 6"/>
            <p:cNvSpPr/>
            <p:nvPr/>
          </p:nvSpPr>
          <p:spPr>
            <a:xfrm>
              <a:off x="1075693" y="1086256"/>
              <a:ext cx="1142254" cy="114225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90000"/>
                </a:lnSpc>
                <a:spcAft>
                  <a:spcPct val="35000"/>
                </a:spcAft>
              </a:pPr>
              <a:endParaRPr lang="en-US" sz="5062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0" name="Group 85"/>
          <p:cNvGrpSpPr/>
          <p:nvPr/>
        </p:nvGrpSpPr>
        <p:grpSpPr>
          <a:xfrm>
            <a:off x="3569617" y="2562432"/>
            <a:ext cx="1606207" cy="1606207"/>
            <a:chOff x="2133600" y="1510935"/>
            <a:chExt cx="1142254" cy="1142254"/>
          </a:xfrm>
        </p:grpSpPr>
        <p:grpSp>
          <p:nvGrpSpPr>
            <p:cNvPr id="11" name="Group 64"/>
            <p:cNvGrpSpPr/>
            <p:nvPr/>
          </p:nvGrpSpPr>
          <p:grpSpPr>
            <a:xfrm>
              <a:off x="2251975" y="1629310"/>
              <a:ext cx="905504" cy="905504"/>
              <a:chOff x="2222093" y="3487327"/>
              <a:chExt cx="905504" cy="905504"/>
            </a:xfrm>
          </p:grpSpPr>
          <p:sp>
            <p:nvSpPr>
              <p:cNvPr id="13" name="Freeform 12"/>
              <p:cNvSpPr/>
              <p:nvPr/>
            </p:nvSpPr>
            <p:spPr>
              <a:xfrm>
                <a:off x="2222093" y="3487327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90000"/>
                  </a:lnSpc>
                  <a:spcAft>
                    <a:spcPct val="35000"/>
                  </a:spcAft>
                </a:pPr>
                <a:endParaRPr lang="en-US" sz="4500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4" name="Freeform 105"/>
              <p:cNvSpPr>
                <a:spLocks noEditPoints="1"/>
              </p:cNvSpPr>
              <p:nvPr/>
            </p:nvSpPr>
            <p:spPr bwMode="auto">
              <a:xfrm>
                <a:off x="2457767" y="3726147"/>
                <a:ext cx="434156" cy="427865"/>
              </a:xfrm>
              <a:custGeom>
                <a:avLst/>
                <a:gdLst/>
                <a:ahLst/>
                <a:cxnLst>
                  <a:cxn ang="0">
                    <a:pos x="59" y="63"/>
                  </a:cxn>
                  <a:cxn ang="0">
                    <a:pos x="55" y="61"/>
                  </a:cxn>
                  <a:cxn ang="0">
                    <a:pos x="42" y="48"/>
                  </a:cxn>
                  <a:cxn ang="0">
                    <a:pos x="27" y="53"/>
                  </a:cxn>
                  <a:cxn ang="0">
                    <a:pos x="0" y="26"/>
                  </a:cxn>
                  <a:cxn ang="0">
                    <a:pos x="27" y="0"/>
                  </a:cxn>
                  <a:cxn ang="0">
                    <a:pos x="54" y="26"/>
                  </a:cxn>
                  <a:cxn ang="0">
                    <a:pos x="49" y="41"/>
                  </a:cxn>
                  <a:cxn ang="0">
                    <a:pos x="62" y="54"/>
                  </a:cxn>
                  <a:cxn ang="0">
                    <a:pos x="64" y="58"/>
                  </a:cxn>
                  <a:cxn ang="0">
                    <a:pos x="59" y="63"/>
                  </a:cxn>
                  <a:cxn ang="0">
                    <a:pos x="27" y="9"/>
                  </a:cxn>
                  <a:cxn ang="0">
                    <a:pos x="10" y="26"/>
                  </a:cxn>
                  <a:cxn ang="0">
                    <a:pos x="27" y="43"/>
                  </a:cxn>
                  <a:cxn ang="0">
                    <a:pos x="44" y="26"/>
                  </a:cxn>
                  <a:cxn ang="0">
                    <a:pos x="27" y="9"/>
                  </a:cxn>
                </a:cxnLst>
                <a:rect l="0" t="0" r="r" b="b"/>
                <a:pathLst>
                  <a:path w="64" h="63">
                    <a:moveTo>
                      <a:pt x="59" y="63"/>
                    </a:moveTo>
                    <a:cubicBezTo>
                      <a:pt x="57" y="63"/>
                      <a:pt x="56" y="62"/>
                      <a:pt x="55" y="61"/>
                    </a:cubicBezTo>
                    <a:cubicBezTo>
                      <a:pt x="42" y="48"/>
                      <a:pt x="42" y="48"/>
                      <a:pt x="42" y="48"/>
                    </a:cubicBezTo>
                    <a:cubicBezTo>
                      <a:pt x="38" y="51"/>
                      <a:pt x="33" y="53"/>
                      <a:pt x="27" y="53"/>
                    </a:cubicBezTo>
                    <a:cubicBezTo>
                      <a:pt x="12" y="53"/>
                      <a:pt x="0" y="41"/>
                      <a:pt x="0" y="26"/>
                    </a:cubicBezTo>
                    <a:cubicBezTo>
                      <a:pt x="0" y="12"/>
                      <a:pt x="12" y="0"/>
                      <a:pt x="27" y="0"/>
                    </a:cubicBezTo>
                    <a:cubicBezTo>
                      <a:pt x="42" y="0"/>
                      <a:pt x="54" y="12"/>
                      <a:pt x="54" y="26"/>
                    </a:cubicBezTo>
                    <a:cubicBezTo>
                      <a:pt x="54" y="32"/>
                      <a:pt x="52" y="37"/>
                      <a:pt x="49" y="41"/>
                    </a:cubicBezTo>
                    <a:cubicBezTo>
                      <a:pt x="62" y="54"/>
                      <a:pt x="62" y="54"/>
                      <a:pt x="62" y="54"/>
                    </a:cubicBezTo>
                    <a:cubicBezTo>
                      <a:pt x="63" y="55"/>
                      <a:pt x="64" y="57"/>
                      <a:pt x="64" y="58"/>
                    </a:cubicBezTo>
                    <a:cubicBezTo>
                      <a:pt x="64" y="61"/>
                      <a:pt x="61" y="63"/>
                      <a:pt x="59" y="63"/>
                    </a:cubicBezTo>
                    <a:close/>
                    <a:moveTo>
                      <a:pt x="27" y="9"/>
                    </a:moveTo>
                    <a:cubicBezTo>
                      <a:pt x="18" y="9"/>
                      <a:pt x="10" y="17"/>
                      <a:pt x="10" y="26"/>
                    </a:cubicBezTo>
                    <a:cubicBezTo>
                      <a:pt x="10" y="36"/>
                      <a:pt x="18" y="43"/>
                      <a:pt x="27" y="43"/>
                    </a:cubicBezTo>
                    <a:cubicBezTo>
                      <a:pt x="37" y="43"/>
                      <a:pt x="44" y="36"/>
                      <a:pt x="44" y="26"/>
                    </a:cubicBezTo>
                    <a:cubicBezTo>
                      <a:pt x="44" y="17"/>
                      <a:pt x="37" y="9"/>
                      <a:pt x="27" y="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accent3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12" name="Freeform 11"/>
            <p:cNvSpPr/>
            <p:nvPr/>
          </p:nvSpPr>
          <p:spPr>
            <a:xfrm>
              <a:off x="2133600" y="1510935"/>
              <a:ext cx="1142254" cy="114225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90000"/>
                </a:lnSpc>
                <a:spcAft>
                  <a:spcPct val="35000"/>
                </a:spcAft>
              </a:pPr>
              <a:endParaRPr lang="en-US" sz="5062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5" name="Group 87"/>
          <p:cNvGrpSpPr/>
          <p:nvPr/>
        </p:nvGrpSpPr>
        <p:grpSpPr>
          <a:xfrm>
            <a:off x="5664147" y="2562432"/>
            <a:ext cx="1606207" cy="1606207"/>
            <a:chOff x="3352800" y="1510935"/>
            <a:chExt cx="1142254" cy="1142254"/>
          </a:xfrm>
        </p:grpSpPr>
        <p:grpSp>
          <p:nvGrpSpPr>
            <p:cNvPr id="16" name="Group 68"/>
            <p:cNvGrpSpPr/>
            <p:nvPr/>
          </p:nvGrpSpPr>
          <p:grpSpPr>
            <a:xfrm>
              <a:off x="3471175" y="1629310"/>
              <a:ext cx="905504" cy="905504"/>
              <a:chOff x="3486865" y="1132752"/>
              <a:chExt cx="905504" cy="905504"/>
            </a:xfrm>
          </p:grpSpPr>
          <p:sp>
            <p:nvSpPr>
              <p:cNvPr id="18" name="Freeform 17"/>
              <p:cNvSpPr/>
              <p:nvPr/>
            </p:nvSpPr>
            <p:spPr>
              <a:xfrm>
                <a:off x="3486865" y="1132752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57161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90000"/>
                  </a:lnSpc>
                  <a:spcAft>
                    <a:spcPct val="35000"/>
                  </a:spcAft>
                </a:pPr>
                <a:endParaRPr lang="en-US" sz="4500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9" name="Freeform 15"/>
              <p:cNvSpPr>
                <a:spLocks noEditPoints="1"/>
              </p:cNvSpPr>
              <p:nvPr/>
            </p:nvSpPr>
            <p:spPr bwMode="auto">
              <a:xfrm>
                <a:off x="3721031" y="1421565"/>
                <a:ext cx="437172" cy="327879"/>
              </a:xfrm>
              <a:custGeom>
                <a:avLst/>
                <a:gdLst/>
                <a:ahLst/>
                <a:cxnLst>
                  <a:cxn ang="0">
                    <a:pos x="168" y="126"/>
                  </a:cxn>
                  <a:cxn ang="0">
                    <a:pos x="0" y="126"/>
                  </a:cxn>
                  <a:cxn ang="0">
                    <a:pos x="0" y="0"/>
                  </a:cxn>
                  <a:cxn ang="0">
                    <a:pos x="10" y="0"/>
                  </a:cxn>
                  <a:cxn ang="0">
                    <a:pos x="10" y="115"/>
                  </a:cxn>
                  <a:cxn ang="0">
                    <a:pos x="168" y="115"/>
                  </a:cxn>
                  <a:cxn ang="0">
                    <a:pos x="168" y="126"/>
                  </a:cxn>
                  <a:cxn ang="0">
                    <a:pos x="54" y="104"/>
                  </a:cxn>
                  <a:cxn ang="0">
                    <a:pos x="32" y="104"/>
                  </a:cxn>
                  <a:cxn ang="0">
                    <a:pos x="32" y="63"/>
                  </a:cxn>
                  <a:cxn ang="0">
                    <a:pos x="54" y="63"/>
                  </a:cxn>
                  <a:cxn ang="0">
                    <a:pos x="54" y="104"/>
                  </a:cxn>
                  <a:cxn ang="0">
                    <a:pos x="84" y="104"/>
                  </a:cxn>
                  <a:cxn ang="0">
                    <a:pos x="64" y="104"/>
                  </a:cxn>
                  <a:cxn ang="0">
                    <a:pos x="64" y="19"/>
                  </a:cxn>
                  <a:cxn ang="0">
                    <a:pos x="84" y="19"/>
                  </a:cxn>
                  <a:cxn ang="0">
                    <a:pos x="84" y="104"/>
                  </a:cxn>
                  <a:cxn ang="0">
                    <a:pos x="116" y="104"/>
                  </a:cxn>
                  <a:cxn ang="0">
                    <a:pos x="95" y="104"/>
                  </a:cxn>
                  <a:cxn ang="0">
                    <a:pos x="95" y="41"/>
                  </a:cxn>
                  <a:cxn ang="0">
                    <a:pos x="116" y="41"/>
                  </a:cxn>
                  <a:cxn ang="0">
                    <a:pos x="116" y="104"/>
                  </a:cxn>
                  <a:cxn ang="0">
                    <a:pos x="147" y="104"/>
                  </a:cxn>
                  <a:cxn ang="0">
                    <a:pos x="127" y="104"/>
                  </a:cxn>
                  <a:cxn ang="0">
                    <a:pos x="127" y="9"/>
                  </a:cxn>
                  <a:cxn ang="0">
                    <a:pos x="147" y="9"/>
                  </a:cxn>
                  <a:cxn ang="0">
                    <a:pos x="147" y="104"/>
                  </a:cxn>
                </a:cxnLst>
                <a:rect l="0" t="0" r="r" b="b"/>
                <a:pathLst>
                  <a:path w="168" h="126">
                    <a:moveTo>
                      <a:pt x="168" y="126"/>
                    </a:moveTo>
                    <a:lnTo>
                      <a:pt x="0" y="126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0" y="115"/>
                    </a:lnTo>
                    <a:lnTo>
                      <a:pt x="168" y="115"/>
                    </a:lnTo>
                    <a:lnTo>
                      <a:pt x="168" y="126"/>
                    </a:lnTo>
                    <a:close/>
                    <a:moveTo>
                      <a:pt x="54" y="104"/>
                    </a:moveTo>
                    <a:lnTo>
                      <a:pt x="32" y="104"/>
                    </a:lnTo>
                    <a:lnTo>
                      <a:pt x="32" y="63"/>
                    </a:lnTo>
                    <a:lnTo>
                      <a:pt x="54" y="63"/>
                    </a:lnTo>
                    <a:lnTo>
                      <a:pt x="54" y="104"/>
                    </a:lnTo>
                    <a:close/>
                    <a:moveTo>
                      <a:pt x="84" y="104"/>
                    </a:moveTo>
                    <a:lnTo>
                      <a:pt x="64" y="104"/>
                    </a:lnTo>
                    <a:lnTo>
                      <a:pt x="64" y="19"/>
                    </a:lnTo>
                    <a:lnTo>
                      <a:pt x="84" y="19"/>
                    </a:lnTo>
                    <a:lnTo>
                      <a:pt x="84" y="104"/>
                    </a:lnTo>
                    <a:close/>
                    <a:moveTo>
                      <a:pt x="116" y="104"/>
                    </a:moveTo>
                    <a:lnTo>
                      <a:pt x="95" y="104"/>
                    </a:lnTo>
                    <a:lnTo>
                      <a:pt x="95" y="41"/>
                    </a:lnTo>
                    <a:lnTo>
                      <a:pt x="116" y="41"/>
                    </a:lnTo>
                    <a:lnTo>
                      <a:pt x="116" y="104"/>
                    </a:lnTo>
                    <a:close/>
                    <a:moveTo>
                      <a:pt x="147" y="104"/>
                    </a:moveTo>
                    <a:lnTo>
                      <a:pt x="127" y="104"/>
                    </a:lnTo>
                    <a:lnTo>
                      <a:pt x="127" y="9"/>
                    </a:lnTo>
                    <a:lnTo>
                      <a:pt x="147" y="9"/>
                    </a:lnTo>
                    <a:lnTo>
                      <a:pt x="147" y="10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17" name="Freeform 16"/>
            <p:cNvSpPr/>
            <p:nvPr/>
          </p:nvSpPr>
          <p:spPr>
            <a:xfrm>
              <a:off x="3352800" y="1510935"/>
              <a:ext cx="1142254" cy="114225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90000"/>
                </a:lnSpc>
                <a:spcAft>
                  <a:spcPct val="35000"/>
                </a:spcAft>
              </a:pPr>
              <a:endParaRPr lang="en-US" sz="5062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0" name="Group 88"/>
          <p:cNvGrpSpPr/>
          <p:nvPr/>
        </p:nvGrpSpPr>
        <p:grpSpPr>
          <a:xfrm>
            <a:off x="7715816" y="2562432"/>
            <a:ext cx="1606207" cy="1606207"/>
            <a:chOff x="4648200" y="1510935"/>
            <a:chExt cx="1142254" cy="1142254"/>
          </a:xfrm>
        </p:grpSpPr>
        <p:grpSp>
          <p:nvGrpSpPr>
            <p:cNvPr id="21" name="Group 77"/>
            <p:cNvGrpSpPr/>
            <p:nvPr/>
          </p:nvGrpSpPr>
          <p:grpSpPr>
            <a:xfrm>
              <a:off x="4766575" y="1629310"/>
              <a:ext cx="905504" cy="905504"/>
              <a:chOff x="4751637" y="3488705"/>
              <a:chExt cx="905504" cy="905504"/>
            </a:xfrm>
          </p:grpSpPr>
          <p:sp>
            <p:nvSpPr>
              <p:cNvPr id="23" name="Freeform 22"/>
              <p:cNvSpPr/>
              <p:nvPr/>
            </p:nvSpPr>
            <p:spPr>
              <a:xfrm>
                <a:off x="4751637" y="3488705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90000"/>
                  </a:lnSpc>
                  <a:spcAft>
                    <a:spcPct val="35000"/>
                  </a:spcAft>
                </a:pPr>
                <a:endParaRPr lang="en-US" sz="4500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4" name="Freeform 57"/>
              <p:cNvSpPr>
                <a:spLocks noEditPoints="1"/>
              </p:cNvSpPr>
              <p:nvPr/>
            </p:nvSpPr>
            <p:spPr bwMode="auto">
              <a:xfrm>
                <a:off x="5026751" y="3763819"/>
                <a:ext cx="355277" cy="355277"/>
              </a:xfrm>
              <a:custGeom>
                <a:avLst/>
                <a:gdLst/>
                <a:ahLst/>
                <a:cxnLst>
                  <a:cxn ang="0">
                    <a:pos x="55" y="31"/>
                  </a:cxn>
                  <a:cxn ang="0">
                    <a:pos x="54" y="33"/>
                  </a:cxn>
                  <a:cxn ang="0">
                    <a:pos x="47" y="34"/>
                  </a:cxn>
                  <a:cxn ang="0">
                    <a:pos x="46" y="37"/>
                  </a:cxn>
                  <a:cxn ang="0">
                    <a:pos x="49" y="42"/>
                  </a:cxn>
                  <a:cxn ang="0">
                    <a:pos x="50" y="43"/>
                  </a:cxn>
                  <a:cxn ang="0">
                    <a:pos x="49" y="44"/>
                  </a:cxn>
                  <a:cxn ang="0">
                    <a:pos x="43" y="50"/>
                  </a:cxn>
                  <a:cxn ang="0">
                    <a:pos x="42" y="50"/>
                  </a:cxn>
                  <a:cxn ang="0">
                    <a:pos x="37" y="46"/>
                  </a:cxn>
                  <a:cxn ang="0">
                    <a:pos x="33" y="47"/>
                  </a:cxn>
                  <a:cxn ang="0">
                    <a:pos x="32" y="54"/>
                  </a:cxn>
                  <a:cxn ang="0">
                    <a:pos x="31" y="55"/>
                  </a:cxn>
                  <a:cxn ang="0">
                    <a:pos x="23" y="55"/>
                  </a:cxn>
                  <a:cxn ang="0">
                    <a:pos x="22" y="54"/>
                  </a:cxn>
                  <a:cxn ang="0">
                    <a:pos x="21" y="47"/>
                  </a:cxn>
                  <a:cxn ang="0">
                    <a:pos x="18" y="46"/>
                  </a:cxn>
                  <a:cxn ang="0">
                    <a:pos x="13" y="50"/>
                  </a:cxn>
                  <a:cxn ang="0">
                    <a:pos x="12" y="50"/>
                  </a:cxn>
                  <a:cxn ang="0">
                    <a:pos x="11" y="50"/>
                  </a:cxn>
                  <a:cxn ang="0">
                    <a:pos x="5" y="44"/>
                  </a:cxn>
                  <a:cxn ang="0">
                    <a:pos x="5" y="43"/>
                  </a:cxn>
                  <a:cxn ang="0">
                    <a:pos x="5" y="42"/>
                  </a:cxn>
                  <a:cxn ang="0">
                    <a:pos x="9" y="37"/>
                  </a:cxn>
                  <a:cxn ang="0">
                    <a:pos x="7" y="33"/>
                  </a:cxn>
                  <a:cxn ang="0">
                    <a:pos x="1" y="33"/>
                  </a:cxn>
                  <a:cxn ang="0">
                    <a:pos x="0" y="31"/>
                  </a:cxn>
                  <a:cxn ang="0">
                    <a:pos x="0" y="23"/>
                  </a:cxn>
                  <a:cxn ang="0">
                    <a:pos x="1" y="22"/>
                  </a:cxn>
                  <a:cxn ang="0">
                    <a:pos x="7" y="21"/>
                  </a:cxn>
                  <a:cxn ang="0">
                    <a:pos x="9" y="18"/>
                  </a:cxn>
                  <a:cxn ang="0">
                    <a:pos x="5" y="13"/>
                  </a:cxn>
                  <a:cxn ang="0">
                    <a:pos x="5" y="12"/>
                  </a:cxn>
                  <a:cxn ang="0">
                    <a:pos x="5" y="11"/>
                  </a:cxn>
                  <a:cxn ang="0">
                    <a:pos x="12" y="5"/>
                  </a:cxn>
                  <a:cxn ang="0">
                    <a:pos x="13" y="5"/>
                  </a:cxn>
                  <a:cxn ang="0">
                    <a:pos x="18" y="9"/>
                  </a:cxn>
                  <a:cxn ang="0">
                    <a:pos x="21" y="8"/>
                  </a:cxn>
                  <a:cxn ang="0">
                    <a:pos x="22" y="1"/>
                  </a:cxn>
                  <a:cxn ang="0">
                    <a:pos x="23" y="0"/>
                  </a:cxn>
                  <a:cxn ang="0">
                    <a:pos x="31" y="0"/>
                  </a:cxn>
                  <a:cxn ang="0">
                    <a:pos x="32" y="1"/>
                  </a:cxn>
                  <a:cxn ang="0">
                    <a:pos x="33" y="8"/>
                  </a:cxn>
                  <a:cxn ang="0">
                    <a:pos x="37" y="9"/>
                  </a:cxn>
                  <a:cxn ang="0">
                    <a:pos x="42" y="5"/>
                  </a:cxn>
                  <a:cxn ang="0">
                    <a:pos x="43" y="5"/>
                  </a:cxn>
                  <a:cxn ang="0">
                    <a:pos x="43" y="5"/>
                  </a:cxn>
                  <a:cxn ang="0">
                    <a:pos x="49" y="11"/>
                  </a:cxn>
                  <a:cxn ang="0">
                    <a:pos x="50" y="12"/>
                  </a:cxn>
                  <a:cxn ang="0">
                    <a:pos x="49" y="13"/>
                  </a:cxn>
                  <a:cxn ang="0">
                    <a:pos x="46" y="18"/>
                  </a:cxn>
                  <a:cxn ang="0">
                    <a:pos x="47" y="21"/>
                  </a:cxn>
                  <a:cxn ang="0">
                    <a:pos x="54" y="22"/>
                  </a:cxn>
                  <a:cxn ang="0">
                    <a:pos x="55" y="23"/>
                  </a:cxn>
                  <a:cxn ang="0">
                    <a:pos x="55" y="31"/>
                  </a:cxn>
                  <a:cxn ang="0">
                    <a:pos x="27" y="18"/>
                  </a:cxn>
                  <a:cxn ang="0">
                    <a:pos x="18" y="27"/>
                  </a:cxn>
                  <a:cxn ang="0">
                    <a:pos x="27" y="36"/>
                  </a:cxn>
                  <a:cxn ang="0">
                    <a:pos x="36" y="27"/>
                  </a:cxn>
                  <a:cxn ang="0">
                    <a:pos x="27" y="18"/>
                  </a:cxn>
                </a:cxnLst>
                <a:rect l="0" t="0" r="r" b="b"/>
                <a:pathLst>
                  <a:path w="55" h="55">
                    <a:moveTo>
                      <a:pt x="55" y="31"/>
                    </a:moveTo>
                    <a:cubicBezTo>
                      <a:pt x="55" y="32"/>
                      <a:pt x="54" y="33"/>
                      <a:pt x="54" y="33"/>
                    </a:cubicBezTo>
                    <a:cubicBezTo>
                      <a:pt x="47" y="34"/>
                      <a:pt x="47" y="34"/>
                      <a:pt x="47" y="34"/>
                    </a:cubicBezTo>
                    <a:cubicBezTo>
                      <a:pt x="47" y="35"/>
                      <a:pt x="46" y="36"/>
                      <a:pt x="46" y="37"/>
                    </a:cubicBezTo>
                    <a:cubicBezTo>
                      <a:pt x="47" y="39"/>
                      <a:pt x="48" y="40"/>
                      <a:pt x="49" y="42"/>
                    </a:cubicBezTo>
                    <a:cubicBezTo>
                      <a:pt x="50" y="42"/>
                      <a:pt x="50" y="42"/>
                      <a:pt x="50" y="43"/>
                    </a:cubicBezTo>
                    <a:cubicBezTo>
                      <a:pt x="50" y="43"/>
                      <a:pt x="50" y="43"/>
                      <a:pt x="49" y="44"/>
                    </a:cubicBezTo>
                    <a:cubicBezTo>
                      <a:pt x="49" y="45"/>
                      <a:pt x="44" y="50"/>
                      <a:pt x="43" y="50"/>
                    </a:cubicBezTo>
                    <a:cubicBezTo>
                      <a:pt x="42" y="50"/>
                      <a:pt x="42" y="50"/>
                      <a:pt x="42" y="50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36" y="46"/>
                      <a:pt x="35" y="47"/>
                      <a:pt x="33" y="47"/>
                    </a:cubicBezTo>
                    <a:cubicBezTo>
                      <a:pt x="33" y="49"/>
                      <a:pt x="33" y="52"/>
                      <a:pt x="32" y="54"/>
                    </a:cubicBezTo>
                    <a:cubicBezTo>
                      <a:pt x="32" y="54"/>
                      <a:pt x="32" y="55"/>
                      <a:pt x="31" y="55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23" y="55"/>
                      <a:pt x="22" y="54"/>
                      <a:pt x="22" y="54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47"/>
                      <a:pt x="19" y="46"/>
                      <a:pt x="18" y="46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50"/>
                      <a:pt x="12" y="50"/>
                      <a:pt x="12" y="50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9" y="48"/>
                      <a:pt x="7" y="46"/>
                      <a:pt x="5" y="44"/>
                    </a:cubicBezTo>
                    <a:cubicBezTo>
                      <a:pt x="5" y="43"/>
                      <a:pt x="5" y="43"/>
                      <a:pt x="5" y="43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6" y="40"/>
                      <a:pt x="8" y="39"/>
                      <a:pt x="9" y="37"/>
                    </a:cubicBezTo>
                    <a:cubicBezTo>
                      <a:pt x="8" y="36"/>
                      <a:pt x="8" y="35"/>
                      <a:pt x="7" y="33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2"/>
                      <a:pt x="0" y="32"/>
                      <a:pt x="0" y="31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0" y="22"/>
                      <a:pt x="1" y="22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8" y="20"/>
                      <a:pt x="8" y="19"/>
                      <a:pt x="9" y="18"/>
                    </a:cubicBezTo>
                    <a:cubicBezTo>
                      <a:pt x="8" y="16"/>
                      <a:pt x="6" y="14"/>
                      <a:pt x="5" y="13"/>
                    </a:cubicBezTo>
                    <a:cubicBezTo>
                      <a:pt x="5" y="13"/>
                      <a:pt x="5" y="12"/>
                      <a:pt x="5" y="12"/>
                    </a:cubicBezTo>
                    <a:cubicBezTo>
                      <a:pt x="5" y="12"/>
                      <a:pt x="5" y="11"/>
                      <a:pt x="5" y="11"/>
                    </a:cubicBezTo>
                    <a:cubicBezTo>
                      <a:pt x="6" y="10"/>
                      <a:pt x="11" y="5"/>
                      <a:pt x="12" y="5"/>
                    </a:cubicBezTo>
                    <a:cubicBezTo>
                      <a:pt x="12" y="5"/>
                      <a:pt x="12" y="5"/>
                      <a:pt x="13" y="5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9" y="8"/>
                      <a:pt x="20" y="8"/>
                      <a:pt x="21" y="8"/>
                    </a:cubicBezTo>
                    <a:cubicBezTo>
                      <a:pt x="21" y="5"/>
                      <a:pt x="21" y="3"/>
                      <a:pt x="22" y="1"/>
                    </a:cubicBezTo>
                    <a:cubicBezTo>
                      <a:pt x="22" y="0"/>
                      <a:pt x="23" y="0"/>
                      <a:pt x="23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0"/>
                      <a:pt x="32" y="0"/>
                      <a:pt x="32" y="1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5" y="8"/>
                      <a:pt x="36" y="8"/>
                      <a:pt x="37" y="9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2" y="5"/>
                      <a:pt x="42" y="5"/>
                      <a:pt x="43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5" y="7"/>
                      <a:pt x="48" y="9"/>
                      <a:pt x="49" y="11"/>
                    </a:cubicBezTo>
                    <a:cubicBezTo>
                      <a:pt x="50" y="11"/>
                      <a:pt x="50" y="12"/>
                      <a:pt x="50" y="12"/>
                    </a:cubicBezTo>
                    <a:cubicBezTo>
                      <a:pt x="50" y="12"/>
                      <a:pt x="49" y="13"/>
                      <a:pt x="49" y="13"/>
                    </a:cubicBezTo>
                    <a:cubicBezTo>
                      <a:pt x="48" y="14"/>
                      <a:pt x="47" y="16"/>
                      <a:pt x="46" y="18"/>
                    </a:cubicBezTo>
                    <a:cubicBezTo>
                      <a:pt x="46" y="19"/>
                      <a:pt x="47" y="20"/>
                      <a:pt x="47" y="21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54" y="22"/>
                      <a:pt x="55" y="23"/>
                      <a:pt x="55" y="23"/>
                    </a:cubicBezTo>
                    <a:lnTo>
                      <a:pt x="55" y="31"/>
                    </a:lnTo>
                    <a:close/>
                    <a:moveTo>
                      <a:pt x="27" y="18"/>
                    </a:moveTo>
                    <a:cubicBezTo>
                      <a:pt x="22" y="18"/>
                      <a:pt x="18" y="22"/>
                      <a:pt x="18" y="27"/>
                    </a:cubicBezTo>
                    <a:cubicBezTo>
                      <a:pt x="18" y="32"/>
                      <a:pt x="22" y="36"/>
                      <a:pt x="27" y="36"/>
                    </a:cubicBezTo>
                    <a:cubicBezTo>
                      <a:pt x="32" y="36"/>
                      <a:pt x="36" y="32"/>
                      <a:pt x="36" y="27"/>
                    </a:cubicBezTo>
                    <a:cubicBezTo>
                      <a:pt x="36" y="22"/>
                      <a:pt x="32" y="18"/>
                      <a:pt x="27" y="18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22" name="Freeform 21"/>
            <p:cNvSpPr/>
            <p:nvPr/>
          </p:nvSpPr>
          <p:spPr>
            <a:xfrm>
              <a:off x="4648200" y="1510935"/>
              <a:ext cx="1142254" cy="114225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90000"/>
                </a:lnSpc>
                <a:spcAft>
                  <a:spcPct val="35000"/>
                </a:spcAft>
              </a:pPr>
              <a:endParaRPr lang="en-US" sz="5062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5" name="Group 89"/>
          <p:cNvGrpSpPr/>
          <p:nvPr/>
        </p:nvGrpSpPr>
        <p:grpSpPr>
          <a:xfrm>
            <a:off x="9775862" y="2562432"/>
            <a:ext cx="1606207" cy="1606207"/>
            <a:chOff x="7044429" y="1510935"/>
            <a:chExt cx="1142254" cy="1142254"/>
          </a:xfrm>
        </p:grpSpPr>
        <p:grpSp>
          <p:nvGrpSpPr>
            <p:cNvPr id="26" name="Group 81"/>
            <p:cNvGrpSpPr/>
            <p:nvPr/>
          </p:nvGrpSpPr>
          <p:grpSpPr>
            <a:xfrm>
              <a:off x="7162804" y="1629310"/>
              <a:ext cx="905504" cy="905504"/>
              <a:chOff x="7281179" y="3488705"/>
              <a:chExt cx="905504" cy="905504"/>
            </a:xfrm>
          </p:grpSpPr>
          <p:sp>
            <p:nvSpPr>
              <p:cNvPr id="28" name="Freeform 27"/>
              <p:cNvSpPr/>
              <p:nvPr/>
            </p:nvSpPr>
            <p:spPr>
              <a:xfrm>
                <a:off x="7281179" y="3488705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90000"/>
                  </a:lnSpc>
                  <a:spcAft>
                    <a:spcPct val="35000"/>
                  </a:spcAft>
                </a:pPr>
                <a:endParaRPr lang="en-US" sz="4500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9" name="Freeform 152"/>
              <p:cNvSpPr>
                <a:spLocks noEditPoints="1"/>
              </p:cNvSpPr>
              <p:nvPr/>
            </p:nvSpPr>
            <p:spPr bwMode="auto">
              <a:xfrm>
                <a:off x="7542869" y="3764890"/>
                <a:ext cx="382124" cy="353134"/>
              </a:xfrm>
              <a:custGeom>
                <a:avLst/>
                <a:gdLst/>
                <a:ahLst/>
                <a:cxnLst>
                  <a:cxn ang="0">
                    <a:pos x="67" y="20"/>
                  </a:cxn>
                  <a:cxn ang="0">
                    <a:pos x="46" y="36"/>
                  </a:cxn>
                  <a:cxn ang="0">
                    <a:pos x="42" y="40"/>
                  </a:cxn>
                  <a:cxn ang="0">
                    <a:pos x="39" y="47"/>
                  </a:cxn>
                  <a:cxn ang="0">
                    <a:pos x="44" y="52"/>
                  </a:cxn>
                  <a:cxn ang="0">
                    <a:pos x="52" y="58"/>
                  </a:cxn>
                  <a:cxn ang="0">
                    <a:pos x="52" y="61"/>
                  </a:cxn>
                  <a:cxn ang="0">
                    <a:pos x="51" y="62"/>
                  </a:cxn>
                  <a:cxn ang="0">
                    <a:pos x="17" y="62"/>
                  </a:cxn>
                  <a:cxn ang="0">
                    <a:pos x="16" y="61"/>
                  </a:cxn>
                  <a:cxn ang="0">
                    <a:pos x="16" y="58"/>
                  </a:cxn>
                  <a:cxn ang="0">
                    <a:pos x="24" y="52"/>
                  </a:cxn>
                  <a:cxn ang="0">
                    <a:pos x="29" y="47"/>
                  </a:cxn>
                  <a:cxn ang="0">
                    <a:pos x="26" y="40"/>
                  </a:cxn>
                  <a:cxn ang="0">
                    <a:pos x="22" y="36"/>
                  </a:cxn>
                  <a:cxn ang="0">
                    <a:pos x="0" y="20"/>
                  </a:cxn>
                  <a:cxn ang="0">
                    <a:pos x="0" y="15"/>
                  </a:cxn>
                  <a:cxn ang="0">
                    <a:pos x="4" y="11"/>
                  </a:cxn>
                  <a:cxn ang="0">
                    <a:pos x="16" y="11"/>
                  </a:cxn>
                  <a:cxn ang="0">
                    <a:pos x="16" y="7"/>
                  </a:cxn>
                  <a:cxn ang="0">
                    <a:pos x="22" y="0"/>
                  </a:cxn>
                  <a:cxn ang="0">
                    <a:pos x="45" y="0"/>
                  </a:cxn>
                  <a:cxn ang="0">
                    <a:pos x="52" y="7"/>
                  </a:cxn>
                  <a:cxn ang="0">
                    <a:pos x="52" y="11"/>
                  </a:cxn>
                  <a:cxn ang="0">
                    <a:pos x="63" y="11"/>
                  </a:cxn>
                  <a:cxn ang="0">
                    <a:pos x="67" y="15"/>
                  </a:cxn>
                  <a:cxn ang="0">
                    <a:pos x="67" y="20"/>
                  </a:cxn>
                  <a:cxn ang="0">
                    <a:pos x="16" y="16"/>
                  </a:cxn>
                  <a:cxn ang="0">
                    <a:pos x="6" y="16"/>
                  </a:cxn>
                  <a:cxn ang="0">
                    <a:pos x="6" y="20"/>
                  </a:cxn>
                  <a:cxn ang="0">
                    <a:pos x="19" y="31"/>
                  </a:cxn>
                  <a:cxn ang="0">
                    <a:pos x="16" y="16"/>
                  </a:cxn>
                  <a:cxn ang="0">
                    <a:pos x="62" y="16"/>
                  </a:cxn>
                  <a:cxn ang="0">
                    <a:pos x="52" y="16"/>
                  </a:cxn>
                  <a:cxn ang="0">
                    <a:pos x="49" y="31"/>
                  </a:cxn>
                  <a:cxn ang="0">
                    <a:pos x="62" y="20"/>
                  </a:cxn>
                  <a:cxn ang="0">
                    <a:pos x="62" y="16"/>
                  </a:cxn>
                </a:cxnLst>
                <a:rect l="0" t="0" r="r" b="b"/>
                <a:pathLst>
                  <a:path w="67" h="62">
                    <a:moveTo>
                      <a:pt x="67" y="20"/>
                    </a:moveTo>
                    <a:cubicBezTo>
                      <a:pt x="67" y="27"/>
                      <a:pt x="58" y="36"/>
                      <a:pt x="46" y="36"/>
                    </a:cubicBezTo>
                    <a:cubicBezTo>
                      <a:pt x="44" y="38"/>
                      <a:pt x="42" y="40"/>
                      <a:pt x="42" y="40"/>
                    </a:cubicBezTo>
                    <a:cubicBezTo>
                      <a:pt x="40" y="42"/>
                      <a:pt x="39" y="44"/>
                      <a:pt x="39" y="47"/>
                    </a:cubicBezTo>
                    <a:cubicBezTo>
                      <a:pt x="39" y="49"/>
                      <a:pt x="40" y="52"/>
                      <a:pt x="44" y="52"/>
                    </a:cubicBezTo>
                    <a:cubicBezTo>
                      <a:pt x="48" y="52"/>
                      <a:pt x="52" y="54"/>
                      <a:pt x="52" y="58"/>
                    </a:cubicBezTo>
                    <a:cubicBezTo>
                      <a:pt x="52" y="61"/>
                      <a:pt x="52" y="61"/>
                      <a:pt x="52" y="61"/>
                    </a:cubicBezTo>
                    <a:cubicBezTo>
                      <a:pt x="52" y="62"/>
                      <a:pt x="51" y="62"/>
                      <a:pt x="51" y="62"/>
                    </a:cubicBezTo>
                    <a:cubicBezTo>
                      <a:pt x="17" y="62"/>
                      <a:pt x="17" y="62"/>
                      <a:pt x="17" y="62"/>
                    </a:cubicBezTo>
                    <a:cubicBezTo>
                      <a:pt x="16" y="62"/>
                      <a:pt x="16" y="62"/>
                      <a:pt x="16" y="61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6" y="54"/>
                      <a:pt x="20" y="52"/>
                      <a:pt x="24" y="52"/>
                    </a:cubicBezTo>
                    <a:cubicBezTo>
                      <a:pt x="27" y="52"/>
                      <a:pt x="29" y="49"/>
                      <a:pt x="29" y="47"/>
                    </a:cubicBezTo>
                    <a:cubicBezTo>
                      <a:pt x="29" y="44"/>
                      <a:pt x="28" y="42"/>
                      <a:pt x="26" y="40"/>
                    </a:cubicBezTo>
                    <a:cubicBezTo>
                      <a:pt x="25" y="40"/>
                      <a:pt x="24" y="38"/>
                      <a:pt x="22" y="36"/>
                    </a:cubicBezTo>
                    <a:cubicBezTo>
                      <a:pt x="10" y="36"/>
                      <a:pt x="0" y="27"/>
                      <a:pt x="0" y="2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2"/>
                      <a:pt x="2" y="11"/>
                      <a:pt x="4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3"/>
                      <a:pt x="19" y="0"/>
                      <a:pt x="22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9" y="0"/>
                      <a:pt x="52" y="3"/>
                      <a:pt x="52" y="7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66" y="11"/>
                      <a:pt x="67" y="12"/>
                      <a:pt x="67" y="15"/>
                    </a:cubicBezTo>
                    <a:lnTo>
                      <a:pt x="67" y="20"/>
                    </a:lnTo>
                    <a:close/>
                    <a:moveTo>
                      <a:pt x="16" y="16"/>
                    </a:moveTo>
                    <a:cubicBezTo>
                      <a:pt x="6" y="16"/>
                      <a:pt x="6" y="16"/>
                      <a:pt x="6" y="16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4"/>
                      <a:pt x="11" y="29"/>
                      <a:pt x="19" y="31"/>
                    </a:cubicBezTo>
                    <a:cubicBezTo>
                      <a:pt x="17" y="27"/>
                      <a:pt x="16" y="22"/>
                      <a:pt x="16" y="16"/>
                    </a:cubicBezTo>
                    <a:close/>
                    <a:moveTo>
                      <a:pt x="62" y="16"/>
                    </a:moveTo>
                    <a:cubicBezTo>
                      <a:pt x="52" y="16"/>
                      <a:pt x="52" y="16"/>
                      <a:pt x="52" y="16"/>
                    </a:cubicBezTo>
                    <a:cubicBezTo>
                      <a:pt x="52" y="22"/>
                      <a:pt x="51" y="27"/>
                      <a:pt x="49" y="31"/>
                    </a:cubicBezTo>
                    <a:cubicBezTo>
                      <a:pt x="57" y="29"/>
                      <a:pt x="62" y="24"/>
                      <a:pt x="62" y="20"/>
                    </a:cubicBezTo>
                    <a:lnTo>
                      <a:pt x="62" y="1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27" name="Freeform 26"/>
            <p:cNvSpPr/>
            <p:nvPr/>
          </p:nvSpPr>
          <p:spPr>
            <a:xfrm>
              <a:off x="7044429" y="1510935"/>
              <a:ext cx="1142254" cy="114225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90000"/>
                </a:lnSpc>
                <a:spcAft>
                  <a:spcPct val="35000"/>
                </a:spcAft>
              </a:pPr>
              <a:endParaRPr lang="en-US" sz="5062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cxnSp>
        <p:nvCxnSpPr>
          <p:cNvPr id="30" name="Straight Connector 29"/>
          <p:cNvCxnSpPr/>
          <p:nvPr/>
        </p:nvCxnSpPr>
        <p:spPr>
          <a:xfrm>
            <a:off x="3129252" y="3367770"/>
            <a:ext cx="429650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5192698" y="3367770"/>
            <a:ext cx="429650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7270354" y="3367770"/>
            <a:ext cx="429650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9343453" y="3367770"/>
            <a:ext cx="429650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ounded Rectangle 33"/>
          <p:cNvSpPr/>
          <p:nvPr/>
        </p:nvSpPr>
        <p:spPr bwMode="auto">
          <a:xfrm>
            <a:off x="1679419" y="4618222"/>
            <a:ext cx="1273295" cy="428601"/>
          </a:xfrm>
          <a:prstGeom prst="roundRect">
            <a:avLst>
              <a:gd name="adj" fmla="val 47917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250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2010</a:t>
            </a:r>
          </a:p>
        </p:txBody>
      </p:sp>
      <p:sp>
        <p:nvSpPr>
          <p:cNvPr id="35" name="Rounded Rectangle 34"/>
          <p:cNvSpPr/>
          <p:nvPr/>
        </p:nvSpPr>
        <p:spPr bwMode="auto">
          <a:xfrm>
            <a:off x="3736073" y="4618222"/>
            <a:ext cx="1273295" cy="428601"/>
          </a:xfrm>
          <a:prstGeom prst="roundRect">
            <a:avLst>
              <a:gd name="adj" fmla="val 47917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250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2011</a:t>
            </a:r>
          </a:p>
        </p:txBody>
      </p:sp>
      <p:sp>
        <p:nvSpPr>
          <p:cNvPr id="36" name="Rounded Rectangle 35"/>
          <p:cNvSpPr/>
          <p:nvPr/>
        </p:nvSpPr>
        <p:spPr bwMode="auto">
          <a:xfrm>
            <a:off x="5830603" y="4618222"/>
            <a:ext cx="1273295" cy="428601"/>
          </a:xfrm>
          <a:prstGeom prst="roundRect">
            <a:avLst>
              <a:gd name="adj" fmla="val 47917"/>
            </a:avLst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250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2012</a:t>
            </a:r>
          </a:p>
        </p:txBody>
      </p:sp>
      <p:sp>
        <p:nvSpPr>
          <p:cNvPr id="37" name="Rounded Rectangle 36"/>
          <p:cNvSpPr/>
          <p:nvPr/>
        </p:nvSpPr>
        <p:spPr bwMode="auto">
          <a:xfrm>
            <a:off x="7882272" y="4618222"/>
            <a:ext cx="1273295" cy="428601"/>
          </a:xfrm>
          <a:prstGeom prst="roundRect">
            <a:avLst>
              <a:gd name="adj" fmla="val 47917"/>
            </a:avLst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25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2019</a:t>
            </a:r>
            <a:endParaRPr lang="en-US" sz="2250" b="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8" name="Rounded Rectangle 37"/>
          <p:cNvSpPr/>
          <p:nvPr/>
        </p:nvSpPr>
        <p:spPr bwMode="auto">
          <a:xfrm>
            <a:off x="9942318" y="4618222"/>
            <a:ext cx="1273295" cy="428601"/>
          </a:xfrm>
          <a:prstGeom prst="roundRect">
            <a:avLst>
              <a:gd name="adj" fmla="val 47917"/>
            </a:avLst>
          </a:pr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25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20XX</a:t>
            </a:r>
            <a:endParaRPr lang="en-US" sz="2250" b="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196897" y="5155686"/>
            <a:ext cx="2170497" cy="82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87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</a:p>
          <a:p>
            <a:pPr algn="ctr" defTabSz="1285829">
              <a:spcBef>
                <a:spcPct val="20000"/>
              </a:spcBef>
              <a:defRPr/>
            </a:pPr>
            <a:r>
              <a:rPr lang="en-US" sz="1406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available, but the majority 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257885" y="5155686"/>
            <a:ext cx="2170497" cy="82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87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</a:p>
          <a:p>
            <a:pPr algn="ctr" defTabSz="1285829">
              <a:spcBef>
                <a:spcPct val="20000"/>
              </a:spcBef>
              <a:defRPr/>
            </a:pPr>
            <a:r>
              <a:rPr lang="en-US" sz="1406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available, but the majority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318873" y="5155686"/>
            <a:ext cx="2170497" cy="82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87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</a:p>
          <a:p>
            <a:pPr algn="ctr" defTabSz="1285829">
              <a:spcBef>
                <a:spcPct val="20000"/>
              </a:spcBef>
              <a:defRPr/>
            </a:pPr>
            <a:r>
              <a:rPr lang="en-US" sz="1406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available, but the majority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379861" y="5155686"/>
            <a:ext cx="2170497" cy="82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87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</a:p>
          <a:p>
            <a:pPr algn="ctr" defTabSz="1285829">
              <a:spcBef>
                <a:spcPct val="20000"/>
              </a:spcBef>
              <a:defRPr/>
            </a:pPr>
            <a:r>
              <a:rPr lang="en-US" sz="1406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available, but the majority 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9440851" y="5155686"/>
            <a:ext cx="2170497" cy="82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87" b="1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</a:p>
          <a:p>
            <a:pPr algn="ctr" defTabSz="1285829">
              <a:spcBef>
                <a:spcPct val="20000"/>
              </a:spcBef>
              <a:defRPr/>
            </a:pPr>
            <a:r>
              <a:rPr lang="en-US" sz="1406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available, but the majority </a:t>
            </a:r>
          </a:p>
        </p:txBody>
      </p:sp>
      <p:sp>
        <p:nvSpPr>
          <p:cNvPr id="44" name="矩形 43"/>
          <p:cNvSpPr/>
          <p:nvPr/>
        </p:nvSpPr>
        <p:spPr>
          <a:xfrm>
            <a:off x="2487805" y="170708"/>
            <a:ext cx="10369889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059" y="170708"/>
            <a:ext cx="254111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288643" y="170708"/>
            <a:ext cx="67665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061" y="6998164"/>
            <a:ext cx="12856633" cy="90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9485249" y="17700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476905" y="192386"/>
            <a:ext cx="1906485" cy="55367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8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8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51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39" grpId="0"/>
      <p:bldP spid="40" grpId="0"/>
      <p:bldP spid="41" grpId="0"/>
      <p:bldP spid="42" grpId="0"/>
      <p:bldP spid="4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entagon 4"/>
          <p:cNvSpPr/>
          <p:nvPr/>
        </p:nvSpPr>
        <p:spPr>
          <a:xfrm>
            <a:off x="7101885" y="2577732"/>
            <a:ext cx="3455044" cy="980765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6" name="Parallelogram 5"/>
          <p:cNvSpPr/>
          <p:nvPr/>
        </p:nvSpPr>
        <p:spPr>
          <a:xfrm rot="5400000">
            <a:off x="7285965" y="2393473"/>
            <a:ext cx="1471148" cy="1839309"/>
          </a:xfrm>
          <a:prstGeom prst="parallelogram">
            <a:avLst>
              <a:gd name="adj" fmla="val 33167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15234" y="3068114"/>
            <a:ext cx="3025961" cy="98076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8" name="Parallelogram 7"/>
          <p:cNvSpPr/>
          <p:nvPr/>
        </p:nvSpPr>
        <p:spPr>
          <a:xfrm rot="5400000">
            <a:off x="6099314" y="2883857"/>
            <a:ext cx="1471148" cy="1839309"/>
          </a:xfrm>
          <a:prstGeom prst="parallelogram">
            <a:avLst>
              <a:gd name="adj" fmla="val 33167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728584" y="3558707"/>
            <a:ext cx="3025961" cy="98076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0" name="Parallelogram 9"/>
          <p:cNvSpPr/>
          <p:nvPr/>
        </p:nvSpPr>
        <p:spPr>
          <a:xfrm rot="5400000">
            <a:off x="4912662" y="3374239"/>
            <a:ext cx="1471148" cy="1839309"/>
          </a:xfrm>
          <a:prstGeom prst="parallelogram">
            <a:avLst>
              <a:gd name="adj" fmla="val 33167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541932" y="4047860"/>
            <a:ext cx="3025961" cy="98076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2" name="Parallelogram 11"/>
          <p:cNvSpPr/>
          <p:nvPr/>
        </p:nvSpPr>
        <p:spPr>
          <a:xfrm rot="5400000">
            <a:off x="3726012" y="3864622"/>
            <a:ext cx="1471148" cy="1839309"/>
          </a:xfrm>
          <a:prstGeom prst="parallelogram">
            <a:avLst>
              <a:gd name="adj" fmla="val 33167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355282" y="4559695"/>
            <a:ext cx="3025961" cy="9807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14" name="Group 21"/>
          <p:cNvGrpSpPr/>
          <p:nvPr/>
        </p:nvGrpSpPr>
        <p:grpSpPr>
          <a:xfrm>
            <a:off x="5675014" y="4276420"/>
            <a:ext cx="566548" cy="566548"/>
            <a:chOff x="8780463" y="1906588"/>
            <a:chExt cx="360363" cy="360363"/>
          </a:xfrm>
          <a:solidFill>
            <a:schemeClr val="bg1"/>
          </a:solidFill>
        </p:grpSpPr>
        <p:sp>
          <p:nvSpPr>
            <p:cNvPr id="15" name="Freeform 93"/>
            <p:cNvSpPr>
              <a:spLocks noEditPoints="1"/>
            </p:cNvSpPr>
            <p:nvPr/>
          </p:nvSpPr>
          <p:spPr bwMode="auto">
            <a:xfrm>
              <a:off x="8780463" y="1938338"/>
              <a:ext cx="328613" cy="328613"/>
            </a:xfrm>
            <a:custGeom>
              <a:avLst/>
              <a:gdLst/>
              <a:ahLst/>
              <a:cxnLst>
                <a:cxn ang="0">
                  <a:pos x="80" y="3"/>
                </a:cxn>
                <a:cxn ang="0">
                  <a:pos x="73" y="0"/>
                </a:cxn>
                <a:cxn ang="0">
                  <a:pos x="66" y="3"/>
                </a:cxn>
                <a:cxn ang="0">
                  <a:pos x="61" y="9"/>
                </a:cxn>
                <a:cxn ang="0">
                  <a:pos x="58" y="15"/>
                </a:cxn>
                <a:cxn ang="0">
                  <a:pos x="60" y="20"/>
                </a:cxn>
                <a:cxn ang="0">
                  <a:pos x="8" y="41"/>
                </a:cxn>
                <a:cxn ang="0">
                  <a:pos x="1" y="50"/>
                </a:cxn>
                <a:cxn ang="0">
                  <a:pos x="4" y="60"/>
                </a:cxn>
                <a:cxn ang="0">
                  <a:pos x="53" y="108"/>
                </a:cxn>
                <a:cxn ang="0">
                  <a:pos x="61" y="112"/>
                </a:cxn>
                <a:cxn ang="0">
                  <a:pos x="61" y="112"/>
                </a:cxn>
                <a:cxn ang="0">
                  <a:pos x="63" y="111"/>
                </a:cxn>
                <a:cxn ang="0">
                  <a:pos x="72" y="104"/>
                </a:cxn>
                <a:cxn ang="0">
                  <a:pos x="92" y="53"/>
                </a:cxn>
                <a:cxn ang="0">
                  <a:pos x="97" y="55"/>
                </a:cxn>
                <a:cxn ang="0">
                  <a:pos x="104" y="52"/>
                </a:cxn>
                <a:cxn ang="0">
                  <a:pos x="110" y="46"/>
                </a:cxn>
                <a:cxn ang="0">
                  <a:pos x="112" y="40"/>
                </a:cxn>
                <a:cxn ang="0">
                  <a:pos x="110" y="33"/>
                </a:cxn>
                <a:cxn ang="0">
                  <a:pos x="80" y="3"/>
                </a:cxn>
                <a:cxn ang="0">
                  <a:pos x="65" y="102"/>
                </a:cxn>
                <a:cxn ang="0">
                  <a:pos x="62" y="104"/>
                </a:cxn>
                <a:cxn ang="0">
                  <a:pos x="61" y="104"/>
                </a:cxn>
                <a:cxn ang="0">
                  <a:pos x="58" y="103"/>
                </a:cxn>
                <a:cxn ang="0">
                  <a:pos x="9" y="55"/>
                </a:cxn>
                <a:cxn ang="0">
                  <a:pos x="8" y="51"/>
                </a:cxn>
                <a:cxn ang="0">
                  <a:pos x="11" y="48"/>
                </a:cxn>
                <a:cxn ang="0">
                  <a:pos x="34" y="39"/>
                </a:cxn>
                <a:cxn ang="0">
                  <a:pos x="83" y="56"/>
                </a:cxn>
                <a:cxn ang="0">
                  <a:pos x="65" y="102"/>
                </a:cxn>
                <a:cxn ang="0">
                  <a:pos x="104" y="41"/>
                </a:cxn>
                <a:cxn ang="0">
                  <a:pos x="99" y="46"/>
                </a:cxn>
                <a:cxn ang="0">
                  <a:pos x="96" y="46"/>
                </a:cxn>
                <a:cxn ang="0">
                  <a:pos x="89" y="40"/>
                </a:cxn>
                <a:cxn ang="0">
                  <a:pos x="84" y="53"/>
                </a:cxn>
                <a:cxn ang="0">
                  <a:pos x="84" y="52"/>
                </a:cxn>
                <a:cxn ang="0">
                  <a:pos x="50" y="38"/>
                </a:cxn>
                <a:cxn ang="0">
                  <a:pos x="40" y="36"/>
                </a:cxn>
                <a:cxn ang="0">
                  <a:pos x="73" y="23"/>
                </a:cxn>
                <a:cxn ang="0">
                  <a:pos x="66" y="17"/>
                </a:cxn>
                <a:cxn ang="0">
                  <a:pos x="66" y="14"/>
                </a:cxn>
                <a:cxn ang="0">
                  <a:pos x="72" y="9"/>
                </a:cxn>
                <a:cxn ang="0">
                  <a:pos x="75" y="9"/>
                </a:cxn>
                <a:cxn ang="0">
                  <a:pos x="104" y="38"/>
                </a:cxn>
                <a:cxn ang="0">
                  <a:pos x="104" y="41"/>
                </a:cxn>
                <a:cxn ang="0">
                  <a:pos x="104" y="41"/>
                </a:cxn>
                <a:cxn ang="0">
                  <a:pos x="104" y="41"/>
                </a:cxn>
              </a:cxnLst>
              <a:rect l="0" t="0" r="r" b="b"/>
              <a:pathLst>
                <a:path w="112" h="112">
                  <a:moveTo>
                    <a:pt x="80" y="3"/>
                  </a:moveTo>
                  <a:cubicBezTo>
                    <a:pt x="78" y="1"/>
                    <a:pt x="76" y="0"/>
                    <a:pt x="73" y="0"/>
                  </a:cubicBezTo>
                  <a:cubicBezTo>
                    <a:pt x="71" y="0"/>
                    <a:pt x="68" y="1"/>
                    <a:pt x="66" y="3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59" y="10"/>
                    <a:pt x="58" y="13"/>
                    <a:pt x="58" y="15"/>
                  </a:cubicBezTo>
                  <a:cubicBezTo>
                    <a:pt x="58" y="17"/>
                    <a:pt x="59" y="19"/>
                    <a:pt x="60" y="2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4" y="43"/>
                    <a:pt x="2" y="46"/>
                    <a:pt x="1" y="50"/>
                  </a:cubicBezTo>
                  <a:cubicBezTo>
                    <a:pt x="0" y="53"/>
                    <a:pt x="1" y="57"/>
                    <a:pt x="4" y="60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55" y="110"/>
                    <a:pt x="58" y="112"/>
                    <a:pt x="61" y="112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2" y="112"/>
                    <a:pt x="63" y="112"/>
                    <a:pt x="63" y="111"/>
                  </a:cubicBezTo>
                  <a:cubicBezTo>
                    <a:pt x="67" y="111"/>
                    <a:pt x="70" y="108"/>
                    <a:pt x="72" y="104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94" y="54"/>
                    <a:pt x="95" y="55"/>
                    <a:pt x="97" y="55"/>
                  </a:cubicBezTo>
                  <a:cubicBezTo>
                    <a:pt x="100" y="55"/>
                    <a:pt x="102" y="54"/>
                    <a:pt x="104" y="52"/>
                  </a:cubicBezTo>
                  <a:cubicBezTo>
                    <a:pt x="110" y="46"/>
                    <a:pt x="110" y="46"/>
                    <a:pt x="110" y="46"/>
                  </a:cubicBezTo>
                  <a:cubicBezTo>
                    <a:pt x="111" y="45"/>
                    <a:pt x="112" y="42"/>
                    <a:pt x="112" y="40"/>
                  </a:cubicBezTo>
                  <a:cubicBezTo>
                    <a:pt x="112" y="37"/>
                    <a:pt x="111" y="35"/>
                    <a:pt x="110" y="33"/>
                  </a:cubicBezTo>
                  <a:lnTo>
                    <a:pt x="80" y="3"/>
                  </a:lnTo>
                  <a:close/>
                  <a:moveTo>
                    <a:pt x="65" y="102"/>
                  </a:moveTo>
                  <a:cubicBezTo>
                    <a:pt x="64" y="103"/>
                    <a:pt x="63" y="104"/>
                    <a:pt x="62" y="104"/>
                  </a:cubicBezTo>
                  <a:cubicBezTo>
                    <a:pt x="61" y="104"/>
                    <a:pt x="61" y="104"/>
                    <a:pt x="61" y="104"/>
                  </a:cubicBezTo>
                  <a:cubicBezTo>
                    <a:pt x="60" y="104"/>
                    <a:pt x="59" y="104"/>
                    <a:pt x="58" y="103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4"/>
                    <a:pt x="8" y="52"/>
                    <a:pt x="8" y="51"/>
                  </a:cubicBezTo>
                  <a:cubicBezTo>
                    <a:pt x="9" y="50"/>
                    <a:pt x="9" y="49"/>
                    <a:pt x="11" y="48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51" y="44"/>
                    <a:pt x="67" y="39"/>
                    <a:pt x="83" y="56"/>
                  </a:cubicBezTo>
                  <a:lnTo>
                    <a:pt x="65" y="102"/>
                  </a:lnTo>
                  <a:close/>
                  <a:moveTo>
                    <a:pt x="104" y="41"/>
                  </a:moveTo>
                  <a:cubicBezTo>
                    <a:pt x="99" y="46"/>
                    <a:pt x="99" y="46"/>
                    <a:pt x="99" y="46"/>
                  </a:cubicBezTo>
                  <a:cubicBezTo>
                    <a:pt x="98" y="47"/>
                    <a:pt x="97" y="47"/>
                    <a:pt x="96" y="46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4" y="53"/>
                    <a:pt x="84" y="53"/>
                    <a:pt x="84" y="53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73" y="41"/>
                    <a:pt x="61" y="39"/>
                    <a:pt x="50" y="38"/>
                  </a:cubicBezTo>
                  <a:cubicBezTo>
                    <a:pt x="47" y="38"/>
                    <a:pt x="44" y="37"/>
                    <a:pt x="40" y="36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6"/>
                    <a:pt x="66" y="15"/>
                    <a:pt x="66" y="14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73" y="8"/>
                    <a:pt x="74" y="8"/>
                    <a:pt x="75" y="9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05" y="39"/>
                    <a:pt x="105" y="40"/>
                    <a:pt x="104" y="41"/>
                  </a:cubicBezTo>
                  <a:close/>
                  <a:moveTo>
                    <a:pt x="104" y="41"/>
                  </a:moveTo>
                  <a:cubicBezTo>
                    <a:pt x="104" y="41"/>
                    <a:pt x="104" y="41"/>
                    <a:pt x="104" y="4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6" name="Freeform 94"/>
            <p:cNvSpPr>
              <a:spLocks noEditPoints="1"/>
            </p:cNvSpPr>
            <p:nvPr/>
          </p:nvSpPr>
          <p:spPr bwMode="auto">
            <a:xfrm>
              <a:off x="8939213" y="2084388"/>
              <a:ext cx="55563" cy="57150"/>
            </a:xfrm>
            <a:custGeom>
              <a:avLst/>
              <a:gdLst/>
              <a:ahLst/>
              <a:cxnLst>
                <a:cxn ang="0">
                  <a:pos x="10" y="19"/>
                </a:cxn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10" y="19"/>
                </a:cxn>
                <a:cxn ang="0">
                  <a:pos x="10" y="4"/>
                </a:cxn>
                <a:cxn ang="0">
                  <a:pos x="16" y="10"/>
                </a:cxn>
                <a:cxn ang="0">
                  <a:pos x="10" y="16"/>
                </a:cxn>
                <a:cxn ang="0">
                  <a:pos x="4" y="1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9" h="19">
                  <a:moveTo>
                    <a:pt x="10" y="19"/>
                  </a:moveTo>
                  <a:cubicBezTo>
                    <a:pt x="15" y="19"/>
                    <a:pt x="19" y="15"/>
                    <a:pt x="19" y="10"/>
                  </a:cubicBezTo>
                  <a:cubicBezTo>
                    <a:pt x="19" y="5"/>
                    <a:pt x="15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  <a:moveTo>
                    <a:pt x="10" y="4"/>
                  </a:moveTo>
                  <a:cubicBezTo>
                    <a:pt x="10" y="4"/>
                    <a:pt x="10" y="4"/>
                    <a:pt x="10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7" name="Freeform 95"/>
            <p:cNvSpPr>
              <a:spLocks noEditPoints="1"/>
            </p:cNvSpPr>
            <p:nvPr/>
          </p:nvSpPr>
          <p:spPr bwMode="auto">
            <a:xfrm>
              <a:off x="9085263" y="1906588"/>
              <a:ext cx="55563" cy="5556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9"/>
                </a:cxn>
                <a:cxn ang="0">
                  <a:pos x="10" y="19"/>
                </a:cxn>
                <a:cxn ang="0">
                  <a:pos x="19" y="9"/>
                </a:cxn>
                <a:cxn ang="0">
                  <a:pos x="10" y="0"/>
                </a:cxn>
                <a:cxn ang="0">
                  <a:pos x="10" y="15"/>
                </a:cxn>
                <a:cxn ang="0">
                  <a:pos x="4" y="9"/>
                </a:cxn>
                <a:cxn ang="0">
                  <a:pos x="10" y="4"/>
                </a:cxn>
                <a:cxn ang="0">
                  <a:pos x="16" y="9"/>
                </a:cxn>
                <a:cxn ang="0">
                  <a:pos x="10" y="15"/>
                </a:cxn>
                <a:cxn ang="0">
                  <a:pos x="10" y="15"/>
                </a:cxn>
                <a:cxn ang="0">
                  <a:pos x="10" y="15"/>
                </a:cxn>
              </a:cxnLst>
              <a:rect l="0" t="0" r="r" b="b"/>
              <a:pathLst>
                <a:path w="19" h="19">
                  <a:moveTo>
                    <a:pt x="10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15" y="19"/>
                    <a:pt x="19" y="15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close/>
                  <a:moveTo>
                    <a:pt x="10" y="15"/>
                  </a:moveTo>
                  <a:cubicBezTo>
                    <a:pt x="7" y="15"/>
                    <a:pt x="4" y="13"/>
                    <a:pt x="4" y="9"/>
                  </a:cubicBezTo>
                  <a:cubicBezTo>
                    <a:pt x="4" y="6"/>
                    <a:pt x="7" y="4"/>
                    <a:pt x="10" y="4"/>
                  </a:cubicBezTo>
                  <a:cubicBezTo>
                    <a:pt x="13" y="4"/>
                    <a:pt x="16" y="6"/>
                    <a:pt x="16" y="9"/>
                  </a:cubicBezTo>
                  <a:cubicBezTo>
                    <a:pt x="16" y="13"/>
                    <a:pt x="13" y="15"/>
                    <a:pt x="10" y="15"/>
                  </a:cubicBezTo>
                  <a:close/>
                  <a:moveTo>
                    <a:pt x="10" y="15"/>
                  </a:moveTo>
                  <a:cubicBezTo>
                    <a:pt x="10" y="15"/>
                    <a:pt x="10" y="15"/>
                    <a:pt x="10" y="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8" name="Freeform 96"/>
            <p:cNvSpPr>
              <a:spLocks noEditPoints="1"/>
            </p:cNvSpPr>
            <p:nvPr/>
          </p:nvSpPr>
          <p:spPr bwMode="auto">
            <a:xfrm>
              <a:off x="8872538" y="2073276"/>
              <a:ext cx="46038" cy="4762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8" y="0"/>
                </a:cxn>
                <a:cxn ang="0">
                  <a:pos x="0" y="8"/>
                </a:cxn>
                <a:cxn ang="0">
                  <a:pos x="8" y="4"/>
                </a:cxn>
                <a:cxn ang="0">
                  <a:pos x="12" y="8"/>
                </a:cxn>
                <a:cxn ang="0">
                  <a:pos x="8" y="12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9" name="Freeform 97"/>
            <p:cNvSpPr>
              <a:spLocks noEditPoints="1"/>
            </p:cNvSpPr>
            <p:nvPr/>
          </p:nvSpPr>
          <p:spPr bwMode="auto">
            <a:xfrm>
              <a:off x="8918575" y="2152651"/>
              <a:ext cx="20638" cy="23813"/>
            </a:xfrm>
            <a:custGeom>
              <a:avLst/>
              <a:gdLst/>
              <a:ahLst/>
              <a:cxnLst>
                <a:cxn ang="0">
                  <a:pos x="7" y="4"/>
                </a:cxn>
                <a:cxn ang="0">
                  <a:pos x="3" y="8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7" y="4"/>
                </a:cxn>
                <a:cxn ang="0">
                  <a:pos x="7" y="4"/>
                </a:cxn>
                <a:cxn ang="0">
                  <a:pos x="7" y="4"/>
                </a:cxn>
              </a:cxnLst>
              <a:rect l="0" t="0" r="r" b="b"/>
              <a:pathLst>
                <a:path w="7" h="8">
                  <a:moveTo>
                    <a:pt x="7" y="4"/>
                  </a:moveTo>
                  <a:cubicBezTo>
                    <a:pt x="7" y="6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6" y="0"/>
                    <a:pt x="7" y="2"/>
                    <a:pt x="7" y="4"/>
                  </a:cubicBezTo>
                  <a:close/>
                  <a:moveTo>
                    <a:pt x="7" y="4"/>
                  </a:moveTo>
                  <a:cubicBezTo>
                    <a:pt x="7" y="4"/>
                    <a:pt x="7" y="4"/>
                    <a:pt x="7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0" name="Freeform 98"/>
            <p:cNvSpPr>
              <a:spLocks noEditPoints="1"/>
            </p:cNvSpPr>
            <p:nvPr/>
          </p:nvSpPr>
          <p:spPr bwMode="auto">
            <a:xfrm>
              <a:off x="9096375" y="1985963"/>
              <a:ext cx="23813" cy="2063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4" y="7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8" h="7">
                  <a:moveTo>
                    <a:pt x="8" y="4"/>
                  </a:moveTo>
                  <a:cubicBezTo>
                    <a:pt x="8" y="6"/>
                    <a:pt x="6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8" y="4"/>
                  </a:cubicBez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21" name="Freeform 131"/>
          <p:cNvSpPr>
            <a:spLocks noEditPoints="1"/>
          </p:cNvSpPr>
          <p:nvPr/>
        </p:nvSpPr>
        <p:spPr bwMode="auto">
          <a:xfrm>
            <a:off x="6987917" y="3803509"/>
            <a:ext cx="566548" cy="531606"/>
          </a:xfrm>
          <a:custGeom>
            <a:avLst/>
            <a:gdLst/>
            <a:ahLst/>
            <a:cxnLst>
              <a:cxn ang="0">
                <a:pos x="111" y="0"/>
              </a:cxn>
              <a:cxn ang="0">
                <a:pos x="12" y="0"/>
              </a:cxn>
              <a:cxn ang="0">
                <a:pos x="0" y="12"/>
              </a:cxn>
              <a:cxn ang="0">
                <a:pos x="0" y="88"/>
              </a:cxn>
              <a:cxn ang="0">
                <a:pos x="12" y="100"/>
              </a:cxn>
              <a:cxn ang="0">
                <a:pos x="50" y="100"/>
              </a:cxn>
              <a:cxn ang="0">
                <a:pos x="50" y="104"/>
              </a:cxn>
              <a:cxn ang="0">
                <a:pos x="26" y="108"/>
              </a:cxn>
              <a:cxn ang="0">
                <a:pos x="23" y="111"/>
              </a:cxn>
              <a:cxn ang="0">
                <a:pos x="27" y="115"/>
              </a:cxn>
              <a:cxn ang="0">
                <a:pos x="96" y="115"/>
              </a:cxn>
              <a:cxn ang="0">
                <a:pos x="100" y="111"/>
              </a:cxn>
              <a:cxn ang="0">
                <a:pos x="97" y="108"/>
              </a:cxn>
              <a:cxn ang="0">
                <a:pos x="73" y="104"/>
              </a:cxn>
              <a:cxn ang="0">
                <a:pos x="73" y="100"/>
              </a:cxn>
              <a:cxn ang="0">
                <a:pos x="111" y="100"/>
              </a:cxn>
              <a:cxn ang="0">
                <a:pos x="123" y="88"/>
              </a:cxn>
              <a:cxn ang="0">
                <a:pos x="123" y="12"/>
              </a:cxn>
              <a:cxn ang="0">
                <a:pos x="111" y="0"/>
              </a:cxn>
              <a:cxn ang="0">
                <a:pos x="115" y="88"/>
              </a:cxn>
              <a:cxn ang="0">
                <a:pos x="111" y="92"/>
              </a:cxn>
              <a:cxn ang="0">
                <a:pos x="12" y="92"/>
              </a:cxn>
              <a:cxn ang="0">
                <a:pos x="8" y="88"/>
              </a:cxn>
              <a:cxn ang="0">
                <a:pos x="8" y="12"/>
              </a:cxn>
              <a:cxn ang="0">
                <a:pos x="12" y="8"/>
              </a:cxn>
              <a:cxn ang="0">
                <a:pos x="111" y="8"/>
              </a:cxn>
              <a:cxn ang="0">
                <a:pos x="115" y="12"/>
              </a:cxn>
              <a:cxn ang="0">
                <a:pos x="115" y="88"/>
              </a:cxn>
              <a:cxn ang="0">
                <a:pos x="104" y="15"/>
              </a:cxn>
              <a:cxn ang="0">
                <a:pos x="19" y="15"/>
              </a:cxn>
              <a:cxn ang="0">
                <a:pos x="16" y="19"/>
              </a:cxn>
              <a:cxn ang="0">
                <a:pos x="16" y="73"/>
              </a:cxn>
              <a:cxn ang="0">
                <a:pos x="19" y="77"/>
              </a:cxn>
              <a:cxn ang="0">
                <a:pos x="104" y="77"/>
              </a:cxn>
              <a:cxn ang="0">
                <a:pos x="108" y="73"/>
              </a:cxn>
              <a:cxn ang="0">
                <a:pos x="108" y="19"/>
              </a:cxn>
              <a:cxn ang="0">
                <a:pos x="104" y="15"/>
              </a:cxn>
              <a:cxn ang="0">
                <a:pos x="104" y="73"/>
              </a:cxn>
              <a:cxn ang="0">
                <a:pos x="19" y="73"/>
              </a:cxn>
              <a:cxn ang="0">
                <a:pos x="19" y="19"/>
              </a:cxn>
              <a:cxn ang="0">
                <a:pos x="104" y="19"/>
              </a:cxn>
              <a:cxn ang="0">
                <a:pos x="104" y="73"/>
              </a:cxn>
              <a:cxn ang="0">
                <a:pos x="104" y="73"/>
              </a:cxn>
              <a:cxn ang="0">
                <a:pos x="104" y="73"/>
              </a:cxn>
            </a:cxnLst>
            <a:rect l="0" t="0" r="r" b="b"/>
            <a:pathLst>
              <a:path w="123" h="115">
                <a:moveTo>
                  <a:pt x="111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5"/>
                  <a:pt x="5" y="100"/>
                  <a:pt x="12" y="100"/>
                </a:cubicBezTo>
                <a:cubicBezTo>
                  <a:pt x="50" y="100"/>
                  <a:pt x="50" y="100"/>
                  <a:pt x="50" y="100"/>
                </a:cubicBezTo>
                <a:cubicBezTo>
                  <a:pt x="50" y="104"/>
                  <a:pt x="50" y="104"/>
                  <a:pt x="50" y="104"/>
                </a:cubicBezTo>
                <a:cubicBezTo>
                  <a:pt x="26" y="108"/>
                  <a:pt x="26" y="108"/>
                  <a:pt x="26" y="108"/>
                </a:cubicBezTo>
                <a:cubicBezTo>
                  <a:pt x="24" y="108"/>
                  <a:pt x="23" y="109"/>
                  <a:pt x="23" y="111"/>
                </a:cubicBezTo>
                <a:cubicBezTo>
                  <a:pt x="23" y="113"/>
                  <a:pt x="25" y="115"/>
                  <a:pt x="27" y="115"/>
                </a:cubicBezTo>
                <a:cubicBezTo>
                  <a:pt x="96" y="115"/>
                  <a:pt x="96" y="115"/>
                  <a:pt x="96" y="115"/>
                </a:cubicBezTo>
                <a:cubicBezTo>
                  <a:pt x="98" y="115"/>
                  <a:pt x="100" y="113"/>
                  <a:pt x="100" y="111"/>
                </a:cubicBezTo>
                <a:cubicBezTo>
                  <a:pt x="100" y="109"/>
                  <a:pt x="99" y="108"/>
                  <a:pt x="97" y="108"/>
                </a:cubicBezTo>
                <a:cubicBezTo>
                  <a:pt x="73" y="104"/>
                  <a:pt x="73" y="104"/>
                  <a:pt x="73" y="104"/>
                </a:cubicBezTo>
                <a:cubicBezTo>
                  <a:pt x="73" y="100"/>
                  <a:pt x="73" y="100"/>
                  <a:pt x="73" y="100"/>
                </a:cubicBezTo>
                <a:cubicBezTo>
                  <a:pt x="111" y="100"/>
                  <a:pt x="111" y="100"/>
                  <a:pt x="111" y="100"/>
                </a:cubicBezTo>
                <a:cubicBezTo>
                  <a:pt x="118" y="100"/>
                  <a:pt x="123" y="95"/>
                  <a:pt x="123" y="88"/>
                </a:cubicBezTo>
                <a:cubicBezTo>
                  <a:pt x="123" y="12"/>
                  <a:pt x="123" y="12"/>
                  <a:pt x="123" y="12"/>
                </a:cubicBezTo>
                <a:cubicBezTo>
                  <a:pt x="123" y="5"/>
                  <a:pt x="118" y="0"/>
                  <a:pt x="111" y="0"/>
                </a:cubicBezTo>
                <a:close/>
                <a:moveTo>
                  <a:pt x="115" y="88"/>
                </a:moveTo>
                <a:cubicBezTo>
                  <a:pt x="115" y="90"/>
                  <a:pt x="114" y="92"/>
                  <a:pt x="111" y="92"/>
                </a:cubicBezTo>
                <a:cubicBezTo>
                  <a:pt x="12" y="92"/>
                  <a:pt x="12" y="92"/>
                  <a:pt x="12" y="92"/>
                </a:cubicBezTo>
                <a:cubicBezTo>
                  <a:pt x="10" y="92"/>
                  <a:pt x="8" y="90"/>
                  <a:pt x="8" y="88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9"/>
                  <a:pt x="10" y="8"/>
                  <a:pt x="12" y="8"/>
                </a:cubicBezTo>
                <a:cubicBezTo>
                  <a:pt x="111" y="8"/>
                  <a:pt x="111" y="8"/>
                  <a:pt x="111" y="8"/>
                </a:cubicBezTo>
                <a:cubicBezTo>
                  <a:pt x="114" y="8"/>
                  <a:pt x="115" y="9"/>
                  <a:pt x="115" y="12"/>
                </a:cubicBezTo>
                <a:lnTo>
                  <a:pt x="115" y="88"/>
                </a:lnTo>
                <a:close/>
                <a:moveTo>
                  <a:pt x="104" y="15"/>
                </a:moveTo>
                <a:cubicBezTo>
                  <a:pt x="19" y="15"/>
                  <a:pt x="19" y="15"/>
                  <a:pt x="19" y="15"/>
                </a:cubicBezTo>
                <a:cubicBezTo>
                  <a:pt x="17" y="15"/>
                  <a:pt x="16" y="17"/>
                  <a:pt x="16" y="19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75"/>
                  <a:pt x="17" y="77"/>
                  <a:pt x="19" y="77"/>
                </a:cubicBezTo>
                <a:cubicBezTo>
                  <a:pt x="104" y="77"/>
                  <a:pt x="104" y="77"/>
                  <a:pt x="104" y="77"/>
                </a:cubicBezTo>
                <a:cubicBezTo>
                  <a:pt x="106" y="77"/>
                  <a:pt x="108" y="75"/>
                  <a:pt x="108" y="73"/>
                </a:cubicBezTo>
                <a:cubicBezTo>
                  <a:pt x="108" y="19"/>
                  <a:pt x="108" y="19"/>
                  <a:pt x="108" y="19"/>
                </a:cubicBezTo>
                <a:cubicBezTo>
                  <a:pt x="108" y="17"/>
                  <a:pt x="106" y="15"/>
                  <a:pt x="104" y="15"/>
                </a:cubicBezTo>
                <a:close/>
                <a:moveTo>
                  <a:pt x="104" y="73"/>
                </a:moveTo>
                <a:cubicBezTo>
                  <a:pt x="19" y="73"/>
                  <a:pt x="19" y="73"/>
                  <a:pt x="19" y="73"/>
                </a:cubicBezTo>
                <a:cubicBezTo>
                  <a:pt x="19" y="19"/>
                  <a:pt x="19" y="19"/>
                  <a:pt x="19" y="19"/>
                </a:cubicBezTo>
                <a:cubicBezTo>
                  <a:pt x="104" y="19"/>
                  <a:pt x="104" y="19"/>
                  <a:pt x="104" y="19"/>
                </a:cubicBezTo>
                <a:lnTo>
                  <a:pt x="104" y="73"/>
                </a:lnTo>
                <a:close/>
                <a:moveTo>
                  <a:pt x="104" y="73"/>
                </a:moveTo>
                <a:cubicBezTo>
                  <a:pt x="104" y="73"/>
                  <a:pt x="104" y="73"/>
                  <a:pt x="104" y="73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22" name="Group 32"/>
          <p:cNvGrpSpPr/>
          <p:nvPr/>
        </p:nvGrpSpPr>
        <p:grpSpPr>
          <a:xfrm>
            <a:off x="8127442" y="3313127"/>
            <a:ext cx="566548" cy="531606"/>
            <a:chOff x="6373813" y="2717801"/>
            <a:chExt cx="360363" cy="338138"/>
          </a:xfrm>
          <a:solidFill>
            <a:schemeClr val="bg1"/>
          </a:solidFill>
        </p:grpSpPr>
        <p:sp>
          <p:nvSpPr>
            <p:cNvPr id="23" name="Freeform 132"/>
            <p:cNvSpPr>
              <a:spLocks noEditPoints="1"/>
            </p:cNvSpPr>
            <p:nvPr/>
          </p:nvSpPr>
          <p:spPr bwMode="auto">
            <a:xfrm>
              <a:off x="6373813" y="2717801"/>
              <a:ext cx="360363" cy="338138"/>
            </a:xfrm>
            <a:custGeom>
              <a:avLst/>
              <a:gdLst/>
              <a:ahLst/>
              <a:cxnLst>
                <a:cxn ang="0">
                  <a:pos x="121" y="25"/>
                </a:cxn>
                <a:cxn ang="0">
                  <a:pos x="98" y="2"/>
                </a:cxn>
                <a:cxn ang="0">
                  <a:pos x="92" y="0"/>
                </a:cxn>
                <a:cxn ang="0">
                  <a:pos x="12" y="0"/>
                </a:cxn>
                <a:cxn ang="0">
                  <a:pos x="0" y="11"/>
                </a:cxn>
                <a:cxn ang="0">
                  <a:pos x="0" y="104"/>
                </a:cxn>
                <a:cxn ang="0">
                  <a:pos x="12" y="115"/>
                </a:cxn>
                <a:cxn ang="0">
                  <a:pos x="111" y="115"/>
                </a:cxn>
                <a:cxn ang="0">
                  <a:pos x="123" y="104"/>
                </a:cxn>
                <a:cxn ang="0">
                  <a:pos x="123" y="31"/>
                </a:cxn>
                <a:cxn ang="0">
                  <a:pos x="121" y="25"/>
                </a:cxn>
                <a:cxn ang="0">
                  <a:pos x="115" y="104"/>
                </a:cxn>
                <a:cxn ang="0">
                  <a:pos x="111" y="107"/>
                </a:cxn>
                <a:cxn ang="0">
                  <a:pos x="12" y="107"/>
                </a:cxn>
                <a:cxn ang="0">
                  <a:pos x="8" y="104"/>
                </a:cxn>
                <a:cxn ang="0">
                  <a:pos x="8" y="11"/>
                </a:cxn>
                <a:cxn ang="0">
                  <a:pos x="12" y="8"/>
                </a:cxn>
                <a:cxn ang="0">
                  <a:pos x="88" y="8"/>
                </a:cxn>
                <a:cxn ang="0">
                  <a:pos x="88" y="23"/>
                </a:cxn>
                <a:cxn ang="0">
                  <a:pos x="100" y="35"/>
                </a:cxn>
                <a:cxn ang="0">
                  <a:pos x="115" y="35"/>
                </a:cxn>
                <a:cxn ang="0">
                  <a:pos x="115" y="104"/>
                </a:cxn>
                <a:cxn ang="0">
                  <a:pos x="104" y="31"/>
                </a:cxn>
                <a:cxn ang="0">
                  <a:pos x="100" y="31"/>
                </a:cxn>
                <a:cxn ang="0">
                  <a:pos x="92" y="23"/>
                </a:cxn>
                <a:cxn ang="0">
                  <a:pos x="92" y="8"/>
                </a:cxn>
                <a:cxn ang="0">
                  <a:pos x="115" y="31"/>
                </a:cxn>
                <a:cxn ang="0">
                  <a:pos x="104" y="31"/>
                </a:cxn>
                <a:cxn ang="0">
                  <a:pos x="104" y="31"/>
                </a:cxn>
                <a:cxn ang="0">
                  <a:pos x="104" y="31"/>
                </a:cxn>
              </a:cxnLst>
              <a:rect l="0" t="0" r="r" b="b"/>
              <a:pathLst>
                <a:path w="123" h="115">
                  <a:moveTo>
                    <a:pt x="121" y="25"/>
                  </a:moveTo>
                  <a:cubicBezTo>
                    <a:pt x="98" y="2"/>
                    <a:pt x="98" y="2"/>
                    <a:pt x="98" y="2"/>
                  </a:cubicBezTo>
                  <a:cubicBezTo>
                    <a:pt x="96" y="1"/>
                    <a:pt x="94" y="0"/>
                    <a:pt x="9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10"/>
                    <a:pt x="5" y="115"/>
                    <a:pt x="12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8" y="115"/>
                    <a:pt x="123" y="110"/>
                    <a:pt x="123" y="104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3" y="29"/>
                    <a:pt x="122" y="27"/>
                    <a:pt x="121" y="25"/>
                  </a:cubicBezTo>
                  <a:close/>
                  <a:moveTo>
                    <a:pt x="115" y="104"/>
                  </a:moveTo>
                  <a:cubicBezTo>
                    <a:pt x="115" y="106"/>
                    <a:pt x="113" y="107"/>
                    <a:pt x="111" y="107"/>
                  </a:cubicBezTo>
                  <a:cubicBezTo>
                    <a:pt x="12" y="107"/>
                    <a:pt x="12" y="107"/>
                    <a:pt x="12" y="107"/>
                  </a:cubicBezTo>
                  <a:cubicBezTo>
                    <a:pt x="9" y="107"/>
                    <a:pt x="8" y="106"/>
                    <a:pt x="8" y="104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2" y="8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9"/>
                    <a:pt x="93" y="35"/>
                    <a:pt x="100" y="35"/>
                  </a:cubicBezTo>
                  <a:cubicBezTo>
                    <a:pt x="115" y="35"/>
                    <a:pt x="115" y="35"/>
                    <a:pt x="115" y="35"/>
                  </a:cubicBezTo>
                  <a:lnTo>
                    <a:pt x="115" y="104"/>
                  </a:lnTo>
                  <a:close/>
                  <a:moveTo>
                    <a:pt x="104" y="31"/>
                  </a:moveTo>
                  <a:cubicBezTo>
                    <a:pt x="100" y="31"/>
                    <a:pt x="100" y="31"/>
                    <a:pt x="100" y="31"/>
                  </a:cubicBezTo>
                  <a:cubicBezTo>
                    <a:pt x="96" y="31"/>
                    <a:pt x="92" y="27"/>
                    <a:pt x="92" y="23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115" y="31"/>
                    <a:pt x="115" y="31"/>
                    <a:pt x="115" y="31"/>
                  </a:cubicBezTo>
                  <a:lnTo>
                    <a:pt x="104" y="31"/>
                  </a:lnTo>
                  <a:close/>
                  <a:moveTo>
                    <a:pt x="104" y="31"/>
                  </a:moveTo>
                  <a:cubicBezTo>
                    <a:pt x="104" y="31"/>
                    <a:pt x="104" y="31"/>
                    <a:pt x="104" y="3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4" name="Freeform 133"/>
            <p:cNvSpPr>
              <a:spLocks noEditPoints="1"/>
            </p:cNvSpPr>
            <p:nvPr/>
          </p:nvSpPr>
          <p:spPr bwMode="auto">
            <a:xfrm>
              <a:off x="6543675" y="2786063"/>
              <a:ext cx="66675" cy="11113"/>
            </a:xfrm>
            <a:custGeom>
              <a:avLst/>
              <a:gdLst/>
              <a:ahLst/>
              <a:cxnLst>
                <a:cxn ang="0">
                  <a:pos x="1" y="4"/>
                </a:cxn>
                <a:cxn ang="0">
                  <a:pos x="21" y="4"/>
                </a:cxn>
                <a:cxn ang="0">
                  <a:pos x="23" y="2"/>
                </a:cxn>
                <a:cxn ang="0">
                  <a:pos x="2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1" y="4"/>
                </a:cxn>
              </a:cxnLst>
              <a:rect l="0" t="0" r="r" b="b"/>
              <a:pathLst>
                <a:path w="23" h="4">
                  <a:moveTo>
                    <a:pt x="1" y="4"/>
                  </a:moveTo>
                  <a:cubicBezTo>
                    <a:pt x="21" y="4"/>
                    <a:pt x="21" y="4"/>
                    <a:pt x="21" y="4"/>
                  </a:cubicBezTo>
                  <a:cubicBezTo>
                    <a:pt x="22" y="4"/>
                    <a:pt x="23" y="3"/>
                    <a:pt x="23" y="2"/>
                  </a:cubicBezTo>
                  <a:cubicBezTo>
                    <a:pt x="23" y="1"/>
                    <a:pt x="22" y="0"/>
                    <a:pt x="2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lose/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5" name="Freeform 134"/>
            <p:cNvSpPr>
              <a:spLocks noEditPoints="1"/>
            </p:cNvSpPr>
            <p:nvPr/>
          </p:nvSpPr>
          <p:spPr bwMode="auto">
            <a:xfrm>
              <a:off x="6543675" y="2820988"/>
              <a:ext cx="66675" cy="9525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21" y="3"/>
                </a:cxn>
                <a:cxn ang="0">
                  <a:pos x="23" y="1"/>
                </a:cxn>
                <a:cxn ang="0">
                  <a:pos x="2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1" y="3"/>
                </a:cxn>
                <a:cxn ang="0">
                  <a:pos x="1" y="3"/>
                </a:cxn>
                <a:cxn ang="0">
                  <a:pos x="1" y="3"/>
                </a:cxn>
              </a:cxnLst>
              <a:rect l="0" t="0" r="r" b="b"/>
              <a:pathLst>
                <a:path w="23" h="3">
                  <a:moveTo>
                    <a:pt x="1" y="3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22" y="3"/>
                    <a:pt x="23" y="2"/>
                    <a:pt x="23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lose/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6" name="Freeform 135"/>
            <p:cNvSpPr>
              <a:spLocks noEditPoints="1"/>
            </p:cNvSpPr>
            <p:nvPr/>
          </p:nvSpPr>
          <p:spPr bwMode="auto">
            <a:xfrm>
              <a:off x="6543675" y="2852738"/>
              <a:ext cx="142875" cy="1270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4"/>
                </a:cxn>
                <a:cxn ang="0">
                  <a:pos x="48" y="4"/>
                </a:cxn>
                <a:cxn ang="0">
                  <a:pos x="49" y="2"/>
                </a:cxn>
                <a:cxn ang="0">
                  <a:pos x="48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49" h="4">
                  <a:moveTo>
                    <a:pt x="0" y="2"/>
                  </a:moveTo>
                  <a:cubicBezTo>
                    <a:pt x="0" y="3"/>
                    <a:pt x="0" y="4"/>
                    <a:pt x="1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9" y="4"/>
                    <a:pt x="49" y="3"/>
                    <a:pt x="49" y="2"/>
                  </a:cubicBezTo>
                  <a:cubicBezTo>
                    <a:pt x="49" y="1"/>
                    <a:pt x="49" y="0"/>
                    <a:pt x="4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lose/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7" name="Freeform 136"/>
            <p:cNvSpPr>
              <a:spLocks noEditPoints="1"/>
            </p:cNvSpPr>
            <p:nvPr/>
          </p:nvSpPr>
          <p:spPr bwMode="auto">
            <a:xfrm>
              <a:off x="6418263" y="2921001"/>
              <a:ext cx="268288" cy="11113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91" y="4"/>
                </a:cxn>
                <a:cxn ang="0">
                  <a:pos x="92" y="2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4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92" y="4"/>
                    <a:pt x="92" y="3"/>
                    <a:pt x="92" y="2"/>
                  </a:cubicBezTo>
                  <a:cubicBezTo>
                    <a:pt x="92" y="1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8" name="Freeform 137"/>
            <p:cNvSpPr>
              <a:spLocks noEditPoints="1"/>
            </p:cNvSpPr>
            <p:nvPr/>
          </p:nvSpPr>
          <p:spPr bwMode="auto">
            <a:xfrm>
              <a:off x="6418263" y="2955926"/>
              <a:ext cx="268288" cy="9525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2" y="3"/>
                </a:cxn>
                <a:cxn ang="0">
                  <a:pos x="91" y="3"/>
                </a:cxn>
                <a:cxn ang="0">
                  <a:pos x="92" y="1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3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2" y="3"/>
                    <a:pt x="92" y="3"/>
                    <a:pt x="92" y="1"/>
                  </a:cubicBezTo>
                  <a:cubicBezTo>
                    <a:pt x="92" y="0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9" name="Freeform 138"/>
            <p:cNvSpPr>
              <a:spLocks noEditPoints="1"/>
            </p:cNvSpPr>
            <p:nvPr/>
          </p:nvSpPr>
          <p:spPr bwMode="auto">
            <a:xfrm>
              <a:off x="6418263" y="2987676"/>
              <a:ext cx="268288" cy="12700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91" y="4"/>
                </a:cxn>
                <a:cxn ang="0">
                  <a:pos x="92" y="2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4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92" y="4"/>
                    <a:pt x="92" y="3"/>
                    <a:pt x="92" y="2"/>
                  </a:cubicBezTo>
                  <a:cubicBezTo>
                    <a:pt x="92" y="1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0" name="Freeform 139"/>
            <p:cNvSpPr>
              <a:spLocks noEditPoints="1"/>
            </p:cNvSpPr>
            <p:nvPr/>
          </p:nvSpPr>
          <p:spPr bwMode="auto">
            <a:xfrm>
              <a:off x="6418263" y="2889251"/>
              <a:ext cx="268288" cy="7938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2" y="3"/>
                </a:cxn>
                <a:cxn ang="0">
                  <a:pos x="91" y="3"/>
                </a:cxn>
                <a:cxn ang="0">
                  <a:pos x="92" y="1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3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2" y="3"/>
                    <a:pt x="92" y="3"/>
                    <a:pt x="92" y="1"/>
                  </a:cubicBezTo>
                  <a:cubicBezTo>
                    <a:pt x="92" y="0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1" name="Freeform 140"/>
            <p:cNvSpPr>
              <a:spLocks noEditPoints="1"/>
            </p:cNvSpPr>
            <p:nvPr/>
          </p:nvSpPr>
          <p:spPr bwMode="auto">
            <a:xfrm>
              <a:off x="6418263" y="2774951"/>
              <a:ext cx="101600" cy="90488"/>
            </a:xfrm>
            <a:custGeom>
              <a:avLst/>
              <a:gdLst/>
              <a:ahLst/>
              <a:cxnLst>
                <a:cxn ang="0">
                  <a:pos x="4" y="31"/>
                </a:cxn>
                <a:cxn ang="0">
                  <a:pos x="31" y="31"/>
                </a:cxn>
                <a:cxn ang="0">
                  <a:pos x="35" y="27"/>
                </a:cxn>
                <a:cxn ang="0">
                  <a:pos x="35" y="4"/>
                </a:cxn>
                <a:cxn ang="0">
                  <a:pos x="31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7"/>
                </a:cxn>
                <a:cxn ang="0">
                  <a:pos x="4" y="31"/>
                </a:cxn>
                <a:cxn ang="0">
                  <a:pos x="8" y="8"/>
                </a:cxn>
                <a:cxn ang="0">
                  <a:pos x="27" y="8"/>
                </a:cxn>
                <a:cxn ang="0">
                  <a:pos x="27" y="23"/>
                </a:cxn>
                <a:cxn ang="0">
                  <a:pos x="8" y="23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35" h="31">
                  <a:moveTo>
                    <a:pt x="4" y="31"/>
                  </a:moveTo>
                  <a:cubicBezTo>
                    <a:pt x="31" y="31"/>
                    <a:pt x="31" y="31"/>
                    <a:pt x="31" y="31"/>
                  </a:cubicBezTo>
                  <a:cubicBezTo>
                    <a:pt x="33" y="31"/>
                    <a:pt x="35" y="29"/>
                    <a:pt x="35" y="27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9"/>
                    <a:pt x="2" y="31"/>
                    <a:pt x="4" y="31"/>
                  </a:cubicBezTo>
                  <a:close/>
                  <a:moveTo>
                    <a:pt x="8" y="8"/>
                  </a:moveTo>
                  <a:cubicBezTo>
                    <a:pt x="27" y="8"/>
                    <a:pt x="27" y="8"/>
                    <a:pt x="27" y="8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8" y="23"/>
                    <a:pt x="8" y="23"/>
                    <a:pt x="8" y="23"/>
                  </a:cubicBezTo>
                  <a:lnTo>
                    <a:pt x="8" y="8"/>
                  </a:lnTo>
                  <a:close/>
                  <a:moveTo>
                    <a:pt x="8" y="8"/>
                  </a:moveTo>
                  <a:cubicBezTo>
                    <a:pt x="8" y="8"/>
                    <a:pt x="8" y="8"/>
                    <a:pt x="8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32" name="Freeform 144"/>
          <p:cNvSpPr>
            <a:spLocks noEditPoints="1"/>
          </p:cNvSpPr>
          <p:nvPr/>
        </p:nvSpPr>
        <p:spPr bwMode="auto">
          <a:xfrm>
            <a:off x="3578749" y="4766803"/>
            <a:ext cx="579025" cy="566548"/>
          </a:xfrm>
          <a:custGeom>
            <a:avLst/>
            <a:gdLst/>
            <a:ahLst/>
            <a:cxnLst>
              <a:cxn ang="0">
                <a:pos x="90" y="0"/>
              </a:cxn>
              <a:cxn ang="0">
                <a:pos x="53" y="26"/>
              </a:cxn>
              <a:cxn ang="0">
                <a:pos x="53" y="26"/>
              </a:cxn>
              <a:cxn ang="0">
                <a:pos x="13" y="66"/>
              </a:cxn>
              <a:cxn ang="0">
                <a:pos x="0" y="106"/>
              </a:cxn>
              <a:cxn ang="0">
                <a:pos x="13" y="123"/>
              </a:cxn>
              <a:cxn ang="0">
                <a:pos x="50" y="114"/>
              </a:cxn>
              <a:cxn ang="0">
                <a:pos x="115" y="51"/>
              </a:cxn>
              <a:cxn ang="0">
                <a:pos x="61" y="91"/>
              </a:cxn>
              <a:cxn ang="0">
                <a:pos x="95" y="45"/>
              </a:cxn>
              <a:cxn ang="0">
                <a:pos x="91" y="64"/>
              </a:cxn>
              <a:cxn ang="0">
                <a:pos x="61" y="94"/>
              </a:cxn>
              <a:cxn ang="0">
                <a:pos x="56" y="78"/>
              </a:cxn>
              <a:cxn ang="0">
                <a:pos x="43" y="66"/>
              </a:cxn>
              <a:cxn ang="0">
                <a:pos x="88" y="34"/>
              </a:cxn>
              <a:cxn ang="0">
                <a:pos x="56" y="78"/>
              </a:cxn>
              <a:cxn ang="0">
                <a:pos x="29" y="61"/>
              </a:cxn>
              <a:cxn ang="0">
                <a:pos x="76" y="28"/>
              </a:cxn>
              <a:cxn ang="0">
                <a:pos x="16" y="115"/>
              </a:cxn>
              <a:cxn ang="0">
                <a:pos x="7" y="110"/>
              </a:cxn>
              <a:cxn ang="0">
                <a:pos x="12" y="93"/>
              </a:cxn>
              <a:cxn ang="0">
                <a:pos x="30" y="111"/>
              </a:cxn>
              <a:cxn ang="0">
                <a:pos x="34" y="110"/>
              </a:cxn>
              <a:cxn ang="0">
                <a:pos x="13" y="89"/>
              </a:cxn>
              <a:cxn ang="0">
                <a:pos x="18" y="72"/>
              </a:cxn>
              <a:cxn ang="0">
                <a:pos x="49" y="106"/>
              </a:cxn>
              <a:cxn ang="0">
                <a:pos x="34" y="110"/>
              </a:cxn>
              <a:cxn ang="0">
                <a:pos x="103" y="52"/>
              </a:cxn>
              <a:cxn ang="0">
                <a:pos x="93" y="29"/>
              </a:cxn>
              <a:cxn ang="0">
                <a:pos x="77" y="13"/>
              </a:cxn>
              <a:cxn ang="0">
                <a:pos x="107" y="16"/>
              </a:cxn>
              <a:cxn ang="0">
                <a:pos x="110" y="45"/>
              </a:cxn>
              <a:cxn ang="0">
                <a:pos x="110" y="45"/>
              </a:cxn>
            </a:cxnLst>
            <a:rect l="0" t="0" r="r" b="b"/>
            <a:pathLst>
              <a:path w="126" h="123">
                <a:moveTo>
                  <a:pt x="112" y="10"/>
                </a:moveTo>
                <a:cubicBezTo>
                  <a:pt x="106" y="4"/>
                  <a:pt x="98" y="0"/>
                  <a:pt x="90" y="0"/>
                </a:cubicBezTo>
                <a:cubicBezTo>
                  <a:pt x="83" y="0"/>
                  <a:pt x="76" y="3"/>
                  <a:pt x="72" y="7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13" y="66"/>
                  <a:pt x="13" y="66"/>
                  <a:pt x="13" y="66"/>
                </a:cubicBezTo>
                <a:cubicBezTo>
                  <a:pt x="11" y="68"/>
                  <a:pt x="10" y="70"/>
                  <a:pt x="9" y="73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6"/>
                  <a:pt x="0" y="108"/>
                  <a:pt x="0" y="110"/>
                </a:cubicBezTo>
                <a:cubicBezTo>
                  <a:pt x="0" y="117"/>
                  <a:pt x="6" y="123"/>
                  <a:pt x="13" y="123"/>
                </a:cubicBezTo>
                <a:cubicBezTo>
                  <a:pt x="15" y="123"/>
                  <a:pt x="17" y="122"/>
                  <a:pt x="18" y="122"/>
                </a:cubicBezTo>
                <a:cubicBezTo>
                  <a:pt x="50" y="114"/>
                  <a:pt x="50" y="114"/>
                  <a:pt x="50" y="114"/>
                </a:cubicBezTo>
                <a:cubicBezTo>
                  <a:pt x="52" y="113"/>
                  <a:pt x="55" y="112"/>
                  <a:pt x="57" y="110"/>
                </a:cubicBezTo>
                <a:cubicBezTo>
                  <a:pt x="115" y="51"/>
                  <a:pt x="115" y="51"/>
                  <a:pt x="115" y="51"/>
                </a:cubicBezTo>
                <a:cubicBezTo>
                  <a:pt x="126" y="40"/>
                  <a:pt x="125" y="22"/>
                  <a:pt x="112" y="10"/>
                </a:cubicBezTo>
                <a:close/>
                <a:moveTo>
                  <a:pt x="61" y="91"/>
                </a:moveTo>
                <a:cubicBezTo>
                  <a:pt x="61" y="88"/>
                  <a:pt x="60" y="85"/>
                  <a:pt x="58" y="81"/>
                </a:cubicBezTo>
                <a:cubicBezTo>
                  <a:pt x="95" y="45"/>
                  <a:pt x="95" y="45"/>
                  <a:pt x="95" y="45"/>
                </a:cubicBezTo>
                <a:cubicBezTo>
                  <a:pt x="97" y="52"/>
                  <a:pt x="96" y="59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61" y="94"/>
                  <a:pt x="61" y="94"/>
                  <a:pt x="61" y="94"/>
                </a:cubicBezTo>
                <a:cubicBezTo>
                  <a:pt x="61" y="93"/>
                  <a:pt x="61" y="92"/>
                  <a:pt x="61" y="91"/>
                </a:cubicBezTo>
                <a:close/>
                <a:moveTo>
                  <a:pt x="56" y="78"/>
                </a:moveTo>
                <a:cubicBezTo>
                  <a:pt x="55" y="76"/>
                  <a:pt x="53" y="73"/>
                  <a:pt x="51" y="71"/>
                </a:cubicBezTo>
                <a:cubicBezTo>
                  <a:pt x="49" y="69"/>
                  <a:pt x="46" y="67"/>
                  <a:pt x="43" y="66"/>
                </a:cubicBezTo>
                <a:cubicBezTo>
                  <a:pt x="80" y="29"/>
                  <a:pt x="80" y="29"/>
                  <a:pt x="80" y="29"/>
                </a:cubicBezTo>
                <a:cubicBezTo>
                  <a:pt x="83" y="30"/>
                  <a:pt x="86" y="32"/>
                  <a:pt x="88" y="34"/>
                </a:cubicBezTo>
                <a:cubicBezTo>
                  <a:pt x="90" y="37"/>
                  <a:pt x="92" y="39"/>
                  <a:pt x="93" y="41"/>
                </a:cubicBezTo>
                <a:lnTo>
                  <a:pt x="56" y="78"/>
                </a:lnTo>
                <a:close/>
                <a:moveTo>
                  <a:pt x="40" y="64"/>
                </a:moveTo>
                <a:cubicBezTo>
                  <a:pt x="36" y="62"/>
                  <a:pt x="33" y="61"/>
                  <a:pt x="29" y="61"/>
                </a:cubicBezTo>
                <a:cubicBezTo>
                  <a:pt x="58" y="32"/>
                  <a:pt x="58" y="32"/>
                  <a:pt x="58" y="32"/>
                </a:cubicBezTo>
                <a:cubicBezTo>
                  <a:pt x="63" y="27"/>
                  <a:pt x="69" y="26"/>
                  <a:pt x="76" y="28"/>
                </a:cubicBezTo>
                <a:lnTo>
                  <a:pt x="40" y="64"/>
                </a:lnTo>
                <a:close/>
                <a:moveTo>
                  <a:pt x="16" y="115"/>
                </a:moveTo>
                <a:cubicBezTo>
                  <a:pt x="15" y="115"/>
                  <a:pt x="14" y="115"/>
                  <a:pt x="13" y="115"/>
                </a:cubicBezTo>
                <a:cubicBezTo>
                  <a:pt x="10" y="115"/>
                  <a:pt x="7" y="113"/>
                  <a:pt x="7" y="110"/>
                </a:cubicBezTo>
                <a:cubicBezTo>
                  <a:pt x="7" y="109"/>
                  <a:pt x="8" y="108"/>
                  <a:pt x="8" y="107"/>
                </a:cubicBezTo>
                <a:cubicBezTo>
                  <a:pt x="12" y="93"/>
                  <a:pt x="12" y="93"/>
                  <a:pt x="12" y="93"/>
                </a:cubicBezTo>
                <a:cubicBezTo>
                  <a:pt x="16" y="93"/>
                  <a:pt x="21" y="94"/>
                  <a:pt x="25" y="98"/>
                </a:cubicBezTo>
                <a:cubicBezTo>
                  <a:pt x="28" y="102"/>
                  <a:pt x="30" y="107"/>
                  <a:pt x="30" y="111"/>
                </a:cubicBezTo>
                <a:lnTo>
                  <a:pt x="16" y="115"/>
                </a:lnTo>
                <a:close/>
                <a:moveTo>
                  <a:pt x="34" y="110"/>
                </a:moveTo>
                <a:cubicBezTo>
                  <a:pt x="34" y="105"/>
                  <a:pt x="31" y="100"/>
                  <a:pt x="27" y="95"/>
                </a:cubicBezTo>
                <a:cubicBezTo>
                  <a:pt x="23" y="91"/>
                  <a:pt x="18" y="89"/>
                  <a:pt x="13" y="89"/>
                </a:cubicBezTo>
                <a:cubicBezTo>
                  <a:pt x="17" y="75"/>
                  <a:pt x="17" y="75"/>
                  <a:pt x="17" y="75"/>
                </a:cubicBezTo>
                <a:cubicBezTo>
                  <a:pt x="17" y="74"/>
                  <a:pt x="17" y="73"/>
                  <a:pt x="18" y="72"/>
                </a:cubicBezTo>
                <a:cubicBezTo>
                  <a:pt x="26" y="67"/>
                  <a:pt x="38" y="68"/>
                  <a:pt x="46" y="77"/>
                </a:cubicBezTo>
                <a:cubicBezTo>
                  <a:pt x="55" y="85"/>
                  <a:pt x="56" y="98"/>
                  <a:pt x="49" y="106"/>
                </a:cubicBezTo>
                <a:cubicBezTo>
                  <a:pt x="49" y="106"/>
                  <a:pt x="48" y="106"/>
                  <a:pt x="48" y="106"/>
                </a:cubicBezTo>
                <a:lnTo>
                  <a:pt x="34" y="110"/>
                </a:lnTo>
                <a:close/>
                <a:moveTo>
                  <a:pt x="110" y="45"/>
                </a:moveTo>
                <a:cubicBezTo>
                  <a:pt x="103" y="52"/>
                  <a:pt x="103" y="52"/>
                  <a:pt x="103" y="52"/>
                </a:cubicBezTo>
                <a:cubicBezTo>
                  <a:pt x="103" y="51"/>
                  <a:pt x="103" y="50"/>
                  <a:pt x="103" y="49"/>
                </a:cubicBezTo>
                <a:cubicBezTo>
                  <a:pt x="103" y="42"/>
                  <a:pt x="99" y="35"/>
                  <a:pt x="93" y="29"/>
                </a:cubicBezTo>
                <a:cubicBezTo>
                  <a:pt x="87" y="23"/>
                  <a:pt x="79" y="19"/>
                  <a:pt x="71" y="19"/>
                </a:cubicBezTo>
                <a:cubicBezTo>
                  <a:pt x="77" y="13"/>
                  <a:pt x="77" y="13"/>
                  <a:pt x="77" y="13"/>
                </a:cubicBezTo>
                <a:cubicBezTo>
                  <a:pt x="80" y="10"/>
                  <a:pt x="85" y="8"/>
                  <a:pt x="90" y="8"/>
                </a:cubicBezTo>
                <a:cubicBezTo>
                  <a:pt x="96" y="8"/>
                  <a:pt x="102" y="11"/>
                  <a:pt x="107" y="16"/>
                </a:cubicBezTo>
                <a:cubicBezTo>
                  <a:pt x="112" y="20"/>
                  <a:pt x="114" y="26"/>
                  <a:pt x="115" y="32"/>
                </a:cubicBezTo>
                <a:cubicBezTo>
                  <a:pt x="115" y="37"/>
                  <a:pt x="113" y="42"/>
                  <a:pt x="110" y="45"/>
                </a:cubicBezTo>
                <a:close/>
                <a:moveTo>
                  <a:pt x="110" y="45"/>
                </a:moveTo>
                <a:cubicBezTo>
                  <a:pt x="110" y="45"/>
                  <a:pt x="110" y="45"/>
                  <a:pt x="110" y="45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3" name="Freeform 72"/>
          <p:cNvSpPr>
            <a:spLocks noEditPoints="1"/>
          </p:cNvSpPr>
          <p:nvPr/>
        </p:nvSpPr>
        <p:spPr bwMode="auto">
          <a:xfrm>
            <a:off x="9392772" y="2805273"/>
            <a:ext cx="566548" cy="566548"/>
          </a:xfrm>
          <a:custGeom>
            <a:avLst/>
            <a:gdLst/>
            <a:ahLst/>
            <a:cxnLst>
              <a:cxn ang="0">
                <a:pos x="121" y="1"/>
              </a:cxn>
              <a:cxn ang="0">
                <a:pos x="119" y="0"/>
              </a:cxn>
              <a:cxn ang="0">
                <a:pos x="117" y="1"/>
              </a:cxn>
              <a:cxn ang="0">
                <a:pos x="2" y="77"/>
              </a:cxn>
              <a:cxn ang="0">
                <a:pos x="0" y="81"/>
              </a:cxn>
              <a:cxn ang="0">
                <a:pos x="2" y="84"/>
              </a:cxn>
              <a:cxn ang="0">
                <a:pos x="32" y="96"/>
              </a:cxn>
              <a:cxn ang="0">
                <a:pos x="46" y="121"/>
              </a:cxn>
              <a:cxn ang="0">
                <a:pos x="50" y="123"/>
              </a:cxn>
              <a:cxn ang="0">
                <a:pos x="50" y="123"/>
              </a:cxn>
              <a:cxn ang="0">
                <a:pos x="53" y="121"/>
              </a:cxn>
              <a:cxn ang="0">
                <a:pos x="61" y="107"/>
              </a:cxn>
              <a:cxn ang="0">
                <a:pos x="98" y="122"/>
              </a:cxn>
              <a:cxn ang="0">
                <a:pos x="100" y="123"/>
              </a:cxn>
              <a:cxn ang="0">
                <a:pos x="101" y="122"/>
              </a:cxn>
              <a:cxn ang="0">
                <a:pos x="103" y="119"/>
              </a:cxn>
              <a:cxn ang="0">
                <a:pos x="123" y="4"/>
              </a:cxn>
              <a:cxn ang="0">
                <a:pos x="121" y="1"/>
              </a:cxn>
              <a:cxn ang="0">
                <a:pos x="12" y="80"/>
              </a:cxn>
              <a:cxn ang="0">
                <a:pos x="101" y="20"/>
              </a:cxn>
              <a:cxn ang="0">
                <a:pos x="36" y="89"/>
              </a:cxn>
              <a:cxn ang="0">
                <a:pos x="35" y="89"/>
              </a:cxn>
              <a:cxn ang="0">
                <a:pos x="12" y="80"/>
              </a:cxn>
              <a:cxn ang="0">
                <a:pos x="39" y="92"/>
              </a:cxn>
              <a:cxn ang="0">
                <a:pos x="39" y="92"/>
              </a:cxn>
              <a:cxn ang="0">
                <a:pos x="112" y="14"/>
              </a:cxn>
              <a:cxn ang="0">
                <a:pos x="50" y="111"/>
              </a:cxn>
              <a:cxn ang="0">
                <a:pos x="39" y="92"/>
              </a:cxn>
              <a:cxn ang="0">
                <a:pos x="97" y="113"/>
              </a:cxn>
              <a:cxn ang="0">
                <a:pos x="64" y="100"/>
              </a:cxn>
              <a:cxn ang="0">
                <a:pos x="61" y="100"/>
              </a:cxn>
              <a:cxn ang="0">
                <a:pos x="112" y="22"/>
              </a:cxn>
              <a:cxn ang="0">
                <a:pos x="97" y="113"/>
              </a:cxn>
              <a:cxn ang="0">
                <a:pos x="97" y="113"/>
              </a:cxn>
              <a:cxn ang="0">
                <a:pos x="97" y="113"/>
              </a:cxn>
            </a:cxnLst>
            <a:rect l="0" t="0" r="r" b="b"/>
            <a:pathLst>
              <a:path w="123" h="123">
                <a:moveTo>
                  <a:pt x="121" y="1"/>
                </a:moveTo>
                <a:cubicBezTo>
                  <a:pt x="120" y="0"/>
                  <a:pt x="119" y="0"/>
                  <a:pt x="119" y="0"/>
                </a:cubicBezTo>
                <a:cubicBezTo>
                  <a:pt x="118" y="0"/>
                  <a:pt x="117" y="0"/>
                  <a:pt x="117" y="1"/>
                </a:cubicBezTo>
                <a:cubicBezTo>
                  <a:pt x="2" y="77"/>
                  <a:pt x="2" y="77"/>
                  <a:pt x="2" y="77"/>
                </a:cubicBezTo>
                <a:cubicBezTo>
                  <a:pt x="0" y="78"/>
                  <a:pt x="0" y="79"/>
                  <a:pt x="0" y="81"/>
                </a:cubicBezTo>
                <a:cubicBezTo>
                  <a:pt x="0" y="82"/>
                  <a:pt x="1" y="83"/>
                  <a:pt x="2" y="84"/>
                </a:cubicBezTo>
                <a:cubicBezTo>
                  <a:pt x="32" y="96"/>
                  <a:pt x="32" y="96"/>
                  <a:pt x="32" y="96"/>
                </a:cubicBezTo>
                <a:cubicBezTo>
                  <a:pt x="46" y="121"/>
                  <a:pt x="46" y="121"/>
                  <a:pt x="46" y="121"/>
                </a:cubicBezTo>
                <a:cubicBezTo>
                  <a:pt x="47" y="122"/>
                  <a:pt x="48" y="123"/>
                  <a:pt x="50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1" y="123"/>
                  <a:pt x="52" y="122"/>
                  <a:pt x="53" y="121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9" y="123"/>
                  <a:pt x="99" y="123"/>
                  <a:pt x="100" y="123"/>
                </a:cubicBezTo>
                <a:cubicBezTo>
                  <a:pt x="100" y="123"/>
                  <a:pt x="101" y="122"/>
                  <a:pt x="101" y="122"/>
                </a:cubicBezTo>
                <a:cubicBezTo>
                  <a:pt x="102" y="122"/>
                  <a:pt x="103" y="121"/>
                  <a:pt x="103" y="119"/>
                </a:cubicBezTo>
                <a:cubicBezTo>
                  <a:pt x="123" y="4"/>
                  <a:pt x="123" y="4"/>
                  <a:pt x="123" y="4"/>
                </a:cubicBezTo>
                <a:cubicBezTo>
                  <a:pt x="123" y="3"/>
                  <a:pt x="122" y="1"/>
                  <a:pt x="121" y="1"/>
                </a:cubicBezTo>
                <a:close/>
                <a:moveTo>
                  <a:pt x="12" y="80"/>
                </a:moveTo>
                <a:cubicBezTo>
                  <a:pt x="101" y="20"/>
                  <a:pt x="101" y="20"/>
                  <a:pt x="101" y="20"/>
                </a:cubicBezTo>
                <a:cubicBezTo>
                  <a:pt x="36" y="89"/>
                  <a:pt x="36" y="89"/>
                  <a:pt x="36" y="89"/>
                </a:cubicBezTo>
                <a:cubicBezTo>
                  <a:pt x="36" y="89"/>
                  <a:pt x="35" y="89"/>
                  <a:pt x="35" y="89"/>
                </a:cubicBezTo>
                <a:lnTo>
                  <a:pt x="12" y="80"/>
                </a:lnTo>
                <a:close/>
                <a:moveTo>
                  <a:pt x="39" y="92"/>
                </a:moveTo>
                <a:cubicBezTo>
                  <a:pt x="39" y="92"/>
                  <a:pt x="39" y="92"/>
                  <a:pt x="39" y="92"/>
                </a:cubicBezTo>
                <a:cubicBezTo>
                  <a:pt x="112" y="14"/>
                  <a:pt x="112" y="14"/>
                  <a:pt x="112" y="14"/>
                </a:cubicBezTo>
                <a:cubicBezTo>
                  <a:pt x="50" y="111"/>
                  <a:pt x="50" y="111"/>
                  <a:pt x="50" y="111"/>
                </a:cubicBezTo>
                <a:lnTo>
                  <a:pt x="39" y="92"/>
                </a:lnTo>
                <a:close/>
                <a:moveTo>
                  <a:pt x="97" y="113"/>
                </a:moveTo>
                <a:cubicBezTo>
                  <a:pt x="64" y="100"/>
                  <a:pt x="64" y="100"/>
                  <a:pt x="64" y="100"/>
                </a:cubicBezTo>
                <a:cubicBezTo>
                  <a:pt x="63" y="100"/>
                  <a:pt x="62" y="100"/>
                  <a:pt x="61" y="100"/>
                </a:cubicBezTo>
                <a:cubicBezTo>
                  <a:pt x="112" y="22"/>
                  <a:pt x="112" y="22"/>
                  <a:pt x="112" y="22"/>
                </a:cubicBezTo>
                <a:lnTo>
                  <a:pt x="97" y="113"/>
                </a:lnTo>
                <a:close/>
                <a:moveTo>
                  <a:pt x="97" y="113"/>
                </a:moveTo>
                <a:cubicBezTo>
                  <a:pt x="97" y="113"/>
                  <a:pt x="97" y="113"/>
                  <a:pt x="97" y="113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4" name="Text Placeholder 3"/>
          <p:cNvSpPr txBox="1">
            <a:spLocks/>
          </p:cNvSpPr>
          <p:nvPr/>
        </p:nvSpPr>
        <p:spPr>
          <a:xfrm>
            <a:off x="2612732" y="5656935"/>
            <a:ext cx="2746144" cy="89127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76916">
              <a:spcBef>
                <a:spcPct val="20000"/>
              </a:spcBef>
              <a:defRPr/>
            </a:pPr>
            <a:r>
              <a:rPr lang="en-US" sz="1544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  <a:sym typeface="Times New Roman" panose="02020603050405020304" pitchFamily="18" charset="0"/>
              </a:rPr>
              <a:t>Title Goes Here</a:t>
            </a:r>
            <a:r>
              <a:rPr lang="en-US" sz="1544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  <a:sym typeface="Times New Roman" panose="02020603050405020304" pitchFamily="18" charset="0"/>
              </a:rPr>
              <a:t/>
            </a:r>
            <a:br>
              <a:rPr lang="en-US" sz="1544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  <a:sym typeface="Times New Roman" panose="02020603050405020304" pitchFamily="18" charset="0"/>
              </a:rPr>
            </a:br>
            <a:r>
              <a:rPr lang="en-US" sz="141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  <a:sym typeface="Times New Roman" panose="02020603050405020304" pitchFamily="18" charset="0"/>
              </a:rPr>
              <a:t>There are many variations of passages but the majority have  suffered</a:t>
            </a:r>
          </a:p>
        </p:txBody>
      </p:sp>
      <p:sp>
        <p:nvSpPr>
          <p:cNvPr id="35" name="Text Placeholder 3"/>
          <p:cNvSpPr txBox="1">
            <a:spLocks/>
          </p:cNvSpPr>
          <p:nvPr/>
        </p:nvSpPr>
        <p:spPr>
          <a:xfrm>
            <a:off x="6721045" y="4680142"/>
            <a:ext cx="2746144" cy="89127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76916">
              <a:spcBef>
                <a:spcPct val="20000"/>
              </a:spcBef>
              <a:defRPr/>
            </a:pPr>
            <a:r>
              <a:rPr lang="en-US" sz="1544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  <a:sym typeface="Times New Roman" panose="02020603050405020304" pitchFamily="18" charset="0"/>
              </a:rPr>
              <a:t>Title Goes Here</a:t>
            </a:r>
            <a:r>
              <a:rPr lang="en-US" sz="1544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  <a:sym typeface="Times New Roman" panose="02020603050405020304" pitchFamily="18" charset="0"/>
              </a:rPr>
              <a:t/>
            </a:r>
            <a:br>
              <a:rPr lang="en-US" sz="1544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  <a:sym typeface="Times New Roman" panose="02020603050405020304" pitchFamily="18" charset="0"/>
              </a:rPr>
            </a:br>
            <a:r>
              <a:rPr lang="en-US" sz="141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  <a:sym typeface="Times New Roman" panose="02020603050405020304" pitchFamily="18" charset="0"/>
              </a:rPr>
              <a:t>There are many variations of passages but the majority have  suffered.</a:t>
            </a:r>
          </a:p>
        </p:txBody>
      </p:sp>
      <p:sp>
        <p:nvSpPr>
          <p:cNvPr id="36" name="Text Placeholder 3"/>
          <p:cNvSpPr txBox="1">
            <a:spLocks/>
          </p:cNvSpPr>
          <p:nvPr/>
        </p:nvSpPr>
        <p:spPr>
          <a:xfrm>
            <a:off x="1780127" y="3147438"/>
            <a:ext cx="2746144" cy="89127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76916">
              <a:spcBef>
                <a:spcPct val="20000"/>
              </a:spcBef>
              <a:defRPr/>
            </a:pPr>
            <a:r>
              <a:rPr lang="en-US" sz="1544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  <a:sym typeface="Times New Roman" panose="02020603050405020304" pitchFamily="18" charset="0"/>
              </a:rPr>
              <a:t>Title Goes Here</a:t>
            </a:r>
            <a:r>
              <a:rPr lang="en-US" sz="1544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  <a:sym typeface="Times New Roman" panose="02020603050405020304" pitchFamily="18" charset="0"/>
              </a:rPr>
              <a:t/>
            </a:r>
            <a:br>
              <a:rPr lang="en-US" sz="1544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  <a:sym typeface="Times New Roman" panose="02020603050405020304" pitchFamily="18" charset="0"/>
              </a:rPr>
            </a:br>
            <a:r>
              <a:rPr lang="en-US" sz="141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  <a:sym typeface="Times New Roman" panose="02020603050405020304" pitchFamily="18" charset="0"/>
              </a:rPr>
              <a:t>There are many variations of passages but the majority have  suffered.</a:t>
            </a:r>
          </a:p>
        </p:txBody>
      </p:sp>
      <p:sp>
        <p:nvSpPr>
          <p:cNvPr id="37" name="Text Placeholder 3"/>
          <p:cNvSpPr txBox="1">
            <a:spLocks/>
          </p:cNvSpPr>
          <p:nvPr/>
        </p:nvSpPr>
        <p:spPr>
          <a:xfrm>
            <a:off x="4207856" y="2145209"/>
            <a:ext cx="2746144" cy="89127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76916">
              <a:spcBef>
                <a:spcPct val="20000"/>
              </a:spcBef>
              <a:defRPr/>
            </a:pPr>
            <a:r>
              <a:rPr lang="en-US" sz="1544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  <a:sym typeface="Times New Roman" panose="02020603050405020304" pitchFamily="18" charset="0"/>
              </a:rPr>
              <a:t>Title Goes Here</a:t>
            </a:r>
            <a:r>
              <a:rPr lang="en-US" sz="1544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  <a:sym typeface="Times New Roman" panose="02020603050405020304" pitchFamily="18" charset="0"/>
              </a:rPr>
              <a:t/>
            </a:r>
            <a:br>
              <a:rPr lang="en-US" sz="1544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  <a:sym typeface="Times New Roman" panose="02020603050405020304" pitchFamily="18" charset="0"/>
              </a:rPr>
            </a:br>
            <a:r>
              <a:rPr lang="en-US" sz="141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  <a:sym typeface="Times New Roman" panose="02020603050405020304" pitchFamily="18" charset="0"/>
              </a:rPr>
              <a:t>There are many variations of passages but the majority have  suffered.</a:t>
            </a:r>
          </a:p>
        </p:txBody>
      </p:sp>
      <p:sp>
        <p:nvSpPr>
          <p:cNvPr id="38" name="Text Placeholder 3"/>
          <p:cNvSpPr txBox="1">
            <a:spLocks/>
          </p:cNvSpPr>
          <p:nvPr/>
        </p:nvSpPr>
        <p:spPr>
          <a:xfrm>
            <a:off x="7479084" y="1672109"/>
            <a:ext cx="2746144" cy="89127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76916">
              <a:spcBef>
                <a:spcPct val="20000"/>
              </a:spcBef>
              <a:defRPr/>
            </a:pPr>
            <a:r>
              <a:rPr lang="en-US" sz="1544" b="1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  <a:sym typeface="Times New Roman" panose="02020603050405020304" pitchFamily="18" charset="0"/>
              </a:rPr>
              <a:t>Title Goes Here</a:t>
            </a:r>
            <a:r>
              <a:rPr lang="en-US" sz="1544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  <a:sym typeface="Times New Roman" panose="02020603050405020304" pitchFamily="18" charset="0"/>
              </a:rPr>
              <a:t/>
            </a:r>
            <a:br>
              <a:rPr lang="en-US" sz="1544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  <a:sym typeface="Times New Roman" panose="02020603050405020304" pitchFamily="18" charset="0"/>
              </a:rPr>
            </a:br>
            <a:r>
              <a:rPr lang="en-US" sz="141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  <a:sym typeface="Times New Roman" panose="02020603050405020304" pitchFamily="18" charset="0"/>
              </a:rPr>
              <a:t>There are many variations of passages but the majority have  suffered</a:t>
            </a:r>
          </a:p>
        </p:txBody>
      </p:sp>
      <p:sp>
        <p:nvSpPr>
          <p:cNvPr id="39" name="矩形 38"/>
          <p:cNvSpPr/>
          <p:nvPr/>
        </p:nvSpPr>
        <p:spPr>
          <a:xfrm>
            <a:off x="2487805" y="170708"/>
            <a:ext cx="10369889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059" y="170708"/>
            <a:ext cx="254111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288643" y="170708"/>
            <a:ext cx="67665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061" y="6998164"/>
            <a:ext cx="12856633" cy="90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485249" y="17700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476905" y="192386"/>
            <a:ext cx="1906485" cy="55367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8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8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480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500"/>
                            </p:stCondLst>
                            <p:childTnLst>
                              <p:par>
                                <p:cTn id="8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000"/>
                            </p:stCondLst>
                            <p:childTnLst>
                              <p:par>
                                <p:cTn id="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21" grpId="0" animBg="1"/>
      <p:bldP spid="32" grpId="0" animBg="1"/>
      <p:bldP spid="33" grpId="0" animBg="1"/>
      <p:bldP spid="34" grpId="0"/>
      <p:bldP spid="35" grpId="0"/>
      <p:bldP spid="36" grpId="0"/>
      <p:bldP spid="37" grpId="0"/>
      <p:bldP spid="3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1428487" y="3877862"/>
            <a:ext cx="1863454" cy="690969"/>
            <a:chOff x="685800" y="2622550"/>
            <a:chExt cx="1447800" cy="536845"/>
          </a:xfrm>
        </p:grpSpPr>
        <p:sp>
          <p:nvSpPr>
            <p:cNvPr id="5" name="Rectangle 4"/>
            <p:cNvSpPr/>
            <p:nvPr/>
          </p:nvSpPr>
          <p:spPr>
            <a:xfrm>
              <a:off x="685800" y="2622550"/>
              <a:ext cx="1447800" cy="381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62000" y="2659162"/>
              <a:ext cx="1295400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2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EXAMPLE TEXT</a:t>
              </a:r>
              <a:endParaRPr lang="en-US" sz="135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1853486" y="2676426"/>
            <a:ext cx="1013457" cy="1013457"/>
            <a:chOff x="1016000" y="1689100"/>
            <a:chExt cx="787400" cy="787400"/>
          </a:xfrm>
        </p:grpSpPr>
        <p:grpSp>
          <p:nvGrpSpPr>
            <p:cNvPr id="11" name="Group 10"/>
            <p:cNvGrpSpPr/>
            <p:nvPr/>
          </p:nvGrpSpPr>
          <p:grpSpPr>
            <a:xfrm>
              <a:off x="1016000" y="1689100"/>
              <a:ext cx="787400" cy="787400"/>
              <a:chOff x="4343400" y="1854885"/>
              <a:chExt cx="457200" cy="457200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4343400" y="185488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4408030" y="1919516"/>
                <a:ext cx="327939" cy="327939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38" name="Freeform 145"/>
            <p:cNvSpPr>
              <a:spLocks/>
            </p:cNvSpPr>
            <p:nvPr/>
          </p:nvSpPr>
          <p:spPr bwMode="auto">
            <a:xfrm>
              <a:off x="1267654" y="1960311"/>
              <a:ext cx="284092" cy="244978"/>
            </a:xfrm>
            <a:custGeom>
              <a:avLst/>
              <a:gdLst/>
              <a:ahLst/>
              <a:cxnLst>
                <a:cxn ang="0">
                  <a:pos x="64" y="51"/>
                </a:cxn>
                <a:cxn ang="0">
                  <a:pos x="60" y="55"/>
                </a:cxn>
                <a:cxn ang="0">
                  <a:pos x="49" y="55"/>
                </a:cxn>
                <a:cxn ang="0">
                  <a:pos x="45" y="51"/>
                </a:cxn>
                <a:cxn ang="0">
                  <a:pos x="45" y="40"/>
                </a:cxn>
                <a:cxn ang="0">
                  <a:pos x="49" y="36"/>
                </a:cxn>
                <a:cxn ang="0">
                  <a:pos x="52" y="36"/>
                </a:cxn>
                <a:cxn ang="0">
                  <a:pos x="52" y="30"/>
                </a:cxn>
                <a:cxn ang="0">
                  <a:pos x="34" y="30"/>
                </a:cxn>
                <a:cxn ang="0">
                  <a:pos x="34" y="36"/>
                </a:cxn>
                <a:cxn ang="0">
                  <a:pos x="37" y="36"/>
                </a:cxn>
                <a:cxn ang="0">
                  <a:pos x="41" y="40"/>
                </a:cxn>
                <a:cxn ang="0">
                  <a:pos x="41" y="51"/>
                </a:cxn>
                <a:cxn ang="0">
                  <a:pos x="37" y="55"/>
                </a:cxn>
                <a:cxn ang="0">
                  <a:pos x="26" y="55"/>
                </a:cxn>
                <a:cxn ang="0">
                  <a:pos x="23" y="51"/>
                </a:cxn>
                <a:cxn ang="0">
                  <a:pos x="23" y="40"/>
                </a:cxn>
                <a:cxn ang="0">
                  <a:pos x="26" y="36"/>
                </a:cxn>
                <a:cxn ang="0">
                  <a:pos x="29" y="36"/>
                </a:cxn>
                <a:cxn ang="0">
                  <a:pos x="29" y="30"/>
                </a:cxn>
                <a:cxn ang="0">
                  <a:pos x="11" y="30"/>
                </a:cxn>
                <a:cxn ang="0">
                  <a:pos x="11" y="36"/>
                </a:cxn>
                <a:cxn ang="0">
                  <a:pos x="15" y="36"/>
                </a:cxn>
                <a:cxn ang="0">
                  <a:pos x="18" y="40"/>
                </a:cxn>
                <a:cxn ang="0">
                  <a:pos x="18" y="51"/>
                </a:cxn>
                <a:cxn ang="0">
                  <a:pos x="15" y="55"/>
                </a:cxn>
                <a:cxn ang="0">
                  <a:pos x="3" y="55"/>
                </a:cxn>
                <a:cxn ang="0">
                  <a:pos x="0" y="51"/>
                </a:cxn>
                <a:cxn ang="0">
                  <a:pos x="0" y="40"/>
                </a:cxn>
                <a:cxn ang="0">
                  <a:pos x="3" y="36"/>
                </a:cxn>
                <a:cxn ang="0">
                  <a:pos x="7" y="36"/>
                </a:cxn>
                <a:cxn ang="0">
                  <a:pos x="7" y="30"/>
                </a:cxn>
                <a:cxn ang="0">
                  <a:pos x="11" y="25"/>
                </a:cxn>
                <a:cxn ang="0">
                  <a:pos x="29" y="25"/>
                </a:cxn>
                <a:cxn ang="0">
                  <a:pos x="29" y="18"/>
                </a:cxn>
                <a:cxn ang="0">
                  <a:pos x="26" y="18"/>
                </a:cxn>
                <a:cxn ang="0">
                  <a:pos x="23" y="15"/>
                </a:cxn>
                <a:cxn ang="0">
                  <a:pos x="23" y="3"/>
                </a:cxn>
                <a:cxn ang="0">
                  <a:pos x="26" y="0"/>
                </a:cxn>
                <a:cxn ang="0">
                  <a:pos x="37" y="0"/>
                </a:cxn>
                <a:cxn ang="0">
                  <a:pos x="41" y="3"/>
                </a:cxn>
                <a:cxn ang="0">
                  <a:pos x="41" y="15"/>
                </a:cxn>
                <a:cxn ang="0">
                  <a:pos x="37" y="18"/>
                </a:cxn>
                <a:cxn ang="0">
                  <a:pos x="34" y="18"/>
                </a:cxn>
                <a:cxn ang="0">
                  <a:pos x="34" y="25"/>
                </a:cxn>
                <a:cxn ang="0">
                  <a:pos x="52" y="25"/>
                </a:cxn>
                <a:cxn ang="0">
                  <a:pos x="57" y="30"/>
                </a:cxn>
                <a:cxn ang="0">
                  <a:pos x="57" y="36"/>
                </a:cxn>
                <a:cxn ang="0">
                  <a:pos x="60" y="36"/>
                </a:cxn>
                <a:cxn ang="0">
                  <a:pos x="64" y="40"/>
                </a:cxn>
                <a:cxn ang="0">
                  <a:pos x="64" y="51"/>
                </a:cxn>
              </a:cxnLst>
              <a:rect l="0" t="0" r="r" b="b"/>
              <a:pathLst>
                <a:path w="64" h="55">
                  <a:moveTo>
                    <a:pt x="64" y="51"/>
                  </a:moveTo>
                  <a:cubicBezTo>
                    <a:pt x="64" y="53"/>
                    <a:pt x="62" y="55"/>
                    <a:pt x="60" y="5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7" y="55"/>
                    <a:pt x="45" y="53"/>
                    <a:pt x="45" y="51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38"/>
                    <a:pt x="47" y="36"/>
                    <a:pt x="49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9" y="36"/>
                    <a:pt x="41" y="38"/>
                    <a:pt x="41" y="40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39" y="55"/>
                    <a:pt x="37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4" y="55"/>
                    <a:pt x="23" y="53"/>
                    <a:pt x="23" y="5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4" y="36"/>
                    <a:pt x="26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6"/>
                    <a:pt x="18" y="38"/>
                    <a:pt x="18" y="40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5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8"/>
                    <a:pt x="1" y="36"/>
                    <a:pt x="3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7"/>
                    <a:pt x="9" y="25"/>
                    <a:pt x="1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4" y="18"/>
                    <a:pt x="23" y="17"/>
                    <a:pt x="23" y="15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4" y="0"/>
                    <a:pt x="2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1" y="1"/>
                    <a:pt x="41" y="3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7"/>
                    <a:pt x="39" y="18"/>
                    <a:pt x="37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5" y="25"/>
                    <a:pt x="57" y="27"/>
                    <a:pt x="57" y="30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2" y="36"/>
                    <a:pt x="64" y="38"/>
                    <a:pt x="64" y="40"/>
                  </a:cubicBezTo>
                  <a:lnTo>
                    <a:pt x="64" y="5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1381478" y="4487305"/>
            <a:ext cx="1957473" cy="1614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Project status</a:t>
            </a:r>
          </a:p>
          <a:p>
            <a:pPr algn="ct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3463067" y="3877862"/>
            <a:ext cx="1863454" cy="690969"/>
            <a:chOff x="2266950" y="2622550"/>
            <a:chExt cx="1447800" cy="536845"/>
          </a:xfrm>
        </p:grpSpPr>
        <p:sp>
          <p:nvSpPr>
            <p:cNvPr id="6" name="Rectangle 5"/>
            <p:cNvSpPr/>
            <p:nvPr/>
          </p:nvSpPr>
          <p:spPr>
            <a:xfrm>
              <a:off x="2266950" y="2622550"/>
              <a:ext cx="1447800" cy="381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343150" y="2659162"/>
              <a:ext cx="1295400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2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EXAMPLE TEXT</a:t>
              </a:r>
              <a:endParaRPr lang="en-US" sz="135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3888066" y="2676426"/>
            <a:ext cx="1013457" cy="1013457"/>
            <a:chOff x="2597150" y="1689100"/>
            <a:chExt cx="787400" cy="787400"/>
          </a:xfrm>
        </p:grpSpPr>
        <p:grpSp>
          <p:nvGrpSpPr>
            <p:cNvPr id="14" name="Group 13"/>
            <p:cNvGrpSpPr/>
            <p:nvPr/>
          </p:nvGrpSpPr>
          <p:grpSpPr>
            <a:xfrm>
              <a:off x="2597150" y="1689100"/>
              <a:ext cx="787400" cy="787400"/>
              <a:chOff x="4343400" y="1854885"/>
              <a:chExt cx="457200" cy="457200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4343400" y="185488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4408030" y="1919516"/>
                <a:ext cx="327939" cy="327939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39" name="Freeform 166"/>
            <p:cNvSpPr>
              <a:spLocks noEditPoints="1"/>
            </p:cNvSpPr>
            <p:nvPr/>
          </p:nvSpPr>
          <p:spPr bwMode="auto">
            <a:xfrm>
              <a:off x="2847775" y="1970605"/>
              <a:ext cx="286150" cy="224390"/>
            </a:xfrm>
            <a:custGeom>
              <a:avLst/>
              <a:gdLst/>
              <a:ahLst/>
              <a:cxnLst>
                <a:cxn ang="0">
                  <a:pos x="45" y="14"/>
                </a:cxn>
                <a:cxn ang="0">
                  <a:pos x="32" y="10"/>
                </a:cxn>
                <a:cxn ang="0">
                  <a:pos x="18" y="14"/>
                </a:cxn>
                <a:cxn ang="0">
                  <a:pos x="0" y="14"/>
                </a:cxn>
                <a:cxn ang="0">
                  <a:pos x="64" y="14"/>
                </a:cxn>
                <a:cxn ang="0">
                  <a:pos x="0" y="15"/>
                </a:cxn>
                <a:cxn ang="0">
                  <a:pos x="18" y="20"/>
                </a:cxn>
                <a:cxn ang="0">
                  <a:pos x="2" y="22"/>
                </a:cxn>
                <a:cxn ang="0">
                  <a:pos x="9" y="35"/>
                </a:cxn>
                <a:cxn ang="0">
                  <a:pos x="1" y="36"/>
                </a:cxn>
                <a:cxn ang="0">
                  <a:pos x="0" y="28"/>
                </a:cxn>
                <a:cxn ang="0">
                  <a:pos x="8" y="27"/>
                </a:cxn>
                <a:cxn ang="0">
                  <a:pos x="9" y="35"/>
                </a:cxn>
                <a:cxn ang="0">
                  <a:pos x="15" y="50"/>
                </a:cxn>
                <a:cxn ang="0">
                  <a:pos x="7" y="49"/>
                </a:cxn>
                <a:cxn ang="0">
                  <a:pos x="8" y="41"/>
                </a:cxn>
                <a:cxn ang="0">
                  <a:pos x="16" y="42"/>
                </a:cxn>
                <a:cxn ang="0">
                  <a:pos x="23" y="35"/>
                </a:cxn>
                <a:cxn ang="0">
                  <a:pos x="15" y="36"/>
                </a:cxn>
                <a:cxn ang="0">
                  <a:pos x="13" y="28"/>
                </a:cxn>
                <a:cxn ang="0">
                  <a:pos x="21" y="27"/>
                </a:cxn>
                <a:cxn ang="0">
                  <a:pos x="23" y="35"/>
                </a:cxn>
                <a:cxn ang="0">
                  <a:pos x="28" y="50"/>
                </a:cxn>
                <a:cxn ang="0">
                  <a:pos x="20" y="49"/>
                </a:cxn>
                <a:cxn ang="0">
                  <a:pos x="21" y="41"/>
                </a:cxn>
                <a:cxn ang="0">
                  <a:pos x="29" y="42"/>
                </a:cxn>
                <a:cxn ang="0">
                  <a:pos x="36" y="35"/>
                </a:cxn>
                <a:cxn ang="0">
                  <a:pos x="28" y="36"/>
                </a:cxn>
                <a:cxn ang="0">
                  <a:pos x="27" y="28"/>
                </a:cxn>
                <a:cxn ang="0">
                  <a:pos x="35" y="27"/>
                </a:cxn>
                <a:cxn ang="0">
                  <a:pos x="36" y="35"/>
                </a:cxn>
                <a:cxn ang="0">
                  <a:pos x="42" y="50"/>
                </a:cxn>
                <a:cxn ang="0">
                  <a:pos x="34" y="49"/>
                </a:cxn>
                <a:cxn ang="0">
                  <a:pos x="35" y="41"/>
                </a:cxn>
                <a:cxn ang="0">
                  <a:pos x="43" y="42"/>
                </a:cxn>
                <a:cxn ang="0">
                  <a:pos x="50" y="35"/>
                </a:cxn>
                <a:cxn ang="0">
                  <a:pos x="42" y="36"/>
                </a:cxn>
                <a:cxn ang="0">
                  <a:pos x="41" y="28"/>
                </a:cxn>
                <a:cxn ang="0">
                  <a:pos x="49" y="27"/>
                </a:cxn>
                <a:cxn ang="0">
                  <a:pos x="50" y="35"/>
                </a:cxn>
                <a:cxn ang="0">
                  <a:pos x="61" y="22"/>
                </a:cxn>
                <a:cxn ang="0">
                  <a:pos x="45" y="20"/>
                </a:cxn>
                <a:cxn ang="0">
                  <a:pos x="64" y="15"/>
                </a:cxn>
                <a:cxn ang="0">
                  <a:pos x="57" y="49"/>
                </a:cxn>
                <a:cxn ang="0">
                  <a:pos x="49" y="50"/>
                </a:cxn>
                <a:cxn ang="0">
                  <a:pos x="48" y="42"/>
                </a:cxn>
                <a:cxn ang="0">
                  <a:pos x="56" y="41"/>
                </a:cxn>
                <a:cxn ang="0">
                  <a:pos x="57" y="49"/>
                </a:cxn>
                <a:cxn ang="0">
                  <a:pos x="63" y="36"/>
                </a:cxn>
                <a:cxn ang="0">
                  <a:pos x="55" y="35"/>
                </a:cxn>
                <a:cxn ang="0">
                  <a:pos x="56" y="27"/>
                </a:cxn>
                <a:cxn ang="0">
                  <a:pos x="64" y="28"/>
                </a:cxn>
              </a:cxnLst>
              <a:rect l="0" t="0" r="r" b="b"/>
              <a:pathLst>
                <a:path w="64" h="50">
                  <a:moveTo>
                    <a:pt x="64" y="14"/>
                  </a:moveTo>
                  <a:cubicBezTo>
                    <a:pt x="45" y="14"/>
                    <a:pt x="45" y="14"/>
                    <a:pt x="45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2"/>
                    <a:pt x="44" y="10"/>
                    <a:pt x="32" y="10"/>
                  </a:cubicBezTo>
                  <a:cubicBezTo>
                    <a:pt x="19" y="10"/>
                    <a:pt x="18" y="12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1"/>
                    <a:pt x="4" y="0"/>
                    <a:pt x="32" y="0"/>
                  </a:cubicBezTo>
                  <a:cubicBezTo>
                    <a:pt x="59" y="0"/>
                    <a:pt x="64" y="11"/>
                    <a:pt x="64" y="14"/>
                  </a:cubicBezTo>
                  <a:close/>
                  <a:moveTo>
                    <a:pt x="0" y="2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1"/>
                    <a:pt x="17" y="22"/>
                    <a:pt x="16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2"/>
                    <a:pt x="0" y="21"/>
                    <a:pt x="0" y="20"/>
                  </a:cubicBezTo>
                  <a:close/>
                  <a:moveTo>
                    <a:pt x="9" y="35"/>
                  </a:moveTo>
                  <a:cubicBezTo>
                    <a:pt x="9" y="36"/>
                    <a:pt x="8" y="36"/>
                    <a:pt x="8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0" y="36"/>
                    <a:pt x="0" y="36"/>
                    <a:pt x="0" y="3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9" y="27"/>
                    <a:pt x="9" y="28"/>
                  </a:cubicBezTo>
                  <a:lnTo>
                    <a:pt x="9" y="35"/>
                  </a:lnTo>
                  <a:close/>
                  <a:moveTo>
                    <a:pt x="16" y="49"/>
                  </a:moveTo>
                  <a:cubicBezTo>
                    <a:pt x="16" y="49"/>
                    <a:pt x="15" y="50"/>
                    <a:pt x="15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7" y="50"/>
                    <a:pt x="7" y="49"/>
                    <a:pt x="7" y="49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41"/>
                    <a:pt x="7" y="41"/>
                    <a:pt x="8" y="41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5" y="41"/>
                    <a:pt x="16" y="41"/>
                    <a:pt x="16" y="42"/>
                  </a:cubicBezTo>
                  <a:lnTo>
                    <a:pt x="16" y="49"/>
                  </a:lnTo>
                  <a:close/>
                  <a:moveTo>
                    <a:pt x="23" y="35"/>
                  </a:moveTo>
                  <a:cubicBezTo>
                    <a:pt x="23" y="36"/>
                    <a:pt x="22" y="36"/>
                    <a:pt x="21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4" y="36"/>
                    <a:pt x="13" y="36"/>
                    <a:pt x="13" y="3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7"/>
                    <a:pt x="14" y="27"/>
                    <a:pt x="15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2" y="27"/>
                    <a:pt x="23" y="27"/>
                    <a:pt x="23" y="28"/>
                  </a:cubicBezTo>
                  <a:lnTo>
                    <a:pt x="23" y="35"/>
                  </a:lnTo>
                  <a:close/>
                  <a:moveTo>
                    <a:pt x="29" y="49"/>
                  </a:moveTo>
                  <a:cubicBezTo>
                    <a:pt x="29" y="49"/>
                    <a:pt x="29" y="50"/>
                    <a:pt x="28" y="50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20" y="49"/>
                    <a:pt x="20" y="49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1"/>
                    <a:pt x="21" y="41"/>
                    <a:pt x="21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1"/>
                    <a:pt x="29" y="41"/>
                    <a:pt x="29" y="42"/>
                  </a:cubicBezTo>
                  <a:lnTo>
                    <a:pt x="29" y="49"/>
                  </a:lnTo>
                  <a:close/>
                  <a:moveTo>
                    <a:pt x="36" y="35"/>
                  </a:moveTo>
                  <a:cubicBezTo>
                    <a:pt x="36" y="36"/>
                    <a:pt x="36" y="36"/>
                    <a:pt x="35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6"/>
                    <a:pt x="27" y="36"/>
                    <a:pt x="27" y="35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7"/>
                    <a:pt x="28" y="27"/>
                    <a:pt x="28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6" y="27"/>
                    <a:pt x="36" y="27"/>
                    <a:pt x="36" y="28"/>
                  </a:cubicBezTo>
                  <a:lnTo>
                    <a:pt x="36" y="35"/>
                  </a:lnTo>
                  <a:close/>
                  <a:moveTo>
                    <a:pt x="43" y="49"/>
                  </a:moveTo>
                  <a:cubicBezTo>
                    <a:pt x="43" y="49"/>
                    <a:pt x="43" y="50"/>
                    <a:pt x="42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5" y="50"/>
                    <a:pt x="34" y="49"/>
                    <a:pt x="34" y="49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4" y="41"/>
                    <a:pt x="35" y="41"/>
                    <a:pt x="35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3" y="41"/>
                    <a:pt x="43" y="41"/>
                    <a:pt x="43" y="42"/>
                  </a:cubicBezTo>
                  <a:lnTo>
                    <a:pt x="43" y="49"/>
                  </a:lnTo>
                  <a:close/>
                  <a:moveTo>
                    <a:pt x="50" y="35"/>
                  </a:moveTo>
                  <a:cubicBezTo>
                    <a:pt x="50" y="36"/>
                    <a:pt x="50" y="36"/>
                    <a:pt x="49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1" y="36"/>
                    <a:pt x="41" y="36"/>
                    <a:pt x="41" y="35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7"/>
                    <a:pt x="41" y="27"/>
                    <a:pt x="42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0" y="27"/>
                    <a:pt x="50" y="27"/>
                    <a:pt x="50" y="28"/>
                  </a:cubicBezTo>
                  <a:lnTo>
                    <a:pt x="50" y="35"/>
                  </a:lnTo>
                  <a:close/>
                  <a:moveTo>
                    <a:pt x="64" y="20"/>
                  </a:moveTo>
                  <a:cubicBezTo>
                    <a:pt x="64" y="21"/>
                    <a:pt x="63" y="22"/>
                    <a:pt x="61" y="22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6" y="22"/>
                    <a:pt x="45" y="21"/>
                    <a:pt x="45" y="20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64" y="15"/>
                    <a:pt x="64" y="15"/>
                    <a:pt x="64" y="15"/>
                  </a:cubicBezTo>
                  <a:lnTo>
                    <a:pt x="64" y="20"/>
                  </a:lnTo>
                  <a:close/>
                  <a:moveTo>
                    <a:pt x="57" y="49"/>
                  </a:moveTo>
                  <a:cubicBezTo>
                    <a:pt x="57" y="49"/>
                    <a:pt x="56" y="50"/>
                    <a:pt x="56" y="50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8" y="50"/>
                    <a:pt x="48" y="49"/>
                    <a:pt x="48" y="49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8" y="41"/>
                    <a:pt x="48" y="41"/>
                    <a:pt x="49" y="41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6" y="41"/>
                    <a:pt x="57" y="41"/>
                    <a:pt x="57" y="42"/>
                  </a:cubicBezTo>
                  <a:lnTo>
                    <a:pt x="57" y="49"/>
                  </a:lnTo>
                  <a:close/>
                  <a:moveTo>
                    <a:pt x="64" y="35"/>
                  </a:moveTo>
                  <a:cubicBezTo>
                    <a:pt x="64" y="36"/>
                    <a:pt x="63" y="36"/>
                    <a:pt x="63" y="36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5" y="36"/>
                    <a:pt x="55" y="36"/>
                    <a:pt x="55" y="35"/>
                  </a:cubicBezTo>
                  <a:cubicBezTo>
                    <a:pt x="55" y="28"/>
                    <a:pt x="55" y="28"/>
                    <a:pt x="55" y="28"/>
                  </a:cubicBezTo>
                  <a:cubicBezTo>
                    <a:pt x="55" y="27"/>
                    <a:pt x="55" y="27"/>
                    <a:pt x="56" y="27"/>
                  </a:cubicBezTo>
                  <a:cubicBezTo>
                    <a:pt x="63" y="27"/>
                    <a:pt x="63" y="27"/>
                    <a:pt x="63" y="27"/>
                  </a:cubicBezTo>
                  <a:cubicBezTo>
                    <a:pt x="63" y="27"/>
                    <a:pt x="64" y="27"/>
                    <a:pt x="64" y="28"/>
                  </a:cubicBezTo>
                  <a:lnTo>
                    <a:pt x="64" y="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3416059" y="4487305"/>
            <a:ext cx="1957473" cy="1614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Project status</a:t>
            </a:r>
          </a:p>
          <a:p>
            <a:pPr algn="ct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5497649" y="3877862"/>
            <a:ext cx="1863454" cy="690969"/>
            <a:chOff x="3848100" y="2622550"/>
            <a:chExt cx="1447800" cy="536845"/>
          </a:xfrm>
        </p:grpSpPr>
        <p:sp>
          <p:nvSpPr>
            <p:cNvPr id="7" name="Rectangle 6"/>
            <p:cNvSpPr/>
            <p:nvPr/>
          </p:nvSpPr>
          <p:spPr>
            <a:xfrm>
              <a:off x="3848100" y="2622550"/>
              <a:ext cx="1447800" cy="381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924300" y="2659162"/>
              <a:ext cx="1295400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2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EXAMPLE TEXT</a:t>
              </a:r>
              <a:endParaRPr lang="en-US" sz="135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922647" y="2676426"/>
            <a:ext cx="1013457" cy="1013457"/>
            <a:chOff x="4178300" y="1689100"/>
            <a:chExt cx="787400" cy="787400"/>
          </a:xfrm>
        </p:grpSpPr>
        <p:grpSp>
          <p:nvGrpSpPr>
            <p:cNvPr id="17" name="Group 16"/>
            <p:cNvGrpSpPr/>
            <p:nvPr/>
          </p:nvGrpSpPr>
          <p:grpSpPr>
            <a:xfrm>
              <a:off x="4178300" y="1689100"/>
              <a:ext cx="787400" cy="787400"/>
              <a:chOff x="4343400" y="1854885"/>
              <a:chExt cx="457200" cy="457200"/>
            </a:xfrm>
          </p:grpSpPr>
          <p:sp>
            <p:nvSpPr>
              <p:cNvPr id="18" name="Oval 17"/>
              <p:cNvSpPr/>
              <p:nvPr/>
            </p:nvSpPr>
            <p:spPr>
              <a:xfrm>
                <a:off x="4343400" y="185488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3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4408030" y="1919516"/>
                <a:ext cx="327939" cy="327939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40" name="Freeform 171"/>
            <p:cNvSpPr>
              <a:spLocks/>
            </p:cNvSpPr>
            <p:nvPr/>
          </p:nvSpPr>
          <p:spPr bwMode="auto">
            <a:xfrm>
              <a:off x="4429954" y="1979868"/>
              <a:ext cx="284092" cy="205864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2" y="44"/>
                </a:cxn>
                <a:cxn ang="0">
                  <a:pos x="61" y="45"/>
                </a:cxn>
                <a:cxn ang="0">
                  <a:pos x="60" y="44"/>
                </a:cxn>
                <a:cxn ang="0">
                  <a:pos x="45" y="30"/>
                </a:cxn>
                <a:cxn ang="0">
                  <a:pos x="45" y="36"/>
                </a:cxn>
                <a:cxn ang="0">
                  <a:pos x="35" y="46"/>
                </a:cxn>
                <a:cxn ang="0">
                  <a:pos x="10" y="46"/>
                </a:cxn>
                <a:cxn ang="0">
                  <a:pos x="0" y="36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35" y="0"/>
                </a:cxn>
                <a:cxn ang="0">
                  <a:pos x="45" y="10"/>
                </a:cxn>
                <a:cxn ang="0">
                  <a:pos x="45" y="16"/>
                </a:cxn>
                <a:cxn ang="0">
                  <a:pos x="60" y="2"/>
                </a:cxn>
                <a:cxn ang="0">
                  <a:pos x="61" y="1"/>
                </a:cxn>
                <a:cxn ang="0">
                  <a:pos x="62" y="1"/>
                </a:cxn>
                <a:cxn ang="0">
                  <a:pos x="64" y="4"/>
                </a:cxn>
                <a:cxn ang="0">
                  <a:pos x="64" y="42"/>
                </a:cxn>
              </a:cxnLst>
              <a:rect l="0" t="0" r="r" b="b"/>
              <a:pathLst>
                <a:path w="64" h="46">
                  <a:moveTo>
                    <a:pt x="64" y="42"/>
                  </a:moveTo>
                  <a:cubicBezTo>
                    <a:pt x="64" y="43"/>
                    <a:pt x="63" y="44"/>
                    <a:pt x="62" y="44"/>
                  </a:cubicBezTo>
                  <a:cubicBezTo>
                    <a:pt x="62" y="45"/>
                    <a:pt x="62" y="45"/>
                    <a:pt x="61" y="45"/>
                  </a:cubicBezTo>
                  <a:cubicBezTo>
                    <a:pt x="61" y="45"/>
                    <a:pt x="60" y="44"/>
                    <a:pt x="60" y="44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41"/>
                    <a:pt x="41" y="46"/>
                    <a:pt x="35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4" y="46"/>
                    <a:pt x="0" y="41"/>
                    <a:pt x="0" y="3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41" y="0"/>
                    <a:pt x="45" y="5"/>
                    <a:pt x="45" y="10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60" y="1"/>
                    <a:pt x="61" y="1"/>
                    <a:pt x="61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3" y="2"/>
                    <a:pt x="64" y="3"/>
                    <a:pt x="64" y="4"/>
                  </a:cubicBezTo>
                  <a:lnTo>
                    <a:pt x="64" y="4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5450639" y="4487305"/>
            <a:ext cx="1957473" cy="1614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Project status</a:t>
            </a:r>
          </a:p>
          <a:p>
            <a:pPr algn="ct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7532229" y="3877862"/>
            <a:ext cx="1863454" cy="690969"/>
            <a:chOff x="5429250" y="2622550"/>
            <a:chExt cx="1447800" cy="536845"/>
          </a:xfrm>
        </p:grpSpPr>
        <p:sp>
          <p:nvSpPr>
            <p:cNvPr id="8" name="Rectangle 7"/>
            <p:cNvSpPr/>
            <p:nvPr/>
          </p:nvSpPr>
          <p:spPr>
            <a:xfrm>
              <a:off x="5429250" y="2622550"/>
              <a:ext cx="1447800" cy="381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505450" y="2659162"/>
              <a:ext cx="1295400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2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EXAMPLE TEXT</a:t>
              </a:r>
              <a:endParaRPr lang="en-US" sz="135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7957227" y="2676426"/>
            <a:ext cx="1013457" cy="1013457"/>
            <a:chOff x="5759450" y="1689100"/>
            <a:chExt cx="787400" cy="787400"/>
          </a:xfrm>
        </p:grpSpPr>
        <p:grpSp>
          <p:nvGrpSpPr>
            <p:cNvPr id="20" name="Group 19"/>
            <p:cNvGrpSpPr/>
            <p:nvPr/>
          </p:nvGrpSpPr>
          <p:grpSpPr>
            <a:xfrm>
              <a:off x="5759450" y="1689100"/>
              <a:ext cx="787400" cy="787400"/>
              <a:chOff x="4343400" y="1854885"/>
              <a:chExt cx="457200" cy="457200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4343400" y="185488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4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4408030" y="1919516"/>
                <a:ext cx="327939" cy="327939"/>
              </a:xfrm>
              <a:prstGeom prst="ellipse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36" name="Freeform 57"/>
            <p:cNvSpPr>
              <a:spLocks noEditPoints="1"/>
            </p:cNvSpPr>
            <p:nvPr/>
          </p:nvSpPr>
          <p:spPr bwMode="auto">
            <a:xfrm>
              <a:off x="6030661" y="1960311"/>
              <a:ext cx="244978" cy="244978"/>
            </a:xfrm>
            <a:custGeom>
              <a:avLst/>
              <a:gdLst/>
              <a:ahLst/>
              <a:cxnLst>
                <a:cxn ang="0">
                  <a:pos x="55" y="31"/>
                </a:cxn>
                <a:cxn ang="0">
                  <a:pos x="54" y="33"/>
                </a:cxn>
                <a:cxn ang="0">
                  <a:pos x="47" y="34"/>
                </a:cxn>
                <a:cxn ang="0">
                  <a:pos x="46" y="37"/>
                </a:cxn>
                <a:cxn ang="0">
                  <a:pos x="49" y="42"/>
                </a:cxn>
                <a:cxn ang="0">
                  <a:pos x="50" y="43"/>
                </a:cxn>
                <a:cxn ang="0">
                  <a:pos x="49" y="44"/>
                </a:cxn>
                <a:cxn ang="0">
                  <a:pos x="43" y="50"/>
                </a:cxn>
                <a:cxn ang="0">
                  <a:pos x="42" y="50"/>
                </a:cxn>
                <a:cxn ang="0">
                  <a:pos x="37" y="46"/>
                </a:cxn>
                <a:cxn ang="0">
                  <a:pos x="33" y="47"/>
                </a:cxn>
                <a:cxn ang="0">
                  <a:pos x="32" y="54"/>
                </a:cxn>
                <a:cxn ang="0">
                  <a:pos x="31" y="55"/>
                </a:cxn>
                <a:cxn ang="0">
                  <a:pos x="23" y="55"/>
                </a:cxn>
                <a:cxn ang="0">
                  <a:pos x="22" y="54"/>
                </a:cxn>
                <a:cxn ang="0">
                  <a:pos x="21" y="47"/>
                </a:cxn>
                <a:cxn ang="0">
                  <a:pos x="18" y="46"/>
                </a:cxn>
                <a:cxn ang="0">
                  <a:pos x="13" y="50"/>
                </a:cxn>
                <a:cxn ang="0">
                  <a:pos x="12" y="50"/>
                </a:cxn>
                <a:cxn ang="0">
                  <a:pos x="11" y="50"/>
                </a:cxn>
                <a:cxn ang="0">
                  <a:pos x="5" y="44"/>
                </a:cxn>
                <a:cxn ang="0">
                  <a:pos x="5" y="43"/>
                </a:cxn>
                <a:cxn ang="0">
                  <a:pos x="5" y="42"/>
                </a:cxn>
                <a:cxn ang="0">
                  <a:pos x="9" y="37"/>
                </a:cxn>
                <a:cxn ang="0">
                  <a:pos x="7" y="33"/>
                </a:cxn>
                <a:cxn ang="0">
                  <a:pos x="1" y="33"/>
                </a:cxn>
                <a:cxn ang="0">
                  <a:pos x="0" y="31"/>
                </a:cxn>
                <a:cxn ang="0">
                  <a:pos x="0" y="23"/>
                </a:cxn>
                <a:cxn ang="0">
                  <a:pos x="1" y="22"/>
                </a:cxn>
                <a:cxn ang="0">
                  <a:pos x="7" y="21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2" y="5"/>
                </a:cxn>
                <a:cxn ang="0">
                  <a:pos x="13" y="5"/>
                </a:cxn>
                <a:cxn ang="0">
                  <a:pos x="18" y="9"/>
                </a:cxn>
                <a:cxn ang="0">
                  <a:pos x="21" y="8"/>
                </a:cxn>
                <a:cxn ang="0">
                  <a:pos x="22" y="1"/>
                </a:cxn>
                <a:cxn ang="0">
                  <a:pos x="23" y="0"/>
                </a:cxn>
                <a:cxn ang="0">
                  <a:pos x="31" y="0"/>
                </a:cxn>
                <a:cxn ang="0">
                  <a:pos x="32" y="1"/>
                </a:cxn>
                <a:cxn ang="0">
                  <a:pos x="33" y="8"/>
                </a:cxn>
                <a:cxn ang="0">
                  <a:pos x="37" y="9"/>
                </a:cxn>
                <a:cxn ang="0">
                  <a:pos x="42" y="5"/>
                </a:cxn>
                <a:cxn ang="0">
                  <a:pos x="43" y="5"/>
                </a:cxn>
                <a:cxn ang="0">
                  <a:pos x="43" y="5"/>
                </a:cxn>
                <a:cxn ang="0">
                  <a:pos x="49" y="11"/>
                </a:cxn>
                <a:cxn ang="0">
                  <a:pos x="50" y="12"/>
                </a:cxn>
                <a:cxn ang="0">
                  <a:pos x="49" y="13"/>
                </a:cxn>
                <a:cxn ang="0">
                  <a:pos x="46" y="18"/>
                </a:cxn>
                <a:cxn ang="0">
                  <a:pos x="47" y="21"/>
                </a:cxn>
                <a:cxn ang="0">
                  <a:pos x="54" y="22"/>
                </a:cxn>
                <a:cxn ang="0">
                  <a:pos x="55" y="23"/>
                </a:cxn>
                <a:cxn ang="0">
                  <a:pos x="55" y="31"/>
                </a:cxn>
                <a:cxn ang="0">
                  <a:pos x="27" y="18"/>
                </a:cxn>
                <a:cxn ang="0">
                  <a:pos x="18" y="27"/>
                </a:cxn>
                <a:cxn ang="0">
                  <a:pos x="27" y="36"/>
                </a:cxn>
                <a:cxn ang="0">
                  <a:pos x="36" y="27"/>
                </a:cxn>
                <a:cxn ang="0">
                  <a:pos x="27" y="18"/>
                </a:cxn>
              </a:cxnLst>
              <a:rect l="0" t="0" r="r" b="b"/>
              <a:pathLst>
                <a:path w="55" h="55">
                  <a:moveTo>
                    <a:pt x="55" y="31"/>
                  </a:moveTo>
                  <a:cubicBezTo>
                    <a:pt x="55" y="32"/>
                    <a:pt x="54" y="33"/>
                    <a:pt x="54" y="33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5"/>
                    <a:pt x="46" y="36"/>
                    <a:pt x="46" y="37"/>
                  </a:cubicBezTo>
                  <a:cubicBezTo>
                    <a:pt x="47" y="39"/>
                    <a:pt x="48" y="40"/>
                    <a:pt x="49" y="42"/>
                  </a:cubicBezTo>
                  <a:cubicBezTo>
                    <a:pt x="50" y="42"/>
                    <a:pt x="50" y="42"/>
                    <a:pt x="50" y="43"/>
                  </a:cubicBezTo>
                  <a:cubicBezTo>
                    <a:pt x="50" y="43"/>
                    <a:pt x="50" y="43"/>
                    <a:pt x="49" y="44"/>
                  </a:cubicBezTo>
                  <a:cubicBezTo>
                    <a:pt x="49" y="45"/>
                    <a:pt x="44" y="50"/>
                    <a:pt x="43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6" y="46"/>
                    <a:pt x="35" y="47"/>
                    <a:pt x="33" y="47"/>
                  </a:cubicBezTo>
                  <a:cubicBezTo>
                    <a:pt x="33" y="49"/>
                    <a:pt x="33" y="52"/>
                    <a:pt x="32" y="54"/>
                  </a:cubicBezTo>
                  <a:cubicBezTo>
                    <a:pt x="32" y="54"/>
                    <a:pt x="32" y="55"/>
                    <a:pt x="31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2" y="54"/>
                    <a:pt x="22" y="54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0" y="47"/>
                    <a:pt x="19" y="46"/>
                    <a:pt x="18" y="46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9" y="48"/>
                    <a:pt x="7" y="46"/>
                    <a:pt x="5" y="44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6" y="40"/>
                    <a:pt x="8" y="39"/>
                    <a:pt x="9" y="37"/>
                  </a:cubicBezTo>
                  <a:cubicBezTo>
                    <a:pt x="8" y="36"/>
                    <a:pt x="8" y="35"/>
                    <a:pt x="7" y="33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2"/>
                    <a:pt x="0" y="32"/>
                    <a:pt x="0" y="3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2"/>
                    <a:pt x="1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0"/>
                    <a:pt x="8" y="19"/>
                    <a:pt x="9" y="18"/>
                  </a:cubicBezTo>
                  <a:cubicBezTo>
                    <a:pt x="8" y="16"/>
                    <a:pt x="6" y="14"/>
                    <a:pt x="5" y="13"/>
                  </a:cubicBezTo>
                  <a:cubicBezTo>
                    <a:pt x="5" y="13"/>
                    <a:pt x="5" y="12"/>
                    <a:pt x="5" y="12"/>
                  </a:cubicBezTo>
                  <a:cubicBezTo>
                    <a:pt x="5" y="12"/>
                    <a:pt x="5" y="11"/>
                    <a:pt x="5" y="11"/>
                  </a:cubicBezTo>
                  <a:cubicBezTo>
                    <a:pt x="6" y="10"/>
                    <a:pt x="11" y="5"/>
                    <a:pt x="12" y="5"/>
                  </a:cubicBezTo>
                  <a:cubicBezTo>
                    <a:pt x="12" y="5"/>
                    <a:pt x="12" y="5"/>
                    <a:pt x="13" y="5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9" y="8"/>
                    <a:pt x="20" y="8"/>
                    <a:pt x="21" y="8"/>
                  </a:cubicBezTo>
                  <a:cubicBezTo>
                    <a:pt x="21" y="5"/>
                    <a:pt x="21" y="3"/>
                    <a:pt x="22" y="1"/>
                  </a:cubicBezTo>
                  <a:cubicBezTo>
                    <a:pt x="22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2" y="0"/>
                    <a:pt x="32" y="0"/>
                    <a:pt x="32" y="1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6" y="8"/>
                    <a:pt x="37" y="9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3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5" y="7"/>
                    <a:pt x="48" y="9"/>
                    <a:pt x="49" y="11"/>
                  </a:cubicBezTo>
                  <a:cubicBezTo>
                    <a:pt x="50" y="11"/>
                    <a:pt x="50" y="12"/>
                    <a:pt x="50" y="12"/>
                  </a:cubicBezTo>
                  <a:cubicBezTo>
                    <a:pt x="50" y="12"/>
                    <a:pt x="49" y="13"/>
                    <a:pt x="49" y="13"/>
                  </a:cubicBezTo>
                  <a:cubicBezTo>
                    <a:pt x="48" y="14"/>
                    <a:pt x="47" y="16"/>
                    <a:pt x="46" y="18"/>
                  </a:cubicBezTo>
                  <a:cubicBezTo>
                    <a:pt x="46" y="19"/>
                    <a:pt x="47" y="20"/>
                    <a:pt x="47" y="21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5" y="23"/>
                    <a:pt x="55" y="23"/>
                  </a:cubicBezTo>
                  <a:lnTo>
                    <a:pt x="55" y="31"/>
                  </a:lnTo>
                  <a:close/>
                  <a:moveTo>
                    <a:pt x="27" y="18"/>
                  </a:moveTo>
                  <a:cubicBezTo>
                    <a:pt x="22" y="18"/>
                    <a:pt x="18" y="22"/>
                    <a:pt x="18" y="27"/>
                  </a:cubicBezTo>
                  <a:cubicBezTo>
                    <a:pt x="18" y="32"/>
                    <a:pt x="22" y="36"/>
                    <a:pt x="27" y="36"/>
                  </a:cubicBezTo>
                  <a:cubicBezTo>
                    <a:pt x="32" y="36"/>
                    <a:pt x="36" y="32"/>
                    <a:pt x="36" y="27"/>
                  </a:cubicBezTo>
                  <a:cubicBezTo>
                    <a:pt x="36" y="22"/>
                    <a:pt x="32" y="18"/>
                    <a:pt x="27" y="1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7485220" y="4487305"/>
            <a:ext cx="1957473" cy="1614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Project status</a:t>
            </a:r>
          </a:p>
          <a:p>
            <a:pPr algn="ct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9566810" y="3877862"/>
            <a:ext cx="1863454" cy="690969"/>
            <a:chOff x="7010400" y="2622550"/>
            <a:chExt cx="1447800" cy="536845"/>
          </a:xfrm>
        </p:grpSpPr>
        <p:sp>
          <p:nvSpPr>
            <p:cNvPr id="9" name="Rectangle 8"/>
            <p:cNvSpPr/>
            <p:nvPr/>
          </p:nvSpPr>
          <p:spPr>
            <a:xfrm>
              <a:off x="7010400" y="2622550"/>
              <a:ext cx="1447800" cy="381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086600" y="2659162"/>
              <a:ext cx="1295400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2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EXAMPLE TEXT</a:t>
              </a:r>
              <a:endParaRPr lang="en-US" sz="135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9991807" y="2676426"/>
            <a:ext cx="1013457" cy="1013457"/>
            <a:chOff x="7340600" y="1689100"/>
            <a:chExt cx="787400" cy="787400"/>
          </a:xfrm>
        </p:grpSpPr>
        <p:grpSp>
          <p:nvGrpSpPr>
            <p:cNvPr id="23" name="Group 22"/>
            <p:cNvGrpSpPr/>
            <p:nvPr/>
          </p:nvGrpSpPr>
          <p:grpSpPr>
            <a:xfrm>
              <a:off x="7340600" y="1689100"/>
              <a:ext cx="787400" cy="787400"/>
              <a:chOff x="4343400" y="1854885"/>
              <a:chExt cx="457200" cy="457200"/>
            </a:xfrm>
          </p:grpSpPr>
          <p:sp>
            <p:nvSpPr>
              <p:cNvPr id="24" name="Oval 23"/>
              <p:cNvSpPr/>
              <p:nvPr/>
            </p:nvSpPr>
            <p:spPr>
              <a:xfrm>
                <a:off x="4343400" y="185488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5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4408030" y="1919516"/>
                <a:ext cx="327939" cy="327939"/>
              </a:xfrm>
              <a:prstGeom prst="ellips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37" name="Freeform 116"/>
            <p:cNvSpPr>
              <a:spLocks noEditPoints="1"/>
            </p:cNvSpPr>
            <p:nvPr/>
          </p:nvSpPr>
          <p:spPr bwMode="auto">
            <a:xfrm>
              <a:off x="7606665" y="1979869"/>
              <a:ext cx="255270" cy="205862"/>
            </a:xfrm>
            <a:custGeom>
              <a:avLst/>
              <a:gdLst/>
              <a:ahLst/>
              <a:cxnLst>
                <a:cxn ang="0">
                  <a:pos x="55" y="27"/>
                </a:cxn>
                <a:cxn ang="0">
                  <a:pos x="54" y="27"/>
                </a:cxn>
                <a:cxn ang="0">
                  <a:pos x="54" y="27"/>
                </a:cxn>
                <a:cxn ang="0">
                  <a:pos x="53" y="27"/>
                </a:cxn>
                <a:cxn ang="0">
                  <a:pos x="28" y="6"/>
                </a:cxn>
                <a:cxn ang="0">
                  <a:pos x="4" y="27"/>
                </a:cxn>
                <a:cxn ang="0">
                  <a:pos x="3" y="27"/>
                </a:cxn>
                <a:cxn ang="0">
                  <a:pos x="2" y="27"/>
                </a:cxn>
                <a:cxn ang="0">
                  <a:pos x="0" y="24"/>
                </a:cxn>
                <a:cxn ang="0">
                  <a:pos x="0" y="23"/>
                </a:cxn>
                <a:cxn ang="0">
                  <a:pos x="26" y="1"/>
                </a:cxn>
                <a:cxn ang="0">
                  <a:pos x="31" y="1"/>
                </a:cxn>
                <a:cxn ang="0">
                  <a:pos x="40" y="8"/>
                </a:cxn>
                <a:cxn ang="0">
                  <a:pos x="40" y="1"/>
                </a:cxn>
                <a:cxn ang="0">
                  <a:pos x="41" y="0"/>
                </a:cxn>
                <a:cxn ang="0">
                  <a:pos x="48" y="0"/>
                </a:cxn>
                <a:cxn ang="0">
                  <a:pos x="49" y="1"/>
                </a:cxn>
                <a:cxn ang="0">
                  <a:pos x="49" y="16"/>
                </a:cxn>
                <a:cxn ang="0">
                  <a:pos x="57" y="23"/>
                </a:cxn>
                <a:cxn ang="0">
                  <a:pos x="57" y="24"/>
                </a:cxn>
                <a:cxn ang="0">
                  <a:pos x="55" y="27"/>
                </a:cxn>
                <a:cxn ang="0">
                  <a:pos x="49" y="44"/>
                </a:cxn>
                <a:cxn ang="0">
                  <a:pos x="47" y="46"/>
                </a:cxn>
                <a:cxn ang="0">
                  <a:pos x="33" y="46"/>
                </a:cxn>
                <a:cxn ang="0">
                  <a:pos x="33" y="32"/>
                </a:cxn>
                <a:cxn ang="0">
                  <a:pos x="24" y="32"/>
                </a:cxn>
                <a:cxn ang="0">
                  <a:pos x="24" y="46"/>
                </a:cxn>
                <a:cxn ang="0">
                  <a:pos x="10" y="46"/>
                </a:cxn>
                <a:cxn ang="0">
                  <a:pos x="8" y="44"/>
                </a:cxn>
                <a:cxn ang="0">
                  <a:pos x="8" y="27"/>
                </a:cxn>
                <a:cxn ang="0">
                  <a:pos x="8" y="26"/>
                </a:cxn>
                <a:cxn ang="0">
                  <a:pos x="28" y="9"/>
                </a:cxn>
                <a:cxn ang="0">
                  <a:pos x="49" y="26"/>
                </a:cxn>
                <a:cxn ang="0">
                  <a:pos x="49" y="27"/>
                </a:cxn>
                <a:cxn ang="0">
                  <a:pos x="49" y="44"/>
                </a:cxn>
              </a:cxnLst>
              <a:rect l="0" t="0" r="r" b="b"/>
              <a:pathLst>
                <a:path w="57" h="46">
                  <a:moveTo>
                    <a:pt x="55" y="27"/>
                  </a:moveTo>
                  <a:cubicBezTo>
                    <a:pt x="55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3" y="27"/>
                    <a:pt x="53" y="2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3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0"/>
                    <a:pt x="30" y="0"/>
                    <a:pt x="31" y="1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0"/>
                    <a:pt x="4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49" y="1"/>
                    <a:pt x="49" y="1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4"/>
                    <a:pt x="57" y="24"/>
                  </a:cubicBezTo>
                  <a:lnTo>
                    <a:pt x="55" y="27"/>
                  </a:lnTo>
                  <a:close/>
                  <a:moveTo>
                    <a:pt x="49" y="44"/>
                  </a:moveTo>
                  <a:cubicBezTo>
                    <a:pt x="49" y="45"/>
                    <a:pt x="48" y="46"/>
                    <a:pt x="47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9" y="46"/>
                    <a:pt x="8" y="45"/>
                    <a:pt x="8" y="44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6"/>
                    <a:pt x="8" y="26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7"/>
                    <a:pt x="49" y="27"/>
                  </a:cubicBezTo>
                  <a:lnTo>
                    <a:pt x="49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9519800" y="4487305"/>
            <a:ext cx="1957473" cy="1614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Project status</a:t>
            </a:r>
          </a:p>
          <a:p>
            <a:pPr algn="ct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sp>
        <p:nvSpPr>
          <p:cNvPr id="51" name="矩形 50"/>
          <p:cNvSpPr/>
          <p:nvPr/>
        </p:nvSpPr>
        <p:spPr>
          <a:xfrm>
            <a:off x="2487805" y="170708"/>
            <a:ext cx="10369889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059" y="170708"/>
            <a:ext cx="254111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288643" y="170708"/>
            <a:ext cx="67665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1061" y="6998164"/>
            <a:ext cx="12856633" cy="90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9485249" y="17700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Content Placeholder 2"/>
          <p:cNvSpPr txBox="1">
            <a:spLocks/>
          </p:cNvSpPr>
          <p:nvPr/>
        </p:nvSpPr>
        <p:spPr>
          <a:xfrm>
            <a:off x="476905" y="192386"/>
            <a:ext cx="1906485" cy="55367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8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8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40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6"/>
          <p:cNvSpPr>
            <a:spLocks/>
          </p:cNvSpPr>
          <p:nvPr/>
        </p:nvSpPr>
        <p:spPr bwMode="auto">
          <a:xfrm>
            <a:off x="-10454" y="5773370"/>
            <a:ext cx="12879660" cy="1459082"/>
          </a:xfrm>
          <a:custGeom>
            <a:avLst/>
            <a:gdLst>
              <a:gd name="T0" fmla="*/ 0 w 5734"/>
              <a:gd name="T1" fmla="*/ 0 h 931"/>
              <a:gd name="T2" fmla="*/ 167 w 5734"/>
              <a:gd name="T3" fmla="*/ 73 h 931"/>
              <a:gd name="T4" fmla="*/ 340 w 5734"/>
              <a:gd name="T5" fmla="*/ 143 h 931"/>
              <a:gd name="T6" fmla="*/ 522 w 5734"/>
              <a:gd name="T7" fmla="*/ 206 h 931"/>
              <a:gd name="T8" fmla="*/ 711 w 5734"/>
              <a:gd name="T9" fmla="*/ 266 h 931"/>
              <a:gd name="T10" fmla="*/ 907 w 5734"/>
              <a:gd name="T11" fmla="*/ 320 h 931"/>
              <a:gd name="T12" fmla="*/ 1109 w 5734"/>
              <a:gd name="T13" fmla="*/ 369 h 931"/>
              <a:gd name="T14" fmla="*/ 1315 w 5734"/>
              <a:gd name="T15" fmla="*/ 415 h 931"/>
              <a:gd name="T16" fmla="*/ 1529 w 5734"/>
              <a:gd name="T17" fmla="*/ 455 h 931"/>
              <a:gd name="T18" fmla="*/ 1746 w 5734"/>
              <a:gd name="T19" fmla="*/ 490 h 931"/>
              <a:gd name="T20" fmla="*/ 1966 w 5734"/>
              <a:gd name="T21" fmla="*/ 520 h 931"/>
              <a:gd name="T22" fmla="*/ 2189 w 5734"/>
              <a:gd name="T23" fmla="*/ 544 h 931"/>
              <a:gd name="T24" fmla="*/ 2416 w 5734"/>
              <a:gd name="T25" fmla="*/ 563 h 931"/>
              <a:gd name="T26" fmla="*/ 2644 w 5734"/>
              <a:gd name="T27" fmla="*/ 579 h 931"/>
              <a:gd name="T28" fmla="*/ 2873 w 5734"/>
              <a:gd name="T29" fmla="*/ 588 h 931"/>
              <a:gd name="T30" fmla="*/ 3104 w 5734"/>
              <a:gd name="T31" fmla="*/ 593 h 931"/>
              <a:gd name="T32" fmla="*/ 3336 w 5734"/>
              <a:gd name="T33" fmla="*/ 591 h 931"/>
              <a:gd name="T34" fmla="*/ 3567 w 5734"/>
              <a:gd name="T35" fmla="*/ 586 h 931"/>
              <a:gd name="T36" fmla="*/ 3798 w 5734"/>
              <a:gd name="T37" fmla="*/ 576 h 931"/>
              <a:gd name="T38" fmla="*/ 4025 w 5734"/>
              <a:gd name="T39" fmla="*/ 560 h 931"/>
              <a:gd name="T40" fmla="*/ 4253 w 5734"/>
              <a:gd name="T41" fmla="*/ 539 h 931"/>
              <a:gd name="T42" fmla="*/ 4477 w 5734"/>
              <a:gd name="T43" fmla="*/ 511 h 931"/>
              <a:gd name="T44" fmla="*/ 4698 w 5734"/>
              <a:gd name="T45" fmla="*/ 479 h 931"/>
              <a:gd name="T46" fmla="*/ 4915 w 5734"/>
              <a:gd name="T47" fmla="*/ 443 h 931"/>
              <a:gd name="T48" fmla="*/ 5127 w 5734"/>
              <a:gd name="T49" fmla="*/ 401 h 931"/>
              <a:gd name="T50" fmla="*/ 5335 w 5734"/>
              <a:gd name="T51" fmla="*/ 352 h 931"/>
              <a:gd name="T52" fmla="*/ 5538 w 5734"/>
              <a:gd name="T53" fmla="*/ 299 h 931"/>
              <a:gd name="T54" fmla="*/ 5734 w 5734"/>
              <a:gd name="T55" fmla="*/ 240 h 931"/>
              <a:gd name="T56" fmla="*/ 5734 w 5734"/>
              <a:gd name="T57" fmla="*/ 931 h 931"/>
              <a:gd name="T58" fmla="*/ 0 w 5734"/>
              <a:gd name="T59" fmla="*/ 931 h 931"/>
              <a:gd name="T60" fmla="*/ 0 w 5734"/>
              <a:gd name="T61" fmla="*/ 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734" h="931">
                <a:moveTo>
                  <a:pt x="0" y="0"/>
                </a:moveTo>
                <a:lnTo>
                  <a:pt x="167" y="73"/>
                </a:lnTo>
                <a:lnTo>
                  <a:pt x="340" y="143"/>
                </a:lnTo>
                <a:lnTo>
                  <a:pt x="522" y="206"/>
                </a:lnTo>
                <a:lnTo>
                  <a:pt x="711" y="266"/>
                </a:lnTo>
                <a:lnTo>
                  <a:pt x="907" y="320"/>
                </a:lnTo>
                <a:lnTo>
                  <a:pt x="1109" y="369"/>
                </a:lnTo>
                <a:lnTo>
                  <a:pt x="1315" y="415"/>
                </a:lnTo>
                <a:lnTo>
                  <a:pt x="1529" y="455"/>
                </a:lnTo>
                <a:lnTo>
                  <a:pt x="1746" y="490"/>
                </a:lnTo>
                <a:lnTo>
                  <a:pt x="1966" y="520"/>
                </a:lnTo>
                <a:lnTo>
                  <a:pt x="2189" y="544"/>
                </a:lnTo>
                <a:lnTo>
                  <a:pt x="2416" y="563"/>
                </a:lnTo>
                <a:lnTo>
                  <a:pt x="2644" y="579"/>
                </a:lnTo>
                <a:lnTo>
                  <a:pt x="2873" y="588"/>
                </a:lnTo>
                <a:lnTo>
                  <a:pt x="3104" y="593"/>
                </a:lnTo>
                <a:lnTo>
                  <a:pt x="3336" y="591"/>
                </a:lnTo>
                <a:lnTo>
                  <a:pt x="3567" y="586"/>
                </a:lnTo>
                <a:lnTo>
                  <a:pt x="3798" y="576"/>
                </a:lnTo>
                <a:lnTo>
                  <a:pt x="4025" y="560"/>
                </a:lnTo>
                <a:lnTo>
                  <a:pt x="4253" y="539"/>
                </a:lnTo>
                <a:lnTo>
                  <a:pt x="4477" y="511"/>
                </a:lnTo>
                <a:lnTo>
                  <a:pt x="4698" y="479"/>
                </a:lnTo>
                <a:lnTo>
                  <a:pt x="4915" y="443"/>
                </a:lnTo>
                <a:lnTo>
                  <a:pt x="5127" y="401"/>
                </a:lnTo>
                <a:lnTo>
                  <a:pt x="5335" y="352"/>
                </a:lnTo>
                <a:lnTo>
                  <a:pt x="5538" y="299"/>
                </a:lnTo>
                <a:lnTo>
                  <a:pt x="5734" y="240"/>
                </a:lnTo>
                <a:lnTo>
                  <a:pt x="5734" y="931"/>
                </a:lnTo>
                <a:lnTo>
                  <a:pt x="0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-10454" y="6105620"/>
            <a:ext cx="12879660" cy="1126832"/>
          </a:xfrm>
          <a:custGeom>
            <a:avLst/>
            <a:gdLst>
              <a:gd name="T0" fmla="*/ 5734 w 5734"/>
              <a:gd name="T1" fmla="*/ 0 h 719"/>
              <a:gd name="T2" fmla="*/ 5734 w 5734"/>
              <a:gd name="T3" fmla="*/ 719 h 719"/>
              <a:gd name="T4" fmla="*/ 0 w 5734"/>
              <a:gd name="T5" fmla="*/ 719 h 719"/>
              <a:gd name="T6" fmla="*/ 0 w 5734"/>
              <a:gd name="T7" fmla="*/ 71 h 719"/>
              <a:gd name="T8" fmla="*/ 230 w 5734"/>
              <a:gd name="T9" fmla="*/ 131 h 719"/>
              <a:gd name="T10" fmla="*/ 459 w 5734"/>
              <a:gd name="T11" fmla="*/ 185 h 719"/>
              <a:gd name="T12" fmla="*/ 690 w 5734"/>
              <a:gd name="T13" fmla="*/ 236 h 719"/>
              <a:gd name="T14" fmla="*/ 921 w 5734"/>
              <a:gd name="T15" fmla="*/ 281 h 719"/>
              <a:gd name="T16" fmla="*/ 1154 w 5734"/>
              <a:gd name="T17" fmla="*/ 323 h 719"/>
              <a:gd name="T18" fmla="*/ 1389 w 5734"/>
              <a:gd name="T19" fmla="*/ 358 h 719"/>
              <a:gd name="T20" fmla="*/ 1627 w 5734"/>
              <a:gd name="T21" fmla="*/ 390 h 719"/>
              <a:gd name="T22" fmla="*/ 1865 w 5734"/>
              <a:gd name="T23" fmla="*/ 416 h 719"/>
              <a:gd name="T24" fmla="*/ 2105 w 5734"/>
              <a:gd name="T25" fmla="*/ 435 h 719"/>
              <a:gd name="T26" fmla="*/ 2348 w 5734"/>
              <a:gd name="T27" fmla="*/ 449 h 719"/>
              <a:gd name="T28" fmla="*/ 2593 w 5734"/>
              <a:gd name="T29" fmla="*/ 456 h 719"/>
              <a:gd name="T30" fmla="*/ 2842 w 5734"/>
              <a:gd name="T31" fmla="*/ 456 h 719"/>
              <a:gd name="T32" fmla="*/ 3094 w 5734"/>
              <a:gd name="T33" fmla="*/ 451 h 719"/>
              <a:gd name="T34" fmla="*/ 3348 w 5734"/>
              <a:gd name="T35" fmla="*/ 439 h 719"/>
              <a:gd name="T36" fmla="*/ 3605 w 5734"/>
              <a:gd name="T37" fmla="*/ 420 h 719"/>
              <a:gd name="T38" fmla="*/ 3868 w 5734"/>
              <a:gd name="T39" fmla="*/ 393 h 719"/>
              <a:gd name="T40" fmla="*/ 4132 w 5734"/>
              <a:gd name="T41" fmla="*/ 358 h 719"/>
              <a:gd name="T42" fmla="*/ 4402 w 5734"/>
              <a:gd name="T43" fmla="*/ 316 h 719"/>
              <a:gd name="T44" fmla="*/ 4675 w 5734"/>
              <a:gd name="T45" fmla="*/ 266 h 719"/>
              <a:gd name="T46" fmla="*/ 4953 w 5734"/>
              <a:gd name="T47" fmla="*/ 208 h 719"/>
              <a:gd name="T48" fmla="*/ 5235 w 5734"/>
              <a:gd name="T49" fmla="*/ 141 h 719"/>
              <a:gd name="T50" fmla="*/ 5349 w 5734"/>
              <a:gd name="T51" fmla="*/ 113 h 719"/>
              <a:gd name="T52" fmla="*/ 5456 w 5734"/>
              <a:gd name="T53" fmla="*/ 85 h 719"/>
              <a:gd name="T54" fmla="*/ 5556 w 5734"/>
              <a:gd name="T55" fmla="*/ 57 h 719"/>
              <a:gd name="T56" fmla="*/ 5648 w 5734"/>
              <a:gd name="T57" fmla="*/ 29 h 719"/>
              <a:gd name="T58" fmla="*/ 5734 w 5734"/>
              <a:gd name="T59" fmla="*/ 0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734" h="719">
                <a:moveTo>
                  <a:pt x="5734" y="0"/>
                </a:moveTo>
                <a:lnTo>
                  <a:pt x="5734" y="719"/>
                </a:lnTo>
                <a:lnTo>
                  <a:pt x="0" y="719"/>
                </a:lnTo>
                <a:lnTo>
                  <a:pt x="0" y="71"/>
                </a:lnTo>
                <a:lnTo>
                  <a:pt x="230" y="131"/>
                </a:lnTo>
                <a:lnTo>
                  <a:pt x="459" y="185"/>
                </a:lnTo>
                <a:lnTo>
                  <a:pt x="690" y="236"/>
                </a:lnTo>
                <a:lnTo>
                  <a:pt x="921" y="281"/>
                </a:lnTo>
                <a:lnTo>
                  <a:pt x="1154" y="323"/>
                </a:lnTo>
                <a:lnTo>
                  <a:pt x="1389" y="358"/>
                </a:lnTo>
                <a:lnTo>
                  <a:pt x="1627" y="390"/>
                </a:lnTo>
                <a:lnTo>
                  <a:pt x="1865" y="416"/>
                </a:lnTo>
                <a:lnTo>
                  <a:pt x="2105" y="435"/>
                </a:lnTo>
                <a:lnTo>
                  <a:pt x="2348" y="449"/>
                </a:lnTo>
                <a:lnTo>
                  <a:pt x="2593" y="456"/>
                </a:lnTo>
                <a:lnTo>
                  <a:pt x="2842" y="456"/>
                </a:lnTo>
                <a:lnTo>
                  <a:pt x="3094" y="451"/>
                </a:lnTo>
                <a:lnTo>
                  <a:pt x="3348" y="439"/>
                </a:lnTo>
                <a:lnTo>
                  <a:pt x="3605" y="420"/>
                </a:lnTo>
                <a:lnTo>
                  <a:pt x="3868" y="393"/>
                </a:lnTo>
                <a:lnTo>
                  <a:pt x="4132" y="358"/>
                </a:lnTo>
                <a:lnTo>
                  <a:pt x="4402" y="316"/>
                </a:lnTo>
                <a:lnTo>
                  <a:pt x="4675" y="266"/>
                </a:lnTo>
                <a:lnTo>
                  <a:pt x="4953" y="208"/>
                </a:lnTo>
                <a:lnTo>
                  <a:pt x="5235" y="141"/>
                </a:lnTo>
                <a:lnTo>
                  <a:pt x="5349" y="113"/>
                </a:lnTo>
                <a:lnTo>
                  <a:pt x="5456" y="85"/>
                </a:lnTo>
                <a:lnTo>
                  <a:pt x="5556" y="57"/>
                </a:lnTo>
                <a:lnTo>
                  <a:pt x="5648" y="29"/>
                </a:ln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297204" y="2881616"/>
            <a:ext cx="3948386" cy="738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799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7" name="TextBox 11"/>
          <p:cNvSpPr txBox="1"/>
          <p:nvPr/>
        </p:nvSpPr>
        <p:spPr>
          <a:xfrm>
            <a:off x="6239703" y="3719957"/>
            <a:ext cx="1842886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1"/>
          <p:cNvSpPr txBox="1"/>
          <p:nvPr/>
        </p:nvSpPr>
        <p:spPr>
          <a:xfrm>
            <a:off x="8276033" y="3719957"/>
            <a:ext cx="1842886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1"/>
          <p:cNvSpPr txBox="1"/>
          <p:nvPr/>
        </p:nvSpPr>
        <p:spPr>
          <a:xfrm>
            <a:off x="6239703" y="3992773"/>
            <a:ext cx="1842886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1"/>
          <p:cNvSpPr txBox="1"/>
          <p:nvPr/>
        </p:nvSpPr>
        <p:spPr>
          <a:xfrm>
            <a:off x="8276033" y="3992773"/>
            <a:ext cx="1842886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3121187" y="2189815"/>
            <a:ext cx="2379368" cy="2714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798" cap="all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</a:p>
          <a:p>
            <a:pPr algn="ctr">
              <a:buNone/>
            </a:pPr>
            <a:r>
              <a:rPr lang="en-US" altLang="zh-CN" cap="all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chapter</a:t>
            </a:r>
            <a:endParaRPr lang="zh-CN" altLang="en-US" cap="all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5721173" y="2406106"/>
            <a:ext cx="0" cy="2332758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0407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/>
      <p:bldP spid="17" grpId="0"/>
      <p:bldP spid="18" grpId="0"/>
      <p:bldP spid="19" grpId="0"/>
      <p:bldP spid="21" grpId="0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lock Arc 6"/>
          <p:cNvSpPr/>
          <p:nvPr/>
        </p:nvSpPr>
        <p:spPr>
          <a:xfrm rot="7543489">
            <a:off x="4743853" y="2746323"/>
            <a:ext cx="1643484" cy="1643484"/>
          </a:xfrm>
          <a:prstGeom prst="blockArc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0" name="Block Arc 9"/>
          <p:cNvSpPr/>
          <p:nvPr/>
        </p:nvSpPr>
        <p:spPr>
          <a:xfrm rot="14056511" flipH="1">
            <a:off x="6471414" y="2746323"/>
            <a:ext cx="1643484" cy="1643484"/>
          </a:xfrm>
          <a:prstGeom prst="blockArc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3" name="Block Arc 12"/>
          <p:cNvSpPr/>
          <p:nvPr/>
        </p:nvSpPr>
        <p:spPr>
          <a:xfrm rot="14056511" flipV="1">
            <a:off x="4743853" y="4471516"/>
            <a:ext cx="1643484" cy="1643484"/>
          </a:xfrm>
          <a:prstGeom prst="blockArc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4" name="Block Arc 13"/>
          <p:cNvSpPr/>
          <p:nvPr/>
        </p:nvSpPr>
        <p:spPr>
          <a:xfrm rot="7543489" flipH="1" flipV="1">
            <a:off x="6471414" y="4471516"/>
            <a:ext cx="1643484" cy="1643484"/>
          </a:xfrm>
          <a:prstGeom prst="blockArc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5706750" y="2272817"/>
            <a:ext cx="1445250" cy="1445250"/>
            <a:chOff x="4058105" y="1527414"/>
            <a:chExt cx="1027790" cy="1027790"/>
          </a:xfrm>
        </p:grpSpPr>
        <p:sp>
          <p:nvSpPr>
            <p:cNvPr id="16" name="Chord 15"/>
            <p:cNvSpPr/>
            <p:nvPr/>
          </p:nvSpPr>
          <p:spPr>
            <a:xfrm rot="6614666">
              <a:off x="4058105" y="1527414"/>
              <a:ext cx="1027790" cy="1027790"/>
            </a:xfrm>
            <a:prstGeom prst="chord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4" name="Freeform 71"/>
            <p:cNvSpPr>
              <a:spLocks noEditPoints="1"/>
            </p:cNvSpPr>
            <p:nvPr/>
          </p:nvSpPr>
          <p:spPr bwMode="auto">
            <a:xfrm>
              <a:off x="4409281" y="1740625"/>
              <a:ext cx="325438" cy="304938"/>
            </a:xfrm>
            <a:custGeom>
              <a:avLst/>
              <a:gdLst/>
              <a:ahLst/>
              <a:cxnLst>
                <a:cxn ang="0">
                  <a:pos x="65" y="22"/>
                </a:cxn>
                <a:cxn ang="0">
                  <a:pos x="26" y="45"/>
                </a:cxn>
                <a:cxn ang="0">
                  <a:pos x="0" y="26"/>
                </a:cxn>
                <a:cxn ang="0">
                  <a:pos x="39" y="0"/>
                </a:cxn>
                <a:cxn ang="0">
                  <a:pos x="65" y="22"/>
                </a:cxn>
                <a:cxn ang="0">
                  <a:pos x="65" y="69"/>
                </a:cxn>
                <a:cxn ang="0">
                  <a:pos x="39" y="91"/>
                </a:cxn>
                <a:cxn ang="0">
                  <a:pos x="0" y="67"/>
                </a:cxn>
                <a:cxn ang="0">
                  <a:pos x="26" y="45"/>
                </a:cxn>
                <a:cxn ang="0">
                  <a:pos x="65" y="69"/>
                </a:cxn>
                <a:cxn ang="0">
                  <a:pos x="101" y="97"/>
                </a:cxn>
                <a:cxn ang="0">
                  <a:pos x="65" y="119"/>
                </a:cxn>
                <a:cxn ang="0">
                  <a:pos x="65" y="119"/>
                </a:cxn>
                <a:cxn ang="0">
                  <a:pos x="65" y="119"/>
                </a:cxn>
                <a:cxn ang="0">
                  <a:pos x="65" y="119"/>
                </a:cxn>
                <a:cxn ang="0">
                  <a:pos x="65" y="119"/>
                </a:cxn>
                <a:cxn ang="0">
                  <a:pos x="26" y="97"/>
                </a:cxn>
                <a:cxn ang="0">
                  <a:pos x="26" y="89"/>
                </a:cxn>
                <a:cxn ang="0">
                  <a:pos x="39" y="95"/>
                </a:cxn>
                <a:cxn ang="0">
                  <a:pos x="65" y="74"/>
                </a:cxn>
                <a:cxn ang="0">
                  <a:pos x="65" y="74"/>
                </a:cxn>
                <a:cxn ang="0">
                  <a:pos x="65" y="74"/>
                </a:cxn>
                <a:cxn ang="0">
                  <a:pos x="65" y="74"/>
                </a:cxn>
                <a:cxn ang="0">
                  <a:pos x="65" y="74"/>
                </a:cxn>
                <a:cxn ang="0">
                  <a:pos x="91" y="95"/>
                </a:cxn>
                <a:cxn ang="0">
                  <a:pos x="101" y="89"/>
                </a:cxn>
                <a:cxn ang="0">
                  <a:pos x="101" y="97"/>
                </a:cxn>
                <a:cxn ang="0">
                  <a:pos x="127" y="26"/>
                </a:cxn>
                <a:cxn ang="0">
                  <a:pos x="101" y="45"/>
                </a:cxn>
                <a:cxn ang="0">
                  <a:pos x="65" y="22"/>
                </a:cxn>
                <a:cxn ang="0">
                  <a:pos x="91" y="0"/>
                </a:cxn>
                <a:cxn ang="0">
                  <a:pos x="127" y="26"/>
                </a:cxn>
                <a:cxn ang="0">
                  <a:pos x="127" y="67"/>
                </a:cxn>
                <a:cxn ang="0">
                  <a:pos x="91" y="91"/>
                </a:cxn>
                <a:cxn ang="0">
                  <a:pos x="65" y="69"/>
                </a:cxn>
                <a:cxn ang="0">
                  <a:pos x="101" y="45"/>
                </a:cxn>
                <a:cxn ang="0">
                  <a:pos x="127" y="67"/>
                </a:cxn>
              </a:cxnLst>
              <a:rect l="0" t="0" r="r" b="b"/>
              <a:pathLst>
                <a:path w="127" h="119">
                  <a:moveTo>
                    <a:pt x="65" y="22"/>
                  </a:moveTo>
                  <a:lnTo>
                    <a:pt x="26" y="45"/>
                  </a:lnTo>
                  <a:lnTo>
                    <a:pt x="0" y="26"/>
                  </a:lnTo>
                  <a:lnTo>
                    <a:pt x="39" y="0"/>
                  </a:lnTo>
                  <a:lnTo>
                    <a:pt x="65" y="22"/>
                  </a:lnTo>
                  <a:close/>
                  <a:moveTo>
                    <a:pt x="65" y="69"/>
                  </a:moveTo>
                  <a:lnTo>
                    <a:pt x="39" y="91"/>
                  </a:lnTo>
                  <a:lnTo>
                    <a:pt x="0" y="67"/>
                  </a:lnTo>
                  <a:lnTo>
                    <a:pt x="26" y="45"/>
                  </a:lnTo>
                  <a:lnTo>
                    <a:pt x="65" y="69"/>
                  </a:lnTo>
                  <a:close/>
                  <a:moveTo>
                    <a:pt x="101" y="97"/>
                  </a:moveTo>
                  <a:lnTo>
                    <a:pt x="65" y="119"/>
                  </a:lnTo>
                  <a:lnTo>
                    <a:pt x="65" y="119"/>
                  </a:lnTo>
                  <a:lnTo>
                    <a:pt x="65" y="119"/>
                  </a:lnTo>
                  <a:lnTo>
                    <a:pt x="65" y="119"/>
                  </a:lnTo>
                  <a:lnTo>
                    <a:pt x="65" y="119"/>
                  </a:lnTo>
                  <a:lnTo>
                    <a:pt x="26" y="97"/>
                  </a:lnTo>
                  <a:lnTo>
                    <a:pt x="26" y="89"/>
                  </a:lnTo>
                  <a:lnTo>
                    <a:pt x="39" y="95"/>
                  </a:lnTo>
                  <a:lnTo>
                    <a:pt x="65" y="74"/>
                  </a:lnTo>
                  <a:lnTo>
                    <a:pt x="65" y="74"/>
                  </a:lnTo>
                  <a:lnTo>
                    <a:pt x="65" y="74"/>
                  </a:lnTo>
                  <a:lnTo>
                    <a:pt x="65" y="74"/>
                  </a:lnTo>
                  <a:lnTo>
                    <a:pt x="65" y="74"/>
                  </a:lnTo>
                  <a:lnTo>
                    <a:pt x="91" y="95"/>
                  </a:lnTo>
                  <a:lnTo>
                    <a:pt x="101" y="89"/>
                  </a:lnTo>
                  <a:lnTo>
                    <a:pt x="101" y="97"/>
                  </a:lnTo>
                  <a:close/>
                  <a:moveTo>
                    <a:pt x="127" y="26"/>
                  </a:moveTo>
                  <a:lnTo>
                    <a:pt x="101" y="45"/>
                  </a:lnTo>
                  <a:lnTo>
                    <a:pt x="65" y="22"/>
                  </a:lnTo>
                  <a:lnTo>
                    <a:pt x="91" y="0"/>
                  </a:lnTo>
                  <a:lnTo>
                    <a:pt x="127" y="26"/>
                  </a:lnTo>
                  <a:close/>
                  <a:moveTo>
                    <a:pt x="127" y="67"/>
                  </a:moveTo>
                  <a:lnTo>
                    <a:pt x="91" y="91"/>
                  </a:lnTo>
                  <a:lnTo>
                    <a:pt x="65" y="69"/>
                  </a:lnTo>
                  <a:lnTo>
                    <a:pt x="101" y="45"/>
                  </a:lnTo>
                  <a:lnTo>
                    <a:pt x="127" y="6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451690" y="3708036"/>
            <a:ext cx="1445250" cy="1445250"/>
            <a:chOff x="3165569" y="2548070"/>
            <a:chExt cx="1027790" cy="1027790"/>
          </a:xfrm>
        </p:grpSpPr>
        <p:sp>
          <p:nvSpPr>
            <p:cNvPr id="19" name="Chord 18"/>
            <p:cNvSpPr/>
            <p:nvPr/>
          </p:nvSpPr>
          <p:spPr>
            <a:xfrm rot="12215786" flipH="1" flipV="1">
              <a:off x="3165569" y="2548070"/>
              <a:ext cx="1027790" cy="1027790"/>
            </a:xfrm>
            <a:prstGeom prst="chord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5" name="Freeform 145"/>
            <p:cNvSpPr>
              <a:spLocks/>
            </p:cNvSpPr>
            <p:nvPr/>
          </p:nvSpPr>
          <p:spPr bwMode="auto">
            <a:xfrm>
              <a:off x="3365500" y="2838450"/>
              <a:ext cx="353624" cy="304938"/>
            </a:xfrm>
            <a:custGeom>
              <a:avLst/>
              <a:gdLst/>
              <a:ahLst/>
              <a:cxnLst>
                <a:cxn ang="0">
                  <a:pos x="64" y="51"/>
                </a:cxn>
                <a:cxn ang="0">
                  <a:pos x="60" y="55"/>
                </a:cxn>
                <a:cxn ang="0">
                  <a:pos x="49" y="55"/>
                </a:cxn>
                <a:cxn ang="0">
                  <a:pos x="45" y="51"/>
                </a:cxn>
                <a:cxn ang="0">
                  <a:pos x="45" y="40"/>
                </a:cxn>
                <a:cxn ang="0">
                  <a:pos x="49" y="36"/>
                </a:cxn>
                <a:cxn ang="0">
                  <a:pos x="52" y="36"/>
                </a:cxn>
                <a:cxn ang="0">
                  <a:pos x="52" y="30"/>
                </a:cxn>
                <a:cxn ang="0">
                  <a:pos x="34" y="30"/>
                </a:cxn>
                <a:cxn ang="0">
                  <a:pos x="34" y="36"/>
                </a:cxn>
                <a:cxn ang="0">
                  <a:pos x="37" y="36"/>
                </a:cxn>
                <a:cxn ang="0">
                  <a:pos x="41" y="40"/>
                </a:cxn>
                <a:cxn ang="0">
                  <a:pos x="41" y="51"/>
                </a:cxn>
                <a:cxn ang="0">
                  <a:pos x="37" y="55"/>
                </a:cxn>
                <a:cxn ang="0">
                  <a:pos x="26" y="55"/>
                </a:cxn>
                <a:cxn ang="0">
                  <a:pos x="23" y="51"/>
                </a:cxn>
                <a:cxn ang="0">
                  <a:pos x="23" y="40"/>
                </a:cxn>
                <a:cxn ang="0">
                  <a:pos x="26" y="36"/>
                </a:cxn>
                <a:cxn ang="0">
                  <a:pos x="29" y="36"/>
                </a:cxn>
                <a:cxn ang="0">
                  <a:pos x="29" y="30"/>
                </a:cxn>
                <a:cxn ang="0">
                  <a:pos x="11" y="30"/>
                </a:cxn>
                <a:cxn ang="0">
                  <a:pos x="11" y="36"/>
                </a:cxn>
                <a:cxn ang="0">
                  <a:pos x="15" y="36"/>
                </a:cxn>
                <a:cxn ang="0">
                  <a:pos x="18" y="40"/>
                </a:cxn>
                <a:cxn ang="0">
                  <a:pos x="18" y="51"/>
                </a:cxn>
                <a:cxn ang="0">
                  <a:pos x="15" y="55"/>
                </a:cxn>
                <a:cxn ang="0">
                  <a:pos x="3" y="55"/>
                </a:cxn>
                <a:cxn ang="0">
                  <a:pos x="0" y="51"/>
                </a:cxn>
                <a:cxn ang="0">
                  <a:pos x="0" y="40"/>
                </a:cxn>
                <a:cxn ang="0">
                  <a:pos x="3" y="36"/>
                </a:cxn>
                <a:cxn ang="0">
                  <a:pos x="7" y="36"/>
                </a:cxn>
                <a:cxn ang="0">
                  <a:pos x="7" y="30"/>
                </a:cxn>
                <a:cxn ang="0">
                  <a:pos x="11" y="25"/>
                </a:cxn>
                <a:cxn ang="0">
                  <a:pos x="29" y="25"/>
                </a:cxn>
                <a:cxn ang="0">
                  <a:pos x="29" y="18"/>
                </a:cxn>
                <a:cxn ang="0">
                  <a:pos x="26" y="18"/>
                </a:cxn>
                <a:cxn ang="0">
                  <a:pos x="23" y="15"/>
                </a:cxn>
                <a:cxn ang="0">
                  <a:pos x="23" y="3"/>
                </a:cxn>
                <a:cxn ang="0">
                  <a:pos x="26" y="0"/>
                </a:cxn>
                <a:cxn ang="0">
                  <a:pos x="37" y="0"/>
                </a:cxn>
                <a:cxn ang="0">
                  <a:pos x="41" y="3"/>
                </a:cxn>
                <a:cxn ang="0">
                  <a:pos x="41" y="15"/>
                </a:cxn>
                <a:cxn ang="0">
                  <a:pos x="37" y="18"/>
                </a:cxn>
                <a:cxn ang="0">
                  <a:pos x="34" y="18"/>
                </a:cxn>
                <a:cxn ang="0">
                  <a:pos x="34" y="25"/>
                </a:cxn>
                <a:cxn ang="0">
                  <a:pos x="52" y="25"/>
                </a:cxn>
                <a:cxn ang="0">
                  <a:pos x="57" y="30"/>
                </a:cxn>
                <a:cxn ang="0">
                  <a:pos x="57" y="36"/>
                </a:cxn>
                <a:cxn ang="0">
                  <a:pos x="60" y="36"/>
                </a:cxn>
                <a:cxn ang="0">
                  <a:pos x="64" y="40"/>
                </a:cxn>
                <a:cxn ang="0">
                  <a:pos x="64" y="51"/>
                </a:cxn>
              </a:cxnLst>
              <a:rect l="0" t="0" r="r" b="b"/>
              <a:pathLst>
                <a:path w="64" h="55">
                  <a:moveTo>
                    <a:pt x="64" y="51"/>
                  </a:moveTo>
                  <a:cubicBezTo>
                    <a:pt x="64" y="53"/>
                    <a:pt x="62" y="55"/>
                    <a:pt x="60" y="5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7" y="55"/>
                    <a:pt x="45" y="53"/>
                    <a:pt x="45" y="51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38"/>
                    <a:pt x="47" y="36"/>
                    <a:pt x="49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9" y="36"/>
                    <a:pt x="41" y="38"/>
                    <a:pt x="41" y="40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39" y="55"/>
                    <a:pt x="37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4" y="55"/>
                    <a:pt x="23" y="53"/>
                    <a:pt x="23" y="5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4" y="36"/>
                    <a:pt x="26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6"/>
                    <a:pt x="18" y="38"/>
                    <a:pt x="18" y="40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5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8"/>
                    <a:pt x="1" y="36"/>
                    <a:pt x="3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7"/>
                    <a:pt x="9" y="25"/>
                    <a:pt x="1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4" y="18"/>
                    <a:pt x="23" y="17"/>
                    <a:pt x="23" y="15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4" y="0"/>
                    <a:pt x="2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1" y="1"/>
                    <a:pt x="41" y="3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7"/>
                    <a:pt x="39" y="18"/>
                    <a:pt x="37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5" y="25"/>
                    <a:pt x="57" y="27"/>
                    <a:pt x="57" y="30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2" y="36"/>
                    <a:pt x="64" y="38"/>
                    <a:pt x="64" y="40"/>
                  </a:cubicBezTo>
                  <a:lnTo>
                    <a:pt x="64" y="5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5706750" y="5143255"/>
            <a:ext cx="1445250" cy="1445250"/>
            <a:chOff x="4058105" y="3568726"/>
            <a:chExt cx="1027790" cy="1027790"/>
          </a:xfrm>
        </p:grpSpPr>
        <p:sp>
          <p:nvSpPr>
            <p:cNvPr id="17" name="Chord 16"/>
            <p:cNvSpPr/>
            <p:nvPr/>
          </p:nvSpPr>
          <p:spPr>
            <a:xfrm rot="14784214" flipV="1">
              <a:off x="4058105" y="3568726"/>
              <a:ext cx="1027790" cy="1027790"/>
            </a:xfrm>
            <a:prstGeom prst="chord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6" name="Freeform 166"/>
            <p:cNvSpPr>
              <a:spLocks noEditPoints="1"/>
            </p:cNvSpPr>
            <p:nvPr/>
          </p:nvSpPr>
          <p:spPr bwMode="auto">
            <a:xfrm>
              <a:off x="4385176" y="4034675"/>
              <a:ext cx="356188" cy="279312"/>
            </a:xfrm>
            <a:custGeom>
              <a:avLst/>
              <a:gdLst/>
              <a:ahLst/>
              <a:cxnLst>
                <a:cxn ang="0">
                  <a:pos x="45" y="14"/>
                </a:cxn>
                <a:cxn ang="0">
                  <a:pos x="32" y="10"/>
                </a:cxn>
                <a:cxn ang="0">
                  <a:pos x="18" y="14"/>
                </a:cxn>
                <a:cxn ang="0">
                  <a:pos x="0" y="14"/>
                </a:cxn>
                <a:cxn ang="0">
                  <a:pos x="64" y="14"/>
                </a:cxn>
                <a:cxn ang="0">
                  <a:pos x="0" y="15"/>
                </a:cxn>
                <a:cxn ang="0">
                  <a:pos x="18" y="20"/>
                </a:cxn>
                <a:cxn ang="0">
                  <a:pos x="2" y="22"/>
                </a:cxn>
                <a:cxn ang="0">
                  <a:pos x="9" y="35"/>
                </a:cxn>
                <a:cxn ang="0">
                  <a:pos x="1" y="36"/>
                </a:cxn>
                <a:cxn ang="0">
                  <a:pos x="0" y="28"/>
                </a:cxn>
                <a:cxn ang="0">
                  <a:pos x="8" y="27"/>
                </a:cxn>
                <a:cxn ang="0">
                  <a:pos x="9" y="35"/>
                </a:cxn>
                <a:cxn ang="0">
                  <a:pos x="15" y="50"/>
                </a:cxn>
                <a:cxn ang="0">
                  <a:pos x="7" y="49"/>
                </a:cxn>
                <a:cxn ang="0">
                  <a:pos x="8" y="41"/>
                </a:cxn>
                <a:cxn ang="0">
                  <a:pos x="16" y="42"/>
                </a:cxn>
                <a:cxn ang="0">
                  <a:pos x="23" y="35"/>
                </a:cxn>
                <a:cxn ang="0">
                  <a:pos x="15" y="36"/>
                </a:cxn>
                <a:cxn ang="0">
                  <a:pos x="13" y="28"/>
                </a:cxn>
                <a:cxn ang="0">
                  <a:pos x="21" y="27"/>
                </a:cxn>
                <a:cxn ang="0">
                  <a:pos x="23" y="35"/>
                </a:cxn>
                <a:cxn ang="0">
                  <a:pos x="28" y="50"/>
                </a:cxn>
                <a:cxn ang="0">
                  <a:pos x="20" y="49"/>
                </a:cxn>
                <a:cxn ang="0">
                  <a:pos x="21" y="41"/>
                </a:cxn>
                <a:cxn ang="0">
                  <a:pos x="29" y="42"/>
                </a:cxn>
                <a:cxn ang="0">
                  <a:pos x="36" y="35"/>
                </a:cxn>
                <a:cxn ang="0">
                  <a:pos x="28" y="36"/>
                </a:cxn>
                <a:cxn ang="0">
                  <a:pos x="27" y="28"/>
                </a:cxn>
                <a:cxn ang="0">
                  <a:pos x="35" y="27"/>
                </a:cxn>
                <a:cxn ang="0">
                  <a:pos x="36" y="35"/>
                </a:cxn>
                <a:cxn ang="0">
                  <a:pos x="42" y="50"/>
                </a:cxn>
                <a:cxn ang="0">
                  <a:pos x="34" y="49"/>
                </a:cxn>
                <a:cxn ang="0">
                  <a:pos x="35" y="41"/>
                </a:cxn>
                <a:cxn ang="0">
                  <a:pos x="43" y="42"/>
                </a:cxn>
                <a:cxn ang="0">
                  <a:pos x="50" y="35"/>
                </a:cxn>
                <a:cxn ang="0">
                  <a:pos x="42" y="36"/>
                </a:cxn>
                <a:cxn ang="0">
                  <a:pos x="41" y="28"/>
                </a:cxn>
                <a:cxn ang="0">
                  <a:pos x="49" y="27"/>
                </a:cxn>
                <a:cxn ang="0">
                  <a:pos x="50" y="35"/>
                </a:cxn>
                <a:cxn ang="0">
                  <a:pos x="61" y="22"/>
                </a:cxn>
                <a:cxn ang="0">
                  <a:pos x="45" y="20"/>
                </a:cxn>
                <a:cxn ang="0">
                  <a:pos x="64" y="15"/>
                </a:cxn>
                <a:cxn ang="0">
                  <a:pos x="57" y="49"/>
                </a:cxn>
                <a:cxn ang="0">
                  <a:pos x="49" y="50"/>
                </a:cxn>
                <a:cxn ang="0">
                  <a:pos x="48" y="42"/>
                </a:cxn>
                <a:cxn ang="0">
                  <a:pos x="56" y="41"/>
                </a:cxn>
                <a:cxn ang="0">
                  <a:pos x="57" y="49"/>
                </a:cxn>
                <a:cxn ang="0">
                  <a:pos x="63" y="36"/>
                </a:cxn>
                <a:cxn ang="0">
                  <a:pos x="55" y="35"/>
                </a:cxn>
                <a:cxn ang="0">
                  <a:pos x="56" y="27"/>
                </a:cxn>
                <a:cxn ang="0">
                  <a:pos x="64" y="28"/>
                </a:cxn>
              </a:cxnLst>
              <a:rect l="0" t="0" r="r" b="b"/>
              <a:pathLst>
                <a:path w="64" h="50">
                  <a:moveTo>
                    <a:pt x="64" y="14"/>
                  </a:moveTo>
                  <a:cubicBezTo>
                    <a:pt x="45" y="14"/>
                    <a:pt x="45" y="14"/>
                    <a:pt x="45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2"/>
                    <a:pt x="44" y="10"/>
                    <a:pt x="32" y="10"/>
                  </a:cubicBezTo>
                  <a:cubicBezTo>
                    <a:pt x="19" y="10"/>
                    <a:pt x="18" y="12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1"/>
                    <a:pt x="4" y="0"/>
                    <a:pt x="32" y="0"/>
                  </a:cubicBezTo>
                  <a:cubicBezTo>
                    <a:pt x="59" y="0"/>
                    <a:pt x="64" y="11"/>
                    <a:pt x="64" y="14"/>
                  </a:cubicBezTo>
                  <a:close/>
                  <a:moveTo>
                    <a:pt x="0" y="2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1"/>
                    <a:pt x="17" y="22"/>
                    <a:pt x="16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2"/>
                    <a:pt x="0" y="21"/>
                    <a:pt x="0" y="20"/>
                  </a:cubicBezTo>
                  <a:close/>
                  <a:moveTo>
                    <a:pt x="9" y="35"/>
                  </a:moveTo>
                  <a:cubicBezTo>
                    <a:pt x="9" y="36"/>
                    <a:pt x="8" y="36"/>
                    <a:pt x="8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0" y="36"/>
                    <a:pt x="0" y="36"/>
                    <a:pt x="0" y="3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9" y="27"/>
                    <a:pt x="9" y="28"/>
                  </a:cubicBezTo>
                  <a:lnTo>
                    <a:pt x="9" y="35"/>
                  </a:lnTo>
                  <a:close/>
                  <a:moveTo>
                    <a:pt x="16" y="49"/>
                  </a:moveTo>
                  <a:cubicBezTo>
                    <a:pt x="16" y="49"/>
                    <a:pt x="15" y="50"/>
                    <a:pt x="15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7" y="50"/>
                    <a:pt x="7" y="49"/>
                    <a:pt x="7" y="49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41"/>
                    <a:pt x="7" y="41"/>
                    <a:pt x="8" y="41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5" y="41"/>
                    <a:pt x="16" y="41"/>
                    <a:pt x="16" y="42"/>
                  </a:cubicBezTo>
                  <a:lnTo>
                    <a:pt x="16" y="49"/>
                  </a:lnTo>
                  <a:close/>
                  <a:moveTo>
                    <a:pt x="23" y="35"/>
                  </a:moveTo>
                  <a:cubicBezTo>
                    <a:pt x="23" y="36"/>
                    <a:pt x="22" y="36"/>
                    <a:pt x="21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4" y="36"/>
                    <a:pt x="13" y="36"/>
                    <a:pt x="13" y="3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7"/>
                    <a:pt x="14" y="27"/>
                    <a:pt x="15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2" y="27"/>
                    <a:pt x="23" y="27"/>
                    <a:pt x="23" y="28"/>
                  </a:cubicBezTo>
                  <a:lnTo>
                    <a:pt x="23" y="35"/>
                  </a:lnTo>
                  <a:close/>
                  <a:moveTo>
                    <a:pt x="29" y="49"/>
                  </a:moveTo>
                  <a:cubicBezTo>
                    <a:pt x="29" y="49"/>
                    <a:pt x="29" y="50"/>
                    <a:pt x="28" y="50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20" y="49"/>
                    <a:pt x="20" y="49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1"/>
                    <a:pt x="21" y="41"/>
                    <a:pt x="21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1"/>
                    <a:pt x="29" y="41"/>
                    <a:pt x="29" y="42"/>
                  </a:cubicBezTo>
                  <a:lnTo>
                    <a:pt x="29" y="49"/>
                  </a:lnTo>
                  <a:close/>
                  <a:moveTo>
                    <a:pt x="36" y="35"/>
                  </a:moveTo>
                  <a:cubicBezTo>
                    <a:pt x="36" y="36"/>
                    <a:pt x="36" y="36"/>
                    <a:pt x="35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6"/>
                    <a:pt x="27" y="36"/>
                    <a:pt x="27" y="35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7"/>
                    <a:pt x="28" y="27"/>
                    <a:pt x="28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6" y="27"/>
                    <a:pt x="36" y="27"/>
                    <a:pt x="36" y="28"/>
                  </a:cubicBezTo>
                  <a:lnTo>
                    <a:pt x="36" y="35"/>
                  </a:lnTo>
                  <a:close/>
                  <a:moveTo>
                    <a:pt x="43" y="49"/>
                  </a:moveTo>
                  <a:cubicBezTo>
                    <a:pt x="43" y="49"/>
                    <a:pt x="43" y="50"/>
                    <a:pt x="42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5" y="50"/>
                    <a:pt x="34" y="49"/>
                    <a:pt x="34" y="49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4" y="41"/>
                    <a:pt x="35" y="41"/>
                    <a:pt x="35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3" y="41"/>
                    <a:pt x="43" y="41"/>
                    <a:pt x="43" y="42"/>
                  </a:cubicBezTo>
                  <a:lnTo>
                    <a:pt x="43" y="49"/>
                  </a:lnTo>
                  <a:close/>
                  <a:moveTo>
                    <a:pt x="50" y="35"/>
                  </a:moveTo>
                  <a:cubicBezTo>
                    <a:pt x="50" y="36"/>
                    <a:pt x="50" y="36"/>
                    <a:pt x="49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1" y="36"/>
                    <a:pt x="41" y="36"/>
                    <a:pt x="41" y="35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7"/>
                    <a:pt x="41" y="27"/>
                    <a:pt x="42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0" y="27"/>
                    <a:pt x="50" y="27"/>
                    <a:pt x="50" y="28"/>
                  </a:cubicBezTo>
                  <a:lnTo>
                    <a:pt x="50" y="35"/>
                  </a:lnTo>
                  <a:close/>
                  <a:moveTo>
                    <a:pt x="64" y="20"/>
                  </a:moveTo>
                  <a:cubicBezTo>
                    <a:pt x="64" y="21"/>
                    <a:pt x="63" y="22"/>
                    <a:pt x="61" y="22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6" y="22"/>
                    <a:pt x="45" y="21"/>
                    <a:pt x="45" y="20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64" y="15"/>
                    <a:pt x="64" y="15"/>
                    <a:pt x="64" y="15"/>
                  </a:cubicBezTo>
                  <a:lnTo>
                    <a:pt x="64" y="20"/>
                  </a:lnTo>
                  <a:close/>
                  <a:moveTo>
                    <a:pt x="57" y="49"/>
                  </a:moveTo>
                  <a:cubicBezTo>
                    <a:pt x="57" y="49"/>
                    <a:pt x="56" y="50"/>
                    <a:pt x="56" y="50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8" y="50"/>
                    <a:pt x="48" y="49"/>
                    <a:pt x="48" y="49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8" y="41"/>
                    <a:pt x="48" y="41"/>
                    <a:pt x="49" y="41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6" y="41"/>
                    <a:pt x="57" y="41"/>
                    <a:pt x="57" y="42"/>
                  </a:cubicBezTo>
                  <a:lnTo>
                    <a:pt x="57" y="49"/>
                  </a:lnTo>
                  <a:close/>
                  <a:moveTo>
                    <a:pt x="64" y="35"/>
                  </a:moveTo>
                  <a:cubicBezTo>
                    <a:pt x="64" y="36"/>
                    <a:pt x="63" y="36"/>
                    <a:pt x="63" y="36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5" y="36"/>
                    <a:pt x="55" y="36"/>
                    <a:pt x="55" y="35"/>
                  </a:cubicBezTo>
                  <a:cubicBezTo>
                    <a:pt x="55" y="28"/>
                    <a:pt x="55" y="28"/>
                    <a:pt x="55" y="28"/>
                  </a:cubicBezTo>
                  <a:cubicBezTo>
                    <a:pt x="55" y="27"/>
                    <a:pt x="55" y="27"/>
                    <a:pt x="56" y="27"/>
                  </a:cubicBezTo>
                  <a:cubicBezTo>
                    <a:pt x="63" y="27"/>
                    <a:pt x="63" y="27"/>
                    <a:pt x="63" y="27"/>
                  </a:cubicBezTo>
                  <a:cubicBezTo>
                    <a:pt x="63" y="27"/>
                    <a:pt x="64" y="27"/>
                    <a:pt x="64" y="28"/>
                  </a:cubicBezTo>
                  <a:lnTo>
                    <a:pt x="64" y="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961810" y="3708036"/>
            <a:ext cx="1445250" cy="1445250"/>
            <a:chOff x="4950641" y="2548070"/>
            <a:chExt cx="1027790" cy="1027790"/>
          </a:xfrm>
        </p:grpSpPr>
        <p:sp>
          <p:nvSpPr>
            <p:cNvPr id="18" name="Chord 17"/>
            <p:cNvSpPr/>
            <p:nvPr/>
          </p:nvSpPr>
          <p:spPr>
            <a:xfrm rot="9384214" flipV="1">
              <a:off x="4950641" y="2548070"/>
              <a:ext cx="1027790" cy="1027790"/>
            </a:xfrm>
            <a:prstGeom prst="chord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7" name="Freeform 176"/>
            <p:cNvSpPr>
              <a:spLocks noEditPoints="1"/>
            </p:cNvSpPr>
            <p:nvPr/>
          </p:nvSpPr>
          <p:spPr bwMode="auto">
            <a:xfrm>
              <a:off x="5430324" y="2881310"/>
              <a:ext cx="271624" cy="361310"/>
            </a:xfrm>
            <a:custGeom>
              <a:avLst/>
              <a:gdLst/>
              <a:ahLst/>
              <a:cxnLst>
                <a:cxn ang="0">
                  <a:pos x="17" y="41"/>
                </a:cxn>
                <a:cxn ang="0">
                  <a:pos x="13" y="43"/>
                </a:cxn>
                <a:cxn ang="0">
                  <a:pos x="2" y="46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1" y="31"/>
                </a:cxn>
                <a:cxn ang="0">
                  <a:pos x="3" y="30"/>
                </a:cxn>
                <a:cxn ang="0">
                  <a:pos x="14" y="35"/>
                </a:cxn>
                <a:cxn ang="0">
                  <a:pos x="17" y="36"/>
                </a:cxn>
                <a:cxn ang="0">
                  <a:pos x="19" y="39"/>
                </a:cxn>
                <a:cxn ang="0">
                  <a:pos x="17" y="41"/>
                </a:cxn>
                <a:cxn ang="0">
                  <a:pos x="23" y="31"/>
                </a:cxn>
                <a:cxn ang="0">
                  <a:pos x="19" y="29"/>
                </a:cxn>
                <a:cxn ang="0">
                  <a:pos x="5" y="7"/>
                </a:cxn>
                <a:cxn ang="0">
                  <a:pos x="6" y="5"/>
                </a:cxn>
                <a:cxn ang="0">
                  <a:pos x="21" y="1"/>
                </a:cxn>
                <a:cxn ang="0">
                  <a:pos x="23" y="2"/>
                </a:cxn>
                <a:cxn ang="0">
                  <a:pos x="25" y="27"/>
                </a:cxn>
                <a:cxn ang="0">
                  <a:pos x="23" y="31"/>
                </a:cxn>
                <a:cxn ang="0">
                  <a:pos x="24" y="52"/>
                </a:cxn>
                <a:cxn ang="0">
                  <a:pos x="24" y="63"/>
                </a:cxn>
                <a:cxn ang="0">
                  <a:pos x="22" y="65"/>
                </a:cxn>
                <a:cxn ang="0">
                  <a:pos x="10" y="60"/>
                </a:cxn>
                <a:cxn ang="0">
                  <a:pos x="9" y="59"/>
                </a:cxn>
                <a:cxn ang="0">
                  <a:pos x="10" y="58"/>
                </a:cxn>
                <a:cxn ang="0">
                  <a:pos x="17" y="48"/>
                </a:cxn>
                <a:cxn ang="0">
                  <a:pos x="19" y="46"/>
                </a:cxn>
                <a:cxn ang="0">
                  <a:pos x="23" y="45"/>
                </a:cxn>
                <a:cxn ang="0">
                  <a:pos x="24" y="48"/>
                </a:cxn>
                <a:cxn ang="0">
                  <a:pos x="24" y="52"/>
                </a:cxn>
                <a:cxn ang="0">
                  <a:pos x="47" y="33"/>
                </a:cxn>
                <a:cxn ang="0">
                  <a:pos x="35" y="36"/>
                </a:cxn>
                <a:cxn ang="0">
                  <a:pos x="32" y="37"/>
                </a:cxn>
                <a:cxn ang="0">
                  <a:pos x="32" y="37"/>
                </a:cxn>
                <a:cxn ang="0">
                  <a:pos x="29" y="35"/>
                </a:cxn>
                <a:cxn ang="0">
                  <a:pos x="29" y="32"/>
                </a:cxn>
                <a:cxn ang="0">
                  <a:pos x="32" y="28"/>
                </a:cxn>
                <a:cxn ang="0">
                  <a:pos x="39" y="20"/>
                </a:cxn>
                <a:cxn ang="0">
                  <a:pos x="41" y="20"/>
                </a:cxn>
                <a:cxn ang="0">
                  <a:pos x="48" y="30"/>
                </a:cxn>
                <a:cxn ang="0">
                  <a:pos x="48" y="31"/>
                </a:cxn>
                <a:cxn ang="0">
                  <a:pos x="47" y="33"/>
                </a:cxn>
                <a:cxn ang="0">
                  <a:pos x="40" y="60"/>
                </a:cxn>
                <a:cxn ang="0">
                  <a:pos x="38" y="59"/>
                </a:cxn>
                <a:cxn ang="0">
                  <a:pos x="32" y="49"/>
                </a:cxn>
                <a:cxn ang="0">
                  <a:pos x="30" y="46"/>
                </a:cxn>
                <a:cxn ang="0">
                  <a:pos x="30" y="43"/>
                </a:cxn>
                <a:cxn ang="0">
                  <a:pos x="33" y="42"/>
                </a:cxn>
                <a:cxn ang="0">
                  <a:pos x="37" y="44"/>
                </a:cxn>
                <a:cxn ang="0">
                  <a:pos x="48" y="47"/>
                </a:cxn>
                <a:cxn ang="0">
                  <a:pos x="49" y="49"/>
                </a:cxn>
                <a:cxn ang="0">
                  <a:pos x="40" y="60"/>
                </a:cxn>
              </a:cxnLst>
              <a:rect l="0" t="0" r="r" b="b"/>
              <a:pathLst>
                <a:path w="49" h="65">
                  <a:moveTo>
                    <a:pt x="17" y="41"/>
                  </a:moveTo>
                  <a:cubicBezTo>
                    <a:pt x="17" y="41"/>
                    <a:pt x="17" y="41"/>
                    <a:pt x="13" y="43"/>
                  </a:cubicBezTo>
                  <a:cubicBezTo>
                    <a:pt x="3" y="46"/>
                    <a:pt x="3" y="46"/>
                    <a:pt x="2" y="46"/>
                  </a:cubicBezTo>
                  <a:cubicBezTo>
                    <a:pt x="2" y="46"/>
                    <a:pt x="1" y="45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38"/>
                    <a:pt x="0" y="33"/>
                    <a:pt x="1" y="31"/>
                  </a:cubicBezTo>
                  <a:cubicBezTo>
                    <a:pt x="2" y="31"/>
                    <a:pt x="2" y="30"/>
                    <a:pt x="3" y="30"/>
                  </a:cubicBezTo>
                  <a:cubicBezTo>
                    <a:pt x="4" y="30"/>
                    <a:pt x="4" y="30"/>
                    <a:pt x="14" y="35"/>
                  </a:cubicBezTo>
                  <a:cubicBezTo>
                    <a:pt x="14" y="35"/>
                    <a:pt x="14" y="35"/>
                    <a:pt x="17" y="36"/>
                  </a:cubicBezTo>
                  <a:cubicBezTo>
                    <a:pt x="18" y="36"/>
                    <a:pt x="19" y="37"/>
                    <a:pt x="19" y="39"/>
                  </a:cubicBezTo>
                  <a:cubicBezTo>
                    <a:pt x="19" y="40"/>
                    <a:pt x="18" y="41"/>
                    <a:pt x="17" y="41"/>
                  </a:cubicBezTo>
                  <a:close/>
                  <a:moveTo>
                    <a:pt x="23" y="31"/>
                  </a:moveTo>
                  <a:cubicBezTo>
                    <a:pt x="22" y="31"/>
                    <a:pt x="21" y="32"/>
                    <a:pt x="19" y="29"/>
                  </a:cubicBezTo>
                  <a:cubicBezTo>
                    <a:pt x="5" y="8"/>
                    <a:pt x="5" y="7"/>
                    <a:pt x="5" y="7"/>
                  </a:cubicBezTo>
                  <a:cubicBezTo>
                    <a:pt x="5" y="6"/>
                    <a:pt x="5" y="6"/>
                    <a:pt x="6" y="5"/>
                  </a:cubicBezTo>
                  <a:cubicBezTo>
                    <a:pt x="8" y="3"/>
                    <a:pt x="18" y="0"/>
                    <a:pt x="21" y="1"/>
                  </a:cubicBezTo>
                  <a:cubicBezTo>
                    <a:pt x="22" y="1"/>
                    <a:pt x="23" y="1"/>
                    <a:pt x="23" y="2"/>
                  </a:cubicBezTo>
                  <a:cubicBezTo>
                    <a:pt x="23" y="3"/>
                    <a:pt x="24" y="22"/>
                    <a:pt x="25" y="27"/>
                  </a:cubicBezTo>
                  <a:cubicBezTo>
                    <a:pt x="25" y="30"/>
                    <a:pt x="23" y="31"/>
                    <a:pt x="23" y="31"/>
                  </a:cubicBezTo>
                  <a:close/>
                  <a:moveTo>
                    <a:pt x="24" y="52"/>
                  </a:moveTo>
                  <a:cubicBezTo>
                    <a:pt x="24" y="62"/>
                    <a:pt x="24" y="63"/>
                    <a:pt x="24" y="63"/>
                  </a:cubicBezTo>
                  <a:cubicBezTo>
                    <a:pt x="24" y="64"/>
                    <a:pt x="23" y="64"/>
                    <a:pt x="22" y="65"/>
                  </a:cubicBezTo>
                  <a:cubicBezTo>
                    <a:pt x="20" y="65"/>
                    <a:pt x="12" y="62"/>
                    <a:pt x="10" y="60"/>
                  </a:cubicBezTo>
                  <a:cubicBezTo>
                    <a:pt x="10" y="60"/>
                    <a:pt x="10" y="59"/>
                    <a:pt x="9" y="59"/>
                  </a:cubicBezTo>
                  <a:cubicBezTo>
                    <a:pt x="9" y="58"/>
                    <a:pt x="9" y="58"/>
                    <a:pt x="10" y="58"/>
                  </a:cubicBezTo>
                  <a:cubicBezTo>
                    <a:pt x="10" y="57"/>
                    <a:pt x="10" y="57"/>
                    <a:pt x="17" y="48"/>
                  </a:cubicBezTo>
                  <a:cubicBezTo>
                    <a:pt x="17" y="48"/>
                    <a:pt x="17" y="48"/>
                    <a:pt x="19" y="46"/>
                  </a:cubicBezTo>
                  <a:cubicBezTo>
                    <a:pt x="20" y="45"/>
                    <a:pt x="21" y="45"/>
                    <a:pt x="23" y="45"/>
                  </a:cubicBezTo>
                  <a:cubicBezTo>
                    <a:pt x="24" y="46"/>
                    <a:pt x="24" y="47"/>
                    <a:pt x="24" y="48"/>
                  </a:cubicBezTo>
                  <a:cubicBezTo>
                    <a:pt x="24" y="48"/>
                    <a:pt x="24" y="48"/>
                    <a:pt x="24" y="52"/>
                  </a:cubicBezTo>
                  <a:close/>
                  <a:moveTo>
                    <a:pt x="47" y="33"/>
                  </a:moveTo>
                  <a:cubicBezTo>
                    <a:pt x="47" y="33"/>
                    <a:pt x="46" y="33"/>
                    <a:pt x="35" y="36"/>
                  </a:cubicBezTo>
                  <a:cubicBezTo>
                    <a:pt x="34" y="36"/>
                    <a:pt x="33" y="36"/>
                    <a:pt x="32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1" y="37"/>
                    <a:pt x="30" y="36"/>
                    <a:pt x="29" y="35"/>
                  </a:cubicBezTo>
                  <a:cubicBezTo>
                    <a:pt x="29" y="34"/>
                    <a:pt x="29" y="33"/>
                    <a:pt x="29" y="32"/>
                  </a:cubicBezTo>
                  <a:cubicBezTo>
                    <a:pt x="29" y="32"/>
                    <a:pt x="29" y="32"/>
                    <a:pt x="32" y="28"/>
                  </a:cubicBezTo>
                  <a:cubicBezTo>
                    <a:pt x="38" y="20"/>
                    <a:pt x="38" y="20"/>
                    <a:pt x="39" y="20"/>
                  </a:cubicBezTo>
                  <a:cubicBezTo>
                    <a:pt x="39" y="19"/>
                    <a:pt x="40" y="19"/>
                    <a:pt x="41" y="20"/>
                  </a:cubicBezTo>
                  <a:cubicBezTo>
                    <a:pt x="43" y="21"/>
                    <a:pt x="48" y="28"/>
                    <a:pt x="48" y="3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48" y="31"/>
                    <a:pt x="48" y="32"/>
                    <a:pt x="47" y="33"/>
                  </a:cubicBezTo>
                  <a:close/>
                  <a:moveTo>
                    <a:pt x="40" y="60"/>
                  </a:moveTo>
                  <a:cubicBezTo>
                    <a:pt x="40" y="60"/>
                    <a:pt x="39" y="60"/>
                    <a:pt x="38" y="59"/>
                  </a:cubicBezTo>
                  <a:cubicBezTo>
                    <a:pt x="38" y="59"/>
                    <a:pt x="37" y="58"/>
                    <a:pt x="32" y="49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29" y="45"/>
                    <a:pt x="29" y="44"/>
                    <a:pt x="30" y="43"/>
                  </a:cubicBezTo>
                  <a:cubicBezTo>
                    <a:pt x="31" y="42"/>
                    <a:pt x="32" y="42"/>
                    <a:pt x="33" y="42"/>
                  </a:cubicBezTo>
                  <a:cubicBezTo>
                    <a:pt x="33" y="42"/>
                    <a:pt x="33" y="42"/>
                    <a:pt x="37" y="44"/>
                  </a:cubicBezTo>
                  <a:cubicBezTo>
                    <a:pt x="47" y="47"/>
                    <a:pt x="47" y="47"/>
                    <a:pt x="48" y="47"/>
                  </a:cubicBezTo>
                  <a:cubicBezTo>
                    <a:pt x="48" y="48"/>
                    <a:pt x="49" y="48"/>
                    <a:pt x="49" y="49"/>
                  </a:cubicBezTo>
                  <a:cubicBezTo>
                    <a:pt x="48" y="52"/>
                    <a:pt x="43" y="59"/>
                    <a:pt x="40" y="6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7541094" y="2446113"/>
            <a:ext cx="3455532" cy="979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69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Infographic layout</a:t>
            </a:r>
          </a:p>
          <a:p>
            <a:r>
              <a:rPr lang="en-US" sz="1266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862124" y="2446113"/>
            <a:ext cx="3455532" cy="979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969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Infographic layout</a:t>
            </a:r>
          </a:p>
          <a:p>
            <a:pPr algn="r"/>
            <a:r>
              <a:rPr lang="en-US" sz="1266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541094" y="5312873"/>
            <a:ext cx="3455532" cy="979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69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Infographic layout</a:t>
            </a:r>
          </a:p>
          <a:p>
            <a:pPr algn="just"/>
            <a:r>
              <a:rPr lang="en-US" sz="1266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862124" y="5312873"/>
            <a:ext cx="3455532" cy="395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969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Infographic layout</a:t>
            </a:r>
          </a:p>
        </p:txBody>
      </p:sp>
      <p:sp>
        <p:nvSpPr>
          <p:cNvPr id="22" name="矩形 21"/>
          <p:cNvSpPr/>
          <p:nvPr/>
        </p:nvSpPr>
        <p:spPr>
          <a:xfrm>
            <a:off x="2487805" y="170708"/>
            <a:ext cx="10369889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59" y="170708"/>
            <a:ext cx="254111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288643" y="170708"/>
            <a:ext cx="67665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061" y="6998164"/>
            <a:ext cx="12856633" cy="90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9485249" y="17700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476905" y="192386"/>
            <a:ext cx="1906485" cy="55367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8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8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330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3" grpId="0" animBg="1"/>
      <p:bldP spid="14" grpId="0" animBg="1"/>
      <p:bldP spid="32" grpId="0"/>
      <p:bldP spid="34" grpId="0"/>
      <p:bldP spid="33" grpId="0"/>
      <p:bldP spid="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764987" y="3654819"/>
            <a:ext cx="1328777" cy="1328777"/>
            <a:chOff x="4055807" y="2588957"/>
            <a:chExt cx="1032386" cy="1032386"/>
          </a:xfrm>
        </p:grpSpPr>
        <p:grpSp>
          <p:nvGrpSpPr>
            <p:cNvPr id="6" name="Group 19"/>
            <p:cNvGrpSpPr/>
            <p:nvPr/>
          </p:nvGrpSpPr>
          <p:grpSpPr>
            <a:xfrm>
              <a:off x="4288223" y="2588957"/>
              <a:ext cx="567554" cy="1032386"/>
              <a:chOff x="4212000" y="3140981"/>
              <a:chExt cx="720000" cy="1309687"/>
            </a:xfrm>
            <a:solidFill>
              <a:schemeClr val="accent2"/>
            </a:solidFill>
          </p:grpSpPr>
          <p:sp>
            <p:nvSpPr>
              <p:cNvPr id="10" name="Rectangle 9"/>
              <p:cNvSpPr/>
              <p:nvPr/>
            </p:nvSpPr>
            <p:spPr>
              <a:xfrm>
                <a:off x="4212000" y="3140981"/>
                <a:ext cx="720000" cy="130968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4212000" y="3140981"/>
                <a:ext cx="720000" cy="130968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68654" tIns="68654" rIns="68654" bIns="68654" numCol="1" spcCol="1270" anchor="ctr" anchorCtr="0">
                <a:noAutofit/>
              </a:bodyPr>
              <a:lstStyle/>
              <a:p>
                <a:pPr algn="ctr" defTabSz="1201435">
                  <a:lnSpc>
                    <a:spcPct val="90000"/>
                  </a:lnSpc>
                  <a:spcAft>
                    <a:spcPct val="35000"/>
                  </a:spcAft>
                </a:pPr>
                <a:endParaRPr lang="en-US" sz="2703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24"/>
            <p:cNvGrpSpPr/>
            <p:nvPr/>
          </p:nvGrpSpPr>
          <p:grpSpPr>
            <a:xfrm rot="16200000">
              <a:off x="4288223" y="2588957"/>
              <a:ext cx="567554" cy="1032386"/>
              <a:chOff x="4212000" y="3140981"/>
              <a:chExt cx="720000" cy="1309687"/>
            </a:xfrm>
            <a:solidFill>
              <a:schemeClr val="accent2"/>
            </a:solidFill>
          </p:grpSpPr>
          <p:sp>
            <p:nvSpPr>
              <p:cNvPr id="8" name="Rectangle 7"/>
              <p:cNvSpPr/>
              <p:nvPr/>
            </p:nvSpPr>
            <p:spPr>
              <a:xfrm>
                <a:off x="4212000" y="3140981"/>
                <a:ext cx="720000" cy="130968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4212000" y="3140981"/>
                <a:ext cx="720000" cy="130968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68654" tIns="68654" rIns="68654" bIns="68654" numCol="1" spcCol="1270" anchor="ctr" anchorCtr="0">
                <a:noAutofit/>
              </a:bodyPr>
              <a:lstStyle/>
              <a:p>
                <a:pPr algn="ctr" defTabSz="1201435">
                  <a:lnSpc>
                    <a:spcPct val="90000"/>
                  </a:lnSpc>
                  <a:spcAft>
                    <a:spcPct val="35000"/>
                  </a:spcAft>
                </a:pPr>
                <a:endParaRPr lang="en-US" sz="2703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4369771" y="3953960"/>
            <a:ext cx="1328777" cy="730495"/>
            <a:chOff x="2971801" y="2821373"/>
            <a:chExt cx="1032386" cy="567554"/>
          </a:xfrm>
        </p:grpSpPr>
        <p:grpSp>
          <p:nvGrpSpPr>
            <p:cNvPr id="13" name="Group 23"/>
            <p:cNvGrpSpPr/>
            <p:nvPr/>
          </p:nvGrpSpPr>
          <p:grpSpPr>
            <a:xfrm rot="16200000">
              <a:off x="3204217" y="2588957"/>
              <a:ext cx="567554" cy="1032386"/>
              <a:chOff x="4212000" y="1765809"/>
              <a:chExt cx="720000" cy="1309687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4212000" y="1765809"/>
                <a:ext cx="720000" cy="130968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4212000" y="1765809"/>
                <a:ext cx="720000" cy="130968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68654" tIns="68654" rIns="68654" bIns="68654" numCol="1" spcCol="1270" anchor="ctr" anchorCtr="0">
                <a:noAutofit/>
              </a:bodyPr>
              <a:lstStyle/>
              <a:p>
                <a:pPr algn="ctr" defTabSz="1201435">
                  <a:lnSpc>
                    <a:spcPct val="90000"/>
                  </a:lnSpc>
                  <a:spcAft>
                    <a:spcPct val="35000"/>
                  </a:spcAft>
                </a:pPr>
                <a:endParaRPr lang="en-US" sz="2703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14" name="Freeform 138"/>
            <p:cNvSpPr>
              <a:spLocks noEditPoints="1"/>
            </p:cNvSpPr>
            <p:nvPr/>
          </p:nvSpPr>
          <p:spPr bwMode="auto">
            <a:xfrm>
              <a:off x="3326863" y="2979955"/>
              <a:ext cx="322262" cy="250388"/>
            </a:xfrm>
            <a:custGeom>
              <a:avLst/>
              <a:gdLst/>
              <a:ahLst/>
              <a:cxnLst>
                <a:cxn ang="0">
                  <a:pos x="50" y="40"/>
                </a:cxn>
                <a:cxn ang="0">
                  <a:pos x="40" y="50"/>
                </a:cxn>
                <a:cxn ang="0">
                  <a:pos x="10" y="50"/>
                </a:cxn>
                <a:cxn ang="0">
                  <a:pos x="0" y="40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40" y="0"/>
                </a:cxn>
                <a:cxn ang="0">
                  <a:pos x="44" y="1"/>
                </a:cxn>
                <a:cxn ang="0">
                  <a:pos x="45" y="2"/>
                </a:cxn>
                <a:cxn ang="0">
                  <a:pos x="44" y="3"/>
                </a:cxn>
                <a:cxn ang="0">
                  <a:pos x="42" y="4"/>
                </a:cxn>
                <a:cxn ang="0">
                  <a:pos x="41" y="5"/>
                </a:cxn>
                <a:cxn ang="0">
                  <a:pos x="40" y="4"/>
                </a:cxn>
                <a:cxn ang="0">
                  <a:pos x="10" y="4"/>
                </a:cxn>
                <a:cxn ang="0">
                  <a:pos x="4" y="10"/>
                </a:cxn>
                <a:cxn ang="0">
                  <a:pos x="4" y="40"/>
                </a:cxn>
                <a:cxn ang="0">
                  <a:pos x="10" y="46"/>
                </a:cxn>
                <a:cxn ang="0">
                  <a:pos x="40" y="46"/>
                </a:cxn>
                <a:cxn ang="0">
                  <a:pos x="45" y="40"/>
                </a:cxn>
                <a:cxn ang="0">
                  <a:pos x="45" y="35"/>
                </a:cxn>
                <a:cxn ang="0">
                  <a:pos x="46" y="35"/>
                </a:cxn>
                <a:cxn ang="0">
                  <a:pos x="48" y="32"/>
                </a:cxn>
                <a:cxn ang="0">
                  <a:pos x="49" y="32"/>
                </a:cxn>
                <a:cxn ang="0">
                  <a:pos x="50" y="33"/>
                </a:cxn>
                <a:cxn ang="0">
                  <a:pos x="50" y="40"/>
                </a:cxn>
                <a:cxn ang="0">
                  <a:pos x="57" y="17"/>
                </a:cxn>
                <a:cxn ang="0">
                  <a:pos x="33" y="41"/>
                </a:cxn>
                <a:cxn ang="0">
                  <a:pos x="23" y="41"/>
                </a:cxn>
                <a:cxn ang="0">
                  <a:pos x="23" y="31"/>
                </a:cxn>
                <a:cxn ang="0">
                  <a:pos x="47" y="7"/>
                </a:cxn>
                <a:cxn ang="0">
                  <a:pos x="57" y="17"/>
                </a:cxn>
                <a:cxn ang="0">
                  <a:pos x="36" y="33"/>
                </a:cxn>
                <a:cxn ang="0">
                  <a:pos x="30" y="28"/>
                </a:cxn>
                <a:cxn ang="0">
                  <a:pos x="26" y="32"/>
                </a:cxn>
                <a:cxn ang="0">
                  <a:pos x="26" y="34"/>
                </a:cxn>
                <a:cxn ang="0">
                  <a:pos x="29" y="34"/>
                </a:cxn>
                <a:cxn ang="0">
                  <a:pos x="29" y="38"/>
                </a:cxn>
                <a:cxn ang="0">
                  <a:pos x="31" y="38"/>
                </a:cxn>
                <a:cxn ang="0">
                  <a:pos x="36" y="33"/>
                </a:cxn>
                <a:cxn ang="0">
                  <a:pos x="46" y="12"/>
                </a:cxn>
                <a:cxn ang="0">
                  <a:pos x="34" y="24"/>
                </a:cxn>
                <a:cxn ang="0">
                  <a:pos x="33" y="26"/>
                </a:cxn>
                <a:cxn ang="0">
                  <a:pos x="35" y="26"/>
                </a:cxn>
                <a:cxn ang="0">
                  <a:pos x="47" y="13"/>
                </a:cxn>
                <a:cxn ang="0">
                  <a:pos x="47" y="12"/>
                </a:cxn>
                <a:cxn ang="0">
                  <a:pos x="46" y="12"/>
                </a:cxn>
                <a:cxn ang="0">
                  <a:pos x="59" y="15"/>
                </a:cxn>
                <a:cxn ang="0">
                  <a:pos x="49" y="4"/>
                </a:cxn>
                <a:cxn ang="0">
                  <a:pos x="52" y="1"/>
                </a:cxn>
                <a:cxn ang="0">
                  <a:pos x="57" y="1"/>
                </a:cxn>
                <a:cxn ang="0">
                  <a:pos x="62" y="7"/>
                </a:cxn>
                <a:cxn ang="0">
                  <a:pos x="62" y="11"/>
                </a:cxn>
                <a:cxn ang="0">
                  <a:pos x="59" y="15"/>
                </a:cxn>
              </a:cxnLst>
              <a:rect l="0" t="0" r="r" b="b"/>
              <a:pathLst>
                <a:path w="64" h="50">
                  <a:moveTo>
                    <a:pt x="50" y="40"/>
                  </a:moveTo>
                  <a:cubicBezTo>
                    <a:pt x="50" y="46"/>
                    <a:pt x="45" y="50"/>
                    <a:pt x="4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4" y="50"/>
                    <a:pt x="0" y="46"/>
                    <a:pt x="0" y="4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0"/>
                    <a:pt x="43" y="0"/>
                    <a:pt x="44" y="1"/>
                  </a:cubicBezTo>
                  <a:cubicBezTo>
                    <a:pt x="44" y="1"/>
                    <a:pt x="44" y="1"/>
                    <a:pt x="45" y="2"/>
                  </a:cubicBezTo>
                  <a:cubicBezTo>
                    <a:pt x="45" y="2"/>
                    <a:pt x="45" y="2"/>
                    <a:pt x="44" y="3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1" y="5"/>
                  </a:cubicBezTo>
                  <a:cubicBezTo>
                    <a:pt x="41" y="5"/>
                    <a:pt x="40" y="4"/>
                    <a:pt x="4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4" y="1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3"/>
                    <a:pt x="7" y="46"/>
                    <a:pt x="10" y="46"/>
                  </a:cubicBezTo>
                  <a:cubicBezTo>
                    <a:pt x="40" y="46"/>
                    <a:pt x="40" y="46"/>
                    <a:pt x="40" y="46"/>
                  </a:cubicBezTo>
                  <a:cubicBezTo>
                    <a:pt x="43" y="46"/>
                    <a:pt x="45" y="43"/>
                    <a:pt x="45" y="40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5" y="35"/>
                    <a:pt x="46" y="35"/>
                    <a:pt x="46" y="35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9" y="32"/>
                    <a:pt x="49" y="32"/>
                  </a:cubicBezTo>
                  <a:cubicBezTo>
                    <a:pt x="50" y="32"/>
                    <a:pt x="50" y="33"/>
                    <a:pt x="50" y="33"/>
                  </a:cubicBezTo>
                  <a:lnTo>
                    <a:pt x="50" y="40"/>
                  </a:lnTo>
                  <a:close/>
                  <a:moveTo>
                    <a:pt x="57" y="17"/>
                  </a:moveTo>
                  <a:cubicBezTo>
                    <a:pt x="33" y="41"/>
                    <a:pt x="33" y="41"/>
                    <a:pt x="3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47" y="7"/>
                    <a:pt x="47" y="7"/>
                    <a:pt x="47" y="7"/>
                  </a:cubicBezTo>
                  <a:lnTo>
                    <a:pt x="57" y="17"/>
                  </a:lnTo>
                  <a:close/>
                  <a:moveTo>
                    <a:pt x="36" y="33"/>
                  </a:moveTo>
                  <a:cubicBezTo>
                    <a:pt x="30" y="28"/>
                    <a:pt x="30" y="28"/>
                    <a:pt x="30" y="28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31" y="38"/>
                    <a:pt x="31" y="38"/>
                    <a:pt x="31" y="38"/>
                  </a:cubicBezTo>
                  <a:lnTo>
                    <a:pt x="36" y="33"/>
                  </a:lnTo>
                  <a:close/>
                  <a:moveTo>
                    <a:pt x="46" y="12"/>
                  </a:moveTo>
                  <a:cubicBezTo>
                    <a:pt x="34" y="24"/>
                    <a:pt x="34" y="24"/>
                    <a:pt x="34" y="24"/>
                  </a:cubicBezTo>
                  <a:cubicBezTo>
                    <a:pt x="33" y="25"/>
                    <a:pt x="33" y="25"/>
                    <a:pt x="33" y="26"/>
                  </a:cubicBezTo>
                  <a:cubicBezTo>
                    <a:pt x="34" y="26"/>
                    <a:pt x="34" y="26"/>
                    <a:pt x="35" y="26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7" y="13"/>
                    <a:pt x="47" y="12"/>
                    <a:pt x="47" y="12"/>
                  </a:cubicBezTo>
                  <a:cubicBezTo>
                    <a:pt x="47" y="12"/>
                    <a:pt x="46" y="12"/>
                    <a:pt x="46" y="12"/>
                  </a:cubicBezTo>
                  <a:close/>
                  <a:moveTo>
                    <a:pt x="59" y="15"/>
                  </a:moveTo>
                  <a:cubicBezTo>
                    <a:pt x="49" y="4"/>
                    <a:pt x="49" y="4"/>
                    <a:pt x="49" y="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3" y="0"/>
                    <a:pt x="56" y="0"/>
                    <a:pt x="57" y="1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4" y="8"/>
                    <a:pt x="64" y="10"/>
                    <a:pt x="62" y="11"/>
                  </a:cubicBezTo>
                  <a:lnTo>
                    <a:pt x="59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7160204" y="3953960"/>
            <a:ext cx="1328777" cy="730495"/>
            <a:chOff x="5139813" y="2821373"/>
            <a:chExt cx="1032386" cy="567554"/>
          </a:xfrm>
        </p:grpSpPr>
        <p:grpSp>
          <p:nvGrpSpPr>
            <p:cNvPr id="18" name="Group 25"/>
            <p:cNvGrpSpPr/>
            <p:nvPr/>
          </p:nvGrpSpPr>
          <p:grpSpPr>
            <a:xfrm rot="16200000">
              <a:off x="5372229" y="2588957"/>
              <a:ext cx="567554" cy="1032386"/>
              <a:chOff x="4212000" y="4516153"/>
              <a:chExt cx="720000" cy="1309687"/>
            </a:xfrm>
            <a:solidFill>
              <a:schemeClr val="accent3"/>
            </a:solidFill>
          </p:grpSpPr>
          <p:sp>
            <p:nvSpPr>
              <p:cNvPr id="20" name="Rectangle 19"/>
              <p:cNvSpPr/>
              <p:nvPr/>
            </p:nvSpPr>
            <p:spPr>
              <a:xfrm>
                <a:off x="4212000" y="4516153"/>
                <a:ext cx="720000" cy="130968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212000" y="4516153"/>
                <a:ext cx="720000" cy="1309687"/>
              </a:xfrm>
              <a:prstGeom prst="rect">
                <a:avLst/>
              </a:prstGeom>
              <a:solidFill>
                <a:schemeClr val="accent3"/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68654" tIns="68654" rIns="68654" bIns="68654" numCol="1" spcCol="1270" anchor="ctr" anchorCtr="0">
                <a:noAutofit/>
              </a:bodyPr>
              <a:lstStyle/>
              <a:p>
                <a:pPr algn="ctr" defTabSz="1201435">
                  <a:lnSpc>
                    <a:spcPct val="90000"/>
                  </a:lnSpc>
                  <a:spcAft>
                    <a:spcPct val="35000"/>
                  </a:spcAft>
                </a:pPr>
                <a:endParaRPr lang="en-US" sz="2703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19" name="Freeform 166"/>
            <p:cNvSpPr>
              <a:spLocks noEditPoints="1"/>
            </p:cNvSpPr>
            <p:nvPr/>
          </p:nvSpPr>
          <p:spPr bwMode="auto">
            <a:xfrm>
              <a:off x="5494875" y="2978795"/>
              <a:ext cx="322262" cy="252708"/>
            </a:xfrm>
            <a:custGeom>
              <a:avLst/>
              <a:gdLst/>
              <a:ahLst/>
              <a:cxnLst>
                <a:cxn ang="0">
                  <a:pos x="45" y="14"/>
                </a:cxn>
                <a:cxn ang="0">
                  <a:pos x="32" y="10"/>
                </a:cxn>
                <a:cxn ang="0">
                  <a:pos x="18" y="14"/>
                </a:cxn>
                <a:cxn ang="0">
                  <a:pos x="0" y="14"/>
                </a:cxn>
                <a:cxn ang="0">
                  <a:pos x="64" y="14"/>
                </a:cxn>
                <a:cxn ang="0">
                  <a:pos x="0" y="15"/>
                </a:cxn>
                <a:cxn ang="0">
                  <a:pos x="18" y="20"/>
                </a:cxn>
                <a:cxn ang="0">
                  <a:pos x="2" y="22"/>
                </a:cxn>
                <a:cxn ang="0">
                  <a:pos x="9" y="35"/>
                </a:cxn>
                <a:cxn ang="0">
                  <a:pos x="1" y="36"/>
                </a:cxn>
                <a:cxn ang="0">
                  <a:pos x="0" y="28"/>
                </a:cxn>
                <a:cxn ang="0">
                  <a:pos x="8" y="27"/>
                </a:cxn>
                <a:cxn ang="0">
                  <a:pos x="9" y="35"/>
                </a:cxn>
                <a:cxn ang="0">
                  <a:pos x="15" y="50"/>
                </a:cxn>
                <a:cxn ang="0">
                  <a:pos x="7" y="49"/>
                </a:cxn>
                <a:cxn ang="0">
                  <a:pos x="8" y="41"/>
                </a:cxn>
                <a:cxn ang="0">
                  <a:pos x="16" y="42"/>
                </a:cxn>
                <a:cxn ang="0">
                  <a:pos x="23" y="35"/>
                </a:cxn>
                <a:cxn ang="0">
                  <a:pos x="15" y="36"/>
                </a:cxn>
                <a:cxn ang="0">
                  <a:pos x="13" y="28"/>
                </a:cxn>
                <a:cxn ang="0">
                  <a:pos x="21" y="27"/>
                </a:cxn>
                <a:cxn ang="0">
                  <a:pos x="23" y="35"/>
                </a:cxn>
                <a:cxn ang="0">
                  <a:pos x="28" y="50"/>
                </a:cxn>
                <a:cxn ang="0">
                  <a:pos x="20" y="49"/>
                </a:cxn>
                <a:cxn ang="0">
                  <a:pos x="21" y="41"/>
                </a:cxn>
                <a:cxn ang="0">
                  <a:pos x="29" y="42"/>
                </a:cxn>
                <a:cxn ang="0">
                  <a:pos x="36" y="35"/>
                </a:cxn>
                <a:cxn ang="0">
                  <a:pos x="28" y="36"/>
                </a:cxn>
                <a:cxn ang="0">
                  <a:pos x="27" y="28"/>
                </a:cxn>
                <a:cxn ang="0">
                  <a:pos x="35" y="27"/>
                </a:cxn>
                <a:cxn ang="0">
                  <a:pos x="36" y="35"/>
                </a:cxn>
                <a:cxn ang="0">
                  <a:pos x="42" y="50"/>
                </a:cxn>
                <a:cxn ang="0">
                  <a:pos x="34" y="49"/>
                </a:cxn>
                <a:cxn ang="0">
                  <a:pos x="35" y="41"/>
                </a:cxn>
                <a:cxn ang="0">
                  <a:pos x="43" y="42"/>
                </a:cxn>
                <a:cxn ang="0">
                  <a:pos x="50" y="35"/>
                </a:cxn>
                <a:cxn ang="0">
                  <a:pos x="42" y="36"/>
                </a:cxn>
                <a:cxn ang="0">
                  <a:pos x="41" y="28"/>
                </a:cxn>
                <a:cxn ang="0">
                  <a:pos x="49" y="27"/>
                </a:cxn>
                <a:cxn ang="0">
                  <a:pos x="50" y="35"/>
                </a:cxn>
                <a:cxn ang="0">
                  <a:pos x="61" y="22"/>
                </a:cxn>
                <a:cxn ang="0">
                  <a:pos x="45" y="20"/>
                </a:cxn>
                <a:cxn ang="0">
                  <a:pos x="64" y="15"/>
                </a:cxn>
                <a:cxn ang="0">
                  <a:pos x="57" y="49"/>
                </a:cxn>
                <a:cxn ang="0">
                  <a:pos x="49" y="50"/>
                </a:cxn>
                <a:cxn ang="0">
                  <a:pos x="48" y="42"/>
                </a:cxn>
                <a:cxn ang="0">
                  <a:pos x="56" y="41"/>
                </a:cxn>
                <a:cxn ang="0">
                  <a:pos x="57" y="49"/>
                </a:cxn>
                <a:cxn ang="0">
                  <a:pos x="63" y="36"/>
                </a:cxn>
                <a:cxn ang="0">
                  <a:pos x="55" y="35"/>
                </a:cxn>
                <a:cxn ang="0">
                  <a:pos x="56" y="27"/>
                </a:cxn>
                <a:cxn ang="0">
                  <a:pos x="64" y="28"/>
                </a:cxn>
              </a:cxnLst>
              <a:rect l="0" t="0" r="r" b="b"/>
              <a:pathLst>
                <a:path w="64" h="50">
                  <a:moveTo>
                    <a:pt x="64" y="14"/>
                  </a:moveTo>
                  <a:cubicBezTo>
                    <a:pt x="45" y="14"/>
                    <a:pt x="45" y="14"/>
                    <a:pt x="45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2"/>
                    <a:pt x="44" y="10"/>
                    <a:pt x="32" y="10"/>
                  </a:cubicBezTo>
                  <a:cubicBezTo>
                    <a:pt x="19" y="10"/>
                    <a:pt x="18" y="12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1"/>
                    <a:pt x="4" y="0"/>
                    <a:pt x="32" y="0"/>
                  </a:cubicBezTo>
                  <a:cubicBezTo>
                    <a:pt x="59" y="0"/>
                    <a:pt x="64" y="11"/>
                    <a:pt x="64" y="14"/>
                  </a:cubicBezTo>
                  <a:close/>
                  <a:moveTo>
                    <a:pt x="0" y="2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1"/>
                    <a:pt x="17" y="22"/>
                    <a:pt x="16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2"/>
                    <a:pt x="0" y="21"/>
                    <a:pt x="0" y="20"/>
                  </a:cubicBezTo>
                  <a:close/>
                  <a:moveTo>
                    <a:pt x="9" y="35"/>
                  </a:moveTo>
                  <a:cubicBezTo>
                    <a:pt x="9" y="36"/>
                    <a:pt x="8" y="36"/>
                    <a:pt x="8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0" y="36"/>
                    <a:pt x="0" y="36"/>
                    <a:pt x="0" y="3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9" y="27"/>
                    <a:pt x="9" y="28"/>
                  </a:cubicBezTo>
                  <a:lnTo>
                    <a:pt x="9" y="35"/>
                  </a:lnTo>
                  <a:close/>
                  <a:moveTo>
                    <a:pt x="16" y="49"/>
                  </a:moveTo>
                  <a:cubicBezTo>
                    <a:pt x="16" y="49"/>
                    <a:pt x="15" y="50"/>
                    <a:pt x="15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7" y="50"/>
                    <a:pt x="7" y="49"/>
                    <a:pt x="7" y="49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41"/>
                    <a:pt x="7" y="41"/>
                    <a:pt x="8" y="41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5" y="41"/>
                    <a:pt x="16" y="41"/>
                    <a:pt x="16" y="42"/>
                  </a:cubicBezTo>
                  <a:lnTo>
                    <a:pt x="16" y="49"/>
                  </a:lnTo>
                  <a:close/>
                  <a:moveTo>
                    <a:pt x="23" y="35"/>
                  </a:moveTo>
                  <a:cubicBezTo>
                    <a:pt x="23" y="36"/>
                    <a:pt x="22" y="36"/>
                    <a:pt x="21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4" y="36"/>
                    <a:pt x="13" y="36"/>
                    <a:pt x="13" y="3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7"/>
                    <a:pt x="14" y="27"/>
                    <a:pt x="15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2" y="27"/>
                    <a:pt x="23" y="27"/>
                    <a:pt x="23" y="28"/>
                  </a:cubicBezTo>
                  <a:lnTo>
                    <a:pt x="23" y="35"/>
                  </a:lnTo>
                  <a:close/>
                  <a:moveTo>
                    <a:pt x="29" y="49"/>
                  </a:moveTo>
                  <a:cubicBezTo>
                    <a:pt x="29" y="49"/>
                    <a:pt x="29" y="50"/>
                    <a:pt x="28" y="50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20" y="49"/>
                    <a:pt x="20" y="49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1"/>
                    <a:pt x="21" y="41"/>
                    <a:pt x="21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1"/>
                    <a:pt x="29" y="41"/>
                    <a:pt x="29" y="42"/>
                  </a:cubicBezTo>
                  <a:lnTo>
                    <a:pt x="29" y="49"/>
                  </a:lnTo>
                  <a:close/>
                  <a:moveTo>
                    <a:pt x="36" y="35"/>
                  </a:moveTo>
                  <a:cubicBezTo>
                    <a:pt x="36" y="36"/>
                    <a:pt x="36" y="36"/>
                    <a:pt x="35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6"/>
                    <a:pt x="27" y="36"/>
                    <a:pt x="27" y="35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7"/>
                    <a:pt x="28" y="27"/>
                    <a:pt x="28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6" y="27"/>
                    <a:pt x="36" y="27"/>
                    <a:pt x="36" y="28"/>
                  </a:cubicBezTo>
                  <a:lnTo>
                    <a:pt x="36" y="35"/>
                  </a:lnTo>
                  <a:close/>
                  <a:moveTo>
                    <a:pt x="43" y="49"/>
                  </a:moveTo>
                  <a:cubicBezTo>
                    <a:pt x="43" y="49"/>
                    <a:pt x="43" y="50"/>
                    <a:pt x="42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5" y="50"/>
                    <a:pt x="34" y="49"/>
                    <a:pt x="34" y="49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4" y="41"/>
                    <a:pt x="35" y="41"/>
                    <a:pt x="35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3" y="41"/>
                    <a:pt x="43" y="41"/>
                    <a:pt x="43" y="42"/>
                  </a:cubicBezTo>
                  <a:lnTo>
                    <a:pt x="43" y="49"/>
                  </a:lnTo>
                  <a:close/>
                  <a:moveTo>
                    <a:pt x="50" y="35"/>
                  </a:moveTo>
                  <a:cubicBezTo>
                    <a:pt x="50" y="36"/>
                    <a:pt x="50" y="36"/>
                    <a:pt x="49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1" y="36"/>
                    <a:pt x="41" y="36"/>
                    <a:pt x="41" y="35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7"/>
                    <a:pt x="41" y="27"/>
                    <a:pt x="42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0" y="27"/>
                    <a:pt x="50" y="27"/>
                    <a:pt x="50" y="28"/>
                  </a:cubicBezTo>
                  <a:lnTo>
                    <a:pt x="50" y="35"/>
                  </a:lnTo>
                  <a:close/>
                  <a:moveTo>
                    <a:pt x="64" y="20"/>
                  </a:moveTo>
                  <a:cubicBezTo>
                    <a:pt x="64" y="21"/>
                    <a:pt x="63" y="22"/>
                    <a:pt x="61" y="22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6" y="22"/>
                    <a:pt x="45" y="21"/>
                    <a:pt x="45" y="20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64" y="15"/>
                    <a:pt x="64" y="15"/>
                    <a:pt x="64" y="15"/>
                  </a:cubicBezTo>
                  <a:lnTo>
                    <a:pt x="64" y="20"/>
                  </a:lnTo>
                  <a:close/>
                  <a:moveTo>
                    <a:pt x="57" y="49"/>
                  </a:moveTo>
                  <a:cubicBezTo>
                    <a:pt x="57" y="49"/>
                    <a:pt x="56" y="50"/>
                    <a:pt x="56" y="50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8" y="50"/>
                    <a:pt x="48" y="49"/>
                    <a:pt x="48" y="49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8" y="41"/>
                    <a:pt x="48" y="41"/>
                    <a:pt x="49" y="41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6" y="41"/>
                    <a:pt x="57" y="41"/>
                    <a:pt x="57" y="42"/>
                  </a:cubicBezTo>
                  <a:lnTo>
                    <a:pt x="57" y="49"/>
                  </a:lnTo>
                  <a:close/>
                  <a:moveTo>
                    <a:pt x="64" y="35"/>
                  </a:moveTo>
                  <a:cubicBezTo>
                    <a:pt x="64" y="36"/>
                    <a:pt x="63" y="36"/>
                    <a:pt x="63" y="36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5" y="36"/>
                    <a:pt x="55" y="36"/>
                    <a:pt x="55" y="35"/>
                  </a:cubicBezTo>
                  <a:cubicBezTo>
                    <a:pt x="55" y="28"/>
                    <a:pt x="55" y="28"/>
                    <a:pt x="55" y="28"/>
                  </a:cubicBezTo>
                  <a:cubicBezTo>
                    <a:pt x="55" y="27"/>
                    <a:pt x="55" y="27"/>
                    <a:pt x="56" y="27"/>
                  </a:cubicBezTo>
                  <a:cubicBezTo>
                    <a:pt x="63" y="27"/>
                    <a:pt x="63" y="27"/>
                    <a:pt x="63" y="27"/>
                  </a:cubicBezTo>
                  <a:cubicBezTo>
                    <a:pt x="63" y="27"/>
                    <a:pt x="64" y="27"/>
                    <a:pt x="64" y="28"/>
                  </a:cubicBezTo>
                  <a:lnTo>
                    <a:pt x="64" y="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064128" y="5050035"/>
            <a:ext cx="730495" cy="1328777"/>
            <a:chOff x="4288223" y="3672963"/>
            <a:chExt cx="567554" cy="1032386"/>
          </a:xfrm>
        </p:grpSpPr>
        <p:grpSp>
          <p:nvGrpSpPr>
            <p:cNvPr id="23" name="Group 20"/>
            <p:cNvGrpSpPr/>
            <p:nvPr/>
          </p:nvGrpSpPr>
          <p:grpSpPr>
            <a:xfrm>
              <a:off x="4288223" y="3672963"/>
              <a:ext cx="567554" cy="1032386"/>
              <a:chOff x="4212000" y="4516153"/>
              <a:chExt cx="720000" cy="1309687"/>
            </a:xfrm>
            <a:solidFill>
              <a:schemeClr val="accent3"/>
            </a:solidFill>
          </p:grpSpPr>
          <p:sp>
            <p:nvSpPr>
              <p:cNvPr id="25" name="Rectangle 19"/>
              <p:cNvSpPr/>
              <p:nvPr/>
            </p:nvSpPr>
            <p:spPr>
              <a:xfrm>
                <a:off x="4212000" y="4516153"/>
                <a:ext cx="720000" cy="130968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4212000" y="4516153"/>
                <a:ext cx="720000" cy="1309687"/>
              </a:xfrm>
              <a:prstGeom prst="rect">
                <a:avLst/>
              </a:prstGeom>
              <a:solidFill>
                <a:schemeClr val="accent4"/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68654" tIns="68654" rIns="68654" bIns="68654" numCol="1" spcCol="1270" anchor="ctr" anchorCtr="0">
                <a:noAutofit/>
              </a:bodyPr>
              <a:lstStyle/>
              <a:p>
                <a:pPr algn="ctr" defTabSz="1201435">
                  <a:lnSpc>
                    <a:spcPct val="90000"/>
                  </a:lnSpc>
                  <a:spcAft>
                    <a:spcPct val="35000"/>
                  </a:spcAft>
                </a:pPr>
                <a:endParaRPr lang="en-US" sz="2703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24" name="Freeform 145"/>
            <p:cNvSpPr>
              <a:spLocks/>
            </p:cNvSpPr>
            <p:nvPr/>
          </p:nvSpPr>
          <p:spPr bwMode="auto">
            <a:xfrm>
              <a:off x="4412029" y="4051210"/>
              <a:ext cx="319942" cy="275892"/>
            </a:xfrm>
            <a:custGeom>
              <a:avLst/>
              <a:gdLst/>
              <a:ahLst/>
              <a:cxnLst>
                <a:cxn ang="0">
                  <a:pos x="64" y="51"/>
                </a:cxn>
                <a:cxn ang="0">
                  <a:pos x="60" y="55"/>
                </a:cxn>
                <a:cxn ang="0">
                  <a:pos x="49" y="55"/>
                </a:cxn>
                <a:cxn ang="0">
                  <a:pos x="45" y="51"/>
                </a:cxn>
                <a:cxn ang="0">
                  <a:pos x="45" y="40"/>
                </a:cxn>
                <a:cxn ang="0">
                  <a:pos x="49" y="36"/>
                </a:cxn>
                <a:cxn ang="0">
                  <a:pos x="52" y="36"/>
                </a:cxn>
                <a:cxn ang="0">
                  <a:pos x="52" y="30"/>
                </a:cxn>
                <a:cxn ang="0">
                  <a:pos x="34" y="30"/>
                </a:cxn>
                <a:cxn ang="0">
                  <a:pos x="34" y="36"/>
                </a:cxn>
                <a:cxn ang="0">
                  <a:pos x="37" y="36"/>
                </a:cxn>
                <a:cxn ang="0">
                  <a:pos x="41" y="40"/>
                </a:cxn>
                <a:cxn ang="0">
                  <a:pos x="41" y="51"/>
                </a:cxn>
                <a:cxn ang="0">
                  <a:pos x="37" y="55"/>
                </a:cxn>
                <a:cxn ang="0">
                  <a:pos x="26" y="55"/>
                </a:cxn>
                <a:cxn ang="0">
                  <a:pos x="23" y="51"/>
                </a:cxn>
                <a:cxn ang="0">
                  <a:pos x="23" y="40"/>
                </a:cxn>
                <a:cxn ang="0">
                  <a:pos x="26" y="36"/>
                </a:cxn>
                <a:cxn ang="0">
                  <a:pos x="29" y="36"/>
                </a:cxn>
                <a:cxn ang="0">
                  <a:pos x="29" y="30"/>
                </a:cxn>
                <a:cxn ang="0">
                  <a:pos x="11" y="30"/>
                </a:cxn>
                <a:cxn ang="0">
                  <a:pos x="11" y="36"/>
                </a:cxn>
                <a:cxn ang="0">
                  <a:pos x="15" y="36"/>
                </a:cxn>
                <a:cxn ang="0">
                  <a:pos x="18" y="40"/>
                </a:cxn>
                <a:cxn ang="0">
                  <a:pos x="18" y="51"/>
                </a:cxn>
                <a:cxn ang="0">
                  <a:pos x="15" y="55"/>
                </a:cxn>
                <a:cxn ang="0">
                  <a:pos x="3" y="55"/>
                </a:cxn>
                <a:cxn ang="0">
                  <a:pos x="0" y="51"/>
                </a:cxn>
                <a:cxn ang="0">
                  <a:pos x="0" y="40"/>
                </a:cxn>
                <a:cxn ang="0">
                  <a:pos x="3" y="36"/>
                </a:cxn>
                <a:cxn ang="0">
                  <a:pos x="7" y="36"/>
                </a:cxn>
                <a:cxn ang="0">
                  <a:pos x="7" y="30"/>
                </a:cxn>
                <a:cxn ang="0">
                  <a:pos x="11" y="25"/>
                </a:cxn>
                <a:cxn ang="0">
                  <a:pos x="29" y="25"/>
                </a:cxn>
                <a:cxn ang="0">
                  <a:pos x="29" y="18"/>
                </a:cxn>
                <a:cxn ang="0">
                  <a:pos x="26" y="18"/>
                </a:cxn>
                <a:cxn ang="0">
                  <a:pos x="23" y="15"/>
                </a:cxn>
                <a:cxn ang="0">
                  <a:pos x="23" y="3"/>
                </a:cxn>
                <a:cxn ang="0">
                  <a:pos x="26" y="0"/>
                </a:cxn>
                <a:cxn ang="0">
                  <a:pos x="37" y="0"/>
                </a:cxn>
                <a:cxn ang="0">
                  <a:pos x="41" y="3"/>
                </a:cxn>
                <a:cxn ang="0">
                  <a:pos x="41" y="15"/>
                </a:cxn>
                <a:cxn ang="0">
                  <a:pos x="37" y="18"/>
                </a:cxn>
                <a:cxn ang="0">
                  <a:pos x="34" y="18"/>
                </a:cxn>
                <a:cxn ang="0">
                  <a:pos x="34" y="25"/>
                </a:cxn>
                <a:cxn ang="0">
                  <a:pos x="52" y="25"/>
                </a:cxn>
                <a:cxn ang="0">
                  <a:pos x="57" y="30"/>
                </a:cxn>
                <a:cxn ang="0">
                  <a:pos x="57" y="36"/>
                </a:cxn>
                <a:cxn ang="0">
                  <a:pos x="60" y="36"/>
                </a:cxn>
                <a:cxn ang="0">
                  <a:pos x="64" y="40"/>
                </a:cxn>
                <a:cxn ang="0">
                  <a:pos x="64" y="51"/>
                </a:cxn>
              </a:cxnLst>
              <a:rect l="0" t="0" r="r" b="b"/>
              <a:pathLst>
                <a:path w="64" h="55">
                  <a:moveTo>
                    <a:pt x="64" y="51"/>
                  </a:moveTo>
                  <a:cubicBezTo>
                    <a:pt x="64" y="53"/>
                    <a:pt x="62" y="55"/>
                    <a:pt x="60" y="5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7" y="55"/>
                    <a:pt x="45" y="53"/>
                    <a:pt x="45" y="51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38"/>
                    <a:pt x="47" y="36"/>
                    <a:pt x="49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9" y="36"/>
                    <a:pt x="41" y="38"/>
                    <a:pt x="41" y="40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39" y="55"/>
                    <a:pt x="37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4" y="55"/>
                    <a:pt x="23" y="53"/>
                    <a:pt x="23" y="5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4" y="36"/>
                    <a:pt x="26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6"/>
                    <a:pt x="18" y="38"/>
                    <a:pt x="18" y="40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5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8"/>
                    <a:pt x="1" y="36"/>
                    <a:pt x="3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7"/>
                    <a:pt x="9" y="25"/>
                    <a:pt x="1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4" y="18"/>
                    <a:pt x="23" y="17"/>
                    <a:pt x="23" y="15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4" y="0"/>
                    <a:pt x="2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1" y="1"/>
                    <a:pt x="41" y="3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7"/>
                    <a:pt x="39" y="18"/>
                    <a:pt x="37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5" y="25"/>
                    <a:pt x="57" y="27"/>
                    <a:pt x="57" y="30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2" y="36"/>
                    <a:pt x="64" y="38"/>
                    <a:pt x="64" y="40"/>
                  </a:cubicBezTo>
                  <a:lnTo>
                    <a:pt x="64" y="5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064128" y="2259602"/>
            <a:ext cx="730495" cy="1328777"/>
            <a:chOff x="4288223" y="1504951"/>
            <a:chExt cx="567554" cy="1032386"/>
          </a:xfrm>
        </p:grpSpPr>
        <p:grpSp>
          <p:nvGrpSpPr>
            <p:cNvPr id="28" name="Group 18"/>
            <p:cNvGrpSpPr/>
            <p:nvPr/>
          </p:nvGrpSpPr>
          <p:grpSpPr>
            <a:xfrm>
              <a:off x="4288223" y="1504951"/>
              <a:ext cx="567554" cy="1032386"/>
              <a:chOff x="4212000" y="1765809"/>
              <a:chExt cx="720000" cy="1309687"/>
            </a:xfrm>
          </p:grpSpPr>
          <p:sp>
            <p:nvSpPr>
              <p:cNvPr id="30" name="Rectangle 13"/>
              <p:cNvSpPr/>
              <p:nvPr/>
            </p:nvSpPr>
            <p:spPr>
              <a:xfrm>
                <a:off x="4212000" y="1765809"/>
                <a:ext cx="720000" cy="130968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1" name="Rectangle 14"/>
              <p:cNvSpPr/>
              <p:nvPr/>
            </p:nvSpPr>
            <p:spPr>
              <a:xfrm>
                <a:off x="4212000" y="1765809"/>
                <a:ext cx="720000" cy="130968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68654" tIns="68654" rIns="68654" bIns="68654" numCol="1" spcCol="1270" anchor="ctr" anchorCtr="0">
                <a:noAutofit/>
              </a:bodyPr>
              <a:lstStyle/>
              <a:p>
                <a:pPr algn="ctr" defTabSz="1201435">
                  <a:lnSpc>
                    <a:spcPct val="90000"/>
                  </a:lnSpc>
                  <a:spcAft>
                    <a:spcPct val="35000"/>
                  </a:spcAft>
                </a:pPr>
                <a:endParaRPr lang="en-US" sz="2703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29" name="Freeform 158"/>
            <p:cNvSpPr>
              <a:spLocks noEditPoints="1"/>
            </p:cNvSpPr>
            <p:nvPr/>
          </p:nvSpPr>
          <p:spPr bwMode="auto">
            <a:xfrm>
              <a:off x="4412029" y="1894790"/>
              <a:ext cx="319942" cy="252708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61" y="13"/>
                </a:cxn>
                <a:cxn ang="0">
                  <a:pos x="2" y="13"/>
                </a:cxn>
                <a:cxn ang="0">
                  <a:pos x="0" y="11"/>
                </a:cxn>
                <a:cxn ang="0">
                  <a:pos x="0" y="2"/>
                </a:cxn>
                <a:cxn ang="0">
                  <a:pos x="2" y="0"/>
                </a:cxn>
                <a:cxn ang="0">
                  <a:pos x="61" y="0"/>
                </a:cxn>
                <a:cxn ang="0">
                  <a:pos x="64" y="2"/>
                </a:cxn>
                <a:cxn ang="0">
                  <a:pos x="64" y="11"/>
                </a:cxn>
                <a:cxn ang="0">
                  <a:pos x="64" y="29"/>
                </a:cxn>
                <a:cxn ang="0">
                  <a:pos x="61" y="32"/>
                </a:cxn>
                <a:cxn ang="0">
                  <a:pos x="2" y="32"/>
                </a:cxn>
                <a:cxn ang="0">
                  <a:pos x="0" y="29"/>
                </a:cxn>
                <a:cxn ang="0">
                  <a:pos x="0" y="20"/>
                </a:cxn>
                <a:cxn ang="0">
                  <a:pos x="2" y="18"/>
                </a:cxn>
                <a:cxn ang="0">
                  <a:pos x="61" y="18"/>
                </a:cxn>
                <a:cxn ang="0">
                  <a:pos x="64" y="20"/>
                </a:cxn>
                <a:cxn ang="0">
                  <a:pos x="64" y="29"/>
                </a:cxn>
                <a:cxn ang="0">
                  <a:pos x="64" y="48"/>
                </a:cxn>
                <a:cxn ang="0">
                  <a:pos x="61" y="50"/>
                </a:cxn>
                <a:cxn ang="0">
                  <a:pos x="2" y="50"/>
                </a:cxn>
                <a:cxn ang="0">
                  <a:pos x="0" y="48"/>
                </a:cxn>
                <a:cxn ang="0">
                  <a:pos x="0" y="38"/>
                </a:cxn>
                <a:cxn ang="0">
                  <a:pos x="2" y="36"/>
                </a:cxn>
                <a:cxn ang="0">
                  <a:pos x="61" y="36"/>
                </a:cxn>
                <a:cxn ang="0">
                  <a:pos x="64" y="38"/>
                </a:cxn>
                <a:cxn ang="0">
                  <a:pos x="64" y="48"/>
                </a:cxn>
                <a:cxn ang="0">
                  <a:pos x="59" y="27"/>
                </a:cxn>
                <a:cxn ang="0">
                  <a:pos x="59" y="22"/>
                </a:cxn>
                <a:cxn ang="0">
                  <a:pos x="23" y="22"/>
                </a:cxn>
                <a:cxn ang="0">
                  <a:pos x="23" y="27"/>
                </a:cxn>
                <a:cxn ang="0">
                  <a:pos x="59" y="27"/>
                </a:cxn>
                <a:cxn ang="0">
                  <a:pos x="59" y="45"/>
                </a:cxn>
                <a:cxn ang="0">
                  <a:pos x="59" y="41"/>
                </a:cxn>
                <a:cxn ang="0">
                  <a:pos x="36" y="41"/>
                </a:cxn>
                <a:cxn ang="0">
                  <a:pos x="36" y="45"/>
                </a:cxn>
                <a:cxn ang="0">
                  <a:pos x="59" y="45"/>
                </a:cxn>
                <a:cxn ang="0">
                  <a:pos x="59" y="9"/>
                </a:cxn>
                <a:cxn ang="0">
                  <a:pos x="59" y="4"/>
                </a:cxn>
                <a:cxn ang="0">
                  <a:pos x="45" y="4"/>
                </a:cxn>
                <a:cxn ang="0">
                  <a:pos x="45" y="9"/>
                </a:cxn>
                <a:cxn ang="0">
                  <a:pos x="59" y="9"/>
                </a:cxn>
              </a:cxnLst>
              <a:rect l="0" t="0" r="r" b="b"/>
              <a:pathLst>
                <a:path w="64" h="50">
                  <a:moveTo>
                    <a:pt x="64" y="11"/>
                  </a:moveTo>
                  <a:cubicBezTo>
                    <a:pt x="64" y="12"/>
                    <a:pt x="63" y="13"/>
                    <a:pt x="61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3"/>
                    <a:pt x="0" y="12"/>
                    <a:pt x="0" y="1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3" y="0"/>
                    <a:pt x="64" y="1"/>
                    <a:pt x="64" y="2"/>
                  </a:cubicBezTo>
                  <a:lnTo>
                    <a:pt x="64" y="11"/>
                  </a:lnTo>
                  <a:close/>
                  <a:moveTo>
                    <a:pt x="64" y="29"/>
                  </a:moveTo>
                  <a:cubicBezTo>
                    <a:pt x="64" y="30"/>
                    <a:pt x="63" y="32"/>
                    <a:pt x="61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1" y="32"/>
                    <a:pt x="0" y="30"/>
                    <a:pt x="0" y="2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9"/>
                    <a:pt x="1" y="18"/>
                    <a:pt x="2" y="18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3" y="18"/>
                    <a:pt x="64" y="19"/>
                    <a:pt x="64" y="20"/>
                  </a:cubicBezTo>
                  <a:lnTo>
                    <a:pt x="64" y="29"/>
                  </a:lnTo>
                  <a:close/>
                  <a:moveTo>
                    <a:pt x="64" y="48"/>
                  </a:moveTo>
                  <a:cubicBezTo>
                    <a:pt x="64" y="49"/>
                    <a:pt x="63" y="50"/>
                    <a:pt x="61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0"/>
                    <a:pt x="0" y="49"/>
                    <a:pt x="0" y="4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7"/>
                    <a:pt x="1" y="36"/>
                    <a:pt x="2" y="36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63" y="36"/>
                    <a:pt x="64" y="37"/>
                    <a:pt x="64" y="38"/>
                  </a:cubicBezTo>
                  <a:lnTo>
                    <a:pt x="64" y="48"/>
                  </a:lnTo>
                  <a:close/>
                  <a:moveTo>
                    <a:pt x="59" y="27"/>
                  </a:moveTo>
                  <a:cubicBezTo>
                    <a:pt x="59" y="22"/>
                    <a:pt x="59" y="22"/>
                    <a:pt x="59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7"/>
                    <a:pt x="23" y="27"/>
                    <a:pt x="23" y="27"/>
                  </a:cubicBezTo>
                  <a:lnTo>
                    <a:pt x="59" y="27"/>
                  </a:lnTo>
                  <a:close/>
                  <a:moveTo>
                    <a:pt x="59" y="45"/>
                  </a:moveTo>
                  <a:cubicBezTo>
                    <a:pt x="59" y="41"/>
                    <a:pt x="59" y="41"/>
                    <a:pt x="59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5"/>
                    <a:pt x="36" y="45"/>
                    <a:pt x="36" y="45"/>
                  </a:cubicBezTo>
                  <a:lnTo>
                    <a:pt x="59" y="45"/>
                  </a:lnTo>
                  <a:close/>
                  <a:moveTo>
                    <a:pt x="59" y="9"/>
                  </a:moveTo>
                  <a:cubicBezTo>
                    <a:pt x="59" y="4"/>
                    <a:pt x="59" y="4"/>
                    <a:pt x="59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9"/>
                    <a:pt x="45" y="9"/>
                    <a:pt x="45" y="9"/>
                  </a:cubicBezTo>
                  <a:lnTo>
                    <a:pt x="5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7867892" y="5179640"/>
            <a:ext cx="3162906" cy="1039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44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PROJECTS DEVELOPMENT</a:t>
            </a:r>
            <a:endParaRPr lang="en-US" sz="1544" dirty="0">
              <a:solidFill>
                <a:schemeClr val="accent4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  <a:p>
            <a:pPr algn="just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827952" y="2389206"/>
            <a:ext cx="3162906" cy="1039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44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PROJECTS DEVELOPMENT</a:t>
            </a:r>
            <a:endParaRPr lang="en-US" sz="1544" dirty="0">
              <a:solidFill>
                <a:schemeClr val="accent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  <a:p>
            <a:pPr algn="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538020" y="3784423"/>
            <a:ext cx="3162906" cy="1039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44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PROJECTS DEVELOPMENT</a:t>
            </a:r>
            <a:endParaRPr lang="en-US" sz="1544" dirty="0">
              <a:solidFill>
                <a:schemeClr val="accent3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  <a:p>
            <a:pPr algn="just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157824" y="3784423"/>
            <a:ext cx="3162906" cy="1039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44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PROJECTS DEVELOPMENT</a:t>
            </a:r>
            <a:endParaRPr lang="en-US" sz="1544" dirty="0">
              <a:solidFill>
                <a:schemeClr val="accent2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  <a:p>
            <a:pPr algn="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sp>
        <p:nvSpPr>
          <p:cNvPr id="37" name="Right Triangle 36"/>
          <p:cNvSpPr/>
          <p:nvPr/>
        </p:nvSpPr>
        <p:spPr>
          <a:xfrm>
            <a:off x="6838027" y="2259600"/>
            <a:ext cx="1569224" cy="1569224"/>
          </a:xfrm>
          <a:prstGeom prst="rtTriangl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8" name="Right Triangle 37"/>
          <p:cNvSpPr/>
          <p:nvPr/>
        </p:nvSpPr>
        <p:spPr>
          <a:xfrm flipV="1">
            <a:off x="6838027" y="4802325"/>
            <a:ext cx="1569224" cy="1569224"/>
          </a:xfrm>
          <a:prstGeom prst="rtTriangl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9" name="Right Triangle 38"/>
          <p:cNvSpPr/>
          <p:nvPr/>
        </p:nvSpPr>
        <p:spPr>
          <a:xfrm flipH="1">
            <a:off x="4467845" y="2259600"/>
            <a:ext cx="1569224" cy="1569224"/>
          </a:xfrm>
          <a:prstGeom prst="rt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0" name="Right Triangle 39"/>
          <p:cNvSpPr/>
          <p:nvPr/>
        </p:nvSpPr>
        <p:spPr>
          <a:xfrm flipH="1" flipV="1">
            <a:off x="4451499" y="4802325"/>
            <a:ext cx="1569224" cy="1569224"/>
          </a:xfrm>
          <a:prstGeom prst="rtTriangl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4" name="Freeform 145"/>
          <p:cNvSpPr>
            <a:spLocks/>
          </p:cNvSpPr>
          <p:nvPr/>
        </p:nvSpPr>
        <p:spPr bwMode="auto">
          <a:xfrm>
            <a:off x="6025554" y="3912863"/>
            <a:ext cx="807644" cy="696448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tx2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2487805" y="170708"/>
            <a:ext cx="10369889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059" y="170708"/>
            <a:ext cx="254111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288643" y="170708"/>
            <a:ext cx="67665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061" y="6998164"/>
            <a:ext cx="12856633" cy="90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9485249" y="17700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476905" y="192386"/>
            <a:ext cx="1906485" cy="55367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8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8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652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7" grpId="0" animBg="1"/>
      <p:bldP spid="38" grpId="0" animBg="1"/>
      <p:bldP spid="39" grpId="0" animBg="1"/>
      <p:bldP spid="40" grpId="0" animBg="1"/>
      <p:bldP spid="4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01"/>
          <p:cNvSpPr>
            <a:spLocks noEditPoints="1"/>
          </p:cNvSpPr>
          <p:nvPr/>
        </p:nvSpPr>
        <p:spPr bwMode="auto">
          <a:xfrm rot="16200000">
            <a:off x="5966325" y="6332455"/>
            <a:ext cx="352703" cy="233720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7" name="Group 197"/>
          <p:cNvGrpSpPr/>
          <p:nvPr/>
        </p:nvGrpSpPr>
        <p:grpSpPr>
          <a:xfrm rot="16200000">
            <a:off x="4548986" y="2248015"/>
            <a:ext cx="1631785" cy="2056493"/>
            <a:chOff x="3171825" y="2459015"/>
            <a:chExt cx="1219200" cy="1536522"/>
          </a:xfrm>
        </p:grpSpPr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3171825" y="2459015"/>
              <a:ext cx="1219200" cy="1536522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chemeClr val="accent1">
                <a:alpha val="9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ysClr val="windowText" lastClr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5" name="Freeform 92"/>
            <p:cNvSpPr>
              <a:spLocks noEditPoints="1"/>
            </p:cNvSpPr>
            <p:nvPr/>
          </p:nvSpPr>
          <p:spPr bwMode="auto">
            <a:xfrm>
              <a:off x="3705225" y="3738983"/>
              <a:ext cx="193039" cy="153943"/>
            </a:xfrm>
            <a:custGeom>
              <a:avLst/>
              <a:gdLst/>
              <a:ahLst/>
              <a:cxnLst>
                <a:cxn ang="0">
                  <a:pos x="73" y="52"/>
                </a:cxn>
                <a:cxn ang="0">
                  <a:pos x="67" y="58"/>
                </a:cxn>
                <a:cxn ang="0">
                  <a:pos x="7" y="58"/>
                </a:cxn>
                <a:cxn ang="0">
                  <a:pos x="0" y="52"/>
                </a:cxn>
                <a:cxn ang="0">
                  <a:pos x="0" y="6"/>
                </a:cxn>
                <a:cxn ang="0">
                  <a:pos x="7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52"/>
                </a:cxn>
                <a:cxn ang="0">
                  <a:pos x="7" y="4"/>
                </a:cxn>
                <a:cxn ang="0">
                  <a:pos x="5" y="6"/>
                </a:cxn>
                <a:cxn ang="0">
                  <a:pos x="5" y="52"/>
                </a:cxn>
                <a:cxn ang="0">
                  <a:pos x="7" y="53"/>
                </a:cxn>
                <a:cxn ang="0">
                  <a:pos x="67" y="53"/>
                </a:cxn>
                <a:cxn ang="0">
                  <a:pos x="68" y="52"/>
                </a:cxn>
                <a:cxn ang="0">
                  <a:pos x="68" y="6"/>
                </a:cxn>
                <a:cxn ang="0">
                  <a:pos x="67" y="4"/>
                </a:cxn>
                <a:cxn ang="0">
                  <a:pos x="7" y="4"/>
                </a:cxn>
                <a:cxn ang="0">
                  <a:pos x="17" y="24"/>
                </a:cxn>
                <a:cxn ang="0">
                  <a:pos x="10" y="17"/>
                </a:cxn>
                <a:cxn ang="0">
                  <a:pos x="17" y="9"/>
                </a:cxn>
                <a:cxn ang="0">
                  <a:pos x="25" y="17"/>
                </a:cxn>
                <a:cxn ang="0">
                  <a:pos x="17" y="24"/>
                </a:cxn>
                <a:cxn ang="0">
                  <a:pos x="64" y="48"/>
                </a:cxn>
                <a:cxn ang="0">
                  <a:pos x="10" y="48"/>
                </a:cxn>
                <a:cxn ang="0">
                  <a:pos x="10" y="41"/>
                </a:cxn>
                <a:cxn ang="0">
                  <a:pos x="22" y="29"/>
                </a:cxn>
                <a:cxn ang="0">
                  <a:pos x="28" y="35"/>
                </a:cxn>
                <a:cxn ang="0">
                  <a:pos x="48" y="15"/>
                </a:cxn>
                <a:cxn ang="0">
                  <a:pos x="64" y="31"/>
                </a:cxn>
                <a:cxn ang="0">
                  <a:pos x="64" y="48"/>
                </a:cxn>
              </a:cxnLst>
              <a:rect l="0" t="0" r="r" b="b"/>
              <a:pathLst>
                <a:path w="73" h="58">
                  <a:moveTo>
                    <a:pt x="73" y="52"/>
                  </a:moveTo>
                  <a:cubicBezTo>
                    <a:pt x="73" y="55"/>
                    <a:pt x="71" y="58"/>
                    <a:pt x="67" y="58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3" y="58"/>
                    <a:pt x="0" y="55"/>
                    <a:pt x="0" y="5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2"/>
                    <a:pt x="73" y="6"/>
                  </a:cubicBezTo>
                  <a:lnTo>
                    <a:pt x="73" y="52"/>
                  </a:lnTo>
                  <a:close/>
                  <a:moveTo>
                    <a:pt x="7" y="4"/>
                  </a:moveTo>
                  <a:cubicBezTo>
                    <a:pt x="6" y="4"/>
                    <a:pt x="5" y="5"/>
                    <a:pt x="5" y="6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2"/>
                    <a:pt x="6" y="53"/>
                    <a:pt x="7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8" y="53"/>
                    <a:pt x="68" y="52"/>
                    <a:pt x="68" y="52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5"/>
                    <a:pt x="68" y="4"/>
                    <a:pt x="67" y="4"/>
                  </a:cubicBezTo>
                  <a:lnTo>
                    <a:pt x="7" y="4"/>
                  </a:lnTo>
                  <a:close/>
                  <a:moveTo>
                    <a:pt x="17" y="24"/>
                  </a:moveTo>
                  <a:cubicBezTo>
                    <a:pt x="13" y="24"/>
                    <a:pt x="10" y="21"/>
                    <a:pt x="10" y="17"/>
                  </a:cubicBezTo>
                  <a:cubicBezTo>
                    <a:pt x="10" y="13"/>
                    <a:pt x="13" y="9"/>
                    <a:pt x="17" y="9"/>
                  </a:cubicBezTo>
                  <a:cubicBezTo>
                    <a:pt x="21" y="9"/>
                    <a:pt x="25" y="13"/>
                    <a:pt x="25" y="17"/>
                  </a:cubicBezTo>
                  <a:cubicBezTo>
                    <a:pt x="25" y="21"/>
                    <a:pt x="21" y="24"/>
                    <a:pt x="17" y="24"/>
                  </a:cubicBezTo>
                  <a:close/>
                  <a:moveTo>
                    <a:pt x="64" y="48"/>
                  </a:moveTo>
                  <a:cubicBezTo>
                    <a:pt x="10" y="48"/>
                    <a:pt x="10" y="48"/>
                    <a:pt x="10" y="48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64" y="31"/>
                    <a:pt x="64" y="31"/>
                    <a:pt x="64" y="31"/>
                  </a:cubicBezTo>
                  <a:lnTo>
                    <a:pt x="64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8" name="Group 196"/>
          <p:cNvGrpSpPr/>
          <p:nvPr/>
        </p:nvGrpSpPr>
        <p:grpSpPr>
          <a:xfrm rot="16200000">
            <a:off x="4318469" y="3313148"/>
            <a:ext cx="1835757" cy="2313554"/>
            <a:chOff x="2203768" y="2266950"/>
            <a:chExt cx="1371600" cy="1728587"/>
          </a:xfrm>
        </p:grpSpPr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2203768" y="2266950"/>
              <a:ext cx="1371600" cy="1728587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chemeClr val="accent2">
                <a:alpha val="9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ysClr val="windowText" lastClr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3" name="Freeform 42"/>
            <p:cNvSpPr>
              <a:spLocks noEditPoints="1"/>
            </p:cNvSpPr>
            <p:nvPr/>
          </p:nvSpPr>
          <p:spPr bwMode="auto">
            <a:xfrm>
              <a:off x="2791143" y="3727452"/>
              <a:ext cx="196850" cy="169441"/>
            </a:xfrm>
            <a:custGeom>
              <a:avLst/>
              <a:gdLst/>
              <a:ahLst/>
              <a:cxnLst>
                <a:cxn ang="0">
                  <a:pos x="73" y="47"/>
                </a:cxn>
                <a:cxn ang="0">
                  <a:pos x="67" y="53"/>
                </a:cxn>
                <a:cxn ang="0">
                  <a:pos x="46" y="53"/>
                </a:cxn>
                <a:cxn ang="0">
                  <a:pos x="48" y="60"/>
                </a:cxn>
                <a:cxn ang="0">
                  <a:pos x="46" y="63"/>
                </a:cxn>
                <a:cxn ang="0">
                  <a:pos x="26" y="63"/>
                </a:cxn>
                <a:cxn ang="0">
                  <a:pos x="24" y="60"/>
                </a:cxn>
                <a:cxn ang="0">
                  <a:pos x="26" y="53"/>
                </a:cxn>
                <a:cxn ang="0">
                  <a:pos x="6" y="53"/>
                </a:cxn>
                <a:cxn ang="0">
                  <a:pos x="0" y="47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47"/>
                </a:cxn>
                <a:cxn ang="0">
                  <a:pos x="68" y="6"/>
                </a:cxn>
                <a:cxn ang="0">
                  <a:pos x="67" y="5"/>
                </a:cxn>
                <a:cxn ang="0">
                  <a:pos x="6" y="5"/>
                </a:cxn>
                <a:cxn ang="0">
                  <a:pos x="5" y="6"/>
                </a:cxn>
                <a:cxn ang="0">
                  <a:pos x="5" y="37"/>
                </a:cxn>
                <a:cxn ang="0">
                  <a:pos x="6" y="39"/>
                </a:cxn>
                <a:cxn ang="0">
                  <a:pos x="67" y="39"/>
                </a:cxn>
                <a:cxn ang="0">
                  <a:pos x="68" y="37"/>
                </a:cxn>
                <a:cxn ang="0">
                  <a:pos x="68" y="6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9" name="Group 195"/>
          <p:cNvGrpSpPr/>
          <p:nvPr/>
        </p:nvGrpSpPr>
        <p:grpSpPr>
          <a:xfrm rot="16200000">
            <a:off x="4548986" y="4635348"/>
            <a:ext cx="1631785" cy="2056493"/>
            <a:chOff x="1388111" y="2459015"/>
            <a:chExt cx="1219200" cy="1536522"/>
          </a:xfrm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1388111" y="2459015"/>
              <a:ext cx="1219200" cy="1536522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chemeClr val="accent3">
                <a:alpha val="9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ysClr val="windowText" lastClr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1" name="Freeform 142"/>
            <p:cNvSpPr>
              <a:spLocks noEditPoints="1"/>
            </p:cNvSpPr>
            <p:nvPr/>
          </p:nvSpPr>
          <p:spPr bwMode="auto">
            <a:xfrm>
              <a:off x="1881030" y="3714750"/>
              <a:ext cx="233363" cy="180975"/>
            </a:xfrm>
            <a:custGeom>
              <a:avLst/>
              <a:gdLst/>
              <a:ahLst/>
              <a:cxnLst>
                <a:cxn ang="0">
                  <a:pos x="68" y="51"/>
                </a:cxn>
                <a:cxn ang="0">
                  <a:pos x="66" y="53"/>
                </a:cxn>
                <a:cxn ang="0">
                  <a:pos x="3" y="53"/>
                </a:cxn>
                <a:cxn ang="0">
                  <a:pos x="0" y="51"/>
                </a:cxn>
                <a:cxn ang="0">
                  <a:pos x="0" y="46"/>
                </a:cxn>
                <a:cxn ang="0">
                  <a:pos x="3" y="43"/>
                </a:cxn>
                <a:cxn ang="0">
                  <a:pos x="66" y="43"/>
                </a:cxn>
                <a:cxn ang="0">
                  <a:pos x="68" y="46"/>
                </a:cxn>
                <a:cxn ang="0">
                  <a:pos x="68" y="51"/>
                </a:cxn>
                <a:cxn ang="0">
                  <a:pos x="64" y="21"/>
                </a:cxn>
                <a:cxn ang="0">
                  <a:pos x="61" y="24"/>
                </a:cxn>
                <a:cxn ang="0">
                  <a:pos x="8" y="24"/>
                </a:cxn>
                <a:cxn ang="0">
                  <a:pos x="5" y="21"/>
                </a:cxn>
                <a:cxn ang="0">
                  <a:pos x="5" y="17"/>
                </a:cxn>
                <a:cxn ang="0">
                  <a:pos x="8" y="14"/>
                </a:cxn>
                <a:cxn ang="0">
                  <a:pos x="61" y="14"/>
                </a:cxn>
                <a:cxn ang="0">
                  <a:pos x="64" y="17"/>
                </a:cxn>
                <a:cxn ang="0">
                  <a:pos x="64" y="21"/>
                </a:cxn>
                <a:cxn ang="0">
                  <a:pos x="54" y="36"/>
                </a:cxn>
                <a:cxn ang="0">
                  <a:pos x="51" y="38"/>
                </a:cxn>
                <a:cxn ang="0">
                  <a:pos x="17" y="38"/>
                </a:cxn>
                <a:cxn ang="0">
                  <a:pos x="15" y="36"/>
                </a:cxn>
                <a:cxn ang="0">
                  <a:pos x="15" y="31"/>
                </a:cxn>
                <a:cxn ang="0">
                  <a:pos x="17" y="29"/>
                </a:cxn>
                <a:cxn ang="0">
                  <a:pos x="51" y="29"/>
                </a:cxn>
                <a:cxn ang="0">
                  <a:pos x="54" y="31"/>
                </a:cxn>
                <a:cxn ang="0">
                  <a:pos x="54" y="36"/>
                </a:cxn>
                <a:cxn ang="0">
                  <a:pos x="49" y="7"/>
                </a:cxn>
                <a:cxn ang="0">
                  <a:pos x="47" y="9"/>
                </a:cxn>
                <a:cxn ang="0">
                  <a:pos x="22" y="9"/>
                </a:cxn>
                <a:cxn ang="0">
                  <a:pos x="20" y="7"/>
                </a:cxn>
                <a:cxn ang="0">
                  <a:pos x="20" y="2"/>
                </a:cxn>
                <a:cxn ang="0">
                  <a:pos x="22" y="0"/>
                </a:cxn>
                <a:cxn ang="0">
                  <a:pos x="47" y="0"/>
                </a:cxn>
                <a:cxn ang="0">
                  <a:pos x="49" y="2"/>
                </a:cxn>
                <a:cxn ang="0">
                  <a:pos x="49" y="7"/>
                </a:cxn>
              </a:cxnLst>
              <a:rect l="0" t="0" r="r" b="b"/>
              <a:pathLst>
                <a:path w="68" h="53">
                  <a:moveTo>
                    <a:pt x="68" y="51"/>
                  </a:moveTo>
                  <a:cubicBezTo>
                    <a:pt x="68" y="52"/>
                    <a:pt x="67" y="53"/>
                    <a:pt x="66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" y="53"/>
                    <a:pt x="0" y="52"/>
                    <a:pt x="0" y="5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2" y="43"/>
                    <a:pt x="3" y="43"/>
                  </a:cubicBezTo>
                  <a:cubicBezTo>
                    <a:pt x="66" y="43"/>
                    <a:pt x="66" y="43"/>
                    <a:pt x="66" y="43"/>
                  </a:cubicBezTo>
                  <a:cubicBezTo>
                    <a:pt x="67" y="43"/>
                    <a:pt x="68" y="44"/>
                    <a:pt x="68" y="46"/>
                  </a:cubicBezTo>
                  <a:lnTo>
                    <a:pt x="68" y="51"/>
                  </a:lnTo>
                  <a:close/>
                  <a:moveTo>
                    <a:pt x="64" y="21"/>
                  </a:moveTo>
                  <a:cubicBezTo>
                    <a:pt x="64" y="23"/>
                    <a:pt x="63" y="24"/>
                    <a:pt x="61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6" y="24"/>
                    <a:pt x="5" y="23"/>
                    <a:pt x="5" y="21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5"/>
                    <a:pt x="6" y="14"/>
                    <a:pt x="8" y="14"/>
                  </a:cubicBezTo>
                  <a:cubicBezTo>
                    <a:pt x="61" y="14"/>
                    <a:pt x="61" y="14"/>
                    <a:pt x="61" y="14"/>
                  </a:cubicBezTo>
                  <a:cubicBezTo>
                    <a:pt x="63" y="14"/>
                    <a:pt x="64" y="15"/>
                    <a:pt x="64" y="17"/>
                  </a:cubicBezTo>
                  <a:lnTo>
                    <a:pt x="64" y="21"/>
                  </a:lnTo>
                  <a:close/>
                  <a:moveTo>
                    <a:pt x="54" y="36"/>
                  </a:moveTo>
                  <a:cubicBezTo>
                    <a:pt x="54" y="37"/>
                    <a:pt x="53" y="38"/>
                    <a:pt x="51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6" y="38"/>
                    <a:pt x="15" y="37"/>
                    <a:pt x="15" y="36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30"/>
                    <a:pt x="16" y="29"/>
                    <a:pt x="17" y="29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3" y="29"/>
                    <a:pt x="54" y="30"/>
                    <a:pt x="54" y="31"/>
                  </a:cubicBezTo>
                  <a:lnTo>
                    <a:pt x="54" y="36"/>
                  </a:lnTo>
                  <a:close/>
                  <a:moveTo>
                    <a:pt x="49" y="7"/>
                  </a:moveTo>
                  <a:cubicBezTo>
                    <a:pt x="49" y="8"/>
                    <a:pt x="48" y="9"/>
                    <a:pt x="47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9"/>
                    <a:pt x="20" y="8"/>
                    <a:pt x="20" y="7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1" y="0"/>
                    <a:pt x="22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8" y="0"/>
                    <a:pt x="49" y="1"/>
                    <a:pt x="49" y="2"/>
                  </a:cubicBezTo>
                  <a:lnTo>
                    <a:pt x="49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19" name="Freeform 101"/>
          <p:cNvSpPr>
            <a:spLocks noEditPoints="1"/>
          </p:cNvSpPr>
          <p:nvPr/>
        </p:nvSpPr>
        <p:spPr bwMode="auto">
          <a:xfrm rot="5400000" flipH="1">
            <a:off x="6539724" y="6332453"/>
            <a:ext cx="352703" cy="233720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20" name="Group 197"/>
          <p:cNvGrpSpPr/>
          <p:nvPr/>
        </p:nvGrpSpPr>
        <p:grpSpPr>
          <a:xfrm rot="5400000" flipH="1">
            <a:off x="6677979" y="2248015"/>
            <a:ext cx="1631785" cy="2056493"/>
            <a:chOff x="3171825" y="2459015"/>
            <a:chExt cx="1219200" cy="1536522"/>
          </a:xfrm>
        </p:grpSpPr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3171825" y="2459015"/>
              <a:ext cx="1219200" cy="1536522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chemeClr val="accent4">
                <a:alpha val="9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ysClr val="windowText" lastClr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8" name="Freeform 92"/>
            <p:cNvSpPr>
              <a:spLocks noEditPoints="1"/>
            </p:cNvSpPr>
            <p:nvPr/>
          </p:nvSpPr>
          <p:spPr bwMode="auto">
            <a:xfrm>
              <a:off x="3705225" y="3738983"/>
              <a:ext cx="193039" cy="153943"/>
            </a:xfrm>
            <a:custGeom>
              <a:avLst/>
              <a:gdLst/>
              <a:ahLst/>
              <a:cxnLst>
                <a:cxn ang="0">
                  <a:pos x="73" y="52"/>
                </a:cxn>
                <a:cxn ang="0">
                  <a:pos x="67" y="58"/>
                </a:cxn>
                <a:cxn ang="0">
                  <a:pos x="7" y="58"/>
                </a:cxn>
                <a:cxn ang="0">
                  <a:pos x="0" y="52"/>
                </a:cxn>
                <a:cxn ang="0">
                  <a:pos x="0" y="6"/>
                </a:cxn>
                <a:cxn ang="0">
                  <a:pos x="7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52"/>
                </a:cxn>
                <a:cxn ang="0">
                  <a:pos x="7" y="4"/>
                </a:cxn>
                <a:cxn ang="0">
                  <a:pos x="5" y="6"/>
                </a:cxn>
                <a:cxn ang="0">
                  <a:pos x="5" y="52"/>
                </a:cxn>
                <a:cxn ang="0">
                  <a:pos x="7" y="53"/>
                </a:cxn>
                <a:cxn ang="0">
                  <a:pos x="67" y="53"/>
                </a:cxn>
                <a:cxn ang="0">
                  <a:pos x="68" y="52"/>
                </a:cxn>
                <a:cxn ang="0">
                  <a:pos x="68" y="6"/>
                </a:cxn>
                <a:cxn ang="0">
                  <a:pos x="67" y="4"/>
                </a:cxn>
                <a:cxn ang="0">
                  <a:pos x="7" y="4"/>
                </a:cxn>
                <a:cxn ang="0">
                  <a:pos x="17" y="24"/>
                </a:cxn>
                <a:cxn ang="0">
                  <a:pos x="10" y="17"/>
                </a:cxn>
                <a:cxn ang="0">
                  <a:pos x="17" y="9"/>
                </a:cxn>
                <a:cxn ang="0">
                  <a:pos x="25" y="17"/>
                </a:cxn>
                <a:cxn ang="0">
                  <a:pos x="17" y="24"/>
                </a:cxn>
                <a:cxn ang="0">
                  <a:pos x="64" y="48"/>
                </a:cxn>
                <a:cxn ang="0">
                  <a:pos x="10" y="48"/>
                </a:cxn>
                <a:cxn ang="0">
                  <a:pos x="10" y="41"/>
                </a:cxn>
                <a:cxn ang="0">
                  <a:pos x="22" y="29"/>
                </a:cxn>
                <a:cxn ang="0">
                  <a:pos x="28" y="35"/>
                </a:cxn>
                <a:cxn ang="0">
                  <a:pos x="48" y="15"/>
                </a:cxn>
                <a:cxn ang="0">
                  <a:pos x="64" y="31"/>
                </a:cxn>
                <a:cxn ang="0">
                  <a:pos x="64" y="48"/>
                </a:cxn>
              </a:cxnLst>
              <a:rect l="0" t="0" r="r" b="b"/>
              <a:pathLst>
                <a:path w="73" h="58">
                  <a:moveTo>
                    <a:pt x="73" y="52"/>
                  </a:moveTo>
                  <a:cubicBezTo>
                    <a:pt x="73" y="55"/>
                    <a:pt x="71" y="58"/>
                    <a:pt x="67" y="58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3" y="58"/>
                    <a:pt x="0" y="55"/>
                    <a:pt x="0" y="5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2"/>
                    <a:pt x="73" y="6"/>
                  </a:cubicBezTo>
                  <a:lnTo>
                    <a:pt x="73" y="52"/>
                  </a:lnTo>
                  <a:close/>
                  <a:moveTo>
                    <a:pt x="7" y="4"/>
                  </a:moveTo>
                  <a:cubicBezTo>
                    <a:pt x="6" y="4"/>
                    <a:pt x="5" y="5"/>
                    <a:pt x="5" y="6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2"/>
                    <a:pt x="6" y="53"/>
                    <a:pt x="7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8" y="53"/>
                    <a:pt x="68" y="52"/>
                    <a:pt x="68" y="52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5"/>
                    <a:pt x="68" y="4"/>
                    <a:pt x="67" y="4"/>
                  </a:cubicBezTo>
                  <a:lnTo>
                    <a:pt x="7" y="4"/>
                  </a:lnTo>
                  <a:close/>
                  <a:moveTo>
                    <a:pt x="17" y="24"/>
                  </a:moveTo>
                  <a:cubicBezTo>
                    <a:pt x="13" y="24"/>
                    <a:pt x="10" y="21"/>
                    <a:pt x="10" y="17"/>
                  </a:cubicBezTo>
                  <a:cubicBezTo>
                    <a:pt x="10" y="13"/>
                    <a:pt x="13" y="9"/>
                    <a:pt x="17" y="9"/>
                  </a:cubicBezTo>
                  <a:cubicBezTo>
                    <a:pt x="21" y="9"/>
                    <a:pt x="25" y="13"/>
                    <a:pt x="25" y="17"/>
                  </a:cubicBezTo>
                  <a:cubicBezTo>
                    <a:pt x="25" y="21"/>
                    <a:pt x="21" y="24"/>
                    <a:pt x="17" y="24"/>
                  </a:cubicBezTo>
                  <a:close/>
                  <a:moveTo>
                    <a:pt x="64" y="48"/>
                  </a:moveTo>
                  <a:cubicBezTo>
                    <a:pt x="10" y="48"/>
                    <a:pt x="10" y="48"/>
                    <a:pt x="10" y="48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64" y="31"/>
                    <a:pt x="64" y="31"/>
                    <a:pt x="64" y="31"/>
                  </a:cubicBezTo>
                  <a:lnTo>
                    <a:pt x="64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1" name="Group 196"/>
          <p:cNvGrpSpPr/>
          <p:nvPr/>
        </p:nvGrpSpPr>
        <p:grpSpPr>
          <a:xfrm rot="5400000" flipH="1">
            <a:off x="6704524" y="3313148"/>
            <a:ext cx="1835757" cy="2313554"/>
            <a:chOff x="2203768" y="2266950"/>
            <a:chExt cx="1371600" cy="1728587"/>
          </a:xfrm>
        </p:grpSpPr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2203768" y="2266950"/>
              <a:ext cx="1371600" cy="1728587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chemeClr val="accent5">
                <a:alpha val="9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ysClr val="windowText" lastClr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6" name="Freeform 42"/>
            <p:cNvSpPr>
              <a:spLocks noEditPoints="1"/>
            </p:cNvSpPr>
            <p:nvPr/>
          </p:nvSpPr>
          <p:spPr bwMode="auto">
            <a:xfrm>
              <a:off x="2791143" y="3727452"/>
              <a:ext cx="196850" cy="169441"/>
            </a:xfrm>
            <a:custGeom>
              <a:avLst/>
              <a:gdLst/>
              <a:ahLst/>
              <a:cxnLst>
                <a:cxn ang="0">
                  <a:pos x="73" y="47"/>
                </a:cxn>
                <a:cxn ang="0">
                  <a:pos x="67" y="53"/>
                </a:cxn>
                <a:cxn ang="0">
                  <a:pos x="46" y="53"/>
                </a:cxn>
                <a:cxn ang="0">
                  <a:pos x="48" y="60"/>
                </a:cxn>
                <a:cxn ang="0">
                  <a:pos x="46" y="63"/>
                </a:cxn>
                <a:cxn ang="0">
                  <a:pos x="26" y="63"/>
                </a:cxn>
                <a:cxn ang="0">
                  <a:pos x="24" y="60"/>
                </a:cxn>
                <a:cxn ang="0">
                  <a:pos x="26" y="53"/>
                </a:cxn>
                <a:cxn ang="0">
                  <a:pos x="6" y="53"/>
                </a:cxn>
                <a:cxn ang="0">
                  <a:pos x="0" y="47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47"/>
                </a:cxn>
                <a:cxn ang="0">
                  <a:pos x="68" y="6"/>
                </a:cxn>
                <a:cxn ang="0">
                  <a:pos x="67" y="5"/>
                </a:cxn>
                <a:cxn ang="0">
                  <a:pos x="6" y="5"/>
                </a:cxn>
                <a:cxn ang="0">
                  <a:pos x="5" y="6"/>
                </a:cxn>
                <a:cxn ang="0">
                  <a:pos x="5" y="37"/>
                </a:cxn>
                <a:cxn ang="0">
                  <a:pos x="6" y="39"/>
                </a:cxn>
                <a:cxn ang="0">
                  <a:pos x="67" y="39"/>
                </a:cxn>
                <a:cxn ang="0">
                  <a:pos x="68" y="37"/>
                </a:cxn>
                <a:cxn ang="0">
                  <a:pos x="68" y="6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2" name="Group 195"/>
          <p:cNvGrpSpPr/>
          <p:nvPr/>
        </p:nvGrpSpPr>
        <p:grpSpPr>
          <a:xfrm rot="5400000" flipH="1">
            <a:off x="6677979" y="4635348"/>
            <a:ext cx="1631785" cy="2056493"/>
            <a:chOff x="1388111" y="2459015"/>
            <a:chExt cx="1219200" cy="1536522"/>
          </a:xfrm>
        </p:grpSpPr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1388111" y="2459015"/>
              <a:ext cx="1219200" cy="1536522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chemeClr val="accent6">
                <a:alpha val="9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ysClr val="windowText" lastClr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4" name="Freeform 142"/>
            <p:cNvSpPr>
              <a:spLocks noEditPoints="1"/>
            </p:cNvSpPr>
            <p:nvPr/>
          </p:nvSpPr>
          <p:spPr bwMode="auto">
            <a:xfrm>
              <a:off x="1881030" y="3714750"/>
              <a:ext cx="233363" cy="180975"/>
            </a:xfrm>
            <a:custGeom>
              <a:avLst/>
              <a:gdLst/>
              <a:ahLst/>
              <a:cxnLst>
                <a:cxn ang="0">
                  <a:pos x="68" y="51"/>
                </a:cxn>
                <a:cxn ang="0">
                  <a:pos x="66" y="53"/>
                </a:cxn>
                <a:cxn ang="0">
                  <a:pos x="3" y="53"/>
                </a:cxn>
                <a:cxn ang="0">
                  <a:pos x="0" y="51"/>
                </a:cxn>
                <a:cxn ang="0">
                  <a:pos x="0" y="46"/>
                </a:cxn>
                <a:cxn ang="0">
                  <a:pos x="3" y="43"/>
                </a:cxn>
                <a:cxn ang="0">
                  <a:pos x="66" y="43"/>
                </a:cxn>
                <a:cxn ang="0">
                  <a:pos x="68" y="46"/>
                </a:cxn>
                <a:cxn ang="0">
                  <a:pos x="68" y="51"/>
                </a:cxn>
                <a:cxn ang="0">
                  <a:pos x="64" y="21"/>
                </a:cxn>
                <a:cxn ang="0">
                  <a:pos x="61" y="24"/>
                </a:cxn>
                <a:cxn ang="0">
                  <a:pos x="8" y="24"/>
                </a:cxn>
                <a:cxn ang="0">
                  <a:pos x="5" y="21"/>
                </a:cxn>
                <a:cxn ang="0">
                  <a:pos x="5" y="17"/>
                </a:cxn>
                <a:cxn ang="0">
                  <a:pos x="8" y="14"/>
                </a:cxn>
                <a:cxn ang="0">
                  <a:pos x="61" y="14"/>
                </a:cxn>
                <a:cxn ang="0">
                  <a:pos x="64" y="17"/>
                </a:cxn>
                <a:cxn ang="0">
                  <a:pos x="64" y="21"/>
                </a:cxn>
                <a:cxn ang="0">
                  <a:pos x="54" y="36"/>
                </a:cxn>
                <a:cxn ang="0">
                  <a:pos x="51" y="38"/>
                </a:cxn>
                <a:cxn ang="0">
                  <a:pos x="17" y="38"/>
                </a:cxn>
                <a:cxn ang="0">
                  <a:pos x="15" y="36"/>
                </a:cxn>
                <a:cxn ang="0">
                  <a:pos x="15" y="31"/>
                </a:cxn>
                <a:cxn ang="0">
                  <a:pos x="17" y="29"/>
                </a:cxn>
                <a:cxn ang="0">
                  <a:pos x="51" y="29"/>
                </a:cxn>
                <a:cxn ang="0">
                  <a:pos x="54" y="31"/>
                </a:cxn>
                <a:cxn ang="0">
                  <a:pos x="54" y="36"/>
                </a:cxn>
                <a:cxn ang="0">
                  <a:pos x="49" y="7"/>
                </a:cxn>
                <a:cxn ang="0">
                  <a:pos x="47" y="9"/>
                </a:cxn>
                <a:cxn ang="0">
                  <a:pos x="22" y="9"/>
                </a:cxn>
                <a:cxn ang="0">
                  <a:pos x="20" y="7"/>
                </a:cxn>
                <a:cxn ang="0">
                  <a:pos x="20" y="2"/>
                </a:cxn>
                <a:cxn ang="0">
                  <a:pos x="22" y="0"/>
                </a:cxn>
                <a:cxn ang="0">
                  <a:pos x="47" y="0"/>
                </a:cxn>
                <a:cxn ang="0">
                  <a:pos x="49" y="2"/>
                </a:cxn>
                <a:cxn ang="0">
                  <a:pos x="49" y="7"/>
                </a:cxn>
              </a:cxnLst>
              <a:rect l="0" t="0" r="r" b="b"/>
              <a:pathLst>
                <a:path w="68" h="53">
                  <a:moveTo>
                    <a:pt x="68" y="51"/>
                  </a:moveTo>
                  <a:cubicBezTo>
                    <a:pt x="68" y="52"/>
                    <a:pt x="67" y="53"/>
                    <a:pt x="66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" y="53"/>
                    <a:pt x="0" y="52"/>
                    <a:pt x="0" y="5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2" y="43"/>
                    <a:pt x="3" y="43"/>
                  </a:cubicBezTo>
                  <a:cubicBezTo>
                    <a:pt x="66" y="43"/>
                    <a:pt x="66" y="43"/>
                    <a:pt x="66" y="43"/>
                  </a:cubicBezTo>
                  <a:cubicBezTo>
                    <a:pt x="67" y="43"/>
                    <a:pt x="68" y="44"/>
                    <a:pt x="68" y="46"/>
                  </a:cubicBezTo>
                  <a:lnTo>
                    <a:pt x="68" y="51"/>
                  </a:lnTo>
                  <a:close/>
                  <a:moveTo>
                    <a:pt x="64" y="21"/>
                  </a:moveTo>
                  <a:cubicBezTo>
                    <a:pt x="64" y="23"/>
                    <a:pt x="63" y="24"/>
                    <a:pt x="61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6" y="24"/>
                    <a:pt x="5" y="23"/>
                    <a:pt x="5" y="21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5"/>
                    <a:pt x="6" y="14"/>
                    <a:pt x="8" y="14"/>
                  </a:cubicBezTo>
                  <a:cubicBezTo>
                    <a:pt x="61" y="14"/>
                    <a:pt x="61" y="14"/>
                    <a:pt x="61" y="14"/>
                  </a:cubicBezTo>
                  <a:cubicBezTo>
                    <a:pt x="63" y="14"/>
                    <a:pt x="64" y="15"/>
                    <a:pt x="64" y="17"/>
                  </a:cubicBezTo>
                  <a:lnTo>
                    <a:pt x="64" y="21"/>
                  </a:lnTo>
                  <a:close/>
                  <a:moveTo>
                    <a:pt x="54" y="36"/>
                  </a:moveTo>
                  <a:cubicBezTo>
                    <a:pt x="54" y="37"/>
                    <a:pt x="53" y="38"/>
                    <a:pt x="51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6" y="38"/>
                    <a:pt x="15" y="37"/>
                    <a:pt x="15" y="36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30"/>
                    <a:pt x="16" y="29"/>
                    <a:pt x="17" y="29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3" y="29"/>
                    <a:pt x="54" y="30"/>
                    <a:pt x="54" y="31"/>
                  </a:cubicBezTo>
                  <a:lnTo>
                    <a:pt x="54" y="36"/>
                  </a:lnTo>
                  <a:close/>
                  <a:moveTo>
                    <a:pt x="49" y="7"/>
                  </a:moveTo>
                  <a:cubicBezTo>
                    <a:pt x="49" y="8"/>
                    <a:pt x="48" y="9"/>
                    <a:pt x="47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9"/>
                    <a:pt x="20" y="8"/>
                    <a:pt x="20" y="7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1" y="0"/>
                    <a:pt x="22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8" y="0"/>
                    <a:pt x="49" y="1"/>
                    <a:pt x="49" y="2"/>
                  </a:cubicBezTo>
                  <a:lnTo>
                    <a:pt x="49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8497608" y="2767737"/>
            <a:ext cx="3455532" cy="979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69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Gose Here</a:t>
            </a:r>
          </a:p>
          <a:p>
            <a:r>
              <a:rPr lang="en-US" sz="1266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05612" y="2767737"/>
            <a:ext cx="3455532" cy="979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969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Gose Here</a:t>
            </a:r>
          </a:p>
          <a:p>
            <a:pPr algn="r"/>
            <a:r>
              <a:rPr lang="en-US" sz="1266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813538" y="3961402"/>
            <a:ext cx="3455532" cy="979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69" b="1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Gose Here</a:t>
            </a:r>
          </a:p>
          <a:p>
            <a:r>
              <a:rPr lang="en-US" sz="1266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89680" y="3961402"/>
            <a:ext cx="3455532" cy="979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969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Gose Here</a:t>
            </a:r>
          </a:p>
          <a:p>
            <a:pPr algn="r"/>
            <a:r>
              <a:rPr lang="en-US" sz="1266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449552" y="5155070"/>
            <a:ext cx="3455532" cy="979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69" b="1" dirty="0">
                <a:solidFill>
                  <a:schemeClr val="accent6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Gose Here</a:t>
            </a:r>
          </a:p>
          <a:p>
            <a:r>
              <a:rPr lang="en-US" sz="1266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57556" y="5155070"/>
            <a:ext cx="3455532" cy="979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969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Gose Here</a:t>
            </a:r>
          </a:p>
          <a:p>
            <a:pPr algn="r"/>
            <a:r>
              <a:rPr lang="en-US" sz="1266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29" name="矩形 28"/>
          <p:cNvSpPr/>
          <p:nvPr/>
        </p:nvSpPr>
        <p:spPr>
          <a:xfrm>
            <a:off x="2487805" y="170708"/>
            <a:ext cx="10369889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059" y="170708"/>
            <a:ext cx="254111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88643" y="170708"/>
            <a:ext cx="67665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061" y="6998164"/>
            <a:ext cx="12856633" cy="90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9485249" y="17700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476905" y="192386"/>
            <a:ext cx="1906485" cy="55367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8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8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6797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4" grpId="0"/>
      <p:bldP spid="35" grpId="0"/>
      <p:bldP spid="37" grpId="0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/>
        </p:nvGraphicFramePr>
        <p:xfrm>
          <a:off x="1421800" y="1938130"/>
          <a:ext cx="2105999" cy="2229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62928" y="2905146"/>
            <a:ext cx="823742" cy="3427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48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50%</a:t>
            </a:r>
            <a:endParaRPr lang="en-US" sz="2059" b="1" dirty="0">
              <a:solidFill>
                <a:schemeClr val="accent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11739" y="4067927"/>
            <a:ext cx="526121" cy="31684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059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2001</a:t>
            </a:r>
          </a:p>
        </p:txBody>
      </p:sp>
      <p:graphicFrame>
        <p:nvGraphicFramePr>
          <p:cNvPr id="8" name="Chart 7"/>
          <p:cNvGraphicFramePr/>
          <p:nvPr/>
        </p:nvGraphicFramePr>
        <p:xfrm>
          <a:off x="4038385" y="1938130"/>
          <a:ext cx="2105999" cy="2229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679515" y="2905146"/>
            <a:ext cx="823742" cy="3427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48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70%</a:t>
            </a:r>
            <a:endParaRPr lang="en-US" sz="2059" b="1" dirty="0">
              <a:solidFill>
                <a:schemeClr val="accent2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28326" y="4067927"/>
            <a:ext cx="526121" cy="31684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059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2010</a:t>
            </a:r>
          </a:p>
        </p:txBody>
      </p:sp>
      <p:graphicFrame>
        <p:nvGraphicFramePr>
          <p:cNvPr id="11" name="Chart 10"/>
          <p:cNvGraphicFramePr/>
          <p:nvPr/>
        </p:nvGraphicFramePr>
        <p:xfrm>
          <a:off x="6630163" y="1938130"/>
          <a:ext cx="2105999" cy="2229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7271292" y="2905146"/>
            <a:ext cx="823742" cy="3427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48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80%</a:t>
            </a:r>
            <a:endParaRPr lang="en-US" sz="2059" b="1" dirty="0">
              <a:solidFill>
                <a:schemeClr val="accent3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420272" y="4101174"/>
            <a:ext cx="525785" cy="31688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059" b="1" dirty="0" smtClean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2019</a:t>
            </a:r>
            <a:endParaRPr lang="en-US" sz="2059" b="1" dirty="0">
              <a:solidFill>
                <a:schemeClr val="accent3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aphicFrame>
        <p:nvGraphicFramePr>
          <p:cNvPr id="14" name="Chart 13"/>
          <p:cNvGraphicFramePr/>
          <p:nvPr/>
        </p:nvGraphicFramePr>
        <p:xfrm>
          <a:off x="9252787" y="1938130"/>
          <a:ext cx="2105999" cy="2229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9893915" y="2905146"/>
            <a:ext cx="823742" cy="3427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48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40%</a:t>
            </a:r>
            <a:endParaRPr lang="en-US" sz="2059" b="1" dirty="0">
              <a:solidFill>
                <a:schemeClr val="accent4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983585" y="4101174"/>
            <a:ext cx="644407" cy="31688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059" b="1" dirty="0" smtClean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20XX</a:t>
            </a:r>
            <a:endParaRPr lang="en-US" sz="2059" b="1" dirty="0">
              <a:solidFill>
                <a:schemeClr val="accent4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538742" y="4570378"/>
            <a:ext cx="1872116" cy="490382"/>
            <a:chOff x="682436" y="2622550"/>
            <a:chExt cx="1454530" cy="381000"/>
          </a:xfrm>
        </p:grpSpPr>
        <p:sp>
          <p:nvSpPr>
            <p:cNvPr id="18" name="Rectangle 17"/>
            <p:cNvSpPr/>
            <p:nvPr/>
          </p:nvSpPr>
          <p:spPr>
            <a:xfrm>
              <a:off x="685800" y="2622550"/>
              <a:ext cx="1447800" cy="381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82436" y="2659162"/>
              <a:ext cx="1454530" cy="2630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EXAMPLE TEXT</a:t>
              </a:r>
              <a:endParaRPr lang="en-US" sz="110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496063" y="5092641"/>
            <a:ext cx="1957473" cy="1614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Project status</a:t>
            </a:r>
          </a:p>
          <a:p>
            <a:pPr algn="ct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4159659" y="4570379"/>
            <a:ext cx="1863454" cy="490382"/>
            <a:chOff x="2266950" y="2622550"/>
            <a:chExt cx="1447800" cy="381000"/>
          </a:xfrm>
        </p:grpSpPr>
        <p:sp>
          <p:nvSpPr>
            <p:cNvPr id="22" name="Rectangle 21"/>
            <p:cNvSpPr/>
            <p:nvPr/>
          </p:nvSpPr>
          <p:spPr>
            <a:xfrm>
              <a:off x="2266950" y="2622550"/>
              <a:ext cx="1447800" cy="381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77983" y="2659162"/>
              <a:ext cx="1425736" cy="2630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EXAMPLE TEXT</a:t>
              </a:r>
              <a:endParaRPr lang="en-US" sz="110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4112649" y="5092641"/>
            <a:ext cx="1957473" cy="1614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Project status</a:t>
            </a:r>
          </a:p>
          <a:p>
            <a:pPr algn="ct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6751436" y="4570378"/>
            <a:ext cx="1863454" cy="490382"/>
            <a:chOff x="3848100" y="2622550"/>
            <a:chExt cx="1447800" cy="381000"/>
          </a:xfrm>
        </p:grpSpPr>
        <p:sp>
          <p:nvSpPr>
            <p:cNvPr id="26" name="Rectangle 25"/>
            <p:cNvSpPr/>
            <p:nvPr/>
          </p:nvSpPr>
          <p:spPr>
            <a:xfrm>
              <a:off x="3848100" y="2622550"/>
              <a:ext cx="1447800" cy="381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865530" y="2659162"/>
              <a:ext cx="1412942" cy="2630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EXAMPLE TEXT</a:t>
              </a:r>
              <a:endParaRPr lang="en-US" sz="110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6704427" y="5092641"/>
            <a:ext cx="1957473" cy="1614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Project status</a:t>
            </a:r>
          </a:p>
          <a:p>
            <a:pPr algn="ct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9374059" y="4570378"/>
            <a:ext cx="1863454" cy="490382"/>
            <a:chOff x="5429250" y="2622550"/>
            <a:chExt cx="1447800" cy="381000"/>
          </a:xfrm>
        </p:grpSpPr>
        <p:sp>
          <p:nvSpPr>
            <p:cNvPr id="30" name="Rectangle 29"/>
            <p:cNvSpPr/>
            <p:nvPr/>
          </p:nvSpPr>
          <p:spPr>
            <a:xfrm>
              <a:off x="5429250" y="2622550"/>
              <a:ext cx="1447800" cy="381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454489" y="2659162"/>
              <a:ext cx="1397323" cy="2630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EXAMPLE TEXT</a:t>
              </a:r>
              <a:endParaRPr lang="en-US" sz="110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9327051" y="5092641"/>
            <a:ext cx="1957473" cy="1614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Project status</a:t>
            </a:r>
          </a:p>
          <a:p>
            <a:pPr algn="ct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sp>
        <p:nvSpPr>
          <p:cNvPr id="33" name="矩形 32"/>
          <p:cNvSpPr/>
          <p:nvPr/>
        </p:nvSpPr>
        <p:spPr>
          <a:xfrm>
            <a:off x="2487805" y="170708"/>
            <a:ext cx="10369889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059" y="170708"/>
            <a:ext cx="254111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88643" y="170708"/>
            <a:ext cx="67665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061" y="6998164"/>
            <a:ext cx="12856633" cy="90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9485249" y="17700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476905" y="192386"/>
            <a:ext cx="1906485" cy="55367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8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8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669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0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500"/>
                            </p:stCondLst>
                            <p:childTnLst>
                              <p:par>
                                <p:cTn id="8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/>
      <p:bldP spid="7" grpId="0"/>
      <p:bldGraphic spid="8" grpId="0">
        <p:bldAsOne/>
      </p:bldGraphic>
      <p:bldP spid="9" grpId="0"/>
      <p:bldP spid="10" grpId="0"/>
      <p:bldGraphic spid="11" grpId="0">
        <p:bldAsOne/>
      </p:bldGraphic>
      <p:bldP spid="12" grpId="0"/>
      <p:bldP spid="13" grpId="0"/>
      <p:bldGraphic spid="14" grpId="0">
        <p:bldAsOne/>
      </p:bldGraphic>
      <p:bldP spid="15" grpId="0"/>
      <p:bldP spid="16" grpId="0"/>
      <p:bldP spid="20" grpId="0"/>
      <p:bldP spid="24" grpId="0"/>
      <p:bldP spid="28" grpId="0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10"/>
          <p:cNvSpPr>
            <a:spLocks/>
          </p:cNvSpPr>
          <p:nvPr/>
        </p:nvSpPr>
        <p:spPr bwMode="auto">
          <a:xfrm flipH="1">
            <a:off x="708" y="399"/>
            <a:ext cx="4495305" cy="7231856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66" tIns="64283" rIns="128566" bIns="6428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6832577" y="1922312"/>
            <a:ext cx="513126" cy="513124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7655146" y="1855870"/>
            <a:ext cx="3042502" cy="64601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39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39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Number_2"/>
          <p:cNvSpPr/>
          <p:nvPr>
            <p:custDataLst>
              <p:tags r:id="rId3"/>
            </p:custDataLst>
          </p:nvPr>
        </p:nvSpPr>
        <p:spPr>
          <a:xfrm>
            <a:off x="6832577" y="3062984"/>
            <a:ext cx="513126" cy="513124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655146" y="2996543"/>
            <a:ext cx="3042502" cy="64601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398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398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Number_3"/>
          <p:cNvSpPr/>
          <p:nvPr>
            <p:custDataLst>
              <p:tags r:id="rId5"/>
            </p:custDataLst>
          </p:nvPr>
        </p:nvSpPr>
        <p:spPr>
          <a:xfrm>
            <a:off x="6832577" y="4203655"/>
            <a:ext cx="513126" cy="513124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6"/>
            </p:custDataLst>
          </p:nvPr>
        </p:nvSpPr>
        <p:spPr>
          <a:xfrm>
            <a:off x="7655146" y="4137214"/>
            <a:ext cx="3042502" cy="64601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39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39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Number_4"/>
          <p:cNvSpPr/>
          <p:nvPr>
            <p:custDataLst>
              <p:tags r:id="rId7"/>
            </p:custDataLst>
          </p:nvPr>
        </p:nvSpPr>
        <p:spPr>
          <a:xfrm>
            <a:off x="6832577" y="5344328"/>
            <a:ext cx="513126" cy="513124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8"/>
            </p:custDataLst>
          </p:nvPr>
        </p:nvSpPr>
        <p:spPr>
          <a:xfrm>
            <a:off x="7655146" y="5277885"/>
            <a:ext cx="3042502" cy="64601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398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398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1"/>
          <p:cNvSpPr txBox="1"/>
          <p:nvPr>
            <p:custDataLst>
              <p:tags r:id="rId9"/>
            </p:custDataLst>
          </p:nvPr>
        </p:nvSpPr>
        <p:spPr>
          <a:xfrm>
            <a:off x="2017704" y="2881059"/>
            <a:ext cx="1877877" cy="83099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zh-CN" altLang="en-US" sz="5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</a:p>
        </p:txBody>
      </p:sp>
      <p:sp>
        <p:nvSpPr>
          <p:cNvPr id="20" name="MH_Others_2"/>
          <p:cNvSpPr txBox="1"/>
          <p:nvPr>
            <p:custDataLst>
              <p:tags r:id="rId10"/>
            </p:custDataLst>
          </p:nvPr>
        </p:nvSpPr>
        <p:spPr>
          <a:xfrm>
            <a:off x="1791762" y="3740159"/>
            <a:ext cx="2329761" cy="492443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7"/>
          <p:cNvSpPr>
            <a:spLocks/>
          </p:cNvSpPr>
          <p:nvPr/>
        </p:nvSpPr>
        <p:spPr bwMode="auto">
          <a:xfrm flipH="1">
            <a:off x="3175886" y="399"/>
            <a:ext cx="1716451" cy="7231856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66" tIns="64283" rIns="128566" bIns="6428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8"/>
          <p:cNvSpPr>
            <a:spLocks/>
          </p:cNvSpPr>
          <p:nvPr/>
        </p:nvSpPr>
        <p:spPr bwMode="auto">
          <a:xfrm flipH="1">
            <a:off x="3702654" y="399"/>
            <a:ext cx="1247719" cy="7231856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128566" tIns="64283" rIns="128566" bIns="6428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68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11" grpId="0" animBg="1"/>
          <p:bldP spid="12" grpId="0"/>
          <p:bldP spid="13" grpId="0" animBg="1"/>
          <p:bldP spid="14" grpId="0"/>
          <p:bldP spid="15" grpId="0" animBg="1"/>
          <p:bldP spid="16" grpId="0"/>
          <p:bldP spid="17" grpId="0" animBg="1"/>
          <p:bldP spid="18" grpId="0"/>
          <p:bldP spid="19" grpId="0"/>
          <p:bldP spid="20" grpId="0"/>
          <p:bldP spid="24" grpId="0" animBg="1"/>
          <p:bldP spid="2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11" grpId="0" animBg="1"/>
          <p:bldP spid="12" grpId="0"/>
          <p:bldP spid="13" grpId="0" animBg="1"/>
          <p:bldP spid="14" grpId="0"/>
          <p:bldP spid="15" grpId="0" animBg="1"/>
          <p:bldP spid="16" grpId="0"/>
          <p:bldP spid="17" grpId="0" animBg="1"/>
          <p:bldP spid="18" grpId="0"/>
          <p:bldP spid="19" grpId="0"/>
          <p:bldP spid="20" grpId="0"/>
          <p:bldP spid="24" grpId="0" animBg="1"/>
          <p:bldP spid="25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/>
          <p:cNvGrpSpPr/>
          <p:nvPr/>
        </p:nvGrpSpPr>
        <p:grpSpPr>
          <a:xfrm>
            <a:off x="2116079" y="2597841"/>
            <a:ext cx="3522409" cy="3522409"/>
            <a:chOff x="1220808" y="1780444"/>
            <a:chExt cx="2736716" cy="2736716"/>
          </a:xfrm>
        </p:grpSpPr>
        <p:sp>
          <p:nvSpPr>
            <p:cNvPr id="6" name="Block Arc 5"/>
            <p:cNvSpPr/>
            <p:nvPr/>
          </p:nvSpPr>
          <p:spPr>
            <a:xfrm>
              <a:off x="1220808" y="1780444"/>
              <a:ext cx="2736716" cy="2736716"/>
            </a:xfrm>
            <a:prstGeom prst="blockArc">
              <a:avLst>
                <a:gd name="adj1" fmla="val 3356318"/>
                <a:gd name="adj2" fmla="val 20404077"/>
                <a:gd name="adj3" fmla="val 5707"/>
              </a:avLst>
            </a:pr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7" name="Isosceles Triangle 6"/>
            <p:cNvSpPr/>
            <p:nvPr/>
          </p:nvSpPr>
          <p:spPr>
            <a:xfrm rot="3296043">
              <a:off x="3224591" y="3925113"/>
              <a:ext cx="432899" cy="373189"/>
            </a:xfrm>
            <a:prstGeom prst="triangle">
              <a:avLst/>
            </a:pr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017370" y="3481195"/>
            <a:ext cx="734297" cy="734297"/>
            <a:chOff x="4004440" y="2553360"/>
            <a:chExt cx="698940" cy="698940"/>
          </a:xfrm>
        </p:grpSpPr>
        <p:sp>
          <p:nvSpPr>
            <p:cNvPr id="9" name="Oval 8"/>
            <p:cNvSpPr/>
            <p:nvPr/>
          </p:nvSpPr>
          <p:spPr>
            <a:xfrm>
              <a:off x="4004440" y="2553360"/>
              <a:ext cx="698940" cy="69894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0" name="Freeform 116"/>
            <p:cNvSpPr>
              <a:spLocks noEditPoints="1"/>
            </p:cNvSpPr>
            <p:nvPr/>
          </p:nvSpPr>
          <p:spPr bwMode="auto">
            <a:xfrm>
              <a:off x="4160946" y="2747214"/>
              <a:ext cx="385929" cy="311232"/>
            </a:xfrm>
            <a:custGeom>
              <a:avLst/>
              <a:gdLst/>
              <a:ahLst/>
              <a:cxnLst>
                <a:cxn ang="0">
                  <a:pos x="55" y="27"/>
                </a:cxn>
                <a:cxn ang="0">
                  <a:pos x="54" y="27"/>
                </a:cxn>
                <a:cxn ang="0">
                  <a:pos x="54" y="27"/>
                </a:cxn>
                <a:cxn ang="0">
                  <a:pos x="53" y="27"/>
                </a:cxn>
                <a:cxn ang="0">
                  <a:pos x="28" y="6"/>
                </a:cxn>
                <a:cxn ang="0">
                  <a:pos x="4" y="27"/>
                </a:cxn>
                <a:cxn ang="0">
                  <a:pos x="3" y="27"/>
                </a:cxn>
                <a:cxn ang="0">
                  <a:pos x="2" y="27"/>
                </a:cxn>
                <a:cxn ang="0">
                  <a:pos x="0" y="24"/>
                </a:cxn>
                <a:cxn ang="0">
                  <a:pos x="0" y="23"/>
                </a:cxn>
                <a:cxn ang="0">
                  <a:pos x="26" y="1"/>
                </a:cxn>
                <a:cxn ang="0">
                  <a:pos x="31" y="1"/>
                </a:cxn>
                <a:cxn ang="0">
                  <a:pos x="40" y="8"/>
                </a:cxn>
                <a:cxn ang="0">
                  <a:pos x="40" y="1"/>
                </a:cxn>
                <a:cxn ang="0">
                  <a:pos x="41" y="0"/>
                </a:cxn>
                <a:cxn ang="0">
                  <a:pos x="48" y="0"/>
                </a:cxn>
                <a:cxn ang="0">
                  <a:pos x="49" y="1"/>
                </a:cxn>
                <a:cxn ang="0">
                  <a:pos x="49" y="16"/>
                </a:cxn>
                <a:cxn ang="0">
                  <a:pos x="57" y="23"/>
                </a:cxn>
                <a:cxn ang="0">
                  <a:pos x="57" y="24"/>
                </a:cxn>
                <a:cxn ang="0">
                  <a:pos x="55" y="27"/>
                </a:cxn>
                <a:cxn ang="0">
                  <a:pos x="49" y="44"/>
                </a:cxn>
                <a:cxn ang="0">
                  <a:pos x="47" y="46"/>
                </a:cxn>
                <a:cxn ang="0">
                  <a:pos x="33" y="46"/>
                </a:cxn>
                <a:cxn ang="0">
                  <a:pos x="33" y="32"/>
                </a:cxn>
                <a:cxn ang="0">
                  <a:pos x="24" y="32"/>
                </a:cxn>
                <a:cxn ang="0">
                  <a:pos x="24" y="46"/>
                </a:cxn>
                <a:cxn ang="0">
                  <a:pos x="10" y="46"/>
                </a:cxn>
                <a:cxn ang="0">
                  <a:pos x="8" y="44"/>
                </a:cxn>
                <a:cxn ang="0">
                  <a:pos x="8" y="27"/>
                </a:cxn>
                <a:cxn ang="0">
                  <a:pos x="8" y="26"/>
                </a:cxn>
                <a:cxn ang="0">
                  <a:pos x="28" y="9"/>
                </a:cxn>
                <a:cxn ang="0">
                  <a:pos x="49" y="26"/>
                </a:cxn>
                <a:cxn ang="0">
                  <a:pos x="49" y="27"/>
                </a:cxn>
                <a:cxn ang="0">
                  <a:pos x="49" y="44"/>
                </a:cxn>
              </a:cxnLst>
              <a:rect l="0" t="0" r="r" b="b"/>
              <a:pathLst>
                <a:path w="57" h="46">
                  <a:moveTo>
                    <a:pt x="55" y="27"/>
                  </a:moveTo>
                  <a:cubicBezTo>
                    <a:pt x="55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3" y="27"/>
                    <a:pt x="53" y="2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3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0"/>
                    <a:pt x="30" y="0"/>
                    <a:pt x="31" y="1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0"/>
                    <a:pt x="4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49" y="1"/>
                    <a:pt x="49" y="1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4"/>
                    <a:pt x="57" y="24"/>
                  </a:cubicBezTo>
                  <a:lnTo>
                    <a:pt x="55" y="27"/>
                  </a:lnTo>
                  <a:close/>
                  <a:moveTo>
                    <a:pt x="49" y="44"/>
                  </a:moveTo>
                  <a:cubicBezTo>
                    <a:pt x="49" y="45"/>
                    <a:pt x="48" y="46"/>
                    <a:pt x="47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9" y="46"/>
                    <a:pt x="8" y="45"/>
                    <a:pt x="8" y="44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6"/>
                    <a:pt x="8" y="26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7"/>
                    <a:pt x="49" y="27"/>
                  </a:cubicBezTo>
                  <a:lnTo>
                    <a:pt x="49" y="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591576" y="2440484"/>
            <a:ext cx="734297" cy="734297"/>
            <a:chOff x="2971800" y="1123950"/>
            <a:chExt cx="698940" cy="698940"/>
          </a:xfrm>
        </p:grpSpPr>
        <p:sp>
          <p:nvSpPr>
            <p:cNvPr id="12" name="Oval 11"/>
            <p:cNvSpPr/>
            <p:nvPr/>
          </p:nvSpPr>
          <p:spPr>
            <a:xfrm>
              <a:off x="2971800" y="1123950"/>
              <a:ext cx="698940" cy="69894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3" name="Freeform 66"/>
            <p:cNvSpPr>
              <a:spLocks noEditPoints="1"/>
            </p:cNvSpPr>
            <p:nvPr/>
          </p:nvSpPr>
          <p:spPr bwMode="auto">
            <a:xfrm>
              <a:off x="3124786" y="1321020"/>
              <a:ext cx="392968" cy="304800"/>
            </a:xfrm>
            <a:custGeom>
              <a:avLst/>
              <a:gdLst/>
              <a:ahLst/>
              <a:cxnLst>
                <a:cxn ang="0">
                  <a:pos x="29" y="41"/>
                </a:cxn>
                <a:cxn ang="0">
                  <a:pos x="22" y="40"/>
                </a:cxn>
                <a:cxn ang="0">
                  <a:pos x="11" y="45"/>
                </a:cxn>
                <a:cxn ang="0">
                  <a:pos x="7" y="46"/>
                </a:cxn>
                <a:cxn ang="0">
                  <a:pos x="7" y="46"/>
                </a:cxn>
                <a:cxn ang="0">
                  <a:pos x="6" y="45"/>
                </a:cxn>
                <a:cxn ang="0">
                  <a:pos x="6" y="43"/>
                </a:cxn>
                <a:cxn ang="0">
                  <a:pos x="11" y="36"/>
                </a:cxn>
                <a:cxn ang="0">
                  <a:pos x="0" y="20"/>
                </a:cxn>
                <a:cxn ang="0">
                  <a:pos x="29" y="0"/>
                </a:cxn>
                <a:cxn ang="0">
                  <a:pos x="57" y="20"/>
                </a:cxn>
                <a:cxn ang="0">
                  <a:pos x="29" y="41"/>
                </a:cxn>
                <a:cxn ang="0">
                  <a:pos x="62" y="47"/>
                </a:cxn>
                <a:cxn ang="0">
                  <a:pos x="66" y="53"/>
                </a:cxn>
                <a:cxn ang="0">
                  <a:pos x="67" y="55"/>
                </a:cxn>
                <a:cxn ang="0">
                  <a:pos x="66" y="56"/>
                </a:cxn>
                <a:cxn ang="0">
                  <a:pos x="62" y="55"/>
                </a:cxn>
                <a:cxn ang="0">
                  <a:pos x="51" y="50"/>
                </a:cxn>
                <a:cxn ang="0">
                  <a:pos x="44" y="51"/>
                </a:cxn>
                <a:cxn ang="0">
                  <a:pos x="25" y="46"/>
                </a:cxn>
                <a:cxn ang="0">
                  <a:pos x="29" y="46"/>
                </a:cxn>
                <a:cxn ang="0">
                  <a:pos x="52" y="39"/>
                </a:cxn>
                <a:cxn ang="0">
                  <a:pos x="62" y="20"/>
                </a:cxn>
                <a:cxn ang="0">
                  <a:pos x="61" y="14"/>
                </a:cxn>
                <a:cxn ang="0">
                  <a:pos x="72" y="30"/>
                </a:cxn>
                <a:cxn ang="0">
                  <a:pos x="62" y="47"/>
                </a:cxn>
              </a:cxnLst>
              <a:rect l="0" t="0" r="r" b="b"/>
              <a:pathLst>
                <a:path w="72" h="56">
                  <a:moveTo>
                    <a:pt x="29" y="41"/>
                  </a:moveTo>
                  <a:cubicBezTo>
                    <a:pt x="26" y="41"/>
                    <a:pt x="24" y="40"/>
                    <a:pt x="22" y="40"/>
                  </a:cubicBezTo>
                  <a:cubicBezTo>
                    <a:pt x="18" y="42"/>
                    <a:pt x="15" y="44"/>
                    <a:pt x="11" y="45"/>
                  </a:cubicBezTo>
                  <a:cubicBezTo>
                    <a:pt x="9" y="45"/>
                    <a:pt x="8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6" y="46"/>
                    <a:pt x="6" y="45"/>
                    <a:pt x="6" y="45"/>
                  </a:cubicBezTo>
                  <a:cubicBezTo>
                    <a:pt x="5" y="44"/>
                    <a:pt x="6" y="43"/>
                    <a:pt x="6" y="43"/>
                  </a:cubicBezTo>
                  <a:cubicBezTo>
                    <a:pt x="8" y="41"/>
                    <a:pt x="10" y="40"/>
                    <a:pt x="11" y="36"/>
                  </a:cubicBezTo>
                  <a:cubicBezTo>
                    <a:pt x="5" y="32"/>
                    <a:pt x="0" y="27"/>
                    <a:pt x="0" y="20"/>
                  </a:cubicBezTo>
                  <a:cubicBezTo>
                    <a:pt x="0" y="9"/>
                    <a:pt x="13" y="0"/>
                    <a:pt x="29" y="0"/>
                  </a:cubicBezTo>
                  <a:cubicBezTo>
                    <a:pt x="44" y="0"/>
                    <a:pt x="57" y="9"/>
                    <a:pt x="57" y="20"/>
                  </a:cubicBezTo>
                  <a:cubicBezTo>
                    <a:pt x="57" y="32"/>
                    <a:pt x="44" y="41"/>
                    <a:pt x="29" y="41"/>
                  </a:cubicBezTo>
                  <a:close/>
                  <a:moveTo>
                    <a:pt x="62" y="47"/>
                  </a:moveTo>
                  <a:cubicBezTo>
                    <a:pt x="63" y="50"/>
                    <a:pt x="65" y="51"/>
                    <a:pt x="66" y="53"/>
                  </a:cubicBezTo>
                  <a:cubicBezTo>
                    <a:pt x="67" y="54"/>
                    <a:pt x="67" y="54"/>
                    <a:pt x="67" y="55"/>
                  </a:cubicBezTo>
                  <a:cubicBezTo>
                    <a:pt x="67" y="56"/>
                    <a:pt x="67" y="56"/>
                    <a:pt x="66" y="56"/>
                  </a:cubicBezTo>
                  <a:cubicBezTo>
                    <a:pt x="65" y="56"/>
                    <a:pt x="63" y="56"/>
                    <a:pt x="62" y="55"/>
                  </a:cubicBezTo>
                  <a:cubicBezTo>
                    <a:pt x="58" y="54"/>
                    <a:pt x="55" y="53"/>
                    <a:pt x="51" y="50"/>
                  </a:cubicBezTo>
                  <a:cubicBezTo>
                    <a:pt x="49" y="51"/>
                    <a:pt x="47" y="51"/>
                    <a:pt x="44" y="51"/>
                  </a:cubicBezTo>
                  <a:cubicBezTo>
                    <a:pt x="37" y="51"/>
                    <a:pt x="30" y="49"/>
                    <a:pt x="25" y="46"/>
                  </a:cubicBezTo>
                  <a:cubicBezTo>
                    <a:pt x="26" y="46"/>
                    <a:pt x="28" y="46"/>
                    <a:pt x="29" y="46"/>
                  </a:cubicBezTo>
                  <a:cubicBezTo>
                    <a:pt x="37" y="46"/>
                    <a:pt x="46" y="43"/>
                    <a:pt x="52" y="39"/>
                  </a:cubicBezTo>
                  <a:cubicBezTo>
                    <a:pt x="58" y="34"/>
                    <a:pt x="62" y="27"/>
                    <a:pt x="62" y="20"/>
                  </a:cubicBezTo>
                  <a:cubicBezTo>
                    <a:pt x="62" y="18"/>
                    <a:pt x="62" y="16"/>
                    <a:pt x="61" y="14"/>
                  </a:cubicBezTo>
                  <a:cubicBezTo>
                    <a:pt x="68" y="18"/>
                    <a:pt x="72" y="24"/>
                    <a:pt x="72" y="30"/>
                  </a:cubicBezTo>
                  <a:cubicBezTo>
                    <a:pt x="72" y="37"/>
                    <a:pt x="68" y="43"/>
                    <a:pt x="62" y="47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142302" y="2998104"/>
            <a:ext cx="734297" cy="734297"/>
            <a:chOff x="1228395" y="1581150"/>
            <a:chExt cx="698940" cy="698940"/>
          </a:xfrm>
        </p:grpSpPr>
        <p:sp>
          <p:nvSpPr>
            <p:cNvPr id="15" name="Oval 14"/>
            <p:cNvSpPr/>
            <p:nvPr/>
          </p:nvSpPr>
          <p:spPr>
            <a:xfrm>
              <a:off x="1228395" y="1581150"/>
              <a:ext cx="698940" cy="698940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6" name="Freeform 98"/>
            <p:cNvSpPr>
              <a:spLocks noEditPoints="1"/>
            </p:cNvSpPr>
            <p:nvPr/>
          </p:nvSpPr>
          <p:spPr bwMode="auto">
            <a:xfrm>
              <a:off x="1373254" y="1778220"/>
              <a:ext cx="409223" cy="304800"/>
            </a:xfrm>
            <a:custGeom>
              <a:avLst/>
              <a:gdLst/>
              <a:ahLst/>
              <a:cxnLst>
                <a:cxn ang="0">
                  <a:pos x="55" y="23"/>
                </a:cxn>
                <a:cxn ang="0">
                  <a:pos x="25" y="23"/>
                </a:cxn>
                <a:cxn ang="0">
                  <a:pos x="12" y="29"/>
                </a:cxn>
                <a:cxn ang="0">
                  <a:pos x="0" y="43"/>
                </a:cxn>
                <a:cxn ang="0">
                  <a:pos x="0" y="43"/>
                </a:cxn>
                <a:cxn ang="0">
                  <a:pos x="0" y="42"/>
                </a:cxn>
                <a:cxn ang="0">
                  <a:pos x="0" y="8"/>
                </a:cxn>
                <a:cxn ang="0">
                  <a:pos x="8" y="0"/>
                </a:cxn>
                <a:cxn ang="0">
                  <a:pos x="19" y="0"/>
                </a:cxn>
                <a:cxn ang="0">
                  <a:pos x="27" y="8"/>
                </a:cxn>
                <a:cxn ang="0">
                  <a:pos x="27" y="9"/>
                </a:cxn>
                <a:cxn ang="0">
                  <a:pos x="47" y="9"/>
                </a:cxn>
                <a:cxn ang="0">
                  <a:pos x="55" y="17"/>
                </a:cxn>
                <a:cxn ang="0">
                  <a:pos x="55" y="23"/>
                </a:cxn>
                <a:cxn ang="0">
                  <a:pos x="66" y="32"/>
                </a:cxn>
                <a:cxn ang="0">
                  <a:pos x="54" y="46"/>
                </a:cxn>
                <a:cxn ang="0">
                  <a:pos x="44" y="50"/>
                </a:cxn>
                <a:cxn ang="0">
                  <a:pos x="5" y="50"/>
                </a:cxn>
                <a:cxn ang="0">
                  <a:pos x="2" y="48"/>
                </a:cxn>
                <a:cxn ang="0">
                  <a:pos x="3" y="46"/>
                </a:cxn>
                <a:cxn ang="0">
                  <a:pos x="15" y="32"/>
                </a:cxn>
                <a:cxn ang="0">
                  <a:pos x="25" y="28"/>
                </a:cxn>
                <a:cxn ang="0">
                  <a:pos x="64" y="28"/>
                </a:cxn>
                <a:cxn ang="0">
                  <a:pos x="67" y="30"/>
                </a:cxn>
                <a:cxn ang="0">
                  <a:pos x="66" y="32"/>
                </a:cxn>
              </a:cxnLst>
              <a:rect l="0" t="0" r="r" b="b"/>
              <a:pathLst>
                <a:path w="67" h="50">
                  <a:moveTo>
                    <a:pt x="55" y="23"/>
                  </a:moveTo>
                  <a:cubicBezTo>
                    <a:pt x="25" y="23"/>
                    <a:pt x="25" y="23"/>
                    <a:pt x="25" y="23"/>
                  </a:cubicBezTo>
                  <a:cubicBezTo>
                    <a:pt x="20" y="23"/>
                    <a:pt x="15" y="26"/>
                    <a:pt x="12" y="29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4" y="0"/>
                    <a:pt x="27" y="4"/>
                    <a:pt x="27" y="8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51" y="9"/>
                    <a:pt x="55" y="13"/>
                    <a:pt x="55" y="17"/>
                  </a:cubicBezTo>
                  <a:lnTo>
                    <a:pt x="55" y="23"/>
                  </a:lnTo>
                  <a:close/>
                  <a:moveTo>
                    <a:pt x="66" y="32"/>
                  </a:moveTo>
                  <a:cubicBezTo>
                    <a:pt x="54" y="46"/>
                    <a:pt x="54" y="46"/>
                    <a:pt x="54" y="46"/>
                  </a:cubicBezTo>
                  <a:cubicBezTo>
                    <a:pt x="52" y="48"/>
                    <a:pt x="47" y="50"/>
                    <a:pt x="44" y="50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4" y="50"/>
                    <a:pt x="2" y="50"/>
                    <a:pt x="2" y="48"/>
                  </a:cubicBezTo>
                  <a:cubicBezTo>
                    <a:pt x="2" y="48"/>
                    <a:pt x="3" y="47"/>
                    <a:pt x="3" y="46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8" y="29"/>
                    <a:pt x="22" y="28"/>
                    <a:pt x="25" y="28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65" y="28"/>
                    <a:pt x="67" y="28"/>
                    <a:pt x="67" y="30"/>
                  </a:cubicBezTo>
                  <a:cubicBezTo>
                    <a:pt x="67" y="30"/>
                    <a:pt x="66" y="31"/>
                    <a:pt x="66" y="32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142302" y="4864209"/>
            <a:ext cx="734297" cy="734297"/>
            <a:chOff x="1123295" y="3409950"/>
            <a:chExt cx="698940" cy="698940"/>
          </a:xfrm>
        </p:grpSpPr>
        <p:sp>
          <p:nvSpPr>
            <p:cNvPr id="18" name="Oval 17"/>
            <p:cNvSpPr/>
            <p:nvPr/>
          </p:nvSpPr>
          <p:spPr>
            <a:xfrm>
              <a:off x="1123295" y="3409950"/>
              <a:ext cx="698940" cy="698940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9" name="Freeform 62"/>
            <p:cNvSpPr>
              <a:spLocks noChangeAspect="1" noEditPoints="1"/>
            </p:cNvSpPr>
            <p:nvPr/>
          </p:nvSpPr>
          <p:spPr bwMode="auto">
            <a:xfrm>
              <a:off x="1280952" y="3566072"/>
              <a:ext cx="383627" cy="386696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591576" y="5620590"/>
            <a:ext cx="734297" cy="734297"/>
            <a:chOff x="2590800" y="4150930"/>
            <a:chExt cx="698940" cy="698940"/>
          </a:xfrm>
        </p:grpSpPr>
        <p:sp>
          <p:nvSpPr>
            <p:cNvPr id="21" name="Oval 20"/>
            <p:cNvSpPr/>
            <p:nvPr/>
          </p:nvSpPr>
          <p:spPr>
            <a:xfrm>
              <a:off x="2590800" y="4150930"/>
              <a:ext cx="698940" cy="698940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2" name="Freeform 228"/>
            <p:cNvSpPr>
              <a:spLocks noChangeAspect="1"/>
            </p:cNvSpPr>
            <p:nvPr/>
          </p:nvSpPr>
          <p:spPr bwMode="auto">
            <a:xfrm>
              <a:off x="2764774" y="4323711"/>
              <a:ext cx="350992" cy="353378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23" name="Freeform 46"/>
          <p:cNvSpPr>
            <a:spLocks noEditPoints="1"/>
          </p:cNvSpPr>
          <p:nvPr/>
        </p:nvSpPr>
        <p:spPr bwMode="auto">
          <a:xfrm>
            <a:off x="6261373" y="2729870"/>
            <a:ext cx="437381" cy="43737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4" name="Freeform 46"/>
          <p:cNvSpPr>
            <a:spLocks noEditPoints="1"/>
          </p:cNvSpPr>
          <p:nvPr/>
        </p:nvSpPr>
        <p:spPr bwMode="auto">
          <a:xfrm>
            <a:off x="6261373" y="3463313"/>
            <a:ext cx="437381" cy="43737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5" name="Freeform 46"/>
          <p:cNvSpPr>
            <a:spLocks noEditPoints="1"/>
          </p:cNvSpPr>
          <p:nvPr/>
        </p:nvSpPr>
        <p:spPr bwMode="auto">
          <a:xfrm>
            <a:off x="6261373" y="4183962"/>
            <a:ext cx="437381" cy="43737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6" name="Freeform 46"/>
          <p:cNvSpPr>
            <a:spLocks noEditPoints="1"/>
          </p:cNvSpPr>
          <p:nvPr/>
        </p:nvSpPr>
        <p:spPr bwMode="auto">
          <a:xfrm>
            <a:off x="6261373" y="4904612"/>
            <a:ext cx="437381" cy="43737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27" name="Group 30"/>
          <p:cNvGrpSpPr/>
          <p:nvPr/>
        </p:nvGrpSpPr>
        <p:grpSpPr>
          <a:xfrm>
            <a:off x="6819612" y="2631240"/>
            <a:ext cx="3923060" cy="634508"/>
            <a:chOff x="1270277" y="1233504"/>
            <a:chExt cx="3048000" cy="492977"/>
          </a:xfrm>
        </p:grpSpPr>
        <p:sp>
          <p:nvSpPr>
            <p:cNvPr id="28" name="Text Placeholder 3"/>
            <p:cNvSpPr txBox="1">
              <a:spLocks/>
            </p:cNvSpPr>
            <p:nvPr/>
          </p:nvSpPr>
          <p:spPr>
            <a:xfrm>
              <a:off x="1270277" y="1233504"/>
              <a:ext cx="1031966" cy="18466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544" b="1" dirty="0">
                  <a:solidFill>
                    <a:schemeClr val="accent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 Here</a:t>
              </a:r>
            </a:p>
          </p:txBody>
        </p:sp>
        <p:sp>
          <p:nvSpPr>
            <p:cNvPr id="29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07680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28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+mj-cs"/>
                  <a:sym typeface="Times New Roman" panose="02020603050405020304" pitchFamily="18" charset="0"/>
                </a:rPr>
                <a:t>There are many variations of passages but the majority have  suffered alteration in some form by injected.</a:t>
              </a:r>
            </a:p>
          </p:txBody>
        </p:sp>
      </p:grpSp>
      <p:grpSp>
        <p:nvGrpSpPr>
          <p:cNvPr id="30" name="Group 30"/>
          <p:cNvGrpSpPr/>
          <p:nvPr/>
        </p:nvGrpSpPr>
        <p:grpSpPr>
          <a:xfrm>
            <a:off x="6819612" y="3364683"/>
            <a:ext cx="3923060" cy="634508"/>
            <a:chOff x="1270277" y="1233504"/>
            <a:chExt cx="3048000" cy="492977"/>
          </a:xfrm>
        </p:grpSpPr>
        <p:sp>
          <p:nvSpPr>
            <p:cNvPr id="31" name="Text Placeholder 3"/>
            <p:cNvSpPr txBox="1">
              <a:spLocks/>
            </p:cNvSpPr>
            <p:nvPr/>
          </p:nvSpPr>
          <p:spPr>
            <a:xfrm>
              <a:off x="1270277" y="1233504"/>
              <a:ext cx="1031966" cy="18466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544" b="1" dirty="0">
                  <a:solidFill>
                    <a:schemeClr val="accent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 Here</a:t>
              </a:r>
            </a:p>
          </p:txBody>
        </p:sp>
        <p:sp>
          <p:nvSpPr>
            <p:cNvPr id="32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07680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28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+mj-cs"/>
                  <a:sym typeface="Times New Roman" panose="02020603050405020304" pitchFamily="18" charset="0"/>
                </a:rPr>
                <a:t>There are many variations of passages but the majority have  suffered alteration in some form by injected.</a:t>
              </a: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819612" y="4085333"/>
            <a:ext cx="3923060" cy="634629"/>
            <a:chOff x="1270277" y="1233504"/>
            <a:chExt cx="3048000" cy="493071"/>
          </a:xfrm>
        </p:grpSpPr>
        <p:sp>
          <p:nvSpPr>
            <p:cNvPr id="34" name="Text Placeholder 3"/>
            <p:cNvSpPr txBox="1">
              <a:spLocks/>
            </p:cNvSpPr>
            <p:nvPr/>
          </p:nvSpPr>
          <p:spPr>
            <a:xfrm>
              <a:off x="1270277" y="1233504"/>
              <a:ext cx="1031966" cy="18466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544" b="1" dirty="0">
                  <a:solidFill>
                    <a:schemeClr val="accent3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 Here</a:t>
              </a:r>
            </a:p>
          </p:txBody>
        </p:sp>
        <p:sp>
          <p:nvSpPr>
            <p:cNvPr id="35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07774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altLang="zh-CN" sz="128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There are many variations of passages but the majority have  suffered alteration in some form by injected.</a:t>
              </a: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819612" y="4805983"/>
            <a:ext cx="3923060" cy="634508"/>
            <a:chOff x="1270277" y="1233504"/>
            <a:chExt cx="3048000" cy="492977"/>
          </a:xfrm>
        </p:grpSpPr>
        <p:sp>
          <p:nvSpPr>
            <p:cNvPr id="37" name="Text Placeholder 3"/>
            <p:cNvSpPr txBox="1">
              <a:spLocks/>
            </p:cNvSpPr>
            <p:nvPr/>
          </p:nvSpPr>
          <p:spPr>
            <a:xfrm>
              <a:off x="1270277" y="1233504"/>
              <a:ext cx="1031966" cy="18466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544" b="1" dirty="0">
                  <a:solidFill>
                    <a:schemeClr val="accent4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 Here</a:t>
              </a:r>
            </a:p>
          </p:txBody>
        </p:sp>
        <p:sp>
          <p:nvSpPr>
            <p:cNvPr id="38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07680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28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+mj-cs"/>
                  <a:sym typeface="Times New Roman" panose="02020603050405020304" pitchFamily="18" charset="0"/>
                </a:rPr>
                <a:t>There are many variations of passages but the majority have  suffered alteration in some form by injected.</a:t>
              </a:r>
            </a:p>
          </p:txBody>
        </p:sp>
      </p:grpSp>
      <p:sp>
        <p:nvSpPr>
          <p:cNvPr id="39" name="Freeform 46"/>
          <p:cNvSpPr>
            <a:spLocks noEditPoints="1"/>
          </p:cNvSpPr>
          <p:nvPr/>
        </p:nvSpPr>
        <p:spPr bwMode="auto">
          <a:xfrm>
            <a:off x="6261373" y="5628128"/>
            <a:ext cx="437381" cy="43737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40" name="Group 30"/>
          <p:cNvGrpSpPr/>
          <p:nvPr/>
        </p:nvGrpSpPr>
        <p:grpSpPr>
          <a:xfrm>
            <a:off x="6819612" y="5529498"/>
            <a:ext cx="3923060" cy="634508"/>
            <a:chOff x="1270277" y="1233504"/>
            <a:chExt cx="3048000" cy="492977"/>
          </a:xfrm>
        </p:grpSpPr>
        <p:sp>
          <p:nvSpPr>
            <p:cNvPr id="41" name="Text Placeholder 3"/>
            <p:cNvSpPr txBox="1">
              <a:spLocks/>
            </p:cNvSpPr>
            <p:nvPr/>
          </p:nvSpPr>
          <p:spPr>
            <a:xfrm>
              <a:off x="1270277" y="1233504"/>
              <a:ext cx="1031966" cy="18466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544" b="1" dirty="0">
                  <a:solidFill>
                    <a:schemeClr val="accent5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 Here</a:t>
              </a:r>
            </a:p>
          </p:txBody>
        </p:sp>
        <p:sp>
          <p:nvSpPr>
            <p:cNvPr id="42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07680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28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+mj-cs"/>
                  <a:sym typeface="Times New Roman" panose="02020603050405020304" pitchFamily="18" charset="0"/>
                </a:rPr>
                <a:t>There are many variations of passages but the majority have  suffered alteration in some form by injected.</a:t>
              </a:r>
            </a:p>
          </p:txBody>
        </p:sp>
      </p:grpSp>
      <p:sp>
        <p:nvSpPr>
          <p:cNvPr id="43" name="矩形 42"/>
          <p:cNvSpPr/>
          <p:nvPr/>
        </p:nvSpPr>
        <p:spPr>
          <a:xfrm>
            <a:off x="2487805" y="170708"/>
            <a:ext cx="10369889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059" y="170708"/>
            <a:ext cx="254111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288643" y="170708"/>
            <a:ext cx="67665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061" y="6998164"/>
            <a:ext cx="12856633" cy="90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9485249" y="17700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476905" y="192386"/>
            <a:ext cx="1906485" cy="55367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8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8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5423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3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6"/>
          <p:cNvSpPr>
            <a:spLocks/>
          </p:cNvSpPr>
          <p:nvPr/>
        </p:nvSpPr>
        <p:spPr bwMode="auto">
          <a:xfrm>
            <a:off x="-10454" y="5773370"/>
            <a:ext cx="12879660" cy="1459082"/>
          </a:xfrm>
          <a:custGeom>
            <a:avLst/>
            <a:gdLst>
              <a:gd name="T0" fmla="*/ 0 w 5734"/>
              <a:gd name="T1" fmla="*/ 0 h 931"/>
              <a:gd name="T2" fmla="*/ 167 w 5734"/>
              <a:gd name="T3" fmla="*/ 73 h 931"/>
              <a:gd name="T4" fmla="*/ 340 w 5734"/>
              <a:gd name="T5" fmla="*/ 143 h 931"/>
              <a:gd name="T6" fmla="*/ 522 w 5734"/>
              <a:gd name="T7" fmla="*/ 206 h 931"/>
              <a:gd name="T8" fmla="*/ 711 w 5734"/>
              <a:gd name="T9" fmla="*/ 266 h 931"/>
              <a:gd name="T10" fmla="*/ 907 w 5734"/>
              <a:gd name="T11" fmla="*/ 320 h 931"/>
              <a:gd name="T12" fmla="*/ 1109 w 5734"/>
              <a:gd name="T13" fmla="*/ 369 h 931"/>
              <a:gd name="T14" fmla="*/ 1315 w 5734"/>
              <a:gd name="T15" fmla="*/ 415 h 931"/>
              <a:gd name="T16" fmla="*/ 1529 w 5734"/>
              <a:gd name="T17" fmla="*/ 455 h 931"/>
              <a:gd name="T18" fmla="*/ 1746 w 5734"/>
              <a:gd name="T19" fmla="*/ 490 h 931"/>
              <a:gd name="T20" fmla="*/ 1966 w 5734"/>
              <a:gd name="T21" fmla="*/ 520 h 931"/>
              <a:gd name="T22" fmla="*/ 2189 w 5734"/>
              <a:gd name="T23" fmla="*/ 544 h 931"/>
              <a:gd name="T24" fmla="*/ 2416 w 5734"/>
              <a:gd name="T25" fmla="*/ 563 h 931"/>
              <a:gd name="T26" fmla="*/ 2644 w 5734"/>
              <a:gd name="T27" fmla="*/ 579 h 931"/>
              <a:gd name="T28" fmla="*/ 2873 w 5734"/>
              <a:gd name="T29" fmla="*/ 588 h 931"/>
              <a:gd name="T30" fmla="*/ 3104 w 5734"/>
              <a:gd name="T31" fmla="*/ 593 h 931"/>
              <a:gd name="T32" fmla="*/ 3336 w 5734"/>
              <a:gd name="T33" fmla="*/ 591 h 931"/>
              <a:gd name="T34" fmla="*/ 3567 w 5734"/>
              <a:gd name="T35" fmla="*/ 586 h 931"/>
              <a:gd name="T36" fmla="*/ 3798 w 5734"/>
              <a:gd name="T37" fmla="*/ 576 h 931"/>
              <a:gd name="T38" fmla="*/ 4025 w 5734"/>
              <a:gd name="T39" fmla="*/ 560 h 931"/>
              <a:gd name="T40" fmla="*/ 4253 w 5734"/>
              <a:gd name="T41" fmla="*/ 539 h 931"/>
              <a:gd name="T42" fmla="*/ 4477 w 5734"/>
              <a:gd name="T43" fmla="*/ 511 h 931"/>
              <a:gd name="T44" fmla="*/ 4698 w 5734"/>
              <a:gd name="T45" fmla="*/ 479 h 931"/>
              <a:gd name="T46" fmla="*/ 4915 w 5734"/>
              <a:gd name="T47" fmla="*/ 443 h 931"/>
              <a:gd name="T48" fmla="*/ 5127 w 5734"/>
              <a:gd name="T49" fmla="*/ 401 h 931"/>
              <a:gd name="T50" fmla="*/ 5335 w 5734"/>
              <a:gd name="T51" fmla="*/ 352 h 931"/>
              <a:gd name="T52" fmla="*/ 5538 w 5734"/>
              <a:gd name="T53" fmla="*/ 299 h 931"/>
              <a:gd name="T54" fmla="*/ 5734 w 5734"/>
              <a:gd name="T55" fmla="*/ 240 h 931"/>
              <a:gd name="T56" fmla="*/ 5734 w 5734"/>
              <a:gd name="T57" fmla="*/ 931 h 931"/>
              <a:gd name="T58" fmla="*/ 0 w 5734"/>
              <a:gd name="T59" fmla="*/ 931 h 931"/>
              <a:gd name="T60" fmla="*/ 0 w 5734"/>
              <a:gd name="T61" fmla="*/ 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734" h="931">
                <a:moveTo>
                  <a:pt x="0" y="0"/>
                </a:moveTo>
                <a:lnTo>
                  <a:pt x="167" y="73"/>
                </a:lnTo>
                <a:lnTo>
                  <a:pt x="340" y="143"/>
                </a:lnTo>
                <a:lnTo>
                  <a:pt x="522" y="206"/>
                </a:lnTo>
                <a:lnTo>
                  <a:pt x="711" y="266"/>
                </a:lnTo>
                <a:lnTo>
                  <a:pt x="907" y="320"/>
                </a:lnTo>
                <a:lnTo>
                  <a:pt x="1109" y="369"/>
                </a:lnTo>
                <a:lnTo>
                  <a:pt x="1315" y="415"/>
                </a:lnTo>
                <a:lnTo>
                  <a:pt x="1529" y="455"/>
                </a:lnTo>
                <a:lnTo>
                  <a:pt x="1746" y="490"/>
                </a:lnTo>
                <a:lnTo>
                  <a:pt x="1966" y="520"/>
                </a:lnTo>
                <a:lnTo>
                  <a:pt x="2189" y="544"/>
                </a:lnTo>
                <a:lnTo>
                  <a:pt x="2416" y="563"/>
                </a:lnTo>
                <a:lnTo>
                  <a:pt x="2644" y="579"/>
                </a:lnTo>
                <a:lnTo>
                  <a:pt x="2873" y="588"/>
                </a:lnTo>
                <a:lnTo>
                  <a:pt x="3104" y="593"/>
                </a:lnTo>
                <a:lnTo>
                  <a:pt x="3336" y="591"/>
                </a:lnTo>
                <a:lnTo>
                  <a:pt x="3567" y="586"/>
                </a:lnTo>
                <a:lnTo>
                  <a:pt x="3798" y="576"/>
                </a:lnTo>
                <a:lnTo>
                  <a:pt x="4025" y="560"/>
                </a:lnTo>
                <a:lnTo>
                  <a:pt x="4253" y="539"/>
                </a:lnTo>
                <a:lnTo>
                  <a:pt x="4477" y="511"/>
                </a:lnTo>
                <a:lnTo>
                  <a:pt x="4698" y="479"/>
                </a:lnTo>
                <a:lnTo>
                  <a:pt x="4915" y="443"/>
                </a:lnTo>
                <a:lnTo>
                  <a:pt x="5127" y="401"/>
                </a:lnTo>
                <a:lnTo>
                  <a:pt x="5335" y="352"/>
                </a:lnTo>
                <a:lnTo>
                  <a:pt x="5538" y="299"/>
                </a:lnTo>
                <a:lnTo>
                  <a:pt x="5734" y="240"/>
                </a:lnTo>
                <a:lnTo>
                  <a:pt x="5734" y="931"/>
                </a:lnTo>
                <a:lnTo>
                  <a:pt x="0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-10454" y="6105620"/>
            <a:ext cx="12879660" cy="1126832"/>
          </a:xfrm>
          <a:custGeom>
            <a:avLst/>
            <a:gdLst>
              <a:gd name="T0" fmla="*/ 5734 w 5734"/>
              <a:gd name="T1" fmla="*/ 0 h 719"/>
              <a:gd name="T2" fmla="*/ 5734 w 5734"/>
              <a:gd name="T3" fmla="*/ 719 h 719"/>
              <a:gd name="T4" fmla="*/ 0 w 5734"/>
              <a:gd name="T5" fmla="*/ 719 h 719"/>
              <a:gd name="T6" fmla="*/ 0 w 5734"/>
              <a:gd name="T7" fmla="*/ 71 h 719"/>
              <a:gd name="T8" fmla="*/ 230 w 5734"/>
              <a:gd name="T9" fmla="*/ 131 h 719"/>
              <a:gd name="T10" fmla="*/ 459 w 5734"/>
              <a:gd name="T11" fmla="*/ 185 h 719"/>
              <a:gd name="T12" fmla="*/ 690 w 5734"/>
              <a:gd name="T13" fmla="*/ 236 h 719"/>
              <a:gd name="T14" fmla="*/ 921 w 5734"/>
              <a:gd name="T15" fmla="*/ 281 h 719"/>
              <a:gd name="T16" fmla="*/ 1154 w 5734"/>
              <a:gd name="T17" fmla="*/ 323 h 719"/>
              <a:gd name="T18" fmla="*/ 1389 w 5734"/>
              <a:gd name="T19" fmla="*/ 358 h 719"/>
              <a:gd name="T20" fmla="*/ 1627 w 5734"/>
              <a:gd name="T21" fmla="*/ 390 h 719"/>
              <a:gd name="T22" fmla="*/ 1865 w 5734"/>
              <a:gd name="T23" fmla="*/ 416 h 719"/>
              <a:gd name="T24" fmla="*/ 2105 w 5734"/>
              <a:gd name="T25" fmla="*/ 435 h 719"/>
              <a:gd name="T26" fmla="*/ 2348 w 5734"/>
              <a:gd name="T27" fmla="*/ 449 h 719"/>
              <a:gd name="T28" fmla="*/ 2593 w 5734"/>
              <a:gd name="T29" fmla="*/ 456 h 719"/>
              <a:gd name="T30" fmla="*/ 2842 w 5734"/>
              <a:gd name="T31" fmla="*/ 456 h 719"/>
              <a:gd name="T32" fmla="*/ 3094 w 5734"/>
              <a:gd name="T33" fmla="*/ 451 h 719"/>
              <a:gd name="T34" fmla="*/ 3348 w 5734"/>
              <a:gd name="T35" fmla="*/ 439 h 719"/>
              <a:gd name="T36" fmla="*/ 3605 w 5734"/>
              <a:gd name="T37" fmla="*/ 420 h 719"/>
              <a:gd name="T38" fmla="*/ 3868 w 5734"/>
              <a:gd name="T39" fmla="*/ 393 h 719"/>
              <a:gd name="T40" fmla="*/ 4132 w 5734"/>
              <a:gd name="T41" fmla="*/ 358 h 719"/>
              <a:gd name="T42" fmla="*/ 4402 w 5734"/>
              <a:gd name="T43" fmla="*/ 316 h 719"/>
              <a:gd name="T44" fmla="*/ 4675 w 5734"/>
              <a:gd name="T45" fmla="*/ 266 h 719"/>
              <a:gd name="T46" fmla="*/ 4953 w 5734"/>
              <a:gd name="T47" fmla="*/ 208 h 719"/>
              <a:gd name="T48" fmla="*/ 5235 w 5734"/>
              <a:gd name="T49" fmla="*/ 141 h 719"/>
              <a:gd name="T50" fmla="*/ 5349 w 5734"/>
              <a:gd name="T51" fmla="*/ 113 h 719"/>
              <a:gd name="T52" fmla="*/ 5456 w 5734"/>
              <a:gd name="T53" fmla="*/ 85 h 719"/>
              <a:gd name="T54" fmla="*/ 5556 w 5734"/>
              <a:gd name="T55" fmla="*/ 57 h 719"/>
              <a:gd name="T56" fmla="*/ 5648 w 5734"/>
              <a:gd name="T57" fmla="*/ 29 h 719"/>
              <a:gd name="T58" fmla="*/ 5734 w 5734"/>
              <a:gd name="T59" fmla="*/ 0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734" h="719">
                <a:moveTo>
                  <a:pt x="5734" y="0"/>
                </a:moveTo>
                <a:lnTo>
                  <a:pt x="5734" y="719"/>
                </a:lnTo>
                <a:lnTo>
                  <a:pt x="0" y="719"/>
                </a:lnTo>
                <a:lnTo>
                  <a:pt x="0" y="71"/>
                </a:lnTo>
                <a:lnTo>
                  <a:pt x="230" y="131"/>
                </a:lnTo>
                <a:lnTo>
                  <a:pt x="459" y="185"/>
                </a:lnTo>
                <a:lnTo>
                  <a:pt x="690" y="236"/>
                </a:lnTo>
                <a:lnTo>
                  <a:pt x="921" y="281"/>
                </a:lnTo>
                <a:lnTo>
                  <a:pt x="1154" y="323"/>
                </a:lnTo>
                <a:lnTo>
                  <a:pt x="1389" y="358"/>
                </a:lnTo>
                <a:lnTo>
                  <a:pt x="1627" y="390"/>
                </a:lnTo>
                <a:lnTo>
                  <a:pt x="1865" y="416"/>
                </a:lnTo>
                <a:lnTo>
                  <a:pt x="2105" y="435"/>
                </a:lnTo>
                <a:lnTo>
                  <a:pt x="2348" y="449"/>
                </a:lnTo>
                <a:lnTo>
                  <a:pt x="2593" y="456"/>
                </a:lnTo>
                <a:lnTo>
                  <a:pt x="2842" y="456"/>
                </a:lnTo>
                <a:lnTo>
                  <a:pt x="3094" y="451"/>
                </a:lnTo>
                <a:lnTo>
                  <a:pt x="3348" y="439"/>
                </a:lnTo>
                <a:lnTo>
                  <a:pt x="3605" y="420"/>
                </a:lnTo>
                <a:lnTo>
                  <a:pt x="3868" y="393"/>
                </a:lnTo>
                <a:lnTo>
                  <a:pt x="4132" y="358"/>
                </a:lnTo>
                <a:lnTo>
                  <a:pt x="4402" y="316"/>
                </a:lnTo>
                <a:lnTo>
                  <a:pt x="4675" y="266"/>
                </a:lnTo>
                <a:lnTo>
                  <a:pt x="4953" y="208"/>
                </a:lnTo>
                <a:lnTo>
                  <a:pt x="5235" y="141"/>
                </a:lnTo>
                <a:lnTo>
                  <a:pt x="5349" y="113"/>
                </a:lnTo>
                <a:lnTo>
                  <a:pt x="5456" y="85"/>
                </a:lnTo>
                <a:lnTo>
                  <a:pt x="5556" y="57"/>
                </a:lnTo>
                <a:lnTo>
                  <a:pt x="5648" y="29"/>
                </a:ln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297204" y="2881616"/>
            <a:ext cx="3948386" cy="738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799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17" name="TextBox 11"/>
          <p:cNvSpPr txBox="1"/>
          <p:nvPr/>
        </p:nvSpPr>
        <p:spPr>
          <a:xfrm>
            <a:off x="6239703" y="3719957"/>
            <a:ext cx="1842886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1"/>
          <p:cNvSpPr txBox="1"/>
          <p:nvPr/>
        </p:nvSpPr>
        <p:spPr>
          <a:xfrm>
            <a:off x="8276033" y="3719957"/>
            <a:ext cx="1842886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1"/>
          <p:cNvSpPr txBox="1"/>
          <p:nvPr/>
        </p:nvSpPr>
        <p:spPr>
          <a:xfrm>
            <a:off x="6239703" y="3992773"/>
            <a:ext cx="1842886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1"/>
          <p:cNvSpPr txBox="1"/>
          <p:nvPr/>
        </p:nvSpPr>
        <p:spPr>
          <a:xfrm>
            <a:off x="8276033" y="3992773"/>
            <a:ext cx="1842886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3121187" y="2189815"/>
            <a:ext cx="2379368" cy="2714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798" cap="all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</a:p>
          <a:p>
            <a:pPr algn="ctr">
              <a:buNone/>
            </a:pPr>
            <a:r>
              <a:rPr lang="en-US" altLang="zh-CN" cap="all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chapter</a:t>
            </a:r>
            <a:endParaRPr lang="zh-CN" altLang="en-US" cap="all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5721173" y="2406106"/>
            <a:ext cx="0" cy="2332758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3582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/>
      <p:bldP spid="17" grpId="0"/>
      <p:bldP spid="18" grpId="0"/>
      <p:bldP spid="19" grpId="0"/>
      <p:bldP spid="21" grpId="0"/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/>
          <p:cNvSpPr/>
          <p:nvPr/>
        </p:nvSpPr>
        <p:spPr>
          <a:xfrm>
            <a:off x="6135146" y="1965370"/>
            <a:ext cx="588459" cy="470767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958229" y="2363276"/>
            <a:ext cx="1226643" cy="927588"/>
            <a:chOff x="3429000" y="1582873"/>
            <a:chExt cx="953033" cy="720684"/>
          </a:xfrm>
        </p:grpSpPr>
        <p:sp>
          <p:nvSpPr>
            <p:cNvPr id="6" name="Rectangle 5"/>
            <p:cNvSpPr/>
            <p:nvPr/>
          </p:nvSpPr>
          <p:spPr>
            <a:xfrm>
              <a:off x="3429000" y="1582873"/>
              <a:ext cx="953033" cy="7206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7" name="Group 203"/>
            <p:cNvGrpSpPr/>
            <p:nvPr/>
          </p:nvGrpSpPr>
          <p:grpSpPr>
            <a:xfrm>
              <a:off x="3608491" y="1699305"/>
              <a:ext cx="594050" cy="487820"/>
              <a:chOff x="2825428" y="1811933"/>
              <a:chExt cx="827038" cy="679144"/>
            </a:xfrm>
          </p:grpSpPr>
          <p:sp>
            <p:nvSpPr>
              <p:cNvPr id="8" name="Flowchart: Process 7"/>
              <p:cNvSpPr/>
              <p:nvPr/>
            </p:nvSpPr>
            <p:spPr>
              <a:xfrm>
                <a:off x="2825428" y="1811933"/>
                <a:ext cx="827038" cy="679144"/>
              </a:xfrm>
              <a:prstGeom prst="flowChartProcess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9" name="Freeform 161"/>
              <p:cNvSpPr>
                <a:spLocks noEditPoints="1"/>
              </p:cNvSpPr>
              <p:nvPr/>
            </p:nvSpPr>
            <p:spPr bwMode="auto">
              <a:xfrm>
                <a:off x="2999213" y="1943635"/>
                <a:ext cx="479468" cy="415740"/>
              </a:xfrm>
              <a:custGeom>
                <a:avLst/>
                <a:gdLst/>
                <a:ahLst/>
                <a:cxnLst>
                  <a:cxn ang="0">
                    <a:pos x="73" y="19"/>
                  </a:cxn>
                  <a:cxn ang="0">
                    <a:pos x="73" y="53"/>
                  </a:cxn>
                  <a:cxn ang="0">
                    <a:pos x="64" y="63"/>
                  </a:cxn>
                  <a:cxn ang="0">
                    <a:pos x="10" y="63"/>
                  </a:cxn>
                  <a:cxn ang="0">
                    <a:pos x="0" y="53"/>
                  </a:cxn>
                  <a:cxn ang="0">
                    <a:pos x="0" y="19"/>
                  </a:cxn>
                  <a:cxn ang="0">
                    <a:pos x="10" y="9"/>
                  </a:cxn>
                  <a:cxn ang="0">
                    <a:pos x="19" y="9"/>
                  </a:cxn>
                  <a:cxn ang="0">
                    <a:pos x="21" y="4"/>
                  </a:cxn>
                  <a:cxn ang="0">
                    <a:pos x="27" y="0"/>
                  </a:cxn>
                  <a:cxn ang="0">
                    <a:pos x="47" y="0"/>
                  </a:cxn>
                  <a:cxn ang="0">
                    <a:pos x="53" y="4"/>
                  </a:cxn>
                  <a:cxn ang="0">
                    <a:pos x="55" y="9"/>
                  </a:cxn>
                  <a:cxn ang="0">
                    <a:pos x="64" y="9"/>
                  </a:cxn>
                  <a:cxn ang="0">
                    <a:pos x="73" y="19"/>
                  </a:cxn>
                  <a:cxn ang="0">
                    <a:pos x="54" y="36"/>
                  </a:cxn>
                  <a:cxn ang="0">
                    <a:pos x="37" y="19"/>
                  </a:cxn>
                  <a:cxn ang="0">
                    <a:pos x="20" y="36"/>
                  </a:cxn>
                  <a:cxn ang="0">
                    <a:pos x="37" y="53"/>
                  </a:cxn>
                  <a:cxn ang="0">
                    <a:pos x="54" y="36"/>
                  </a:cxn>
                  <a:cxn ang="0">
                    <a:pos x="48" y="36"/>
                  </a:cxn>
                  <a:cxn ang="0">
                    <a:pos x="37" y="47"/>
                  </a:cxn>
                  <a:cxn ang="0">
                    <a:pos x="26" y="36"/>
                  </a:cxn>
                  <a:cxn ang="0">
                    <a:pos x="37" y="25"/>
                  </a:cxn>
                  <a:cxn ang="0">
                    <a:pos x="48" y="36"/>
                  </a:cxn>
                </a:cxnLst>
                <a:rect l="0" t="0" r="r" b="b"/>
                <a:pathLst>
                  <a:path w="73" h="63">
                    <a:moveTo>
                      <a:pt x="73" y="19"/>
                    </a:moveTo>
                    <a:cubicBezTo>
                      <a:pt x="73" y="53"/>
                      <a:pt x="73" y="53"/>
                      <a:pt x="73" y="53"/>
                    </a:cubicBezTo>
                    <a:cubicBezTo>
                      <a:pt x="73" y="58"/>
                      <a:pt x="69" y="63"/>
                      <a:pt x="64" y="63"/>
                    </a:cubicBezTo>
                    <a:cubicBezTo>
                      <a:pt x="10" y="63"/>
                      <a:pt x="10" y="63"/>
                      <a:pt x="10" y="63"/>
                    </a:cubicBezTo>
                    <a:cubicBezTo>
                      <a:pt x="5" y="63"/>
                      <a:pt x="0" y="58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4"/>
                      <a:pt x="5" y="9"/>
                      <a:pt x="10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2" y="2"/>
                      <a:pt x="25" y="0"/>
                      <a:pt x="2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9" y="0"/>
                      <a:pt x="52" y="2"/>
                      <a:pt x="53" y="4"/>
                    </a:cubicBezTo>
                    <a:cubicBezTo>
                      <a:pt x="55" y="9"/>
                      <a:pt x="55" y="9"/>
                      <a:pt x="55" y="9"/>
                    </a:cubicBezTo>
                    <a:cubicBezTo>
                      <a:pt x="64" y="9"/>
                      <a:pt x="64" y="9"/>
                      <a:pt x="64" y="9"/>
                    </a:cubicBezTo>
                    <a:cubicBezTo>
                      <a:pt x="69" y="9"/>
                      <a:pt x="73" y="14"/>
                      <a:pt x="73" y="19"/>
                    </a:cubicBezTo>
                    <a:close/>
                    <a:moveTo>
                      <a:pt x="54" y="36"/>
                    </a:moveTo>
                    <a:cubicBezTo>
                      <a:pt x="54" y="27"/>
                      <a:pt x="46" y="19"/>
                      <a:pt x="37" y="19"/>
                    </a:cubicBezTo>
                    <a:cubicBezTo>
                      <a:pt x="28" y="19"/>
                      <a:pt x="20" y="27"/>
                      <a:pt x="20" y="36"/>
                    </a:cubicBezTo>
                    <a:cubicBezTo>
                      <a:pt x="20" y="46"/>
                      <a:pt x="28" y="53"/>
                      <a:pt x="37" y="53"/>
                    </a:cubicBezTo>
                    <a:cubicBezTo>
                      <a:pt x="46" y="53"/>
                      <a:pt x="54" y="46"/>
                      <a:pt x="54" y="36"/>
                    </a:cubicBezTo>
                    <a:close/>
                    <a:moveTo>
                      <a:pt x="48" y="36"/>
                    </a:moveTo>
                    <a:cubicBezTo>
                      <a:pt x="48" y="42"/>
                      <a:pt x="43" y="47"/>
                      <a:pt x="37" y="47"/>
                    </a:cubicBezTo>
                    <a:cubicBezTo>
                      <a:pt x="31" y="47"/>
                      <a:pt x="26" y="42"/>
                      <a:pt x="26" y="36"/>
                    </a:cubicBezTo>
                    <a:cubicBezTo>
                      <a:pt x="26" y="30"/>
                      <a:pt x="31" y="25"/>
                      <a:pt x="37" y="25"/>
                    </a:cubicBezTo>
                    <a:cubicBezTo>
                      <a:pt x="43" y="25"/>
                      <a:pt x="48" y="30"/>
                      <a:pt x="48" y="36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5930657" y="2328365"/>
            <a:ext cx="997438" cy="997423"/>
            <a:chOff x="4184523" y="1555750"/>
            <a:chExt cx="774954" cy="774942"/>
          </a:xfrm>
        </p:grpSpPr>
        <p:sp>
          <p:nvSpPr>
            <p:cNvPr id="11" name="Donut 10"/>
            <p:cNvSpPr/>
            <p:nvPr/>
          </p:nvSpPr>
          <p:spPr>
            <a:xfrm>
              <a:off x="4184523" y="1555750"/>
              <a:ext cx="774954" cy="774942"/>
            </a:xfrm>
            <a:prstGeom prst="donut">
              <a:avLst>
                <a:gd name="adj" fmla="val 11010"/>
              </a:avLst>
            </a:prstGeom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269791" y="1641016"/>
              <a:ext cx="604418" cy="60440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13" name="Flowchart: Connector 12"/>
          <p:cNvSpPr/>
          <p:nvPr/>
        </p:nvSpPr>
        <p:spPr>
          <a:xfrm>
            <a:off x="6330221" y="3487487"/>
            <a:ext cx="198310" cy="198310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2" name="Flowchart: Connector 21"/>
          <p:cNvSpPr/>
          <p:nvPr/>
        </p:nvSpPr>
        <p:spPr>
          <a:xfrm>
            <a:off x="6330221" y="4980685"/>
            <a:ext cx="198310" cy="198310"/>
          </a:xfrm>
          <a:prstGeom prst="flowChartConnector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 flipH="1">
            <a:off x="6657535" y="5354607"/>
            <a:ext cx="1226643" cy="927588"/>
            <a:chOff x="3429000" y="3903138"/>
            <a:chExt cx="953033" cy="720684"/>
          </a:xfrm>
        </p:grpSpPr>
        <p:sp>
          <p:nvSpPr>
            <p:cNvPr id="24" name="Rectangle 23"/>
            <p:cNvSpPr/>
            <p:nvPr/>
          </p:nvSpPr>
          <p:spPr>
            <a:xfrm>
              <a:off x="3429000" y="3903138"/>
              <a:ext cx="953033" cy="72068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25" name="Group 209"/>
            <p:cNvGrpSpPr/>
            <p:nvPr/>
          </p:nvGrpSpPr>
          <p:grpSpPr>
            <a:xfrm>
              <a:off x="3608491" y="4019570"/>
              <a:ext cx="594050" cy="487820"/>
              <a:chOff x="5491534" y="1811933"/>
              <a:chExt cx="827038" cy="679144"/>
            </a:xfrm>
          </p:grpSpPr>
          <p:sp>
            <p:nvSpPr>
              <p:cNvPr id="26" name="Flowchart: Process 25"/>
              <p:cNvSpPr/>
              <p:nvPr/>
            </p:nvSpPr>
            <p:spPr>
              <a:xfrm>
                <a:off x="5491534" y="1811933"/>
                <a:ext cx="827038" cy="679144"/>
              </a:xfrm>
              <a:prstGeom prst="flowChartProcess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7" name="Freeform 173"/>
              <p:cNvSpPr>
                <a:spLocks noEditPoints="1"/>
              </p:cNvSpPr>
              <p:nvPr/>
            </p:nvSpPr>
            <p:spPr bwMode="auto">
              <a:xfrm>
                <a:off x="5682010" y="1928462"/>
                <a:ext cx="446086" cy="446086"/>
              </a:xfrm>
              <a:custGeom>
                <a:avLst/>
                <a:gdLst/>
                <a:ahLst/>
                <a:cxnLst>
                  <a:cxn ang="0">
                    <a:pos x="68" y="44"/>
                  </a:cxn>
                  <a:cxn ang="0">
                    <a:pos x="67" y="46"/>
                  </a:cxn>
                  <a:cxn ang="0">
                    <a:pos x="35" y="67"/>
                  </a:cxn>
                  <a:cxn ang="0">
                    <a:pos x="34" y="68"/>
                  </a:cxn>
                  <a:cxn ang="0">
                    <a:pos x="32" y="67"/>
                  </a:cxn>
                  <a:cxn ang="0">
                    <a:pos x="1" y="46"/>
                  </a:cxn>
                  <a:cxn ang="0">
                    <a:pos x="0" y="44"/>
                  </a:cxn>
                  <a:cxn ang="0">
                    <a:pos x="0" y="23"/>
                  </a:cxn>
                  <a:cxn ang="0">
                    <a:pos x="1" y="21"/>
                  </a:cxn>
                  <a:cxn ang="0">
                    <a:pos x="32" y="0"/>
                  </a:cxn>
                  <a:cxn ang="0">
                    <a:pos x="34" y="0"/>
                  </a:cxn>
                  <a:cxn ang="0">
                    <a:pos x="35" y="0"/>
                  </a:cxn>
                  <a:cxn ang="0">
                    <a:pos x="67" y="21"/>
                  </a:cxn>
                  <a:cxn ang="0">
                    <a:pos x="68" y="23"/>
                  </a:cxn>
                  <a:cxn ang="0">
                    <a:pos x="68" y="44"/>
                  </a:cxn>
                  <a:cxn ang="0">
                    <a:pos x="13" y="34"/>
                  </a:cxn>
                  <a:cxn ang="0">
                    <a:pos x="6" y="29"/>
                  </a:cxn>
                  <a:cxn ang="0">
                    <a:pos x="6" y="39"/>
                  </a:cxn>
                  <a:cxn ang="0">
                    <a:pos x="13" y="34"/>
                  </a:cxn>
                  <a:cxn ang="0">
                    <a:pos x="31" y="22"/>
                  </a:cxn>
                  <a:cxn ang="0">
                    <a:pos x="31" y="8"/>
                  </a:cxn>
                  <a:cxn ang="0">
                    <a:pos x="8" y="23"/>
                  </a:cxn>
                  <a:cxn ang="0">
                    <a:pos x="18" y="30"/>
                  </a:cxn>
                  <a:cxn ang="0">
                    <a:pos x="31" y="22"/>
                  </a:cxn>
                  <a:cxn ang="0">
                    <a:pos x="31" y="59"/>
                  </a:cxn>
                  <a:cxn ang="0">
                    <a:pos x="31" y="46"/>
                  </a:cxn>
                  <a:cxn ang="0">
                    <a:pos x="18" y="37"/>
                  </a:cxn>
                  <a:cxn ang="0">
                    <a:pos x="8" y="44"/>
                  </a:cxn>
                  <a:cxn ang="0">
                    <a:pos x="31" y="59"/>
                  </a:cxn>
                  <a:cxn ang="0">
                    <a:pos x="44" y="34"/>
                  </a:cxn>
                  <a:cxn ang="0">
                    <a:pos x="34" y="27"/>
                  </a:cxn>
                  <a:cxn ang="0">
                    <a:pos x="23" y="34"/>
                  </a:cxn>
                  <a:cxn ang="0">
                    <a:pos x="34" y="41"/>
                  </a:cxn>
                  <a:cxn ang="0">
                    <a:pos x="44" y="34"/>
                  </a:cxn>
                  <a:cxn ang="0">
                    <a:pos x="60" y="23"/>
                  </a:cxn>
                  <a:cxn ang="0">
                    <a:pos x="37" y="8"/>
                  </a:cxn>
                  <a:cxn ang="0">
                    <a:pos x="37" y="22"/>
                  </a:cxn>
                  <a:cxn ang="0">
                    <a:pos x="49" y="30"/>
                  </a:cxn>
                  <a:cxn ang="0">
                    <a:pos x="60" y="23"/>
                  </a:cxn>
                  <a:cxn ang="0">
                    <a:pos x="60" y="44"/>
                  </a:cxn>
                  <a:cxn ang="0">
                    <a:pos x="49" y="37"/>
                  </a:cxn>
                  <a:cxn ang="0">
                    <a:pos x="37" y="46"/>
                  </a:cxn>
                  <a:cxn ang="0">
                    <a:pos x="37" y="59"/>
                  </a:cxn>
                  <a:cxn ang="0">
                    <a:pos x="60" y="44"/>
                  </a:cxn>
                  <a:cxn ang="0">
                    <a:pos x="62" y="39"/>
                  </a:cxn>
                  <a:cxn ang="0">
                    <a:pos x="62" y="29"/>
                  </a:cxn>
                  <a:cxn ang="0">
                    <a:pos x="55" y="34"/>
                  </a:cxn>
                  <a:cxn ang="0">
                    <a:pos x="62" y="39"/>
                  </a:cxn>
                </a:cxnLst>
                <a:rect l="0" t="0" r="r" b="b"/>
                <a:pathLst>
                  <a:path w="68" h="68">
                    <a:moveTo>
                      <a:pt x="68" y="44"/>
                    </a:moveTo>
                    <a:cubicBezTo>
                      <a:pt x="68" y="45"/>
                      <a:pt x="67" y="46"/>
                      <a:pt x="67" y="46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35" y="68"/>
                      <a:pt x="34" y="68"/>
                      <a:pt x="34" y="68"/>
                    </a:cubicBezTo>
                    <a:cubicBezTo>
                      <a:pt x="33" y="68"/>
                      <a:pt x="33" y="68"/>
                      <a:pt x="32" y="67"/>
                    </a:cubicBezTo>
                    <a:cubicBezTo>
                      <a:pt x="1" y="46"/>
                      <a:pt x="1" y="46"/>
                      <a:pt x="1" y="46"/>
                    </a:cubicBezTo>
                    <a:cubicBezTo>
                      <a:pt x="0" y="46"/>
                      <a:pt x="0" y="45"/>
                      <a:pt x="0" y="44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2"/>
                      <a:pt x="0" y="21"/>
                      <a:pt x="1" y="21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3" y="0"/>
                      <a:pt x="33" y="0"/>
                      <a:pt x="34" y="0"/>
                    </a:cubicBezTo>
                    <a:cubicBezTo>
                      <a:pt x="34" y="0"/>
                      <a:pt x="35" y="0"/>
                      <a:pt x="35" y="0"/>
                    </a:cubicBezTo>
                    <a:cubicBezTo>
                      <a:pt x="67" y="21"/>
                      <a:pt x="67" y="21"/>
                      <a:pt x="67" y="21"/>
                    </a:cubicBezTo>
                    <a:cubicBezTo>
                      <a:pt x="67" y="21"/>
                      <a:pt x="68" y="22"/>
                      <a:pt x="68" y="23"/>
                    </a:cubicBezTo>
                    <a:lnTo>
                      <a:pt x="68" y="44"/>
                    </a:lnTo>
                    <a:close/>
                    <a:moveTo>
                      <a:pt x="13" y="34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6" y="39"/>
                      <a:pt x="6" y="39"/>
                      <a:pt x="6" y="39"/>
                    </a:cubicBezTo>
                    <a:lnTo>
                      <a:pt x="13" y="34"/>
                    </a:lnTo>
                    <a:close/>
                    <a:moveTo>
                      <a:pt x="31" y="22"/>
                    </a:moveTo>
                    <a:cubicBezTo>
                      <a:pt x="31" y="8"/>
                      <a:pt x="31" y="8"/>
                      <a:pt x="31" y="8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18" y="30"/>
                      <a:pt x="18" y="30"/>
                      <a:pt x="18" y="30"/>
                    </a:cubicBezTo>
                    <a:lnTo>
                      <a:pt x="31" y="22"/>
                    </a:lnTo>
                    <a:close/>
                    <a:moveTo>
                      <a:pt x="31" y="59"/>
                    </a:moveTo>
                    <a:cubicBezTo>
                      <a:pt x="31" y="46"/>
                      <a:pt x="31" y="46"/>
                      <a:pt x="31" y="46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8" y="44"/>
                      <a:pt x="8" y="44"/>
                      <a:pt x="8" y="44"/>
                    </a:cubicBezTo>
                    <a:lnTo>
                      <a:pt x="31" y="59"/>
                    </a:lnTo>
                    <a:close/>
                    <a:moveTo>
                      <a:pt x="44" y="34"/>
                    </a:moveTo>
                    <a:cubicBezTo>
                      <a:pt x="34" y="27"/>
                      <a:pt x="34" y="27"/>
                      <a:pt x="34" y="27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34" y="41"/>
                      <a:pt x="34" y="41"/>
                      <a:pt x="34" y="41"/>
                    </a:cubicBezTo>
                    <a:lnTo>
                      <a:pt x="44" y="34"/>
                    </a:lnTo>
                    <a:close/>
                    <a:moveTo>
                      <a:pt x="60" y="23"/>
                    </a:moveTo>
                    <a:cubicBezTo>
                      <a:pt x="37" y="8"/>
                      <a:pt x="37" y="8"/>
                      <a:pt x="37" y="8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49" y="30"/>
                      <a:pt x="49" y="30"/>
                      <a:pt x="49" y="30"/>
                    </a:cubicBezTo>
                    <a:lnTo>
                      <a:pt x="60" y="23"/>
                    </a:lnTo>
                    <a:close/>
                    <a:moveTo>
                      <a:pt x="60" y="44"/>
                    </a:moveTo>
                    <a:cubicBezTo>
                      <a:pt x="49" y="37"/>
                      <a:pt x="49" y="37"/>
                      <a:pt x="49" y="37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37" y="59"/>
                      <a:pt x="37" y="59"/>
                      <a:pt x="37" y="59"/>
                    </a:cubicBezTo>
                    <a:lnTo>
                      <a:pt x="60" y="44"/>
                    </a:lnTo>
                    <a:close/>
                    <a:moveTo>
                      <a:pt x="62" y="39"/>
                    </a:moveTo>
                    <a:cubicBezTo>
                      <a:pt x="62" y="29"/>
                      <a:pt x="62" y="29"/>
                      <a:pt x="62" y="29"/>
                    </a:cubicBezTo>
                    <a:cubicBezTo>
                      <a:pt x="55" y="34"/>
                      <a:pt x="55" y="34"/>
                      <a:pt x="55" y="34"/>
                    </a:cubicBezTo>
                    <a:lnTo>
                      <a:pt x="62" y="3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28" name="Group 27"/>
          <p:cNvGrpSpPr/>
          <p:nvPr/>
        </p:nvGrpSpPr>
        <p:grpSpPr>
          <a:xfrm flipH="1">
            <a:off x="5930657" y="5319699"/>
            <a:ext cx="997438" cy="997423"/>
            <a:chOff x="4184523" y="3876016"/>
            <a:chExt cx="774954" cy="774942"/>
          </a:xfrm>
        </p:grpSpPr>
        <p:sp>
          <p:nvSpPr>
            <p:cNvPr id="29" name="Donut 28"/>
            <p:cNvSpPr/>
            <p:nvPr/>
          </p:nvSpPr>
          <p:spPr>
            <a:xfrm>
              <a:off x="4184523" y="3876016"/>
              <a:ext cx="774954" cy="774942"/>
            </a:xfrm>
            <a:prstGeom prst="donut">
              <a:avLst>
                <a:gd name="adj" fmla="val 1101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4269791" y="3961283"/>
              <a:ext cx="604418" cy="60440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241990" y="3902752"/>
            <a:ext cx="1226643" cy="927588"/>
            <a:chOff x="4761967" y="2748403"/>
            <a:chExt cx="953033" cy="720684"/>
          </a:xfrm>
        </p:grpSpPr>
        <p:sp>
          <p:nvSpPr>
            <p:cNvPr id="15" name="Rectangle 14"/>
            <p:cNvSpPr/>
            <p:nvPr/>
          </p:nvSpPr>
          <p:spPr>
            <a:xfrm>
              <a:off x="4761967" y="2748403"/>
              <a:ext cx="953033" cy="72068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16" name="Group 206"/>
            <p:cNvGrpSpPr/>
            <p:nvPr/>
          </p:nvGrpSpPr>
          <p:grpSpPr>
            <a:xfrm>
              <a:off x="4941458" y="2864835"/>
              <a:ext cx="594050" cy="487820"/>
              <a:chOff x="2825428" y="3524909"/>
              <a:chExt cx="827038" cy="679144"/>
            </a:xfrm>
          </p:grpSpPr>
          <p:sp>
            <p:nvSpPr>
              <p:cNvPr id="17" name="Flowchart: Process 16"/>
              <p:cNvSpPr/>
              <p:nvPr/>
            </p:nvSpPr>
            <p:spPr>
              <a:xfrm>
                <a:off x="2825428" y="3524909"/>
                <a:ext cx="827038" cy="679144"/>
              </a:xfrm>
              <a:prstGeom prst="flowChartProcess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8" name="Freeform 124"/>
              <p:cNvSpPr>
                <a:spLocks noEditPoints="1"/>
              </p:cNvSpPr>
              <p:nvPr/>
            </p:nvSpPr>
            <p:spPr bwMode="auto">
              <a:xfrm>
                <a:off x="3029560" y="3689991"/>
                <a:ext cx="418774" cy="348980"/>
              </a:xfrm>
              <a:custGeom>
                <a:avLst/>
                <a:gdLst/>
                <a:ahLst/>
                <a:cxnLst>
                  <a:cxn ang="0">
                    <a:pos x="30" y="19"/>
                  </a:cxn>
                  <a:cxn ang="0">
                    <a:pos x="25" y="24"/>
                  </a:cxn>
                  <a:cxn ang="0">
                    <a:pos x="5" y="24"/>
                  </a:cxn>
                  <a:cxn ang="0">
                    <a:pos x="0" y="1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25" y="0"/>
                  </a:cxn>
                  <a:cxn ang="0">
                    <a:pos x="30" y="4"/>
                  </a:cxn>
                  <a:cxn ang="0">
                    <a:pos x="30" y="19"/>
                  </a:cxn>
                  <a:cxn ang="0">
                    <a:pos x="30" y="48"/>
                  </a:cxn>
                  <a:cxn ang="0">
                    <a:pos x="25" y="53"/>
                  </a:cxn>
                  <a:cxn ang="0">
                    <a:pos x="5" y="53"/>
                  </a:cxn>
                  <a:cxn ang="0">
                    <a:pos x="0" y="48"/>
                  </a:cxn>
                  <a:cxn ang="0">
                    <a:pos x="0" y="34"/>
                  </a:cxn>
                  <a:cxn ang="0">
                    <a:pos x="5" y="29"/>
                  </a:cxn>
                  <a:cxn ang="0">
                    <a:pos x="25" y="29"/>
                  </a:cxn>
                  <a:cxn ang="0">
                    <a:pos x="30" y="34"/>
                  </a:cxn>
                  <a:cxn ang="0">
                    <a:pos x="30" y="48"/>
                  </a:cxn>
                  <a:cxn ang="0">
                    <a:pos x="64" y="19"/>
                  </a:cxn>
                  <a:cxn ang="0">
                    <a:pos x="59" y="24"/>
                  </a:cxn>
                  <a:cxn ang="0">
                    <a:pos x="39" y="24"/>
                  </a:cxn>
                  <a:cxn ang="0">
                    <a:pos x="34" y="19"/>
                  </a:cxn>
                  <a:cxn ang="0">
                    <a:pos x="34" y="4"/>
                  </a:cxn>
                  <a:cxn ang="0">
                    <a:pos x="39" y="0"/>
                  </a:cxn>
                  <a:cxn ang="0">
                    <a:pos x="59" y="0"/>
                  </a:cxn>
                  <a:cxn ang="0">
                    <a:pos x="64" y="4"/>
                  </a:cxn>
                  <a:cxn ang="0">
                    <a:pos x="64" y="19"/>
                  </a:cxn>
                  <a:cxn ang="0">
                    <a:pos x="64" y="48"/>
                  </a:cxn>
                  <a:cxn ang="0">
                    <a:pos x="59" y="53"/>
                  </a:cxn>
                  <a:cxn ang="0">
                    <a:pos x="39" y="53"/>
                  </a:cxn>
                  <a:cxn ang="0">
                    <a:pos x="34" y="48"/>
                  </a:cxn>
                  <a:cxn ang="0">
                    <a:pos x="34" y="34"/>
                  </a:cxn>
                  <a:cxn ang="0">
                    <a:pos x="39" y="29"/>
                  </a:cxn>
                  <a:cxn ang="0">
                    <a:pos x="59" y="29"/>
                  </a:cxn>
                  <a:cxn ang="0">
                    <a:pos x="64" y="34"/>
                  </a:cxn>
                  <a:cxn ang="0">
                    <a:pos x="64" y="48"/>
                  </a:cxn>
                </a:cxnLst>
                <a:rect l="0" t="0" r="r" b="b"/>
                <a:pathLst>
                  <a:path w="64" h="53">
                    <a:moveTo>
                      <a:pt x="30" y="19"/>
                    </a:moveTo>
                    <a:cubicBezTo>
                      <a:pt x="30" y="22"/>
                      <a:pt x="27" y="24"/>
                      <a:pt x="2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3" y="24"/>
                      <a:pt x="0" y="22"/>
                      <a:pt x="0" y="1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7" y="0"/>
                      <a:pt x="30" y="2"/>
                      <a:pt x="30" y="4"/>
                    </a:cubicBezTo>
                    <a:lnTo>
                      <a:pt x="30" y="19"/>
                    </a:lnTo>
                    <a:close/>
                    <a:moveTo>
                      <a:pt x="30" y="48"/>
                    </a:moveTo>
                    <a:cubicBezTo>
                      <a:pt x="30" y="51"/>
                      <a:pt x="27" y="53"/>
                      <a:pt x="25" y="53"/>
                    </a:cubicBezTo>
                    <a:cubicBezTo>
                      <a:pt x="5" y="53"/>
                      <a:pt x="5" y="53"/>
                      <a:pt x="5" y="53"/>
                    </a:cubicBezTo>
                    <a:cubicBezTo>
                      <a:pt x="3" y="53"/>
                      <a:pt x="0" y="51"/>
                      <a:pt x="0" y="48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1"/>
                      <a:pt x="3" y="29"/>
                      <a:pt x="5" y="29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27" y="29"/>
                      <a:pt x="30" y="31"/>
                      <a:pt x="30" y="34"/>
                    </a:cubicBezTo>
                    <a:lnTo>
                      <a:pt x="30" y="48"/>
                    </a:lnTo>
                    <a:close/>
                    <a:moveTo>
                      <a:pt x="64" y="19"/>
                    </a:moveTo>
                    <a:cubicBezTo>
                      <a:pt x="64" y="22"/>
                      <a:pt x="61" y="24"/>
                      <a:pt x="59" y="24"/>
                    </a:cubicBezTo>
                    <a:cubicBezTo>
                      <a:pt x="39" y="24"/>
                      <a:pt x="39" y="24"/>
                      <a:pt x="39" y="24"/>
                    </a:cubicBezTo>
                    <a:cubicBezTo>
                      <a:pt x="37" y="24"/>
                      <a:pt x="34" y="22"/>
                      <a:pt x="34" y="19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4" y="2"/>
                      <a:pt x="37" y="0"/>
                      <a:pt x="3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1" y="0"/>
                      <a:pt x="64" y="2"/>
                      <a:pt x="64" y="4"/>
                    </a:cubicBezTo>
                    <a:lnTo>
                      <a:pt x="64" y="19"/>
                    </a:lnTo>
                    <a:close/>
                    <a:moveTo>
                      <a:pt x="64" y="48"/>
                    </a:moveTo>
                    <a:cubicBezTo>
                      <a:pt x="64" y="51"/>
                      <a:pt x="61" y="53"/>
                      <a:pt x="59" y="53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37" y="53"/>
                      <a:pt x="34" y="51"/>
                      <a:pt x="34" y="48"/>
                    </a:cubicBezTo>
                    <a:cubicBezTo>
                      <a:pt x="34" y="34"/>
                      <a:pt x="34" y="34"/>
                      <a:pt x="34" y="34"/>
                    </a:cubicBezTo>
                    <a:cubicBezTo>
                      <a:pt x="34" y="31"/>
                      <a:pt x="37" y="29"/>
                      <a:pt x="39" y="29"/>
                    </a:cubicBezTo>
                    <a:cubicBezTo>
                      <a:pt x="59" y="29"/>
                      <a:pt x="59" y="29"/>
                      <a:pt x="59" y="29"/>
                    </a:cubicBezTo>
                    <a:cubicBezTo>
                      <a:pt x="61" y="29"/>
                      <a:pt x="64" y="31"/>
                      <a:pt x="64" y="34"/>
                    </a:cubicBezTo>
                    <a:lnTo>
                      <a:pt x="64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9" name="Group 18"/>
          <p:cNvGrpSpPr/>
          <p:nvPr/>
        </p:nvGrpSpPr>
        <p:grpSpPr>
          <a:xfrm>
            <a:off x="6498765" y="3867842"/>
            <a:ext cx="997438" cy="997423"/>
            <a:chOff x="4184523" y="2715883"/>
            <a:chExt cx="774954" cy="774942"/>
          </a:xfrm>
        </p:grpSpPr>
        <p:sp>
          <p:nvSpPr>
            <p:cNvPr id="20" name="Donut 19"/>
            <p:cNvSpPr/>
            <p:nvPr/>
          </p:nvSpPr>
          <p:spPr>
            <a:xfrm>
              <a:off x="4184523" y="2715883"/>
              <a:ext cx="774954" cy="774942"/>
            </a:xfrm>
            <a:prstGeom prst="donut">
              <a:avLst>
                <a:gd name="adj" fmla="val 1101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4269791" y="2801149"/>
              <a:ext cx="604418" cy="60440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 flipH="1" flipV="1">
            <a:off x="4390120" y="3902767"/>
            <a:ext cx="1226643" cy="927588"/>
            <a:chOff x="4761967" y="2748403"/>
            <a:chExt cx="953033" cy="720684"/>
          </a:xfrm>
        </p:grpSpPr>
        <p:sp>
          <p:nvSpPr>
            <p:cNvPr id="40" name="Rectangle 39"/>
            <p:cNvSpPr/>
            <p:nvPr/>
          </p:nvSpPr>
          <p:spPr>
            <a:xfrm>
              <a:off x="4761967" y="2748403"/>
              <a:ext cx="953033" cy="72068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41" name="Group 206"/>
            <p:cNvGrpSpPr/>
            <p:nvPr/>
          </p:nvGrpSpPr>
          <p:grpSpPr>
            <a:xfrm>
              <a:off x="4941458" y="2864835"/>
              <a:ext cx="594050" cy="487820"/>
              <a:chOff x="2825428" y="3524909"/>
              <a:chExt cx="827038" cy="679144"/>
            </a:xfrm>
          </p:grpSpPr>
          <p:sp>
            <p:nvSpPr>
              <p:cNvPr id="42" name="Flowchart: Process 41"/>
              <p:cNvSpPr/>
              <p:nvPr/>
            </p:nvSpPr>
            <p:spPr>
              <a:xfrm>
                <a:off x="2825428" y="3524909"/>
                <a:ext cx="827038" cy="679144"/>
              </a:xfrm>
              <a:prstGeom prst="flowChartProcess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3" name="Freeform 124"/>
              <p:cNvSpPr>
                <a:spLocks noEditPoints="1"/>
              </p:cNvSpPr>
              <p:nvPr/>
            </p:nvSpPr>
            <p:spPr bwMode="auto">
              <a:xfrm>
                <a:off x="3029560" y="3689991"/>
                <a:ext cx="418774" cy="348980"/>
              </a:xfrm>
              <a:custGeom>
                <a:avLst/>
                <a:gdLst/>
                <a:ahLst/>
                <a:cxnLst>
                  <a:cxn ang="0">
                    <a:pos x="30" y="19"/>
                  </a:cxn>
                  <a:cxn ang="0">
                    <a:pos x="25" y="24"/>
                  </a:cxn>
                  <a:cxn ang="0">
                    <a:pos x="5" y="24"/>
                  </a:cxn>
                  <a:cxn ang="0">
                    <a:pos x="0" y="1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25" y="0"/>
                  </a:cxn>
                  <a:cxn ang="0">
                    <a:pos x="30" y="4"/>
                  </a:cxn>
                  <a:cxn ang="0">
                    <a:pos x="30" y="19"/>
                  </a:cxn>
                  <a:cxn ang="0">
                    <a:pos x="30" y="48"/>
                  </a:cxn>
                  <a:cxn ang="0">
                    <a:pos x="25" y="53"/>
                  </a:cxn>
                  <a:cxn ang="0">
                    <a:pos x="5" y="53"/>
                  </a:cxn>
                  <a:cxn ang="0">
                    <a:pos x="0" y="48"/>
                  </a:cxn>
                  <a:cxn ang="0">
                    <a:pos x="0" y="34"/>
                  </a:cxn>
                  <a:cxn ang="0">
                    <a:pos x="5" y="29"/>
                  </a:cxn>
                  <a:cxn ang="0">
                    <a:pos x="25" y="29"/>
                  </a:cxn>
                  <a:cxn ang="0">
                    <a:pos x="30" y="34"/>
                  </a:cxn>
                  <a:cxn ang="0">
                    <a:pos x="30" y="48"/>
                  </a:cxn>
                  <a:cxn ang="0">
                    <a:pos x="64" y="19"/>
                  </a:cxn>
                  <a:cxn ang="0">
                    <a:pos x="59" y="24"/>
                  </a:cxn>
                  <a:cxn ang="0">
                    <a:pos x="39" y="24"/>
                  </a:cxn>
                  <a:cxn ang="0">
                    <a:pos x="34" y="19"/>
                  </a:cxn>
                  <a:cxn ang="0">
                    <a:pos x="34" y="4"/>
                  </a:cxn>
                  <a:cxn ang="0">
                    <a:pos x="39" y="0"/>
                  </a:cxn>
                  <a:cxn ang="0">
                    <a:pos x="59" y="0"/>
                  </a:cxn>
                  <a:cxn ang="0">
                    <a:pos x="64" y="4"/>
                  </a:cxn>
                  <a:cxn ang="0">
                    <a:pos x="64" y="19"/>
                  </a:cxn>
                  <a:cxn ang="0">
                    <a:pos x="64" y="48"/>
                  </a:cxn>
                  <a:cxn ang="0">
                    <a:pos x="59" y="53"/>
                  </a:cxn>
                  <a:cxn ang="0">
                    <a:pos x="39" y="53"/>
                  </a:cxn>
                  <a:cxn ang="0">
                    <a:pos x="34" y="48"/>
                  </a:cxn>
                  <a:cxn ang="0">
                    <a:pos x="34" y="34"/>
                  </a:cxn>
                  <a:cxn ang="0">
                    <a:pos x="39" y="29"/>
                  </a:cxn>
                  <a:cxn ang="0">
                    <a:pos x="59" y="29"/>
                  </a:cxn>
                  <a:cxn ang="0">
                    <a:pos x="64" y="34"/>
                  </a:cxn>
                  <a:cxn ang="0">
                    <a:pos x="64" y="48"/>
                  </a:cxn>
                </a:cxnLst>
                <a:rect l="0" t="0" r="r" b="b"/>
                <a:pathLst>
                  <a:path w="64" h="53">
                    <a:moveTo>
                      <a:pt x="30" y="19"/>
                    </a:moveTo>
                    <a:cubicBezTo>
                      <a:pt x="30" y="22"/>
                      <a:pt x="27" y="24"/>
                      <a:pt x="2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3" y="24"/>
                      <a:pt x="0" y="22"/>
                      <a:pt x="0" y="1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7" y="0"/>
                      <a:pt x="30" y="2"/>
                      <a:pt x="30" y="4"/>
                    </a:cubicBezTo>
                    <a:lnTo>
                      <a:pt x="30" y="19"/>
                    </a:lnTo>
                    <a:close/>
                    <a:moveTo>
                      <a:pt x="30" y="48"/>
                    </a:moveTo>
                    <a:cubicBezTo>
                      <a:pt x="30" y="51"/>
                      <a:pt x="27" y="53"/>
                      <a:pt x="25" y="53"/>
                    </a:cubicBezTo>
                    <a:cubicBezTo>
                      <a:pt x="5" y="53"/>
                      <a:pt x="5" y="53"/>
                      <a:pt x="5" y="53"/>
                    </a:cubicBezTo>
                    <a:cubicBezTo>
                      <a:pt x="3" y="53"/>
                      <a:pt x="0" y="51"/>
                      <a:pt x="0" y="48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1"/>
                      <a:pt x="3" y="29"/>
                      <a:pt x="5" y="29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27" y="29"/>
                      <a:pt x="30" y="31"/>
                      <a:pt x="30" y="34"/>
                    </a:cubicBezTo>
                    <a:lnTo>
                      <a:pt x="30" y="48"/>
                    </a:lnTo>
                    <a:close/>
                    <a:moveTo>
                      <a:pt x="64" y="19"/>
                    </a:moveTo>
                    <a:cubicBezTo>
                      <a:pt x="64" y="22"/>
                      <a:pt x="61" y="24"/>
                      <a:pt x="59" y="24"/>
                    </a:cubicBezTo>
                    <a:cubicBezTo>
                      <a:pt x="39" y="24"/>
                      <a:pt x="39" y="24"/>
                      <a:pt x="39" y="24"/>
                    </a:cubicBezTo>
                    <a:cubicBezTo>
                      <a:pt x="37" y="24"/>
                      <a:pt x="34" y="22"/>
                      <a:pt x="34" y="19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4" y="2"/>
                      <a:pt x="37" y="0"/>
                      <a:pt x="3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1" y="0"/>
                      <a:pt x="64" y="2"/>
                      <a:pt x="64" y="4"/>
                    </a:cubicBezTo>
                    <a:lnTo>
                      <a:pt x="64" y="19"/>
                    </a:lnTo>
                    <a:close/>
                    <a:moveTo>
                      <a:pt x="64" y="48"/>
                    </a:moveTo>
                    <a:cubicBezTo>
                      <a:pt x="64" y="51"/>
                      <a:pt x="61" y="53"/>
                      <a:pt x="59" y="53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37" y="53"/>
                      <a:pt x="34" y="51"/>
                      <a:pt x="34" y="48"/>
                    </a:cubicBezTo>
                    <a:cubicBezTo>
                      <a:pt x="34" y="34"/>
                      <a:pt x="34" y="34"/>
                      <a:pt x="34" y="34"/>
                    </a:cubicBezTo>
                    <a:cubicBezTo>
                      <a:pt x="34" y="31"/>
                      <a:pt x="37" y="29"/>
                      <a:pt x="39" y="29"/>
                    </a:cubicBezTo>
                    <a:cubicBezTo>
                      <a:pt x="59" y="29"/>
                      <a:pt x="59" y="29"/>
                      <a:pt x="59" y="29"/>
                    </a:cubicBezTo>
                    <a:cubicBezTo>
                      <a:pt x="61" y="29"/>
                      <a:pt x="64" y="31"/>
                      <a:pt x="64" y="34"/>
                    </a:cubicBezTo>
                    <a:lnTo>
                      <a:pt x="64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37" name="Group 36"/>
          <p:cNvGrpSpPr/>
          <p:nvPr/>
        </p:nvGrpSpPr>
        <p:grpSpPr>
          <a:xfrm flipH="1" flipV="1">
            <a:off x="5362549" y="3867842"/>
            <a:ext cx="997438" cy="997423"/>
            <a:chOff x="4184523" y="2715883"/>
            <a:chExt cx="774954" cy="774942"/>
          </a:xfrm>
        </p:grpSpPr>
        <p:sp>
          <p:nvSpPr>
            <p:cNvPr id="38" name="Donut 37"/>
            <p:cNvSpPr/>
            <p:nvPr/>
          </p:nvSpPr>
          <p:spPr>
            <a:xfrm>
              <a:off x="4184523" y="2715883"/>
              <a:ext cx="774954" cy="774942"/>
            </a:xfrm>
            <a:prstGeom prst="donut">
              <a:avLst>
                <a:gd name="adj" fmla="val 1101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4269791" y="2801149"/>
              <a:ext cx="604418" cy="60440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8578917" y="3805404"/>
            <a:ext cx="3162906" cy="1079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Plan Infographic</a:t>
            </a:r>
          </a:p>
          <a:p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116927" y="3894210"/>
            <a:ext cx="3162906" cy="1079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2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Plan Infographic</a:t>
            </a:r>
          </a:p>
          <a:p>
            <a:pPr algn="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701332" y="2292293"/>
            <a:ext cx="3162906" cy="1079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2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Plan Infographic</a:t>
            </a:r>
          </a:p>
          <a:p>
            <a:pPr algn="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7994512" y="5267280"/>
            <a:ext cx="3162906" cy="1079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Plan Infographic</a:t>
            </a:r>
          </a:p>
          <a:p>
            <a:pPr algn="just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sp>
        <p:nvSpPr>
          <p:cNvPr id="45" name="矩形 44"/>
          <p:cNvSpPr/>
          <p:nvPr/>
        </p:nvSpPr>
        <p:spPr>
          <a:xfrm>
            <a:off x="2487805" y="170708"/>
            <a:ext cx="10369889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059" y="170708"/>
            <a:ext cx="254111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288643" y="170708"/>
            <a:ext cx="67665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061" y="6998164"/>
            <a:ext cx="12856633" cy="90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9485249" y="17700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Content Placeholder 2"/>
          <p:cNvSpPr txBox="1">
            <a:spLocks/>
          </p:cNvSpPr>
          <p:nvPr/>
        </p:nvSpPr>
        <p:spPr>
          <a:xfrm>
            <a:off x="476905" y="192386"/>
            <a:ext cx="1906485" cy="55367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8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8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8278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33" grpId="0"/>
      <p:bldP spid="44" grpId="0"/>
      <p:bldP spid="32" grpId="0"/>
      <p:bldP spid="5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unched Tape 4"/>
          <p:cNvSpPr/>
          <p:nvPr/>
        </p:nvSpPr>
        <p:spPr>
          <a:xfrm rot="6651585">
            <a:off x="1236287" y="3164192"/>
            <a:ext cx="2059607" cy="2059607"/>
          </a:xfrm>
          <a:prstGeom prst="flowChartPunchedTap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7" name="Footer Text"/>
          <p:cNvSpPr txBox="1"/>
          <p:nvPr/>
        </p:nvSpPr>
        <p:spPr>
          <a:xfrm flipH="1">
            <a:off x="1242167" y="5565276"/>
            <a:ext cx="1961750" cy="8317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44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544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544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lorem ipsum available, but the majority have suffered alteration in some form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 flipH="1">
            <a:off x="1455215" y="2428918"/>
            <a:ext cx="1569224" cy="31684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76916" rtl="1">
              <a:spcBef>
                <a:spcPct val="20000"/>
              </a:spcBef>
              <a:defRPr/>
            </a:pPr>
            <a:r>
              <a:rPr lang="en-US" sz="2059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2010</a:t>
            </a:r>
            <a:endParaRPr lang="en-US" sz="1416" dirty="0">
              <a:solidFill>
                <a:schemeClr val="accent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9" name="Flowchart: Punched Tape 8"/>
          <p:cNvSpPr/>
          <p:nvPr/>
        </p:nvSpPr>
        <p:spPr>
          <a:xfrm rot="14948415" flipV="1">
            <a:off x="3305829" y="3264361"/>
            <a:ext cx="2059607" cy="2059607"/>
          </a:xfrm>
          <a:prstGeom prst="flowChartPunchedTap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1" name="Footer Text"/>
          <p:cNvSpPr txBox="1"/>
          <p:nvPr/>
        </p:nvSpPr>
        <p:spPr>
          <a:xfrm flipH="1">
            <a:off x="3349272" y="2128454"/>
            <a:ext cx="1961750" cy="8317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44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544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544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lorem ipsum available, but the majority have suffered alteration in some form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 flipH="1">
            <a:off x="3524757" y="5947176"/>
            <a:ext cx="1569224" cy="31684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76916" rtl="1">
              <a:spcBef>
                <a:spcPct val="20000"/>
              </a:spcBef>
              <a:defRPr/>
            </a:pPr>
            <a:r>
              <a:rPr lang="en-US" sz="2059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2012</a:t>
            </a:r>
            <a:endParaRPr lang="en-US" sz="1416" dirty="0">
              <a:solidFill>
                <a:schemeClr val="accent2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3" name="Flowchart: Punched Tape 12"/>
          <p:cNvSpPr/>
          <p:nvPr/>
        </p:nvSpPr>
        <p:spPr>
          <a:xfrm rot="6651585">
            <a:off x="5368517" y="3164192"/>
            <a:ext cx="2059607" cy="2059607"/>
          </a:xfrm>
          <a:prstGeom prst="flowChartPunchedTap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5" name="Footer Text"/>
          <p:cNvSpPr txBox="1"/>
          <p:nvPr/>
        </p:nvSpPr>
        <p:spPr>
          <a:xfrm flipH="1">
            <a:off x="5374398" y="5565276"/>
            <a:ext cx="1961750" cy="8317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44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544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544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lorem ipsum available, but the majority have suffered alteration in some form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 flipH="1">
            <a:off x="5587446" y="2428918"/>
            <a:ext cx="1569224" cy="31684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76916" rtl="1">
              <a:spcBef>
                <a:spcPct val="20000"/>
              </a:spcBef>
              <a:defRPr/>
            </a:pPr>
            <a:r>
              <a:rPr lang="en-US" sz="2059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2013</a:t>
            </a:r>
            <a:endParaRPr lang="en-US" sz="1416" dirty="0">
              <a:solidFill>
                <a:schemeClr val="accent3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7" name="Flowchart: Punched Tape 16"/>
          <p:cNvSpPr/>
          <p:nvPr/>
        </p:nvSpPr>
        <p:spPr>
          <a:xfrm rot="14948415" flipV="1">
            <a:off x="7438059" y="3264361"/>
            <a:ext cx="2059607" cy="2059607"/>
          </a:xfrm>
          <a:prstGeom prst="flowChartPunchedTap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9" name="Footer Text"/>
          <p:cNvSpPr txBox="1"/>
          <p:nvPr/>
        </p:nvSpPr>
        <p:spPr>
          <a:xfrm flipH="1">
            <a:off x="7481503" y="2128454"/>
            <a:ext cx="1961750" cy="8317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44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544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544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lorem ipsum available, but the majority have suffered alteration in some form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 flipH="1">
            <a:off x="7656988" y="5947176"/>
            <a:ext cx="1569224" cy="31684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76916" rtl="1">
              <a:spcBef>
                <a:spcPct val="20000"/>
              </a:spcBef>
              <a:defRPr/>
            </a:pPr>
            <a:r>
              <a:rPr lang="en-US" sz="2059" b="1" dirty="0" smtClean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2019</a:t>
            </a:r>
            <a:endParaRPr lang="en-US" sz="1416" dirty="0">
              <a:solidFill>
                <a:schemeClr val="accent4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1" name="Flowchart: Punched Tape 20"/>
          <p:cNvSpPr/>
          <p:nvPr/>
        </p:nvSpPr>
        <p:spPr>
          <a:xfrm rot="6651585">
            <a:off x="9487845" y="3164192"/>
            <a:ext cx="2059607" cy="2059607"/>
          </a:xfrm>
          <a:prstGeom prst="flowChartPunchedTap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3" name="Footer Text"/>
          <p:cNvSpPr txBox="1"/>
          <p:nvPr/>
        </p:nvSpPr>
        <p:spPr>
          <a:xfrm flipH="1">
            <a:off x="9493726" y="5565276"/>
            <a:ext cx="1961750" cy="8317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44" b="1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544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544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lorem ipsum available, but the majority have suffered alteration in some form</a:t>
            </a:r>
          </a:p>
        </p:txBody>
      </p:sp>
      <p:sp>
        <p:nvSpPr>
          <p:cNvPr id="24" name="Text Placeholder 3"/>
          <p:cNvSpPr txBox="1">
            <a:spLocks/>
          </p:cNvSpPr>
          <p:nvPr/>
        </p:nvSpPr>
        <p:spPr>
          <a:xfrm flipH="1">
            <a:off x="9706774" y="2428918"/>
            <a:ext cx="1569224" cy="36933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76916" rtl="1">
              <a:spcBef>
                <a:spcPct val="20000"/>
              </a:spcBef>
              <a:defRPr/>
            </a:pPr>
            <a:r>
              <a:rPr lang="en-US" sz="2400" dirty="0" smtClean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20XX</a:t>
            </a:r>
            <a:endParaRPr lang="en-US" sz="2400" dirty="0">
              <a:solidFill>
                <a:schemeClr val="accent5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6067726" y="3278426"/>
            <a:ext cx="582843" cy="819309"/>
            <a:chOff x="1939926" y="1295399"/>
            <a:chExt cx="277813" cy="390525"/>
          </a:xfrm>
          <a:solidFill>
            <a:schemeClr val="bg1"/>
          </a:solidFill>
        </p:grpSpPr>
        <p:sp>
          <p:nvSpPr>
            <p:cNvPr id="26" name="Oval 93"/>
            <p:cNvSpPr>
              <a:spLocks noChangeArrowheads="1"/>
            </p:cNvSpPr>
            <p:nvPr/>
          </p:nvSpPr>
          <p:spPr bwMode="auto">
            <a:xfrm>
              <a:off x="2027238" y="1295399"/>
              <a:ext cx="100013" cy="1016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7" name="Freeform 94"/>
            <p:cNvSpPr>
              <a:spLocks noEditPoints="1"/>
            </p:cNvSpPr>
            <p:nvPr/>
          </p:nvSpPr>
          <p:spPr bwMode="auto">
            <a:xfrm>
              <a:off x="1981201" y="1412874"/>
              <a:ext cx="195263" cy="109538"/>
            </a:xfrm>
            <a:custGeom>
              <a:avLst/>
              <a:gdLst/>
              <a:ahLst/>
              <a:cxnLst>
                <a:cxn ang="0">
                  <a:pos x="51" y="35"/>
                </a:cxn>
                <a:cxn ang="0">
                  <a:pos x="44" y="42"/>
                </a:cxn>
                <a:cxn ang="0">
                  <a:pos x="41" y="42"/>
                </a:cxn>
                <a:cxn ang="0">
                  <a:pos x="34" y="35"/>
                </a:cxn>
                <a:cxn ang="0">
                  <a:pos x="33" y="32"/>
                </a:cxn>
                <a:cxn ang="0">
                  <a:pos x="37" y="14"/>
                </a:cxn>
                <a:cxn ang="0">
                  <a:pos x="37" y="12"/>
                </a:cxn>
                <a:cxn ang="0">
                  <a:pos x="37" y="8"/>
                </a:cxn>
                <a:cxn ang="0">
                  <a:pos x="38" y="7"/>
                </a:cxn>
                <a:cxn ang="0">
                  <a:pos x="47" y="7"/>
                </a:cxn>
                <a:cxn ang="0">
                  <a:pos x="48" y="8"/>
                </a:cxn>
                <a:cxn ang="0">
                  <a:pos x="48" y="12"/>
                </a:cxn>
                <a:cxn ang="0">
                  <a:pos x="48" y="14"/>
                </a:cxn>
                <a:cxn ang="0">
                  <a:pos x="52" y="32"/>
                </a:cxn>
                <a:cxn ang="0">
                  <a:pos x="51" y="35"/>
                </a:cxn>
                <a:cxn ang="0">
                  <a:pos x="84" y="46"/>
                </a:cxn>
                <a:cxn ang="0">
                  <a:pos x="70" y="7"/>
                </a:cxn>
                <a:cxn ang="0">
                  <a:pos x="60" y="0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15" y="7"/>
                </a:cxn>
                <a:cxn ang="0">
                  <a:pos x="0" y="46"/>
                </a:cxn>
                <a:cxn ang="0">
                  <a:pos x="2" y="48"/>
                </a:cxn>
                <a:cxn ang="0">
                  <a:pos x="13" y="48"/>
                </a:cxn>
                <a:cxn ang="0">
                  <a:pos x="16" y="46"/>
                </a:cxn>
                <a:cxn ang="0">
                  <a:pos x="23" y="28"/>
                </a:cxn>
                <a:cxn ang="0">
                  <a:pos x="23" y="28"/>
                </a:cxn>
                <a:cxn ang="0">
                  <a:pos x="24" y="46"/>
                </a:cxn>
                <a:cxn ang="0">
                  <a:pos x="26" y="48"/>
                </a:cxn>
                <a:cxn ang="0">
                  <a:pos x="61" y="48"/>
                </a:cxn>
                <a:cxn ang="0">
                  <a:pos x="63" y="45"/>
                </a:cxn>
                <a:cxn ang="0">
                  <a:pos x="63" y="28"/>
                </a:cxn>
                <a:cxn ang="0">
                  <a:pos x="64" y="27"/>
                </a:cxn>
                <a:cxn ang="0">
                  <a:pos x="71" y="46"/>
                </a:cxn>
                <a:cxn ang="0">
                  <a:pos x="73" y="48"/>
                </a:cxn>
                <a:cxn ang="0">
                  <a:pos x="82" y="48"/>
                </a:cxn>
                <a:cxn ang="0">
                  <a:pos x="84" y="46"/>
                </a:cxn>
              </a:cxnLst>
              <a:rect l="0" t="0" r="r" b="b"/>
              <a:pathLst>
                <a:path w="85" h="48">
                  <a:moveTo>
                    <a:pt x="51" y="35"/>
                  </a:moveTo>
                  <a:cubicBezTo>
                    <a:pt x="44" y="42"/>
                    <a:pt x="44" y="42"/>
                    <a:pt x="44" y="42"/>
                  </a:cubicBezTo>
                  <a:cubicBezTo>
                    <a:pt x="43" y="42"/>
                    <a:pt x="42" y="42"/>
                    <a:pt x="41" y="42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3" y="34"/>
                    <a:pt x="33" y="33"/>
                    <a:pt x="33" y="32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3"/>
                    <a:pt x="37" y="13"/>
                    <a:pt x="37" y="12"/>
                  </a:cubicBezTo>
                  <a:cubicBezTo>
                    <a:pt x="37" y="11"/>
                    <a:pt x="37" y="8"/>
                    <a:pt x="37" y="8"/>
                  </a:cubicBezTo>
                  <a:cubicBezTo>
                    <a:pt x="37" y="8"/>
                    <a:pt x="37" y="7"/>
                    <a:pt x="38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7" y="7"/>
                    <a:pt x="48" y="8"/>
                    <a:pt x="48" y="8"/>
                  </a:cubicBezTo>
                  <a:cubicBezTo>
                    <a:pt x="48" y="8"/>
                    <a:pt x="48" y="11"/>
                    <a:pt x="48" y="12"/>
                  </a:cubicBezTo>
                  <a:cubicBezTo>
                    <a:pt x="48" y="13"/>
                    <a:pt x="48" y="13"/>
                    <a:pt x="48" y="14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33"/>
                    <a:pt x="52" y="34"/>
                    <a:pt x="51" y="35"/>
                  </a:cubicBezTo>
                  <a:moveTo>
                    <a:pt x="84" y="46"/>
                  </a:moveTo>
                  <a:cubicBezTo>
                    <a:pt x="70" y="7"/>
                    <a:pt x="70" y="7"/>
                    <a:pt x="70" y="7"/>
                  </a:cubicBezTo>
                  <a:cubicBezTo>
                    <a:pt x="69" y="6"/>
                    <a:pt x="66" y="0"/>
                    <a:pt x="60" y="0"/>
                  </a:cubicBezTo>
                  <a:cubicBezTo>
                    <a:pt x="59" y="0"/>
                    <a:pt x="27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5" y="6"/>
                    <a:pt x="15" y="7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7"/>
                    <a:pt x="0" y="48"/>
                    <a:pt x="2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5" y="48"/>
                    <a:pt x="16" y="46"/>
                    <a:pt x="16" y="46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3" y="28"/>
                    <a:pt x="23" y="25"/>
                    <a:pt x="23" y="28"/>
                  </a:cubicBezTo>
                  <a:cubicBezTo>
                    <a:pt x="23" y="31"/>
                    <a:pt x="23" y="41"/>
                    <a:pt x="24" y="46"/>
                  </a:cubicBezTo>
                  <a:cubicBezTo>
                    <a:pt x="24" y="47"/>
                    <a:pt x="24" y="48"/>
                    <a:pt x="26" y="48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64" y="48"/>
                    <a:pt x="63" y="47"/>
                    <a:pt x="63" y="45"/>
                  </a:cubicBezTo>
                  <a:cubicBezTo>
                    <a:pt x="63" y="40"/>
                    <a:pt x="63" y="31"/>
                    <a:pt x="63" y="28"/>
                  </a:cubicBezTo>
                  <a:cubicBezTo>
                    <a:pt x="63" y="26"/>
                    <a:pt x="64" y="27"/>
                    <a:pt x="64" y="27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71" y="46"/>
                    <a:pt x="71" y="48"/>
                    <a:pt x="73" y="48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5" y="48"/>
                    <a:pt x="85" y="47"/>
                    <a:pt x="84" y="4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8" name="Freeform 95"/>
            <p:cNvSpPr>
              <a:spLocks/>
            </p:cNvSpPr>
            <p:nvPr/>
          </p:nvSpPr>
          <p:spPr bwMode="auto">
            <a:xfrm>
              <a:off x="1939926" y="1541461"/>
              <a:ext cx="277813" cy="144463"/>
            </a:xfrm>
            <a:custGeom>
              <a:avLst/>
              <a:gdLst/>
              <a:ahLst/>
              <a:cxnLst>
                <a:cxn ang="0">
                  <a:pos x="119" y="8"/>
                </a:cxn>
                <a:cxn ang="0">
                  <a:pos x="114" y="0"/>
                </a:cxn>
                <a:cxn ang="0">
                  <a:pos x="7" y="0"/>
                </a:cxn>
                <a:cxn ang="0">
                  <a:pos x="2" y="8"/>
                </a:cxn>
                <a:cxn ang="0">
                  <a:pos x="5" y="17"/>
                </a:cxn>
                <a:cxn ang="0">
                  <a:pos x="12" y="25"/>
                </a:cxn>
                <a:cxn ang="0">
                  <a:pos x="17" y="32"/>
                </a:cxn>
                <a:cxn ang="0">
                  <a:pos x="22" y="56"/>
                </a:cxn>
                <a:cxn ang="0">
                  <a:pos x="31" y="63"/>
                </a:cxn>
                <a:cxn ang="0">
                  <a:pos x="90" y="63"/>
                </a:cxn>
                <a:cxn ang="0">
                  <a:pos x="99" y="56"/>
                </a:cxn>
                <a:cxn ang="0">
                  <a:pos x="104" y="32"/>
                </a:cxn>
                <a:cxn ang="0">
                  <a:pos x="109" y="25"/>
                </a:cxn>
                <a:cxn ang="0">
                  <a:pos x="115" y="17"/>
                </a:cxn>
                <a:cxn ang="0">
                  <a:pos x="119" y="8"/>
                </a:cxn>
              </a:cxnLst>
              <a:rect l="0" t="0" r="r" b="b"/>
              <a:pathLst>
                <a:path w="121" h="63">
                  <a:moveTo>
                    <a:pt x="119" y="8"/>
                  </a:moveTo>
                  <a:cubicBezTo>
                    <a:pt x="121" y="4"/>
                    <a:pt x="118" y="0"/>
                    <a:pt x="114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2" y="0"/>
                    <a:pt x="0" y="4"/>
                    <a:pt x="2" y="8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7" y="21"/>
                    <a:pt x="10" y="25"/>
                    <a:pt x="12" y="25"/>
                  </a:cubicBezTo>
                  <a:cubicBezTo>
                    <a:pt x="14" y="25"/>
                    <a:pt x="16" y="28"/>
                    <a:pt x="17" y="32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60"/>
                    <a:pt x="26" y="63"/>
                    <a:pt x="31" y="63"/>
                  </a:cubicBezTo>
                  <a:cubicBezTo>
                    <a:pt x="90" y="63"/>
                    <a:pt x="90" y="63"/>
                    <a:pt x="90" y="63"/>
                  </a:cubicBezTo>
                  <a:cubicBezTo>
                    <a:pt x="94" y="63"/>
                    <a:pt x="98" y="60"/>
                    <a:pt x="99" y="56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4" y="28"/>
                    <a:pt x="107" y="25"/>
                    <a:pt x="109" y="25"/>
                  </a:cubicBezTo>
                  <a:cubicBezTo>
                    <a:pt x="111" y="25"/>
                    <a:pt x="114" y="21"/>
                    <a:pt x="115" y="17"/>
                  </a:cubicBezTo>
                  <a:lnTo>
                    <a:pt x="119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0130968" y="3320817"/>
            <a:ext cx="686809" cy="789436"/>
            <a:chOff x="5130801" y="1333499"/>
            <a:chExt cx="276225" cy="317500"/>
          </a:xfrm>
          <a:solidFill>
            <a:schemeClr val="bg1"/>
          </a:solidFill>
        </p:grpSpPr>
        <p:sp>
          <p:nvSpPr>
            <p:cNvPr id="30" name="Freeform 106"/>
            <p:cNvSpPr>
              <a:spLocks noEditPoints="1"/>
            </p:cNvSpPr>
            <p:nvPr/>
          </p:nvSpPr>
          <p:spPr bwMode="auto">
            <a:xfrm>
              <a:off x="5167313" y="1333499"/>
              <a:ext cx="203200" cy="166688"/>
            </a:xfrm>
            <a:custGeom>
              <a:avLst/>
              <a:gdLst/>
              <a:ahLst/>
              <a:cxnLst>
                <a:cxn ang="0">
                  <a:pos x="44" y="12"/>
                </a:cxn>
                <a:cxn ang="0">
                  <a:pos x="17" y="28"/>
                </a:cxn>
                <a:cxn ang="0">
                  <a:pos x="16" y="28"/>
                </a:cxn>
                <a:cxn ang="0">
                  <a:pos x="15" y="28"/>
                </a:cxn>
                <a:cxn ang="0">
                  <a:pos x="14" y="27"/>
                </a:cxn>
                <a:cxn ang="0">
                  <a:pos x="42" y="6"/>
                </a:cxn>
                <a:cxn ang="0">
                  <a:pos x="46" y="6"/>
                </a:cxn>
                <a:cxn ang="0">
                  <a:pos x="74" y="27"/>
                </a:cxn>
                <a:cxn ang="0">
                  <a:pos x="73" y="28"/>
                </a:cxn>
                <a:cxn ang="0">
                  <a:pos x="72" y="28"/>
                </a:cxn>
                <a:cxn ang="0">
                  <a:pos x="71" y="28"/>
                </a:cxn>
                <a:cxn ang="0">
                  <a:pos x="44" y="12"/>
                </a:cxn>
                <a:cxn ang="0">
                  <a:pos x="81" y="27"/>
                </a:cxn>
                <a:cxn ang="0">
                  <a:pos x="46" y="0"/>
                </a:cxn>
                <a:cxn ang="0">
                  <a:pos x="42" y="0"/>
                </a:cxn>
                <a:cxn ang="0">
                  <a:pos x="8" y="27"/>
                </a:cxn>
                <a:cxn ang="0">
                  <a:pos x="6" y="28"/>
                </a:cxn>
                <a:cxn ang="0">
                  <a:pos x="0" y="42"/>
                </a:cxn>
                <a:cxn ang="0">
                  <a:pos x="0" y="48"/>
                </a:cxn>
                <a:cxn ang="0">
                  <a:pos x="8" y="58"/>
                </a:cxn>
                <a:cxn ang="0">
                  <a:pos x="15" y="58"/>
                </a:cxn>
                <a:cxn ang="0">
                  <a:pos x="17" y="58"/>
                </a:cxn>
                <a:cxn ang="0">
                  <a:pos x="18" y="58"/>
                </a:cxn>
                <a:cxn ang="0">
                  <a:pos x="44" y="73"/>
                </a:cxn>
                <a:cxn ang="0">
                  <a:pos x="70" y="58"/>
                </a:cxn>
                <a:cxn ang="0">
                  <a:pos x="71" y="58"/>
                </a:cxn>
                <a:cxn ang="0">
                  <a:pos x="73" y="58"/>
                </a:cxn>
                <a:cxn ang="0">
                  <a:pos x="80" y="58"/>
                </a:cxn>
                <a:cxn ang="0">
                  <a:pos x="88" y="48"/>
                </a:cxn>
                <a:cxn ang="0">
                  <a:pos x="88" y="42"/>
                </a:cxn>
                <a:cxn ang="0">
                  <a:pos x="82" y="28"/>
                </a:cxn>
                <a:cxn ang="0">
                  <a:pos x="81" y="27"/>
                </a:cxn>
              </a:cxnLst>
              <a:rect l="0" t="0" r="r" b="b"/>
              <a:pathLst>
                <a:path w="88" h="73">
                  <a:moveTo>
                    <a:pt x="44" y="12"/>
                  </a:moveTo>
                  <a:cubicBezTo>
                    <a:pt x="32" y="12"/>
                    <a:pt x="22" y="18"/>
                    <a:pt x="17" y="28"/>
                  </a:cubicBezTo>
                  <a:cubicBezTo>
                    <a:pt x="17" y="28"/>
                    <a:pt x="17" y="28"/>
                    <a:pt x="16" y="28"/>
                  </a:cubicBezTo>
                  <a:cubicBezTo>
                    <a:pt x="16" y="28"/>
                    <a:pt x="15" y="28"/>
                    <a:pt x="15" y="28"/>
                  </a:cubicBezTo>
                  <a:cubicBezTo>
                    <a:pt x="15" y="28"/>
                    <a:pt x="14" y="28"/>
                    <a:pt x="14" y="27"/>
                  </a:cubicBezTo>
                  <a:cubicBezTo>
                    <a:pt x="15" y="15"/>
                    <a:pt x="28" y="6"/>
                    <a:pt x="42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60" y="6"/>
                    <a:pt x="72" y="15"/>
                    <a:pt x="74" y="27"/>
                  </a:cubicBezTo>
                  <a:cubicBezTo>
                    <a:pt x="74" y="27"/>
                    <a:pt x="74" y="28"/>
                    <a:pt x="73" y="28"/>
                  </a:cubicBezTo>
                  <a:cubicBezTo>
                    <a:pt x="73" y="28"/>
                    <a:pt x="73" y="28"/>
                    <a:pt x="72" y="28"/>
                  </a:cubicBezTo>
                  <a:cubicBezTo>
                    <a:pt x="72" y="28"/>
                    <a:pt x="71" y="28"/>
                    <a:pt x="71" y="28"/>
                  </a:cubicBezTo>
                  <a:cubicBezTo>
                    <a:pt x="66" y="18"/>
                    <a:pt x="56" y="12"/>
                    <a:pt x="44" y="12"/>
                  </a:cubicBezTo>
                  <a:moveTo>
                    <a:pt x="81" y="27"/>
                  </a:moveTo>
                  <a:cubicBezTo>
                    <a:pt x="79" y="12"/>
                    <a:pt x="64" y="0"/>
                    <a:pt x="46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24" y="0"/>
                    <a:pt x="9" y="11"/>
                    <a:pt x="8" y="27"/>
                  </a:cubicBezTo>
                  <a:cubicBezTo>
                    <a:pt x="7" y="28"/>
                    <a:pt x="7" y="28"/>
                    <a:pt x="6" y="28"/>
                  </a:cubicBezTo>
                  <a:cubicBezTo>
                    <a:pt x="4" y="29"/>
                    <a:pt x="0" y="32"/>
                    <a:pt x="0" y="4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6"/>
                    <a:pt x="6" y="58"/>
                    <a:pt x="8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6" y="58"/>
                    <a:pt x="16" y="57"/>
                    <a:pt x="17" y="58"/>
                  </a:cubicBezTo>
                  <a:cubicBezTo>
                    <a:pt x="17" y="58"/>
                    <a:pt x="18" y="58"/>
                    <a:pt x="18" y="58"/>
                  </a:cubicBezTo>
                  <a:cubicBezTo>
                    <a:pt x="23" y="67"/>
                    <a:pt x="33" y="73"/>
                    <a:pt x="44" y="73"/>
                  </a:cubicBezTo>
                  <a:cubicBezTo>
                    <a:pt x="55" y="73"/>
                    <a:pt x="65" y="67"/>
                    <a:pt x="70" y="58"/>
                  </a:cubicBezTo>
                  <a:cubicBezTo>
                    <a:pt x="70" y="58"/>
                    <a:pt x="71" y="58"/>
                    <a:pt x="71" y="58"/>
                  </a:cubicBezTo>
                  <a:cubicBezTo>
                    <a:pt x="72" y="57"/>
                    <a:pt x="72" y="58"/>
                    <a:pt x="73" y="58"/>
                  </a:cubicBezTo>
                  <a:cubicBezTo>
                    <a:pt x="80" y="58"/>
                    <a:pt x="80" y="58"/>
                    <a:pt x="80" y="58"/>
                  </a:cubicBezTo>
                  <a:cubicBezTo>
                    <a:pt x="83" y="58"/>
                    <a:pt x="88" y="56"/>
                    <a:pt x="88" y="48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8" y="32"/>
                    <a:pt x="84" y="29"/>
                    <a:pt x="82" y="28"/>
                  </a:cubicBezTo>
                  <a:cubicBezTo>
                    <a:pt x="81" y="28"/>
                    <a:pt x="81" y="28"/>
                    <a:pt x="81" y="2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1" name="Freeform 107"/>
            <p:cNvSpPr>
              <a:spLocks noEditPoints="1"/>
            </p:cNvSpPr>
            <p:nvPr/>
          </p:nvSpPr>
          <p:spPr bwMode="auto">
            <a:xfrm>
              <a:off x="5130801" y="1519236"/>
              <a:ext cx="276225" cy="131763"/>
            </a:xfrm>
            <a:custGeom>
              <a:avLst/>
              <a:gdLst/>
              <a:ahLst/>
              <a:cxnLst>
                <a:cxn ang="0">
                  <a:pos x="85" y="26"/>
                </a:cxn>
                <a:cxn ang="0">
                  <a:pos x="82" y="28"/>
                </a:cxn>
                <a:cxn ang="0">
                  <a:pos x="67" y="28"/>
                </a:cxn>
                <a:cxn ang="0">
                  <a:pos x="65" y="26"/>
                </a:cxn>
                <a:cxn ang="0">
                  <a:pos x="65" y="22"/>
                </a:cxn>
                <a:cxn ang="0">
                  <a:pos x="67" y="20"/>
                </a:cxn>
                <a:cxn ang="0">
                  <a:pos x="82" y="20"/>
                </a:cxn>
                <a:cxn ang="0">
                  <a:pos x="85" y="22"/>
                </a:cxn>
                <a:cxn ang="0">
                  <a:pos x="85" y="26"/>
                </a:cxn>
                <a:cxn ang="0">
                  <a:pos x="119" y="54"/>
                </a:cxn>
                <a:cxn ang="0">
                  <a:pos x="99" y="11"/>
                </a:cxn>
                <a:cxn ang="0">
                  <a:pos x="85" y="0"/>
                </a:cxn>
                <a:cxn ang="0">
                  <a:pos x="36" y="0"/>
                </a:cxn>
                <a:cxn ang="0">
                  <a:pos x="35" y="0"/>
                </a:cxn>
                <a:cxn ang="0">
                  <a:pos x="22" y="11"/>
                </a:cxn>
                <a:cxn ang="0">
                  <a:pos x="1" y="54"/>
                </a:cxn>
                <a:cxn ang="0">
                  <a:pos x="4" y="58"/>
                </a:cxn>
                <a:cxn ang="0">
                  <a:pos x="19" y="58"/>
                </a:cxn>
                <a:cxn ang="0">
                  <a:pos x="22" y="55"/>
                </a:cxn>
                <a:cxn ang="0">
                  <a:pos x="31" y="39"/>
                </a:cxn>
                <a:cxn ang="0">
                  <a:pos x="33" y="40"/>
                </a:cxn>
                <a:cxn ang="0">
                  <a:pos x="34" y="54"/>
                </a:cxn>
                <a:cxn ang="0">
                  <a:pos x="36" y="58"/>
                </a:cxn>
                <a:cxn ang="0">
                  <a:pos x="86" y="58"/>
                </a:cxn>
                <a:cxn ang="0">
                  <a:pos x="90" y="53"/>
                </a:cxn>
                <a:cxn ang="0">
                  <a:pos x="90" y="40"/>
                </a:cxn>
                <a:cxn ang="0">
                  <a:pos x="92" y="39"/>
                </a:cxn>
                <a:cxn ang="0">
                  <a:pos x="100" y="55"/>
                </a:cxn>
                <a:cxn ang="0">
                  <a:pos x="104" y="58"/>
                </a:cxn>
                <a:cxn ang="0">
                  <a:pos x="116" y="58"/>
                </a:cxn>
                <a:cxn ang="0">
                  <a:pos x="119" y="54"/>
                </a:cxn>
              </a:cxnLst>
              <a:rect l="0" t="0" r="r" b="b"/>
              <a:pathLst>
                <a:path w="120" h="58">
                  <a:moveTo>
                    <a:pt x="85" y="26"/>
                  </a:moveTo>
                  <a:cubicBezTo>
                    <a:pt x="85" y="27"/>
                    <a:pt x="84" y="28"/>
                    <a:pt x="82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8"/>
                    <a:pt x="65" y="27"/>
                    <a:pt x="65" y="26"/>
                  </a:cubicBezTo>
                  <a:cubicBezTo>
                    <a:pt x="65" y="22"/>
                    <a:pt x="65" y="22"/>
                    <a:pt x="65" y="22"/>
                  </a:cubicBezTo>
                  <a:cubicBezTo>
                    <a:pt x="65" y="21"/>
                    <a:pt x="66" y="20"/>
                    <a:pt x="67" y="20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4" y="20"/>
                    <a:pt x="85" y="21"/>
                    <a:pt x="85" y="22"/>
                  </a:cubicBezTo>
                  <a:lnTo>
                    <a:pt x="85" y="26"/>
                  </a:lnTo>
                  <a:close/>
                  <a:moveTo>
                    <a:pt x="119" y="54"/>
                  </a:moveTo>
                  <a:cubicBezTo>
                    <a:pt x="99" y="11"/>
                    <a:pt x="99" y="11"/>
                    <a:pt x="99" y="11"/>
                  </a:cubicBezTo>
                  <a:cubicBezTo>
                    <a:pt x="98" y="9"/>
                    <a:pt x="94" y="0"/>
                    <a:pt x="85" y="0"/>
                  </a:cubicBezTo>
                  <a:cubicBezTo>
                    <a:pt x="83" y="0"/>
                    <a:pt x="38" y="0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2" y="9"/>
                    <a:pt x="22" y="11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6"/>
                    <a:pt x="1" y="58"/>
                    <a:pt x="4" y="58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22" y="58"/>
                    <a:pt x="22" y="55"/>
                    <a:pt x="22" y="55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39"/>
                    <a:pt x="33" y="34"/>
                    <a:pt x="33" y="40"/>
                  </a:cubicBezTo>
                  <a:cubicBezTo>
                    <a:pt x="33" y="45"/>
                    <a:pt x="34" y="48"/>
                    <a:pt x="34" y="54"/>
                  </a:cubicBezTo>
                  <a:cubicBezTo>
                    <a:pt x="34" y="56"/>
                    <a:pt x="34" y="58"/>
                    <a:pt x="36" y="58"/>
                  </a:cubicBezTo>
                  <a:cubicBezTo>
                    <a:pt x="86" y="58"/>
                    <a:pt x="86" y="58"/>
                    <a:pt x="86" y="58"/>
                  </a:cubicBezTo>
                  <a:cubicBezTo>
                    <a:pt x="90" y="58"/>
                    <a:pt x="90" y="56"/>
                    <a:pt x="90" y="53"/>
                  </a:cubicBezTo>
                  <a:cubicBezTo>
                    <a:pt x="90" y="46"/>
                    <a:pt x="90" y="44"/>
                    <a:pt x="90" y="40"/>
                  </a:cubicBezTo>
                  <a:cubicBezTo>
                    <a:pt x="90" y="35"/>
                    <a:pt x="92" y="39"/>
                    <a:pt x="92" y="39"/>
                  </a:cubicBezTo>
                  <a:cubicBezTo>
                    <a:pt x="100" y="55"/>
                    <a:pt x="100" y="55"/>
                    <a:pt x="100" y="55"/>
                  </a:cubicBezTo>
                  <a:cubicBezTo>
                    <a:pt x="100" y="55"/>
                    <a:pt x="101" y="58"/>
                    <a:pt x="104" y="58"/>
                  </a:cubicBezTo>
                  <a:cubicBezTo>
                    <a:pt x="116" y="58"/>
                    <a:pt x="116" y="58"/>
                    <a:pt x="116" y="58"/>
                  </a:cubicBezTo>
                  <a:cubicBezTo>
                    <a:pt x="119" y="58"/>
                    <a:pt x="120" y="56"/>
                    <a:pt x="119" y="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956665" y="4396099"/>
            <a:ext cx="717836" cy="772410"/>
            <a:chOff x="1066800" y="2373312"/>
            <a:chExt cx="271462" cy="292100"/>
          </a:xfrm>
          <a:solidFill>
            <a:schemeClr val="bg1"/>
          </a:solidFill>
        </p:grpSpPr>
        <p:sp>
          <p:nvSpPr>
            <p:cNvPr id="33" name="Oval 213"/>
            <p:cNvSpPr>
              <a:spLocks noChangeArrowheads="1"/>
            </p:cNvSpPr>
            <p:nvPr/>
          </p:nvSpPr>
          <p:spPr bwMode="auto">
            <a:xfrm>
              <a:off x="1152525" y="2373312"/>
              <a:ext cx="95250" cy="936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4" name="Freeform 214"/>
            <p:cNvSpPr>
              <a:spLocks noEditPoints="1"/>
            </p:cNvSpPr>
            <p:nvPr/>
          </p:nvSpPr>
          <p:spPr bwMode="auto">
            <a:xfrm>
              <a:off x="1116013" y="2481262"/>
              <a:ext cx="165100" cy="109538"/>
            </a:xfrm>
            <a:custGeom>
              <a:avLst/>
              <a:gdLst/>
              <a:ahLst/>
              <a:cxnLst>
                <a:cxn ang="0">
                  <a:pos x="44" y="33"/>
                </a:cxn>
                <a:cxn ang="0">
                  <a:pos x="37" y="40"/>
                </a:cxn>
                <a:cxn ang="0">
                  <a:pos x="36" y="40"/>
                </a:cxn>
                <a:cxn ang="0">
                  <a:pos x="35" y="40"/>
                </a:cxn>
                <a:cxn ang="0">
                  <a:pos x="28" y="33"/>
                </a:cxn>
                <a:cxn ang="0">
                  <a:pos x="27" y="31"/>
                </a:cxn>
                <a:cxn ang="0">
                  <a:pos x="31" y="14"/>
                </a:cxn>
                <a:cxn ang="0">
                  <a:pos x="31" y="12"/>
                </a:cxn>
                <a:cxn ang="0">
                  <a:pos x="31" y="9"/>
                </a:cxn>
                <a:cxn ang="0">
                  <a:pos x="32" y="7"/>
                </a:cxn>
                <a:cxn ang="0">
                  <a:pos x="40" y="7"/>
                </a:cxn>
                <a:cxn ang="0">
                  <a:pos x="42" y="9"/>
                </a:cxn>
                <a:cxn ang="0">
                  <a:pos x="41" y="12"/>
                </a:cxn>
                <a:cxn ang="0">
                  <a:pos x="42" y="14"/>
                </a:cxn>
                <a:cxn ang="0">
                  <a:pos x="45" y="31"/>
                </a:cxn>
                <a:cxn ang="0">
                  <a:pos x="44" y="33"/>
                </a:cxn>
                <a:cxn ang="0">
                  <a:pos x="72" y="33"/>
                </a:cxn>
                <a:cxn ang="0">
                  <a:pos x="62" y="7"/>
                </a:cxn>
                <a:cxn ang="0">
                  <a:pos x="53" y="0"/>
                </a:cxn>
                <a:cxn ang="0">
                  <a:pos x="52" y="0"/>
                </a:cxn>
                <a:cxn ang="0">
                  <a:pos x="36" y="0"/>
                </a:cxn>
                <a:cxn ang="0">
                  <a:pos x="20" y="0"/>
                </a:cxn>
                <a:cxn ang="0">
                  <a:pos x="19" y="0"/>
                </a:cxn>
                <a:cxn ang="0">
                  <a:pos x="10" y="7"/>
                </a:cxn>
                <a:cxn ang="0">
                  <a:pos x="1" y="33"/>
                </a:cxn>
                <a:cxn ang="0">
                  <a:pos x="2" y="37"/>
                </a:cxn>
                <a:cxn ang="0">
                  <a:pos x="10" y="41"/>
                </a:cxn>
                <a:cxn ang="0">
                  <a:pos x="13" y="40"/>
                </a:cxn>
                <a:cxn ang="0">
                  <a:pos x="18" y="27"/>
                </a:cxn>
                <a:cxn ang="0">
                  <a:pos x="18" y="27"/>
                </a:cxn>
                <a:cxn ang="0">
                  <a:pos x="18" y="40"/>
                </a:cxn>
                <a:cxn ang="0">
                  <a:pos x="20" y="44"/>
                </a:cxn>
                <a:cxn ang="0">
                  <a:pos x="36" y="48"/>
                </a:cxn>
                <a:cxn ang="0">
                  <a:pos x="52" y="44"/>
                </a:cxn>
                <a:cxn ang="0">
                  <a:pos x="54" y="40"/>
                </a:cxn>
                <a:cxn ang="0">
                  <a:pos x="54" y="27"/>
                </a:cxn>
                <a:cxn ang="0">
                  <a:pos x="55" y="27"/>
                </a:cxn>
                <a:cxn ang="0">
                  <a:pos x="60" y="40"/>
                </a:cxn>
                <a:cxn ang="0">
                  <a:pos x="62" y="41"/>
                </a:cxn>
                <a:cxn ang="0">
                  <a:pos x="70" y="37"/>
                </a:cxn>
                <a:cxn ang="0">
                  <a:pos x="72" y="33"/>
                </a:cxn>
              </a:cxnLst>
              <a:rect l="0" t="0" r="r" b="b"/>
              <a:pathLst>
                <a:path w="72" h="48">
                  <a:moveTo>
                    <a:pt x="44" y="33"/>
                  </a:moveTo>
                  <a:cubicBezTo>
                    <a:pt x="37" y="40"/>
                    <a:pt x="37" y="40"/>
                    <a:pt x="37" y="40"/>
                  </a:cubicBezTo>
                  <a:cubicBezTo>
                    <a:pt x="37" y="40"/>
                    <a:pt x="37" y="40"/>
                    <a:pt x="36" y="40"/>
                  </a:cubicBezTo>
                  <a:cubicBezTo>
                    <a:pt x="36" y="40"/>
                    <a:pt x="35" y="40"/>
                    <a:pt x="35" y="40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7" y="33"/>
                    <a:pt x="27" y="32"/>
                    <a:pt x="27" y="31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3"/>
                    <a:pt x="31" y="12"/>
                    <a:pt x="31" y="12"/>
                  </a:cubicBezTo>
                  <a:cubicBezTo>
                    <a:pt x="31" y="11"/>
                    <a:pt x="31" y="9"/>
                    <a:pt x="31" y="9"/>
                  </a:cubicBezTo>
                  <a:cubicBezTo>
                    <a:pt x="31" y="8"/>
                    <a:pt x="31" y="7"/>
                    <a:pt x="32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1" y="7"/>
                    <a:pt x="42" y="8"/>
                    <a:pt x="42" y="9"/>
                  </a:cubicBezTo>
                  <a:cubicBezTo>
                    <a:pt x="42" y="9"/>
                    <a:pt x="42" y="11"/>
                    <a:pt x="41" y="12"/>
                  </a:cubicBezTo>
                  <a:cubicBezTo>
                    <a:pt x="41" y="12"/>
                    <a:pt x="42" y="13"/>
                    <a:pt x="42" y="14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32"/>
                    <a:pt x="45" y="33"/>
                    <a:pt x="44" y="33"/>
                  </a:cubicBezTo>
                  <a:moveTo>
                    <a:pt x="72" y="33"/>
                  </a:moveTo>
                  <a:cubicBezTo>
                    <a:pt x="62" y="7"/>
                    <a:pt x="62" y="7"/>
                    <a:pt x="62" y="7"/>
                  </a:cubicBezTo>
                  <a:cubicBezTo>
                    <a:pt x="62" y="7"/>
                    <a:pt x="60" y="0"/>
                    <a:pt x="5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44" y="0"/>
                    <a:pt x="36" y="0"/>
                  </a:cubicBezTo>
                  <a:cubicBezTo>
                    <a:pt x="28" y="0"/>
                    <a:pt x="21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11" y="7"/>
                    <a:pt x="10" y="7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4"/>
                    <a:pt x="1" y="36"/>
                    <a:pt x="2" y="37"/>
                  </a:cubicBezTo>
                  <a:cubicBezTo>
                    <a:pt x="4" y="39"/>
                    <a:pt x="7" y="41"/>
                    <a:pt x="10" y="41"/>
                  </a:cubicBezTo>
                  <a:cubicBezTo>
                    <a:pt x="12" y="41"/>
                    <a:pt x="13" y="40"/>
                    <a:pt x="13" y="40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4"/>
                    <a:pt x="18" y="27"/>
                  </a:cubicBezTo>
                  <a:cubicBezTo>
                    <a:pt x="18" y="30"/>
                    <a:pt x="18" y="36"/>
                    <a:pt x="18" y="40"/>
                  </a:cubicBezTo>
                  <a:cubicBezTo>
                    <a:pt x="18" y="42"/>
                    <a:pt x="19" y="43"/>
                    <a:pt x="20" y="44"/>
                  </a:cubicBezTo>
                  <a:cubicBezTo>
                    <a:pt x="26" y="48"/>
                    <a:pt x="30" y="48"/>
                    <a:pt x="36" y="48"/>
                  </a:cubicBezTo>
                  <a:cubicBezTo>
                    <a:pt x="42" y="48"/>
                    <a:pt x="47" y="48"/>
                    <a:pt x="52" y="44"/>
                  </a:cubicBezTo>
                  <a:cubicBezTo>
                    <a:pt x="54" y="43"/>
                    <a:pt x="54" y="42"/>
                    <a:pt x="54" y="40"/>
                  </a:cubicBezTo>
                  <a:cubicBezTo>
                    <a:pt x="54" y="36"/>
                    <a:pt x="54" y="30"/>
                    <a:pt x="54" y="27"/>
                  </a:cubicBezTo>
                  <a:cubicBezTo>
                    <a:pt x="54" y="24"/>
                    <a:pt x="55" y="27"/>
                    <a:pt x="55" y="27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0" y="40"/>
                    <a:pt x="60" y="41"/>
                    <a:pt x="62" y="41"/>
                  </a:cubicBezTo>
                  <a:cubicBezTo>
                    <a:pt x="65" y="41"/>
                    <a:pt x="68" y="39"/>
                    <a:pt x="70" y="37"/>
                  </a:cubicBezTo>
                  <a:cubicBezTo>
                    <a:pt x="72" y="36"/>
                    <a:pt x="72" y="34"/>
                    <a:pt x="72" y="3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5" name="Freeform 215"/>
            <p:cNvSpPr>
              <a:spLocks/>
            </p:cNvSpPr>
            <p:nvPr/>
          </p:nvSpPr>
          <p:spPr bwMode="auto">
            <a:xfrm>
              <a:off x="1066800" y="2562224"/>
              <a:ext cx="271462" cy="103188"/>
            </a:xfrm>
            <a:custGeom>
              <a:avLst/>
              <a:gdLst/>
              <a:ahLst/>
              <a:cxnLst>
                <a:cxn ang="0">
                  <a:pos x="113" y="9"/>
                </a:cxn>
                <a:cxn ang="0">
                  <a:pos x="112" y="9"/>
                </a:cxn>
                <a:cxn ang="0">
                  <a:pos x="111" y="9"/>
                </a:cxn>
                <a:cxn ang="0">
                  <a:pos x="105" y="2"/>
                </a:cxn>
                <a:cxn ang="0">
                  <a:pos x="100" y="0"/>
                </a:cxn>
                <a:cxn ang="0">
                  <a:pos x="98" y="3"/>
                </a:cxn>
                <a:cxn ang="0">
                  <a:pos x="58" y="20"/>
                </a:cxn>
                <a:cxn ang="0">
                  <a:pos x="19" y="4"/>
                </a:cxn>
                <a:cxn ang="0">
                  <a:pos x="18" y="2"/>
                </a:cxn>
                <a:cxn ang="0">
                  <a:pos x="14" y="2"/>
                </a:cxn>
                <a:cxn ang="0">
                  <a:pos x="7" y="9"/>
                </a:cxn>
                <a:cxn ang="0">
                  <a:pos x="6" y="9"/>
                </a:cxn>
                <a:cxn ang="0">
                  <a:pos x="5" y="9"/>
                </a:cxn>
                <a:cxn ang="0">
                  <a:pos x="0" y="15"/>
                </a:cxn>
                <a:cxn ang="0">
                  <a:pos x="5" y="20"/>
                </a:cxn>
                <a:cxn ang="0">
                  <a:pos x="11" y="15"/>
                </a:cxn>
                <a:cxn ang="0">
                  <a:pos x="11" y="15"/>
                </a:cxn>
                <a:cxn ang="0">
                  <a:pos x="11" y="13"/>
                </a:cxn>
                <a:cxn ang="0">
                  <a:pos x="14" y="10"/>
                </a:cxn>
                <a:cxn ang="0">
                  <a:pos x="16" y="10"/>
                </a:cxn>
                <a:cxn ang="0">
                  <a:pos x="54" y="26"/>
                </a:cxn>
                <a:cxn ang="0">
                  <a:pos x="56" y="27"/>
                </a:cxn>
                <a:cxn ang="0">
                  <a:pos x="56" y="34"/>
                </a:cxn>
                <a:cxn ang="0">
                  <a:pos x="55" y="35"/>
                </a:cxn>
                <a:cxn ang="0">
                  <a:pos x="53" y="39"/>
                </a:cxn>
                <a:cxn ang="0">
                  <a:pos x="59" y="45"/>
                </a:cxn>
                <a:cxn ang="0">
                  <a:pos x="64" y="39"/>
                </a:cxn>
                <a:cxn ang="0">
                  <a:pos x="62" y="35"/>
                </a:cxn>
                <a:cxn ang="0">
                  <a:pos x="62" y="34"/>
                </a:cxn>
                <a:cxn ang="0">
                  <a:pos x="62" y="27"/>
                </a:cxn>
                <a:cxn ang="0">
                  <a:pos x="63" y="26"/>
                </a:cxn>
                <a:cxn ang="0">
                  <a:pos x="101" y="9"/>
                </a:cxn>
                <a:cxn ang="0">
                  <a:pos x="103" y="9"/>
                </a:cxn>
                <a:cxn ang="0">
                  <a:pos x="107" y="13"/>
                </a:cxn>
                <a:cxn ang="0">
                  <a:pos x="108" y="15"/>
                </a:cxn>
                <a:cxn ang="0">
                  <a:pos x="108" y="15"/>
                </a:cxn>
                <a:cxn ang="0">
                  <a:pos x="113" y="20"/>
                </a:cxn>
                <a:cxn ang="0">
                  <a:pos x="119" y="15"/>
                </a:cxn>
                <a:cxn ang="0">
                  <a:pos x="113" y="9"/>
                </a:cxn>
              </a:cxnLst>
              <a:rect l="0" t="0" r="r" b="b"/>
              <a:pathLst>
                <a:path w="119" h="45">
                  <a:moveTo>
                    <a:pt x="113" y="9"/>
                  </a:moveTo>
                  <a:cubicBezTo>
                    <a:pt x="113" y="9"/>
                    <a:pt x="113" y="9"/>
                    <a:pt x="112" y="9"/>
                  </a:cubicBezTo>
                  <a:cubicBezTo>
                    <a:pt x="112" y="9"/>
                    <a:pt x="112" y="9"/>
                    <a:pt x="111" y="9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4" y="1"/>
                    <a:pt x="103" y="0"/>
                    <a:pt x="100" y="0"/>
                  </a:cubicBezTo>
                  <a:cubicBezTo>
                    <a:pt x="99" y="1"/>
                    <a:pt x="99" y="3"/>
                    <a:pt x="98" y="3"/>
                  </a:cubicBezTo>
                  <a:cubicBezTo>
                    <a:pt x="95" y="12"/>
                    <a:pt x="76" y="20"/>
                    <a:pt x="58" y="20"/>
                  </a:cubicBezTo>
                  <a:cubicBezTo>
                    <a:pt x="40" y="20"/>
                    <a:pt x="23" y="13"/>
                    <a:pt x="19" y="4"/>
                  </a:cubicBezTo>
                  <a:cubicBezTo>
                    <a:pt x="19" y="3"/>
                    <a:pt x="18" y="3"/>
                    <a:pt x="18" y="2"/>
                  </a:cubicBezTo>
                  <a:cubicBezTo>
                    <a:pt x="17" y="1"/>
                    <a:pt x="15" y="1"/>
                    <a:pt x="14" y="2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6" y="9"/>
                    <a:pt x="6" y="9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2" y="9"/>
                    <a:pt x="0" y="12"/>
                    <a:pt x="0" y="15"/>
                  </a:cubicBezTo>
                  <a:cubicBezTo>
                    <a:pt x="0" y="18"/>
                    <a:pt x="2" y="20"/>
                    <a:pt x="5" y="20"/>
                  </a:cubicBezTo>
                  <a:cubicBezTo>
                    <a:pt x="8" y="20"/>
                    <a:pt x="11" y="18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4"/>
                    <a:pt x="11" y="14"/>
                    <a:pt x="11" y="13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10"/>
                    <a:pt x="16" y="10"/>
                  </a:cubicBezTo>
                  <a:cubicBezTo>
                    <a:pt x="24" y="19"/>
                    <a:pt x="38" y="25"/>
                    <a:pt x="54" y="26"/>
                  </a:cubicBezTo>
                  <a:cubicBezTo>
                    <a:pt x="55" y="26"/>
                    <a:pt x="56" y="26"/>
                    <a:pt x="56" y="27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5"/>
                    <a:pt x="55" y="35"/>
                    <a:pt x="55" y="35"/>
                  </a:cubicBezTo>
                  <a:cubicBezTo>
                    <a:pt x="54" y="36"/>
                    <a:pt x="53" y="38"/>
                    <a:pt x="53" y="39"/>
                  </a:cubicBezTo>
                  <a:cubicBezTo>
                    <a:pt x="53" y="42"/>
                    <a:pt x="56" y="45"/>
                    <a:pt x="59" y="45"/>
                  </a:cubicBezTo>
                  <a:cubicBezTo>
                    <a:pt x="62" y="45"/>
                    <a:pt x="64" y="42"/>
                    <a:pt x="64" y="39"/>
                  </a:cubicBezTo>
                  <a:cubicBezTo>
                    <a:pt x="64" y="38"/>
                    <a:pt x="63" y="36"/>
                    <a:pt x="62" y="35"/>
                  </a:cubicBezTo>
                  <a:cubicBezTo>
                    <a:pt x="62" y="35"/>
                    <a:pt x="62" y="35"/>
                    <a:pt x="62" y="34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2" y="26"/>
                    <a:pt x="63" y="26"/>
                    <a:pt x="63" y="26"/>
                  </a:cubicBezTo>
                  <a:cubicBezTo>
                    <a:pt x="80" y="24"/>
                    <a:pt x="94" y="18"/>
                    <a:pt x="101" y="9"/>
                  </a:cubicBezTo>
                  <a:cubicBezTo>
                    <a:pt x="102" y="9"/>
                    <a:pt x="102" y="8"/>
                    <a:pt x="103" y="9"/>
                  </a:cubicBezTo>
                  <a:cubicBezTo>
                    <a:pt x="107" y="13"/>
                    <a:pt x="107" y="13"/>
                    <a:pt x="107" y="13"/>
                  </a:cubicBezTo>
                  <a:cubicBezTo>
                    <a:pt x="108" y="14"/>
                    <a:pt x="108" y="14"/>
                    <a:pt x="108" y="15"/>
                  </a:cubicBezTo>
                  <a:cubicBezTo>
                    <a:pt x="108" y="15"/>
                    <a:pt x="108" y="15"/>
                    <a:pt x="108" y="15"/>
                  </a:cubicBezTo>
                  <a:cubicBezTo>
                    <a:pt x="108" y="18"/>
                    <a:pt x="110" y="20"/>
                    <a:pt x="113" y="20"/>
                  </a:cubicBezTo>
                  <a:cubicBezTo>
                    <a:pt x="116" y="20"/>
                    <a:pt x="119" y="18"/>
                    <a:pt x="119" y="15"/>
                  </a:cubicBezTo>
                  <a:cubicBezTo>
                    <a:pt x="119" y="12"/>
                    <a:pt x="116" y="9"/>
                    <a:pt x="113" y="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937949" y="3276048"/>
            <a:ext cx="570187" cy="832076"/>
            <a:chOff x="5945188" y="2876549"/>
            <a:chExt cx="273050" cy="398463"/>
          </a:xfrm>
          <a:solidFill>
            <a:schemeClr val="bg1"/>
          </a:solidFill>
        </p:grpSpPr>
        <p:sp>
          <p:nvSpPr>
            <p:cNvPr id="37" name="Freeform 318"/>
            <p:cNvSpPr>
              <a:spLocks noEditPoints="1"/>
            </p:cNvSpPr>
            <p:nvPr/>
          </p:nvSpPr>
          <p:spPr bwMode="auto">
            <a:xfrm>
              <a:off x="6016625" y="2936874"/>
              <a:ext cx="130175" cy="161925"/>
            </a:xfrm>
            <a:custGeom>
              <a:avLst/>
              <a:gdLst/>
              <a:ahLst/>
              <a:cxnLst>
                <a:cxn ang="0">
                  <a:pos x="29" y="8"/>
                </a:cxn>
                <a:cxn ang="0">
                  <a:pos x="50" y="27"/>
                </a:cxn>
                <a:cxn ang="0">
                  <a:pos x="43" y="42"/>
                </a:cxn>
                <a:cxn ang="0">
                  <a:pos x="36" y="56"/>
                </a:cxn>
                <a:cxn ang="0">
                  <a:pos x="35" y="57"/>
                </a:cxn>
                <a:cxn ang="0">
                  <a:pos x="29" y="58"/>
                </a:cxn>
                <a:cxn ang="0">
                  <a:pos x="22" y="57"/>
                </a:cxn>
                <a:cxn ang="0">
                  <a:pos x="21" y="56"/>
                </a:cxn>
                <a:cxn ang="0">
                  <a:pos x="14" y="42"/>
                </a:cxn>
                <a:cxn ang="0">
                  <a:pos x="7" y="27"/>
                </a:cxn>
                <a:cxn ang="0">
                  <a:pos x="29" y="8"/>
                </a:cxn>
                <a:cxn ang="0">
                  <a:pos x="49" y="8"/>
                </a:cxn>
                <a:cxn ang="0">
                  <a:pos x="29" y="0"/>
                </a:cxn>
                <a:cxn ang="0">
                  <a:pos x="9" y="8"/>
                </a:cxn>
                <a:cxn ang="0">
                  <a:pos x="0" y="27"/>
                </a:cxn>
                <a:cxn ang="0">
                  <a:pos x="9" y="48"/>
                </a:cxn>
                <a:cxn ang="0">
                  <a:pos x="10" y="48"/>
                </a:cxn>
                <a:cxn ang="0">
                  <a:pos x="14" y="55"/>
                </a:cxn>
                <a:cxn ang="0">
                  <a:pos x="13" y="58"/>
                </a:cxn>
                <a:cxn ang="0">
                  <a:pos x="19" y="65"/>
                </a:cxn>
                <a:cxn ang="0">
                  <a:pos x="19" y="66"/>
                </a:cxn>
                <a:cxn ang="0">
                  <a:pos x="29" y="70"/>
                </a:cxn>
                <a:cxn ang="0">
                  <a:pos x="38" y="66"/>
                </a:cxn>
                <a:cxn ang="0">
                  <a:pos x="39" y="65"/>
                </a:cxn>
                <a:cxn ang="0">
                  <a:pos x="45" y="58"/>
                </a:cxn>
                <a:cxn ang="0">
                  <a:pos x="43" y="55"/>
                </a:cxn>
                <a:cxn ang="0">
                  <a:pos x="48" y="48"/>
                </a:cxn>
                <a:cxn ang="0">
                  <a:pos x="48" y="48"/>
                </a:cxn>
                <a:cxn ang="0">
                  <a:pos x="57" y="27"/>
                </a:cxn>
                <a:cxn ang="0">
                  <a:pos x="49" y="8"/>
                </a:cxn>
              </a:cxnLst>
              <a:rect l="0" t="0" r="r" b="b"/>
              <a:pathLst>
                <a:path w="57" h="70">
                  <a:moveTo>
                    <a:pt x="29" y="8"/>
                  </a:moveTo>
                  <a:cubicBezTo>
                    <a:pt x="41" y="8"/>
                    <a:pt x="50" y="16"/>
                    <a:pt x="50" y="27"/>
                  </a:cubicBezTo>
                  <a:cubicBezTo>
                    <a:pt x="50" y="36"/>
                    <a:pt x="47" y="39"/>
                    <a:pt x="43" y="42"/>
                  </a:cubicBezTo>
                  <a:cubicBezTo>
                    <a:pt x="40" y="46"/>
                    <a:pt x="36" y="50"/>
                    <a:pt x="36" y="56"/>
                  </a:cubicBezTo>
                  <a:cubicBezTo>
                    <a:pt x="36" y="56"/>
                    <a:pt x="36" y="57"/>
                    <a:pt x="35" y="57"/>
                  </a:cubicBezTo>
                  <a:cubicBezTo>
                    <a:pt x="35" y="57"/>
                    <a:pt x="33" y="58"/>
                    <a:pt x="29" y="58"/>
                  </a:cubicBezTo>
                  <a:cubicBezTo>
                    <a:pt x="24" y="58"/>
                    <a:pt x="23" y="57"/>
                    <a:pt x="22" y="57"/>
                  </a:cubicBezTo>
                  <a:cubicBezTo>
                    <a:pt x="21" y="57"/>
                    <a:pt x="21" y="56"/>
                    <a:pt x="21" y="56"/>
                  </a:cubicBezTo>
                  <a:cubicBezTo>
                    <a:pt x="21" y="49"/>
                    <a:pt x="17" y="45"/>
                    <a:pt x="14" y="42"/>
                  </a:cubicBezTo>
                  <a:cubicBezTo>
                    <a:pt x="11" y="39"/>
                    <a:pt x="7" y="36"/>
                    <a:pt x="7" y="27"/>
                  </a:cubicBezTo>
                  <a:cubicBezTo>
                    <a:pt x="7" y="16"/>
                    <a:pt x="16" y="8"/>
                    <a:pt x="29" y="8"/>
                  </a:cubicBezTo>
                  <a:moveTo>
                    <a:pt x="49" y="8"/>
                  </a:moveTo>
                  <a:cubicBezTo>
                    <a:pt x="43" y="3"/>
                    <a:pt x="36" y="0"/>
                    <a:pt x="29" y="0"/>
                  </a:cubicBezTo>
                  <a:cubicBezTo>
                    <a:pt x="21" y="0"/>
                    <a:pt x="14" y="3"/>
                    <a:pt x="9" y="8"/>
                  </a:cubicBezTo>
                  <a:cubicBezTo>
                    <a:pt x="3" y="13"/>
                    <a:pt x="0" y="20"/>
                    <a:pt x="0" y="27"/>
                  </a:cubicBezTo>
                  <a:cubicBezTo>
                    <a:pt x="0" y="39"/>
                    <a:pt x="5" y="44"/>
                    <a:pt x="9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2" y="50"/>
                    <a:pt x="15" y="52"/>
                    <a:pt x="14" y="55"/>
                  </a:cubicBezTo>
                  <a:cubicBezTo>
                    <a:pt x="14" y="56"/>
                    <a:pt x="13" y="57"/>
                    <a:pt x="13" y="58"/>
                  </a:cubicBezTo>
                  <a:cubicBezTo>
                    <a:pt x="13" y="61"/>
                    <a:pt x="13" y="64"/>
                    <a:pt x="19" y="65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21" y="68"/>
                    <a:pt x="23" y="70"/>
                    <a:pt x="29" y="70"/>
                  </a:cubicBezTo>
                  <a:cubicBezTo>
                    <a:pt x="34" y="70"/>
                    <a:pt x="37" y="68"/>
                    <a:pt x="38" y="66"/>
                  </a:cubicBezTo>
                  <a:cubicBezTo>
                    <a:pt x="38" y="66"/>
                    <a:pt x="38" y="66"/>
                    <a:pt x="39" y="65"/>
                  </a:cubicBezTo>
                  <a:cubicBezTo>
                    <a:pt x="44" y="64"/>
                    <a:pt x="45" y="60"/>
                    <a:pt x="45" y="58"/>
                  </a:cubicBezTo>
                  <a:cubicBezTo>
                    <a:pt x="45" y="57"/>
                    <a:pt x="44" y="56"/>
                    <a:pt x="43" y="55"/>
                  </a:cubicBezTo>
                  <a:cubicBezTo>
                    <a:pt x="42" y="52"/>
                    <a:pt x="45" y="50"/>
                    <a:pt x="48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52" y="44"/>
                    <a:pt x="57" y="39"/>
                    <a:pt x="57" y="27"/>
                  </a:cubicBezTo>
                  <a:cubicBezTo>
                    <a:pt x="57" y="20"/>
                    <a:pt x="54" y="13"/>
                    <a:pt x="49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8" name="Freeform 319"/>
            <p:cNvSpPr>
              <a:spLocks noEditPoints="1"/>
            </p:cNvSpPr>
            <p:nvPr/>
          </p:nvSpPr>
          <p:spPr bwMode="auto">
            <a:xfrm>
              <a:off x="5945188" y="3119437"/>
              <a:ext cx="273050" cy="155575"/>
            </a:xfrm>
            <a:custGeom>
              <a:avLst/>
              <a:gdLst/>
              <a:ahLst/>
              <a:cxnLst>
                <a:cxn ang="0">
                  <a:pos x="72" y="49"/>
                </a:cxn>
                <a:cxn ang="0">
                  <a:pos x="62" y="59"/>
                </a:cxn>
                <a:cxn ang="0">
                  <a:pos x="58" y="59"/>
                </a:cxn>
                <a:cxn ang="0">
                  <a:pos x="48" y="49"/>
                </a:cxn>
                <a:cxn ang="0">
                  <a:pos x="46" y="45"/>
                </a:cxn>
                <a:cxn ang="0">
                  <a:pos x="52" y="20"/>
                </a:cxn>
                <a:cxn ang="0">
                  <a:pos x="52" y="18"/>
                </a:cxn>
                <a:cxn ang="0">
                  <a:pos x="52" y="12"/>
                </a:cxn>
                <a:cxn ang="0">
                  <a:pos x="54" y="10"/>
                </a:cxn>
                <a:cxn ang="0">
                  <a:pos x="66" y="10"/>
                </a:cxn>
                <a:cxn ang="0">
                  <a:pos x="68" y="12"/>
                </a:cxn>
                <a:cxn ang="0">
                  <a:pos x="67" y="18"/>
                </a:cxn>
                <a:cxn ang="0">
                  <a:pos x="68" y="20"/>
                </a:cxn>
                <a:cxn ang="0">
                  <a:pos x="73" y="45"/>
                </a:cxn>
                <a:cxn ang="0">
                  <a:pos x="72" y="49"/>
                </a:cxn>
                <a:cxn ang="0">
                  <a:pos x="119" y="65"/>
                </a:cxn>
                <a:cxn ang="0">
                  <a:pos x="98" y="11"/>
                </a:cxn>
                <a:cxn ang="0">
                  <a:pos x="85" y="0"/>
                </a:cxn>
                <a:cxn ang="0">
                  <a:pos x="36" y="0"/>
                </a:cxn>
                <a:cxn ang="0">
                  <a:pos x="34" y="0"/>
                </a:cxn>
                <a:cxn ang="0">
                  <a:pos x="21" y="11"/>
                </a:cxn>
                <a:cxn ang="0">
                  <a:pos x="1" y="65"/>
                </a:cxn>
                <a:cxn ang="0">
                  <a:pos x="4" y="68"/>
                </a:cxn>
                <a:cxn ang="0">
                  <a:pos x="19" y="68"/>
                </a:cxn>
                <a:cxn ang="0">
                  <a:pos x="22" y="65"/>
                </a:cxn>
                <a:cxn ang="0">
                  <a:pos x="32" y="39"/>
                </a:cxn>
                <a:cxn ang="0">
                  <a:pos x="33" y="40"/>
                </a:cxn>
                <a:cxn ang="0">
                  <a:pos x="33" y="64"/>
                </a:cxn>
                <a:cxn ang="0">
                  <a:pos x="36" y="68"/>
                </a:cxn>
                <a:cxn ang="0">
                  <a:pos x="86" y="68"/>
                </a:cxn>
                <a:cxn ang="0">
                  <a:pos x="89" y="63"/>
                </a:cxn>
                <a:cxn ang="0">
                  <a:pos x="89" y="39"/>
                </a:cxn>
                <a:cxn ang="0">
                  <a:pos x="90" y="39"/>
                </a:cxn>
                <a:cxn ang="0">
                  <a:pos x="99" y="65"/>
                </a:cxn>
                <a:cxn ang="0">
                  <a:pos x="103" y="68"/>
                </a:cxn>
                <a:cxn ang="0">
                  <a:pos x="116" y="68"/>
                </a:cxn>
                <a:cxn ang="0">
                  <a:pos x="119" y="65"/>
                </a:cxn>
              </a:cxnLst>
              <a:rect l="0" t="0" r="r" b="b"/>
              <a:pathLst>
                <a:path w="119" h="68">
                  <a:moveTo>
                    <a:pt x="72" y="49"/>
                  </a:moveTo>
                  <a:cubicBezTo>
                    <a:pt x="62" y="59"/>
                    <a:pt x="62" y="59"/>
                    <a:pt x="62" y="59"/>
                  </a:cubicBezTo>
                  <a:cubicBezTo>
                    <a:pt x="61" y="60"/>
                    <a:pt x="59" y="60"/>
                    <a:pt x="58" y="59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7" y="48"/>
                    <a:pt x="46" y="47"/>
                    <a:pt x="46" y="45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2" y="19"/>
                    <a:pt x="52" y="18"/>
                    <a:pt x="52" y="18"/>
                  </a:cubicBezTo>
                  <a:cubicBezTo>
                    <a:pt x="52" y="16"/>
                    <a:pt x="52" y="12"/>
                    <a:pt x="52" y="12"/>
                  </a:cubicBezTo>
                  <a:cubicBezTo>
                    <a:pt x="52" y="11"/>
                    <a:pt x="53" y="10"/>
                    <a:pt x="54" y="10"/>
                  </a:cubicBezTo>
                  <a:cubicBezTo>
                    <a:pt x="66" y="10"/>
                    <a:pt x="66" y="10"/>
                    <a:pt x="66" y="10"/>
                  </a:cubicBezTo>
                  <a:cubicBezTo>
                    <a:pt x="67" y="10"/>
                    <a:pt x="68" y="11"/>
                    <a:pt x="68" y="12"/>
                  </a:cubicBezTo>
                  <a:cubicBezTo>
                    <a:pt x="68" y="12"/>
                    <a:pt x="68" y="16"/>
                    <a:pt x="67" y="18"/>
                  </a:cubicBezTo>
                  <a:cubicBezTo>
                    <a:pt x="67" y="18"/>
                    <a:pt x="68" y="19"/>
                    <a:pt x="68" y="20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73" y="47"/>
                    <a:pt x="73" y="48"/>
                    <a:pt x="72" y="49"/>
                  </a:cubicBezTo>
                  <a:moveTo>
                    <a:pt x="119" y="65"/>
                  </a:moveTo>
                  <a:cubicBezTo>
                    <a:pt x="98" y="11"/>
                    <a:pt x="98" y="11"/>
                    <a:pt x="98" y="11"/>
                  </a:cubicBezTo>
                  <a:cubicBezTo>
                    <a:pt x="98" y="9"/>
                    <a:pt x="93" y="0"/>
                    <a:pt x="85" y="0"/>
                  </a:cubicBezTo>
                  <a:cubicBezTo>
                    <a:pt x="83" y="0"/>
                    <a:pt x="38" y="0"/>
                    <a:pt x="36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5" y="0"/>
                    <a:pt x="22" y="9"/>
                    <a:pt x="21" y="11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0" y="66"/>
                    <a:pt x="1" y="68"/>
                    <a:pt x="4" y="6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21" y="68"/>
                    <a:pt x="22" y="65"/>
                    <a:pt x="22" y="65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39"/>
                    <a:pt x="33" y="36"/>
                    <a:pt x="33" y="40"/>
                  </a:cubicBezTo>
                  <a:cubicBezTo>
                    <a:pt x="33" y="45"/>
                    <a:pt x="33" y="58"/>
                    <a:pt x="33" y="64"/>
                  </a:cubicBezTo>
                  <a:cubicBezTo>
                    <a:pt x="33" y="66"/>
                    <a:pt x="34" y="68"/>
                    <a:pt x="36" y="68"/>
                  </a:cubicBezTo>
                  <a:cubicBezTo>
                    <a:pt x="86" y="68"/>
                    <a:pt x="86" y="68"/>
                    <a:pt x="86" y="68"/>
                  </a:cubicBezTo>
                  <a:cubicBezTo>
                    <a:pt x="90" y="68"/>
                    <a:pt x="89" y="66"/>
                    <a:pt x="89" y="63"/>
                  </a:cubicBezTo>
                  <a:cubicBezTo>
                    <a:pt x="89" y="56"/>
                    <a:pt x="89" y="44"/>
                    <a:pt x="89" y="39"/>
                  </a:cubicBezTo>
                  <a:cubicBezTo>
                    <a:pt x="89" y="37"/>
                    <a:pt x="90" y="39"/>
                    <a:pt x="90" y="39"/>
                  </a:cubicBezTo>
                  <a:cubicBezTo>
                    <a:pt x="99" y="65"/>
                    <a:pt x="99" y="65"/>
                    <a:pt x="99" y="65"/>
                  </a:cubicBezTo>
                  <a:cubicBezTo>
                    <a:pt x="99" y="65"/>
                    <a:pt x="100" y="68"/>
                    <a:pt x="103" y="68"/>
                  </a:cubicBezTo>
                  <a:cubicBezTo>
                    <a:pt x="116" y="68"/>
                    <a:pt x="116" y="68"/>
                    <a:pt x="116" y="68"/>
                  </a:cubicBezTo>
                  <a:cubicBezTo>
                    <a:pt x="119" y="68"/>
                    <a:pt x="119" y="66"/>
                    <a:pt x="119" y="6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9" name="Freeform 320"/>
            <p:cNvSpPr>
              <a:spLocks/>
            </p:cNvSpPr>
            <p:nvPr/>
          </p:nvSpPr>
          <p:spPr bwMode="auto">
            <a:xfrm>
              <a:off x="6073775" y="2974974"/>
              <a:ext cx="17462" cy="52388"/>
            </a:xfrm>
            <a:custGeom>
              <a:avLst/>
              <a:gdLst/>
              <a:ahLst/>
              <a:cxnLst>
                <a:cxn ang="0">
                  <a:pos x="6" y="21"/>
                </a:cxn>
                <a:cxn ang="0">
                  <a:pos x="4" y="23"/>
                </a:cxn>
                <a:cxn ang="0">
                  <a:pos x="1" y="21"/>
                </a:cxn>
                <a:cxn ang="0">
                  <a:pos x="0" y="3"/>
                </a:cxn>
                <a:cxn ang="0">
                  <a:pos x="4" y="0"/>
                </a:cxn>
                <a:cxn ang="0">
                  <a:pos x="8" y="3"/>
                </a:cxn>
                <a:cxn ang="0">
                  <a:pos x="6" y="21"/>
                </a:cxn>
              </a:cxnLst>
              <a:rect l="0" t="0" r="r" b="b"/>
              <a:pathLst>
                <a:path w="8" h="23">
                  <a:moveTo>
                    <a:pt x="6" y="21"/>
                  </a:moveTo>
                  <a:cubicBezTo>
                    <a:pt x="6" y="22"/>
                    <a:pt x="5" y="23"/>
                    <a:pt x="4" y="23"/>
                  </a:cubicBezTo>
                  <a:cubicBezTo>
                    <a:pt x="2" y="23"/>
                    <a:pt x="1" y="22"/>
                    <a:pt x="1" y="2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4" y="0"/>
                  </a:cubicBezTo>
                  <a:cubicBezTo>
                    <a:pt x="6" y="0"/>
                    <a:pt x="8" y="1"/>
                    <a:pt x="8" y="3"/>
                  </a:cubicBezTo>
                  <a:lnTo>
                    <a:pt x="6" y="2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0" name="Oval 321"/>
            <p:cNvSpPr>
              <a:spLocks noChangeArrowheads="1"/>
            </p:cNvSpPr>
            <p:nvPr/>
          </p:nvSpPr>
          <p:spPr bwMode="auto">
            <a:xfrm>
              <a:off x="6075363" y="3036887"/>
              <a:ext cx="14287" cy="1587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1" name="Freeform 322"/>
            <p:cNvSpPr>
              <a:spLocks/>
            </p:cNvSpPr>
            <p:nvPr/>
          </p:nvSpPr>
          <p:spPr bwMode="auto">
            <a:xfrm>
              <a:off x="6073775" y="2876549"/>
              <a:ext cx="17462" cy="41275"/>
            </a:xfrm>
            <a:custGeom>
              <a:avLst/>
              <a:gdLst/>
              <a:ahLst/>
              <a:cxnLst>
                <a:cxn ang="0">
                  <a:pos x="4" y="18"/>
                </a:cxn>
                <a:cxn ang="0">
                  <a:pos x="0" y="14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8" y="4"/>
                </a:cxn>
                <a:cxn ang="0">
                  <a:pos x="8" y="14"/>
                </a:cxn>
                <a:cxn ang="0">
                  <a:pos x="4" y="18"/>
                </a:cxn>
              </a:cxnLst>
              <a:rect l="0" t="0" r="r" b="b"/>
              <a:pathLst>
                <a:path w="8" h="18">
                  <a:moveTo>
                    <a:pt x="4" y="18"/>
                  </a:moveTo>
                  <a:cubicBezTo>
                    <a:pt x="1" y="18"/>
                    <a:pt x="0" y="17"/>
                    <a:pt x="0" y="1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7"/>
                    <a:pt x="6" y="18"/>
                    <a:pt x="4" y="1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2" name="Freeform 323"/>
            <p:cNvSpPr>
              <a:spLocks/>
            </p:cNvSpPr>
            <p:nvPr/>
          </p:nvSpPr>
          <p:spPr bwMode="auto">
            <a:xfrm>
              <a:off x="6146800" y="2917824"/>
              <a:ext cx="41275" cy="31750"/>
            </a:xfrm>
            <a:custGeom>
              <a:avLst/>
              <a:gdLst/>
              <a:ahLst/>
              <a:cxnLst>
                <a:cxn ang="0">
                  <a:pos x="4" y="14"/>
                </a:cxn>
                <a:cxn ang="0">
                  <a:pos x="1" y="12"/>
                </a:cxn>
                <a:cxn ang="0">
                  <a:pos x="2" y="6"/>
                </a:cxn>
                <a:cxn ang="0">
                  <a:pos x="11" y="1"/>
                </a:cxn>
                <a:cxn ang="0">
                  <a:pos x="17" y="2"/>
                </a:cxn>
                <a:cxn ang="0">
                  <a:pos x="15" y="8"/>
                </a:cxn>
                <a:cxn ang="0">
                  <a:pos x="6" y="13"/>
                </a:cxn>
                <a:cxn ang="0">
                  <a:pos x="4" y="14"/>
                </a:cxn>
              </a:cxnLst>
              <a:rect l="0" t="0" r="r" b="b"/>
              <a:pathLst>
                <a:path w="18" h="14">
                  <a:moveTo>
                    <a:pt x="4" y="14"/>
                  </a:moveTo>
                  <a:cubicBezTo>
                    <a:pt x="3" y="14"/>
                    <a:pt x="2" y="13"/>
                    <a:pt x="1" y="12"/>
                  </a:cubicBezTo>
                  <a:cubicBezTo>
                    <a:pt x="0" y="10"/>
                    <a:pt x="0" y="8"/>
                    <a:pt x="2" y="6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3" y="0"/>
                    <a:pt x="16" y="0"/>
                    <a:pt x="17" y="2"/>
                  </a:cubicBezTo>
                  <a:cubicBezTo>
                    <a:pt x="18" y="4"/>
                    <a:pt x="17" y="7"/>
                    <a:pt x="15" y="8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5" y="14"/>
                    <a:pt x="4" y="1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3" name="Freeform 324"/>
            <p:cNvSpPr>
              <a:spLocks/>
            </p:cNvSpPr>
            <p:nvPr/>
          </p:nvSpPr>
          <p:spPr bwMode="auto">
            <a:xfrm>
              <a:off x="5975350" y="2917824"/>
              <a:ext cx="42862" cy="31750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2" y="13"/>
                </a:cxn>
                <a:cxn ang="0">
                  <a:pos x="3" y="8"/>
                </a:cxn>
                <a:cxn ang="0">
                  <a:pos x="1" y="2"/>
                </a:cxn>
                <a:cxn ang="0">
                  <a:pos x="7" y="1"/>
                </a:cxn>
                <a:cxn ang="0">
                  <a:pos x="16" y="6"/>
                </a:cxn>
                <a:cxn ang="0">
                  <a:pos x="17" y="12"/>
                </a:cxn>
                <a:cxn ang="0">
                  <a:pos x="14" y="14"/>
                </a:cxn>
              </a:cxnLst>
              <a:rect l="0" t="0" r="r" b="b"/>
              <a:pathLst>
                <a:path w="19" h="14">
                  <a:moveTo>
                    <a:pt x="14" y="14"/>
                  </a:moveTo>
                  <a:cubicBezTo>
                    <a:pt x="13" y="14"/>
                    <a:pt x="12" y="14"/>
                    <a:pt x="12" y="13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7"/>
                    <a:pt x="0" y="4"/>
                    <a:pt x="1" y="2"/>
                  </a:cubicBezTo>
                  <a:cubicBezTo>
                    <a:pt x="3" y="0"/>
                    <a:pt x="5" y="0"/>
                    <a:pt x="7" y="1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8" y="8"/>
                    <a:pt x="19" y="10"/>
                    <a:pt x="17" y="12"/>
                  </a:cubicBezTo>
                  <a:cubicBezTo>
                    <a:pt x="17" y="13"/>
                    <a:pt x="15" y="14"/>
                    <a:pt x="14" y="1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8149715" y="4414560"/>
            <a:ext cx="646278" cy="631073"/>
            <a:chOff x="1501776" y="1187450"/>
            <a:chExt cx="269875" cy="263526"/>
          </a:xfrm>
          <a:solidFill>
            <a:schemeClr val="bg1"/>
          </a:solidFill>
        </p:grpSpPr>
        <p:grpSp>
          <p:nvGrpSpPr>
            <p:cNvPr id="45" name="Group 392"/>
            <p:cNvGrpSpPr/>
            <p:nvPr/>
          </p:nvGrpSpPr>
          <p:grpSpPr>
            <a:xfrm>
              <a:off x="1522413" y="1243013"/>
              <a:ext cx="233363" cy="207963"/>
              <a:chOff x="1522413" y="1416049"/>
              <a:chExt cx="233363" cy="207963"/>
            </a:xfrm>
            <a:grpFill/>
          </p:grpSpPr>
          <p:sp>
            <p:nvSpPr>
              <p:cNvPr id="47" name="Oval 85"/>
              <p:cNvSpPr>
                <a:spLocks noChangeArrowheads="1"/>
              </p:cNvSpPr>
              <p:nvPr/>
            </p:nvSpPr>
            <p:spPr bwMode="auto">
              <a:xfrm>
                <a:off x="1625601" y="1539874"/>
                <a:ext cx="22225" cy="222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8" name="Oval 86"/>
              <p:cNvSpPr>
                <a:spLocks noChangeArrowheads="1"/>
              </p:cNvSpPr>
              <p:nvPr/>
            </p:nvSpPr>
            <p:spPr bwMode="auto">
              <a:xfrm>
                <a:off x="1620838" y="1416049"/>
                <a:ext cx="92075" cy="904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9" name="Freeform 87"/>
              <p:cNvSpPr>
                <a:spLocks/>
              </p:cNvSpPr>
              <p:nvPr/>
            </p:nvSpPr>
            <p:spPr bwMode="auto">
              <a:xfrm>
                <a:off x="1577976" y="1522411"/>
                <a:ext cx="177800" cy="101600"/>
              </a:xfrm>
              <a:custGeom>
                <a:avLst/>
                <a:gdLst/>
                <a:ahLst/>
                <a:cxnLst>
                  <a:cxn ang="0">
                    <a:pos x="77" y="42"/>
                  </a:cxn>
                  <a:cxn ang="0">
                    <a:pos x="64" y="7"/>
                  </a:cxn>
                  <a:cxn ang="0">
                    <a:pos x="55" y="0"/>
                  </a:cxn>
                  <a:cxn ang="0">
                    <a:pos x="23" y="0"/>
                  </a:cxn>
                  <a:cxn ang="0">
                    <a:pos x="22" y="0"/>
                  </a:cxn>
                  <a:cxn ang="0">
                    <a:pos x="14" y="7"/>
                  </a:cxn>
                  <a:cxn ang="0">
                    <a:pos x="0" y="42"/>
                  </a:cxn>
                  <a:cxn ang="0">
                    <a:pos x="2" y="44"/>
                  </a:cxn>
                  <a:cxn ang="0">
                    <a:pos x="12" y="44"/>
                  </a:cxn>
                  <a:cxn ang="0">
                    <a:pos x="14" y="42"/>
                  </a:cxn>
                  <a:cxn ang="0">
                    <a:pos x="21" y="25"/>
                  </a:cxn>
                  <a:cxn ang="0">
                    <a:pos x="22" y="25"/>
                  </a:cxn>
                  <a:cxn ang="0">
                    <a:pos x="22" y="42"/>
                  </a:cxn>
                  <a:cxn ang="0">
                    <a:pos x="23" y="44"/>
                  </a:cxn>
                  <a:cxn ang="0">
                    <a:pos x="56" y="44"/>
                  </a:cxn>
                  <a:cxn ang="0">
                    <a:pos x="58" y="41"/>
                  </a:cxn>
                  <a:cxn ang="0">
                    <a:pos x="58" y="25"/>
                  </a:cxn>
                  <a:cxn ang="0">
                    <a:pos x="59" y="25"/>
                  </a:cxn>
                  <a:cxn ang="0">
                    <a:pos x="65" y="42"/>
                  </a:cxn>
                  <a:cxn ang="0">
                    <a:pos x="67" y="44"/>
                  </a:cxn>
                  <a:cxn ang="0">
                    <a:pos x="76" y="44"/>
                  </a:cxn>
                  <a:cxn ang="0">
                    <a:pos x="77" y="42"/>
                  </a:cxn>
                </a:cxnLst>
                <a:rect l="0" t="0" r="r" b="b"/>
                <a:pathLst>
                  <a:path w="78" h="44">
                    <a:moveTo>
                      <a:pt x="77" y="42"/>
                    </a:moveTo>
                    <a:cubicBezTo>
                      <a:pt x="64" y="7"/>
                      <a:pt x="64" y="7"/>
                      <a:pt x="64" y="7"/>
                    </a:cubicBezTo>
                    <a:cubicBezTo>
                      <a:pt x="64" y="6"/>
                      <a:pt x="61" y="0"/>
                      <a:pt x="55" y="0"/>
                    </a:cubicBezTo>
                    <a:cubicBezTo>
                      <a:pt x="54" y="0"/>
                      <a:pt x="24" y="0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6" y="0"/>
                      <a:pt x="14" y="6"/>
                      <a:pt x="14" y="7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43"/>
                      <a:pt x="0" y="44"/>
                      <a:pt x="2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4" y="44"/>
                      <a:pt x="14" y="42"/>
                      <a:pt x="14" y="42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21" y="25"/>
                      <a:pt x="22" y="23"/>
                      <a:pt x="22" y="25"/>
                    </a:cubicBezTo>
                    <a:cubicBezTo>
                      <a:pt x="22" y="29"/>
                      <a:pt x="22" y="37"/>
                      <a:pt x="22" y="42"/>
                    </a:cubicBezTo>
                    <a:cubicBezTo>
                      <a:pt x="22" y="43"/>
                      <a:pt x="22" y="44"/>
                      <a:pt x="23" y="44"/>
                    </a:cubicBezTo>
                    <a:cubicBezTo>
                      <a:pt x="56" y="44"/>
                      <a:pt x="56" y="44"/>
                      <a:pt x="56" y="44"/>
                    </a:cubicBezTo>
                    <a:cubicBezTo>
                      <a:pt x="58" y="44"/>
                      <a:pt x="58" y="43"/>
                      <a:pt x="58" y="41"/>
                    </a:cubicBezTo>
                    <a:cubicBezTo>
                      <a:pt x="58" y="37"/>
                      <a:pt x="58" y="28"/>
                      <a:pt x="58" y="25"/>
                    </a:cubicBezTo>
                    <a:cubicBezTo>
                      <a:pt x="58" y="24"/>
                      <a:pt x="59" y="25"/>
                      <a:pt x="59" y="25"/>
                    </a:cubicBezTo>
                    <a:cubicBezTo>
                      <a:pt x="65" y="42"/>
                      <a:pt x="65" y="42"/>
                      <a:pt x="65" y="42"/>
                    </a:cubicBezTo>
                    <a:cubicBezTo>
                      <a:pt x="65" y="42"/>
                      <a:pt x="65" y="44"/>
                      <a:pt x="67" y="44"/>
                    </a:cubicBezTo>
                    <a:cubicBezTo>
                      <a:pt x="76" y="44"/>
                      <a:pt x="76" y="44"/>
                      <a:pt x="76" y="44"/>
                    </a:cubicBezTo>
                    <a:cubicBezTo>
                      <a:pt x="77" y="44"/>
                      <a:pt x="78" y="43"/>
                      <a:pt x="77" y="42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0" name="Freeform 88"/>
              <p:cNvSpPr>
                <a:spLocks/>
              </p:cNvSpPr>
              <p:nvPr/>
            </p:nvSpPr>
            <p:spPr bwMode="auto">
              <a:xfrm>
                <a:off x="1522413" y="1587499"/>
                <a:ext cx="47625" cy="36513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13"/>
                  </a:cxn>
                  <a:cxn ang="0">
                    <a:pos x="2" y="16"/>
                  </a:cxn>
                  <a:cxn ang="0">
                    <a:pos x="13" y="16"/>
                  </a:cxn>
                  <a:cxn ang="0">
                    <a:pos x="16" y="13"/>
                  </a:cxn>
                  <a:cxn ang="0">
                    <a:pos x="20" y="2"/>
                  </a:cxn>
                  <a:cxn ang="0">
                    <a:pos x="18" y="0"/>
                  </a:cxn>
                </a:cxnLst>
                <a:rect l="0" t="0" r="r" b="b"/>
                <a:pathLst>
                  <a:path w="21" h="16">
                    <a:moveTo>
                      <a:pt x="18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5"/>
                      <a:pt x="1" y="16"/>
                      <a:pt x="2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5" y="16"/>
                      <a:pt x="16" y="13"/>
                      <a:pt x="16" y="13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1" y="0"/>
                      <a:pt x="18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46" name="Freeform 89"/>
            <p:cNvSpPr>
              <a:spLocks/>
            </p:cNvSpPr>
            <p:nvPr/>
          </p:nvSpPr>
          <p:spPr bwMode="auto">
            <a:xfrm>
              <a:off x="1501776" y="1187450"/>
              <a:ext cx="269875" cy="212725"/>
            </a:xfrm>
            <a:custGeom>
              <a:avLst/>
              <a:gdLst/>
              <a:ahLst/>
              <a:cxnLst>
                <a:cxn ang="0">
                  <a:pos x="36" y="74"/>
                </a:cxn>
                <a:cxn ang="0">
                  <a:pos x="12" y="74"/>
                </a:cxn>
                <a:cxn ang="0">
                  <a:pos x="7" y="69"/>
                </a:cxn>
                <a:cxn ang="0">
                  <a:pos x="7" y="13"/>
                </a:cxn>
                <a:cxn ang="0">
                  <a:pos x="12" y="8"/>
                </a:cxn>
                <a:cxn ang="0">
                  <a:pos x="106" y="8"/>
                </a:cxn>
                <a:cxn ang="0">
                  <a:pos x="111" y="13"/>
                </a:cxn>
                <a:cxn ang="0">
                  <a:pos x="111" y="69"/>
                </a:cxn>
                <a:cxn ang="0">
                  <a:pos x="108" y="74"/>
                </a:cxn>
                <a:cxn ang="0">
                  <a:pos x="106" y="76"/>
                </a:cxn>
                <a:cxn ang="0">
                  <a:pos x="112" y="92"/>
                </a:cxn>
                <a:cxn ang="0">
                  <a:pos x="114" y="93"/>
                </a:cxn>
                <a:cxn ang="0">
                  <a:pos x="118" y="88"/>
                </a:cxn>
                <a:cxn ang="0">
                  <a:pos x="118" y="5"/>
                </a:cxn>
                <a:cxn ang="0">
                  <a:pos x="113" y="0"/>
                </a:cxn>
                <a:cxn ang="0">
                  <a:pos x="4" y="0"/>
                </a:cxn>
                <a:cxn ang="0">
                  <a:pos x="0" y="5"/>
                </a:cxn>
                <a:cxn ang="0">
                  <a:pos x="0" y="88"/>
                </a:cxn>
                <a:cxn ang="0">
                  <a:pos x="4" y="93"/>
                </a:cxn>
                <a:cxn ang="0">
                  <a:pos x="29" y="93"/>
                </a:cxn>
                <a:cxn ang="0">
                  <a:pos x="32" y="92"/>
                </a:cxn>
                <a:cxn ang="0">
                  <a:pos x="38" y="76"/>
                </a:cxn>
                <a:cxn ang="0">
                  <a:pos x="36" y="74"/>
                </a:cxn>
              </a:cxnLst>
              <a:rect l="0" t="0" r="r" b="b"/>
              <a:pathLst>
                <a:path w="118" h="93">
                  <a:moveTo>
                    <a:pt x="36" y="74"/>
                  </a:moveTo>
                  <a:cubicBezTo>
                    <a:pt x="12" y="74"/>
                    <a:pt x="12" y="74"/>
                    <a:pt x="12" y="74"/>
                  </a:cubicBezTo>
                  <a:cubicBezTo>
                    <a:pt x="9" y="74"/>
                    <a:pt x="7" y="72"/>
                    <a:pt x="7" y="69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0"/>
                    <a:pt x="9" y="8"/>
                    <a:pt x="12" y="8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109" y="8"/>
                    <a:pt x="111" y="10"/>
                    <a:pt x="111" y="13"/>
                  </a:cubicBezTo>
                  <a:cubicBezTo>
                    <a:pt x="111" y="69"/>
                    <a:pt x="111" y="69"/>
                    <a:pt x="111" y="69"/>
                  </a:cubicBezTo>
                  <a:cubicBezTo>
                    <a:pt x="111" y="72"/>
                    <a:pt x="110" y="73"/>
                    <a:pt x="108" y="74"/>
                  </a:cubicBezTo>
                  <a:cubicBezTo>
                    <a:pt x="106" y="75"/>
                    <a:pt x="106" y="76"/>
                    <a:pt x="106" y="76"/>
                  </a:cubicBezTo>
                  <a:cubicBezTo>
                    <a:pt x="112" y="92"/>
                    <a:pt x="112" y="92"/>
                    <a:pt x="112" y="92"/>
                  </a:cubicBezTo>
                  <a:cubicBezTo>
                    <a:pt x="112" y="92"/>
                    <a:pt x="113" y="93"/>
                    <a:pt x="114" y="93"/>
                  </a:cubicBezTo>
                  <a:cubicBezTo>
                    <a:pt x="117" y="93"/>
                    <a:pt x="118" y="91"/>
                    <a:pt x="118" y="88"/>
                  </a:cubicBezTo>
                  <a:cubicBezTo>
                    <a:pt x="118" y="5"/>
                    <a:pt x="118" y="5"/>
                    <a:pt x="118" y="5"/>
                  </a:cubicBezTo>
                  <a:cubicBezTo>
                    <a:pt x="118" y="2"/>
                    <a:pt x="116" y="0"/>
                    <a:pt x="11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1"/>
                    <a:pt x="2" y="93"/>
                    <a:pt x="4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31" y="93"/>
                    <a:pt x="32" y="92"/>
                    <a:pt x="32" y="92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38" y="76"/>
                    <a:pt x="38" y="74"/>
                    <a:pt x="36" y="7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51" name="矩形 50"/>
          <p:cNvSpPr/>
          <p:nvPr/>
        </p:nvSpPr>
        <p:spPr>
          <a:xfrm>
            <a:off x="2487805" y="170708"/>
            <a:ext cx="10369889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059" y="170708"/>
            <a:ext cx="254111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288643" y="170708"/>
            <a:ext cx="67665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1061" y="6998164"/>
            <a:ext cx="12856633" cy="90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9485249" y="17700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Content Placeholder 2"/>
          <p:cNvSpPr txBox="1">
            <a:spLocks/>
          </p:cNvSpPr>
          <p:nvPr/>
        </p:nvSpPr>
        <p:spPr>
          <a:xfrm>
            <a:off x="476905" y="192386"/>
            <a:ext cx="1906485" cy="55367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8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8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9489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"/>
                            </p:stCondLst>
                            <p:childTnLst>
                              <p:par>
                                <p:cTn id="6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500"/>
                            </p:stCondLst>
                            <p:childTnLst>
                              <p:par>
                                <p:cTn id="8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000"/>
                            </p:stCondLst>
                            <p:childTnLst>
                              <p:par>
                                <p:cTn id="9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500"/>
                            </p:stCondLst>
                            <p:childTnLst>
                              <p:par>
                                <p:cTn id="10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7000"/>
                            </p:stCondLst>
                            <p:childTnLst>
                              <p:par>
                                <p:cTn id="10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9" grpId="0" animBg="1"/>
      <p:bldP spid="11" grpId="0"/>
      <p:bldP spid="12" grpId="0"/>
      <p:bldP spid="13" grpId="0" animBg="1"/>
      <p:bldP spid="15" grpId="0"/>
      <p:bldP spid="16" grpId="0"/>
      <p:bldP spid="17" grpId="0" animBg="1"/>
      <p:bldP spid="19" grpId="0"/>
      <p:bldP spid="20" grpId="0"/>
      <p:bldP spid="21" grpId="0" animBg="1"/>
      <p:bldP spid="23" grpId="0"/>
      <p:bldP spid="2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26"/>
          <p:cNvGrpSpPr/>
          <p:nvPr/>
        </p:nvGrpSpPr>
        <p:grpSpPr>
          <a:xfrm>
            <a:off x="1401456" y="4320935"/>
            <a:ext cx="4149845" cy="2015767"/>
            <a:chOff x="1727200" y="2895601"/>
            <a:chExt cx="2951163" cy="1433513"/>
          </a:xfrm>
        </p:grpSpPr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047875" y="2895601"/>
              <a:ext cx="2333625" cy="858838"/>
            </a:xfrm>
            <a:custGeom>
              <a:avLst/>
              <a:gdLst/>
              <a:ahLst/>
              <a:cxnLst>
                <a:cxn ang="0">
                  <a:pos x="782" y="0"/>
                </a:cxn>
                <a:cxn ang="0">
                  <a:pos x="784" y="0"/>
                </a:cxn>
                <a:cxn ang="0">
                  <a:pos x="787" y="3"/>
                </a:cxn>
                <a:cxn ang="0">
                  <a:pos x="1470" y="255"/>
                </a:cxn>
                <a:cxn ang="0">
                  <a:pos x="811" y="541"/>
                </a:cxn>
                <a:cxn ang="0">
                  <a:pos x="0" y="268"/>
                </a:cxn>
                <a:cxn ang="0">
                  <a:pos x="4" y="262"/>
                </a:cxn>
                <a:cxn ang="0">
                  <a:pos x="782" y="0"/>
                </a:cxn>
              </a:cxnLst>
              <a:rect l="0" t="0" r="r" b="b"/>
              <a:pathLst>
                <a:path w="1470" h="541">
                  <a:moveTo>
                    <a:pt x="782" y="0"/>
                  </a:moveTo>
                  <a:lnTo>
                    <a:pt x="784" y="0"/>
                  </a:lnTo>
                  <a:lnTo>
                    <a:pt x="787" y="3"/>
                  </a:lnTo>
                  <a:lnTo>
                    <a:pt x="1470" y="255"/>
                  </a:lnTo>
                  <a:lnTo>
                    <a:pt x="811" y="541"/>
                  </a:lnTo>
                  <a:lnTo>
                    <a:pt x="0" y="268"/>
                  </a:lnTo>
                  <a:lnTo>
                    <a:pt x="4" y="262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3335338" y="3300413"/>
              <a:ext cx="1343025" cy="1028700"/>
            </a:xfrm>
            <a:custGeom>
              <a:avLst/>
              <a:gdLst/>
              <a:ahLst/>
              <a:cxnLst>
                <a:cxn ang="0">
                  <a:pos x="662" y="0"/>
                </a:cxn>
                <a:cxn ang="0">
                  <a:pos x="846" y="290"/>
                </a:cxn>
                <a:cxn ang="0">
                  <a:pos x="17" y="648"/>
                </a:cxn>
                <a:cxn ang="0">
                  <a:pos x="0" y="286"/>
                </a:cxn>
                <a:cxn ang="0">
                  <a:pos x="659" y="0"/>
                </a:cxn>
                <a:cxn ang="0">
                  <a:pos x="662" y="0"/>
                </a:cxn>
              </a:cxnLst>
              <a:rect l="0" t="0" r="r" b="b"/>
              <a:pathLst>
                <a:path w="846" h="648">
                  <a:moveTo>
                    <a:pt x="662" y="0"/>
                  </a:moveTo>
                  <a:lnTo>
                    <a:pt x="846" y="290"/>
                  </a:lnTo>
                  <a:lnTo>
                    <a:pt x="17" y="648"/>
                  </a:lnTo>
                  <a:lnTo>
                    <a:pt x="0" y="286"/>
                  </a:lnTo>
                  <a:lnTo>
                    <a:pt x="659" y="0"/>
                  </a:lnTo>
                  <a:lnTo>
                    <a:pt x="66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1727200" y="3321051"/>
              <a:ext cx="1635125" cy="1008063"/>
            </a:xfrm>
            <a:custGeom>
              <a:avLst/>
              <a:gdLst/>
              <a:ahLst/>
              <a:cxnLst>
                <a:cxn ang="0">
                  <a:pos x="1030" y="635"/>
                </a:cxn>
                <a:cxn ang="0">
                  <a:pos x="0" y="305"/>
                </a:cxn>
                <a:cxn ang="0">
                  <a:pos x="202" y="0"/>
                </a:cxn>
                <a:cxn ang="0">
                  <a:pos x="1013" y="273"/>
                </a:cxn>
                <a:cxn ang="0">
                  <a:pos x="1030" y="635"/>
                </a:cxn>
              </a:cxnLst>
              <a:rect l="0" t="0" r="r" b="b"/>
              <a:pathLst>
                <a:path w="1030" h="635">
                  <a:moveTo>
                    <a:pt x="1030" y="635"/>
                  </a:moveTo>
                  <a:lnTo>
                    <a:pt x="0" y="305"/>
                  </a:lnTo>
                  <a:lnTo>
                    <a:pt x="202" y="0"/>
                  </a:lnTo>
                  <a:lnTo>
                    <a:pt x="1013" y="273"/>
                  </a:lnTo>
                  <a:lnTo>
                    <a:pt x="1030" y="63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3" name="Group 27"/>
          <p:cNvGrpSpPr/>
          <p:nvPr/>
        </p:nvGrpSpPr>
        <p:grpSpPr>
          <a:xfrm>
            <a:off x="1943904" y="3606599"/>
            <a:ext cx="3098432" cy="1725568"/>
            <a:chOff x="2112963" y="2387601"/>
            <a:chExt cx="2203450" cy="1227138"/>
          </a:xfrm>
        </p:grpSpPr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2416175" y="2387601"/>
              <a:ext cx="1597025" cy="658813"/>
            </a:xfrm>
            <a:custGeom>
              <a:avLst/>
              <a:gdLst/>
              <a:ahLst/>
              <a:cxnLst>
                <a:cxn ang="0">
                  <a:pos x="535" y="0"/>
                </a:cxn>
                <a:cxn ang="0">
                  <a:pos x="1006" y="215"/>
                </a:cxn>
                <a:cxn ang="0">
                  <a:pos x="557" y="415"/>
                </a:cxn>
                <a:cxn ang="0">
                  <a:pos x="0" y="224"/>
                </a:cxn>
                <a:cxn ang="0">
                  <a:pos x="535" y="0"/>
                </a:cxn>
                <a:cxn ang="0">
                  <a:pos x="552" y="320"/>
                </a:cxn>
                <a:cxn ang="0">
                  <a:pos x="550" y="320"/>
                </a:cxn>
                <a:cxn ang="0">
                  <a:pos x="552" y="320"/>
                </a:cxn>
                <a:cxn ang="0">
                  <a:pos x="555" y="323"/>
                </a:cxn>
                <a:cxn ang="0">
                  <a:pos x="552" y="320"/>
                </a:cxn>
              </a:cxnLst>
              <a:rect l="0" t="0" r="r" b="b"/>
              <a:pathLst>
                <a:path w="1006" h="415">
                  <a:moveTo>
                    <a:pt x="535" y="0"/>
                  </a:moveTo>
                  <a:lnTo>
                    <a:pt x="1006" y="215"/>
                  </a:lnTo>
                  <a:lnTo>
                    <a:pt x="557" y="415"/>
                  </a:lnTo>
                  <a:lnTo>
                    <a:pt x="0" y="224"/>
                  </a:lnTo>
                  <a:lnTo>
                    <a:pt x="535" y="0"/>
                  </a:lnTo>
                  <a:close/>
                  <a:moveTo>
                    <a:pt x="552" y="320"/>
                  </a:moveTo>
                  <a:lnTo>
                    <a:pt x="550" y="320"/>
                  </a:lnTo>
                  <a:lnTo>
                    <a:pt x="552" y="320"/>
                  </a:lnTo>
                  <a:lnTo>
                    <a:pt x="555" y="323"/>
                  </a:lnTo>
                  <a:lnTo>
                    <a:pt x="552" y="32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3300413" y="2728913"/>
              <a:ext cx="1016000" cy="885825"/>
            </a:xfrm>
            <a:custGeom>
              <a:avLst/>
              <a:gdLst/>
              <a:ahLst/>
              <a:cxnLst>
                <a:cxn ang="0">
                  <a:pos x="449" y="0"/>
                </a:cxn>
                <a:cxn ang="0">
                  <a:pos x="454" y="2"/>
                </a:cxn>
                <a:cxn ang="0">
                  <a:pos x="640" y="292"/>
                </a:cxn>
                <a:cxn ang="0">
                  <a:pos x="17" y="558"/>
                </a:cxn>
                <a:cxn ang="0">
                  <a:pos x="0" y="200"/>
                </a:cxn>
                <a:cxn ang="0">
                  <a:pos x="449" y="0"/>
                </a:cxn>
              </a:cxnLst>
              <a:rect l="0" t="0" r="r" b="b"/>
              <a:pathLst>
                <a:path w="640" h="558">
                  <a:moveTo>
                    <a:pt x="449" y="0"/>
                  </a:moveTo>
                  <a:lnTo>
                    <a:pt x="454" y="2"/>
                  </a:lnTo>
                  <a:lnTo>
                    <a:pt x="640" y="292"/>
                  </a:lnTo>
                  <a:lnTo>
                    <a:pt x="17" y="558"/>
                  </a:lnTo>
                  <a:lnTo>
                    <a:pt x="0" y="200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2112963" y="2743201"/>
              <a:ext cx="1214438" cy="871538"/>
            </a:xfrm>
            <a:custGeom>
              <a:avLst/>
              <a:gdLst/>
              <a:ahLst/>
              <a:cxnLst>
                <a:cxn ang="0">
                  <a:pos x="0" y="296"/>
                </a:cxn>
                <a:cxn ang="0">
                  <a:pos x="191" y="0"/>
                </a:cxn>
                <a:cxn ang="0">
                  <a:pos x="748" y="191"/>
                </a:cxn>
                <a:cxn ang="0">
                  <a:pos x="765" y="549"/>
                </a:cxn>
                <a:cxn ang="0">
                  <a:pos x="0" y="296"/>
                </a:cxn>
              </a:cxnLst>
              <a:rect l="0" t="0" r="r" b="b"/>
              <a:pathLst>
                <a:path w="765" h="549">
                  <a:moveTo>
                    <a:pt x="0" y="296"/>
                  </a:moveTo>
                  <a:lnTo>
                    <a:pt x="191" y="0"/>
                  </a:lnTo>
                  <a:lnTo>
                    <a:pt x="748" y="191"/>
                  </a:lnTo>
                  <a:lnTo>
                    <a:pt x="765" y="549"/>
                  </a:lnTo>
                  <a:lnTo>
                    <a:pt x="0" y="296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7" name="Group 28"/>
          <p:cNvGrpSpPr/>
          <p:nvPr/>
        </p:nvGrpSpPr>
        <p:grpSpPr>
          <a:xfrm>
            <a:off x="2468494" y="2988251"/>
            <a:ext cx="2049252" cy="1332683"/>
            <a:chOff x="2486025" y="1947863"/>
            <a:chExt cx="1457326" cy="947738"/>
          </a:xfrm>
        </p:grpSpPr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2789238" y="1947863"/>
              <a:ext cx="858838" cy="366713"/>
            </a:xfrm>
            <a:custGeom>
              <a:avLst/>
              <a:gdLst/>
              <a:ahLst/>
              <a:cxnLst>
                <a:cxn ang="0">
                  <a:pos x="287" y="0"/>
                </a:cxn>
                <a:cxn ang="0">
                  <a:pos x="541" y="125"/>
                </a:cxn>
                <a:cxn ang="0">
                  <a:pos x="298" y="231"/>
                </a:cxn>
                <a:cxn ang="0">
                  <a:pos x="0" y="134"/>
                </a:cxn>
                <a:cxn ang="0">
                  <a:pos x="287" y="0"/>
                </a:cxn>
              </a:cxnLst>
              <a:rect l="0" t="0" r="r" b="b"/>
              <a:pathLst>
                <a:path w="541" h="231">
                  <a:moveTo>
                    <a:pt x="287" y="0"/>
                  </a:moveTo>
                  <a:lnTo>
                    <a:pt x="541" y="125"/>
                  </a:lnTo>
                  <a:lnTo>
                    <a:pt x="298" y="231"/>
                  </a:lnTo>
                  <a:lnTo>
                    <a:pt x="0" y="134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auto">
            <a:xfrm>
              <a:off x="3262313" y="2146301"/>
              <a:ext cx="681038" cy="749300"/>
            </a:xfrm>
            <a:custGeom>
              <a:avLst/>
              <a:gdLst/>
              <a:ahLst/>
              <a:cxnLst>
                <a:cxn ang="0">
                  <a:pos x="19" y="472"/>
                </a:cxn>
                <a:cxn ang="0">
                  <a:pos x="0" y="106"/>
                </a:cxn>
                <a:cxn ang="0">
                  <a:pos x="243" y="0"/>
                </a:cxn>
                <a:cxn ang="0">
                  <a:pos x="429" y="295"/>
                </a:cxn>
                <a:cxn ang="0">
                  <a:pos x="19" y="472"/>
                </a:cxn>
              </a:cxnLst>
              <a:rect l="0" t="0" r="r" b="b"/>
              <a:pathLst>
                <a:path w="429" h="472">
                  <a:moveTo>
                    <a:pt x="19" y="472"/>
                  </a:moveTo>
                  <a:lnTo>
                    <a:pt x="0" y="106"/>
                  </a:lnTo>
                  <a:lnTo>
                    <a:pt x="243" y="0"/>
                  </a:lnTo>
                  <a:lnTo>
                    <a:pt x="429" y="295"/>
                  </a:lnTo>
                  <a:lnTo>
                    <a:pt x="19" y="472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2486025" y="2160588"/>
              <a:ext cx="806450" cy="735013"/>
            </a:xfrm>
            <a:custGeom>
              <a:avLst/>
              <a:gdLst/>
              <a:ahLst/>
              <a:cxnLst>
                <a:cxn ang="0">
                  <a:pos x="191" y="0"/>
                </a:cxn>
                <a:cxn ang="0">
                  <a:pos x="489" y="97"/>
                </a:cxn>
                <a:cxn ang="0">
                  <a:pos x="508" y="463"/>
                </a:cxn>
                <a:cxn ang="0">
                  <a:pos x="506" y="463"/>
                </a:cxn>
                <a:cxn ang="0">
                  <a:pos x="0" y="297"/>
                </a:cxn>
                <a:cxn ang="0">
                  <a:pos x="191" y="0"/>
                </a:cxn>
                <a:cxn ang="0">
                  <a:pos x="191" y="0"/>
                </a:cxn>
              </a:cxnLst>
              <a:rect l="0" t="0" r="r" b="b"/>
              <a:pathLst>
                <a:path w="508" h="463">
                  <a:moveTo>
                    <a:pt x="191" y="0"/>
                  </a:moveTo>
                  <a:lnTo>
                    <a:pt x="489" y="97"/>
                  </a:lnTo>
                  <a:lnTo>
                    <a:pt x="508" y="463"/>
                  </a:lnTo>
                  <a:lnTo>
                    <a:pt x="506" y="463"/>
                  </a:lnTo>
                  <a:lnTo>
                    <a:pt x="0" y="297"/>
                  </a:lnTo>
                  <a:lnTo>
                    <a:pt x="191" y="0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1" name="Group 29"/>
          <p:cNvGrpSpPr/>
          <p:nvPr/>
        </p:nvGrpSpPr>
        <p:grpSpPr>
          <a:xfrm>
            <a:off x="2997550" y="2331955"/>
            <a:ext cx="1002302" cy="966586"/>
            <a:chOff x="2862263" y="1481138"/>
            <a:chExt cx="712787" cy="687388"/>
          </a:xfrm>
        </p:grpSpPr>
        <p:sp>
          <p:nvSpPr>
            <p:cNvPr id="22" name="Freeform 18"/>
            <p:cNvSpPr>
              <a:spLocks/>
            </p:cNvSpPr>
            <p:nvPr/>
          </p:nvSpPr>
          <p:spPr bwMode="auto">
            <a:xfrm>
              <a:off x="3219450" y="1481138"/>
              <a:ext cx="355600" cy="687388"/>
            </a:xfrm>
            <a:custGeom>
              <a:avLst/>
              <a:gdLst/>
              <a:ahLst/>
              <a:cxnLst>
                <a:cxn ang="0">
                  <a:pos x="224" y="347"/>
                </a:cxn>
                <a:cxn ang="0">
                  <a:pos x="22" y="433"/>
                </a:cxn>
                <a:cxn ang="0">
                  <a:pos x="0" y="0"/>
                </a:cxn>
                <a:cxn ang="0">
                  <a:pos x="224" y="347"/>
                </a:cxn>
              </a:cxnLst>
              <a:rect l="0" t="0" r="r" b="b"/>
              <a:pathLst>
                <a:path w="224" h="433">
                  <a:moveTo>
                    <a:pt x="224" y="347"/>
                  </a:moveTo>
                  <a:lnTo>
                    <a:pt x="22" y="433"/>
                  </a:lnTo>
                  <a:lnTo>
                    <a:pt x="0" y="0"/>
                  </a:lnTo>
                  <a:lnTo>
                    <a:pt x="224" y="347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>
              <a:off x="2862263" y="1481138"/>
              <a:ext cx="392113" cy="687388"/>
            </a:xfrm>
            <a:custGeom>
              <a:avLst/>
              <a:gdLst/>
              <a:ahLst/>
              <a:cxnLst>
                <a:cxn ang="0">
                  <a:pos x="247" y="433"/>
                </a:cxn>
                <a:cxn ang="0">
                  <a:pos x="0" y="354"/>
                </a:cxn>
                <a:cxn ang="0">
                  <a:pos x="225" y="0"/>
                </a:cxn>
                <a:cxn ang="0">
                  <a:pos x="247" y="433"/>
                </a:cxn>
              </a:cxnLst>
              <a:rect l="0" t="0" r="r" b="b"/>
              <a:pathLst>
                <a:path w="247" h="433">
                  <a:moveTo>
                    <a:pt x="247" y="433"/>
                  </a:moveTo>
                  <a:lnTo>
                    <a:pt x="0" y="354"/>
                  </a:lnTo>
                  <a:lnTo>
                    <a:pt x="225" y="0"/>
                  </a:lnTo>
                  <a:lnTo>
                    <a:pt x="247" y="43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4" name="Group 100"/>
          <p:cNvGrpSpPr/>
          <p:nvPr/>
        </p:nvGrpSpPr>
        <p:grpSpPr>
          <a:xfrm>
            <a:off x="7354853" y="2323054"/>
            <a:ext cx="4391060" cy="903877"/>
            <a:chOff x="1315498" y="1113781"/>
            <a:chExt cx="2592315" cy="642792"/>
          </a:xfrm>
        </p:grpSpPr>
        <p:sp>
          <p:nvSpPr>
            <p:cNvPr id="25" name="Text Placeholder 3"/>
            <p:cNvSpPr txBox="1">
              <a:spLocks/>
            </p:cNvSpPr>
            <p:nvPr/>
          </p:nvSpPr>
          <p:spPr>
            <a:xfrm>
              <a:off x="1315499" y="1113781"/>
              <a:ext cx="855620" cy="184631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687" b="1" dirty="0">
                  <a:solidFill>
                    <a:schemeClr val="accent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Number One</a:t>
              </a:r>
            </a:p>
          </p:txBody>
        </p:sp>
        <p:sp>
          <p:nvSpPr>
            <p:cNvPr id="26" name="Text Placeholder 3"/>
            <p:cNvSpPr txBox="1">
              <a:spLocks/>
            </p:cNvSpPr>
            <p:nvPr/>
          </p:nvSpPr>
          <p:spPr>
            <a:xfrm>
              <a:off x="1315498" y="1295020"/>
              <a:ext cx="2592315" cy="461553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spcBef>
                  <a:spcPct val="20000"/>
                </a:spcBef>
                <a:defRPr/>
              </a:pPr>
              <a:r>
                <a:rPr lang="en-US" sz="1406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There are many variations of passages of Lorem Ipsum available, but the majority have suffered alteration in form.</a:t>
              </a:r>
            </a:p>
          </p:txBody>
        </p:sp>
      </p:grpSp>
      <p:sp>
        <p:nvSpPr>
          <p:cNvPr id="27" name="Text Placeholder 3"/>
          <p:cNvSpPr txBox="1">
            <a:spLocks/>
          </p:cNvSpPr>
          <p:nvPr/>
        </p:nvSpPr>
        <p:spPr>
          <a:xfrm>
            <a:off x="6169840" y="2260130"/>
            <a:ext cx="865622" cy="1038746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6750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01</a:t>
            </a:r>
          </a:p>
        </p:txBody>
      </p:sp>
      <p:grpSp>
        <p:nvGrpSpPr>
          <p:cNvPr id="28" name="Group 104"/>
          <p:cNvGrpSpPr/>
          <p:nvPr/>
        </p:nvGrpSpPr>
        <p:grpSpPr>
          <a:xfrm>
            <a:off x="7354853" y="3374452"/>
            <a:ext cx="4391060" cy="795706"/>
            <a:chOff x="1315498" y="1113781"/>
            <a:chExt cx="2592315" cy="565866"/>
          </a:xfrm>
        </p:grpSpPr>
        <p:sp>
          <p:nvSpPr>
            <p:cNvPr id="29" name="Text Placeholder 3"/>
            <p:cNvSpPr txBox="1">
              <a:spLocks/>
            </p:cNvSpPr>
            <p:nvPr/>
          </p:nvSpPr>
          <p:spPr>
            <a:xfrm>
              <a:off x="1315499" y="1113781"/>
              <a:ext cx="857399" cy="184631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687" b="1" dirty="0">
                  <a:solidFill>
                    <a:schemeClr val="accent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Number Two</a:t>
              </a:r>
            </a:p>
          </p:txBody>
        </p:sp>
        <p:sp>
          <p:nvSpPr>
            <p:cNvPr id="30" name="Text Placeholder 3"/>
            <p:cNvSpPr txBox="1">
              <a:spLocks/>
            </p:cNvSpPr>
            <p:nvPr/>
          </p:nvSpPr>
          <p:spPr>
            <a:xfrm>
              <a:off x="1315498" y="1371945"/>
              <a:ext cx="2592315" cy="307702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spcBef>
                  <a:spcPct val="20000"/>
                </a:spcBef>
                <a:defRPr/>
              </a:pPr>
              <a:r>
                <a:rPr lang="en-US" altLang="zh-CN" sz="1406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There are many variations of passages of Lorem Ipsum available, but the majority have suffered alteration in form.</a:t>
              </a:r>
            </a:p>
          </p:txBody>
        </p:sp>
      </p:grpSp>
      <p:sp>
        <p:nvSpPr>
          <p:cNvPr id="31" name="Text Placeholder 3"/>
          <p:cNvSpPr txBox="1">
            <a:spLocks/>
          </p:cNvSpPr>
          <p:nvPr/>
        </p:nvSpPr>
        <p:spPr>
          <a:xfrm>
            <a:off x="6169840" y="3277439"/>
            <a:ext cx="865622" cy="1038746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6750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02</a:t>
            </a:r>
          </a:p>
        </p:txBody>
      </p:sp>
      <p:grpSp>
        <p:nvGrpSpPr>
          <p:cNvPr id="32" name="Group 108"/>
          <p:cNvGrpSpPr/>
          <p:nvPr/>
        </p:nvGrpSpPr>
        <p:grpSpPr>
          <a:xfrm>
            <a:off x="7354853" y="4376799"/>
            <a:ext cx="4391060" cy="903877"/>
            <a:chOff x="1315498" y="1113781"/>
            <a:chExt cx="2592315" cy="642792"/>
          </a:xfrm>
        </p:grpSpPr>
        <p:sp>
          <p:nvSpPr>
            <p:cNvPr id="33" name="Text Placeholder 3"/>
            <p:cNvSpPr txBox="1">
              <a:spLocks/>
            </p:cNvSpPr>
            <p:nvPr/>
          </p:nvSpPr>
          <p:spPr>
            <a:xfrm>
              <a:off x="1315499" y="1113781"/>
              <a:ext cx="969755" cy="184631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687" b="1" dirty="0">
                  <a:solidFill>
                    <a:schemeClr val="accent3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Number Three</a:t>
              </a:r>
            </a:p>
          </p:txBody>
        </p:sp>
        <p:sp>
          <p:nvSpPr>
            <p:cNvPr id="34" name="Text Placeholder 3"/>
            <p:cNvSpPr txBox="1">
              <a:spLocks/>
            </p:cNvSpPr>
            <p:nvPr/>
          </p:nvSpPr>
          <p:spPr>
            <a:xfrm>
              <a:off x="1315498" y="1295020"/>
              <a:ext cx="2592315" cy="461553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spcBef>
                  <a:spcPct val="20000"/>
                </a:spcBef>
                <a:defRPr/>
              </a:pPr>
              <a:r>
                <a:rPr lang="en-US" sz="1406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There are many variations of passages of Lorem Ipsum available, but the majority have suffered alteration in form.</a:t>
              </a:r>
            </a:p>
          </p:txBody>
        </p:sp>
      </p:grpSp>
      <p:sp>
        <p:nvSpPr>
          <p:cNvPr id="35" name="Text Placeholder 3"/>
          <p:cNvSpPr txBox="1">
            <a:spLocks/>
          </p:cNvSpPr>
          <p:nvPr/>
        </p:nvSpPr>
        <p:spPr>
          <a:xfrm>
            <a:off x="6169840" y="4313875"/>
            <a:ext cx="865622" cy="1038746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6750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03</a:t>
            </a:r>
          </a:p>
        </p:txBody>
      </p:sp>
      <p:grpSp>
        <p:nvGrpSpPr>
          <p:cNvPr id="36" name="Group 112"/>
          <p:cNvGrpSpPr/>
          <p:nvPr/>
        </p:nvGrpSpPr>
        <p:grpSpPr>
          <a:xfrm>
            <a:off x="7354853" y="5432648"/>
            <a:ext cx="4391060" cy="903877"/>
            <a:chOff x="1315498" y="1113781"/>
            <a:chExt cx="2592315" cy="642792"/>
          </a:xfrm>
        </p:grpSpPr>
        <p:sp>
          <p:nvSpPr>
            <p:cNvPr id="37" name="Text Placeholder 3"/>
            <p:cNvSpPr txBox="1">
              <a:spLocks/>
            </p:cNvSpPr>
            <p:nvPr/>
          </p:nvSpPr>
          <p:spPr>
            <a:xfrm>
              <a:off x="1315499" y="1113781"/>
              <a:ext cx="905779" cy="184631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687" b="1" dirty="0">
                  <a:solidFill>
                    <a:schemeClr val="accent4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Number Four</a:t>
              </a:r>
            </a:p>
          </p:txBody>
        </p:sp>
        <p:sp>
          <p:nvSpPr>
            <p:cNvPr id="38" name="Text Placeholder 3"/>
            <p:cNvSpPr txBox="1">
              <a:spLocks/>
            </p:cNvSpPr>
            <p:nvPr/>
          </p:nvSpPr>
          <p:spPr>
            <a:xfrm>
              <a:off x="1315498" y="1295020"/>
              <a:ext cx="2592315" cy="461553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spcBef>
                  <a:spcPct val="20000"/>
                </a:spcBef>
                <a:defRPr/>
              </a:pPr>
              <a:r>
                <a:rPr lang="en-US" sz="1406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There are many variations of passages of Lorem Ipsum available, but the majority have suffered alteration in form.</a:t>
              </a:r>
            </a:p>
          </p:txBody>
        </p:sp>
      </p:grpSp>
      <p:sp>
        <p:nvSpPr>
          <p:cNvPr id="39" name="Text Placeholder 3"/>
          <p:cNvSpPr txBox="1">
            <a:spLocks/>
          </p:cNvSpPr>
          <p:nvPr/>
        </p:nvSpPr>
        <p:spPr>
          <a:xfrm>
            <a:off x="6116868" y="5369723"/>
            <a:ext cx="865622" cy="1038746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6750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04</a:t>
            </a:r>
          </a:p>
        </p:txBody>
      </p:sp>
      <p:sp>
        <p:nvSpPr>
          <p:cNvPr id="40" name="矩形 39"/>
          <p:cNvSpPr/>
          <p:nvPr/>
        </p:nvSpPr>
        <p:spPr>
          <a:xfrm>
            <a:off x="2487805" y="170708"/>
            <a:ext cx="10369889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059" y="170708"/>
            <a:ext cx="254111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288643" y="170708"/>
            <a:ext cx="67665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061" y="6998164"/>
            <a:ext cx="12856633" cy="90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9485249" y="17700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476905" y="192386"/>
            <a:ext cx="1906485" cy="55367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8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8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678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1" grpId="0"/>
      <p:bldP spid="35" grpId="0"/>
      <p:bldP spid="3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object 56"/>
          <p:cNvGrpSpPr/>
          <p:nvPr/>
        </p:nvGrpSpPr>
        <p:grpSpPr>
          <a:xfrm>
            <a:off x="5258866" y="3134269"/>
            <a:ext cx="2335714" cy="2337482"/>
            <a:chOff x="3662579" y="1989784"/>
            <a:chExt cx="1814720" cy="1816093"/>
          </a:xfrm>
        </p:grpSpPr>
        <p:sp>
          <p:nvSpPr>
            <p:cNvPr id="18" name="Oval 13"/>
            <p:cNvSpPr>
              <a:spLocks noChangeArrowheads="1"/>
            </p:cNvSpPr>
            <p:nvPr/>
          </p:nvSpPr>
          <p:spPr bwMode="auto">
            <a:xfrm>
              <a:off x="3662579" y="1989784"/>
              <a:ext cx="1814720" cy="1816093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9" name="Oval 14"/>
            <p:cNvSpPr>
              <a:spLocks noChangeArrowheads="1"/>
            </p:cNvSpPr>
            <p:nvPr/>
          </p:nvSpPr>
          <p:spPr bwMode="auto">
            <a:xfrm>
              <a:off x="3887874" y="2215078"/>
              <a:ext cx="1365504" cy="13668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7191444" y="5112817"/>
            <a:ext cx="1751142" cy="961868"/>
            <a:chOff x="5164085" y="3824753"/>
            <a:chExt cx="1360540" cy="747318"/>
          </a:xfrm>
        </p:grpSpPr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5164085" y="3824753"/>
              <a:ext cx="446468" cy="747318"/>
            </a:xfrm>
            <a:custGeom>
              <a:avLst/>
              <a:gdLst>
                <a:gd name="T0" fmla="*/ 325 w 325"/>
                <a:gd name="T1" fmla="*/ 544 h 544"/>
                <a:gd name="T2" fmla="*/ 0 w 325"/>
                <a:gd name="T3" fmla="*/ 41 h 544"/>
                <a:gd name="T4" fmla="*/ 41 w 325"/>
                <a:gd name="T5" fmla="*/ 0 h 544"/>
                <a:gd name="T6" fmla="*/ 325 w 325"/>
                <a:gd name="T7" fmla="*/ 136 h 544"/>
                <a:gd name="T8" fmla="*/ 325 w 325"/>
                <a:gd name="T9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544">
                  <a:moveTo>
                    <a:pt x="325" y="544"/>
                  </a:moveTo>
                  <a:lnTo>
                    <a:pt x="0" y="41"/>
                  </a:lnTo>
                  <a:lnTo>
                    <a:pt x="41" y="0"/>
                  </a:lnTo>
                  <a:lnTo>
                    <a:pt x="325" y="136"/>
                  </a:lnTo>
                  <a:lnTo>
                    <a:pt x="325" y="54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72" name="Group 71"/>
            <p:cNvGrpSpPr/>
            <p:nvPr/>
          </p:nvGrpSpPr>
          <p:grpSpPr>
            <a:xfrm>
              <a:off x="5610225" y="4007380"/>
              <a:ext cx="914400" cy="558446"/>
              <a:chOff x="5610225" y="4007380"/>
              <a:chExt cx="914400" cy="558446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5610225" y="4007380"/>
                <a:ext cx="914400" cy="55844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2" name="Freeform 13"/>
              <p:cNvSpPr>
                <a:spLocks noEditPoints="1"/>
              </p:cNvSpPr>
              <p:nvPr/>
            </p:nvSpPr>
            <p:spPr bwMode="auto">
              <a:xfrm>
                <a:off x="5940837" y="4160016"/>
                <a:ext cx="253176" cy="253174"/>
              </a:xfrm>
              <a:custGeom>
                <a:avLst/>
                <a:gdLst/>
                <a:ahLst/>
                <a:cxnLst>
                  <a:cxn ang="0">
                    <a:pos x="60" y="40"/>
                  </a:cxn>
                  <a:cxn ang="0">
                    <a:pos x="40" y="60"/>
                  </a:cxn>
                  <a:cxn ang="0">
                    <a:pos x="36" y="61"/>
                  </a:cxn>
                  <a:cxn ang="0">
                    <a:pos x="33" y="60"/>
                  </a:cxn>
                  <a:cxn ang="0">
                    <a:pos x="4" y="31"/>
                  </a:cxn>
                  <a:cxn ang="0">
                    <a:pos x="0" y="22"/>
                  </a:cxn>
                  <a:cxn ang="0">
                    <a:pos x="0" y="6"/>
                  </a:cxn>
                  <a:cxn ang="0">
                    <a:pos x="6" y="0"/>
                  </a:cxn>
                  <a:cxn ang="0">
                    <a:pos x="22" y="0"/>
                  </a:cxn>
                  <a:cxn ang="0">
                    <a:pos x="31" y="4"/>
                  </a:cxn>
                  <a:cxn ang="0">
                    <a:pos x="60" y="33"/>
                  </a:cxn>
                  <a:cxn ang="0">
                    <a:pos x="61" y="36"/>
                  </a:cxn>
                  <a:cxn ang="0">
                    <a:pos x="60" y="40"/>
                  </a:cxn>
                  <a:cxn ang="0">
                    <a:pos x="13" y="8"/>
                  </a:cxn>
                  <a:cxn ang="0">
                    <a:pos x="8" y="13"/>
                  </a:cxn>
                  <a:cxn ang="0">
                    <a:pos x="13" y="18"/>
                  </a:cxn>
                  <a:cxn ang="0">
                    <a:pos x="18" y="13"/>
                  </a:cxn>
                  <a:cxn ang="0">
                    <a:pos x="13" y="8"/>
                  </a:cxn>
                </a:cxnLst>
                <a:rect l="0" t="0" r="r" b="b"/>
                <a:pathLst>
                  <a:path w="61" h="61">
                    <a:moveTo>
                      <a:pt x="60" y="40"/>
                    </a:moveTo>
                    <a:cubicBezTo>
                      <a:pt x="40" y="60"/>
                      <a:pt x="40" y="60"/>
                      <a:pt x="40" y="60"/>
                    </a:cubicBezTo>
                    <a:cubicBezTo>
                      <a:pt x="39" y="61"/>
                      <a:pt x="38" y="61"/>
                      <a:pt x="36" y="61"/>
                    </a:cubicBezTo>
                    <a:cubicBezTo>
                      <a:pt x="35" y="61"/>
                      <a:pt x="34" y="61"/>
                      <a:pt x="33" y="60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2" y="29"/>
                      <a:pt x="0" y="25"/>
                      <a:pt x="0" y="2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5" y="0"/>
                      <a:pt x="29" y="2"/>
                      <a:pt x="31" y="4"/>
                    </a:cubicBezTo>
                    <a:cubicBezTo>
                      <a:pt x="60" y="33"/>
                      <a:pt x="60" y="33"/>
                      <a:pt x="60" y="33"/>
                    </a:cubicBezTo>
                    <a:cubicBezTo>
                      <a:pt x="61" y="34"/>
                      <a:pt x="61" y="35"/>
                      <a:pt x="61" y="36"/>
                    </a:cubicBezTo>
                    <a:cubicBezTo>
                      <a:pt x="61" y="38"/>
                      <a:pt x="61" y="39"/>
                      <a:pt x="60" y="40"/>
                    </a:cubicBezTo>
                    <a:close/>
                    <a:moveTo>
                      <a:pt x="13" y="8"/>
                    </a:moveTo>
                    <a:cubicBezTo>
                      <a:pt x="10" y="8"/>
                      <a:pt x="8" y="10"/>
                      <a:pt x="8" y="13"/>
                    </a:cubicBezTo>
                    <a:cubicBezTo>
                      <a:pt x="8" y="16"/>
                      <a:pt x="10" y="18"/>
                      <a:pt x="13" y="18"/>
                    </a:cubicBezTo>
                    <a:cubicBezTo>
                      <a:pt x="16" y="18"/>
                      <a:pt x="18" y="16"/>
                      <a:pt x="18" y="13"/>
                    </a:cubicBezTo>
                    <a:cubicBezTo>
                      <a:pt x="18" y="10"/>
                      <a:pt x="16" y="8"/>
                      <a:pt x="13" y="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75" name="Group 74"/>
          <p:cNvGrpSpPr/>
          <p:nvPr/>
        </p:nvGrpSpPr>
        <p:grpSpPr>
          <a:xfrm>
            <a:off x="3912080" y="5112817"/>
            <a:ext cx="1749923" cy="961868"/>
            <a:chOff x="2616200" y="3824753"/>
            <a:chExt cx="1359593" cy="747318"/>
          </a:xfrm>
        </p:grpSpPr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3527952" y="3824753"/>
              <a:ext cx="447841" cy="747318"/>
            </a:xfrm>
            <a:custGeom>
              <a:avLst/>
              <a:gdLst>
                <a:gd name="T0" fmla="*/ 0 w 326"/>
                <a:gd name="T1" fmla="*/ 544 h 544"/>
                <a:gd name="T2" fmla="*/ 326 w 326"/>
                <a:gd name="T3" fmla="*/ 41 h 544"/>
                <a:gd name="T4" fmla="*/ 284 w 326"/>
                <a:gd name="T5" fmla="*/ 0 h 544"/>
                <a:gd name="T6" fmla="*/ 0 w 326"/>
                <a:gd name="T7" fmla="*/ 136 h 544"/>
                <a:gd name="T8" fmla="*/ 0 w 326"/>
                <a:gd name="T9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544">
                  <a:moveTo>
                    <a:pt x="0" y="544"/>
                  </a:moveTo>
                  <a:lnTo>
                    <a:pt x="326" y="41"/>
                  </a:lnTo>
                  <a:lnTo>
                    <a:pt x="284" y="0"/>
                  </a:lnTo>
                  <a:lnTo>
                    <a:pt x="0" y="136"/>
                  </a:lnTo>
                  <a:lnTo>
                    <a:pt x="0" y="54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74" name="Group 73"/>
            <p:cNvGrpSpPr/>
            <p:nvPr/>
          </p:nvGrpSpPr>
          <p:grpSpPr>
            <a:xfrm>
              <a:off x="2616200" y="4007380"/>
              <a:ext cx="914400" cy="558446"/>
              <a:chOff x="2616200" y="4007380"/>
              <a:chExt cx="914400" cy="558446"/>
            </a:xfrm>
          </p:grpSpPr>
          <p:sp>
            <p:nvSpPr>
              <p:cNvPr id="42" name="Rectangle 41"/>
              <p:cNvSpPr/>
              <p:nvPr/>
            </p:nvSpPr>
            <p:spPr>
              <a:xfrm>
                <a:off x="2616200" y="4007380"/>
                <a:ext cx="914400" cy="55844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5" name="Freeform 52"/>
              <p:cNvSpPr>
                <a:spLocks noEditPoints="1"/>
              </p:cNvSpPr>
              <p:nvPr/>
            </p:nvSpPr>
            <p:spPr bwMode="auto">
              <a:xfrm>
                <a:off x="2934345" y="4137000"/>
                <a:ext cx="278110" cy="299206"/>
              </a:xfrm>
              <a:custGeom>
                <a:avLst/>
                <a:gdLst/>
                <a:ahLst/>
                <a:cxnLst>
                  <a:cxn ang="0">
                    <a:pos x="67" y="67"/>
                  </a:cxn>
                  <a:cxn ang="0">
                    <a:pos x="61" y="72"/>
                  </a:cxn>
                  <a:cxn ang="0">
                    <a:pos x="5" y="72"/>
                  </a:cxn>
                  <a:cxn ang="0">
                    <a:pos x="0" y="67"/>
                  </a:cxn>
                  <a:cxn ang="0">
                    <a:pos x="0" y="16"/>
                  </a:cxn>
                  <a:cxn ang="0">
                    <a:pos x="5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16" y="0"/>
                  </a:cxn>
                  <a:cxn ang="0">
                    <a:pos x="19" y="0"/>
                  </a:cxn>
                  <a:cxn ang="0">
                    <a:pos x="25" y="7"/>
                  </a:cxn>
                  <a:cxn ang="0">
                    <a:pos x="25" y="11"/>
                  </a:cxn>
                  <a:cxn ang="0">
                    <a:pos x="41" y="11"/>
                  </a:cxn>
                  <a:cxn ang="0">
                    <a:pos x="41" y="7"/>
                  </a:cxn>
                  <a:cxn ang="0">
                    <a:pos x="47" y="0"/>
                  </a:cxn>
                  <a:cxn ang="0">
                    <a:pos x="50" y="0"/>
                  </a:cxn>
                  <a:cxn ang="0">
                    <a:pos x="56" y="7"/>
                  </a:cxn>
                  <a:cxn ang="0">
                    <a:pos x="56" y="11"/>
                  </a:cxn>
                  <a:cxn ang="0">
                    <a:pos x="61" y="11"/>
                  </a:cxn>
                  <a:cxn ang="0">
                    <a:pos x="67" y="16"/>
                  </a:cxn>
                  <a:cxn ang="0">
                    <a:pos x="67" y="67"/>
                  </a:cxn>
                  <a:cxn ang="0">
                    <a:pos x="61" y="67"/>
                  </a:cxn>
                  <a:cxn ang="0">
                    <a:pos x="61" y="26"/>
                  </a:cxn>
                  <a:cxn ang="0">
                    <a:pos x="5" y="26"/>
                  </a:cxn>
                  <a:cxn ang="0">
                    <a:pos x="5" y="67"/>
                  </a:cxn>
                  <a:cxn ang="0">
                    <a:pos x="61" y="67"/>
                  </a:cxn>
                  <a:cxn ang="0">
                    <a:pos x="20" y="7"/>
                  </a:cxn>
                  <a:cxn ang="0">
                    <a:pos x="19" y="5"/>
                  </a:cxn>
                  <a:cxn ang="0">
                    <a:pos x="16" y="5"/>
                  </a:cxn>
                  <a:cxn ang="0">
                    <a:pos x="15" y="7"/>
                  </a:cxn>
                  <a:cxn ang="0">
                    <a:pos x="15" y="18"/>
                  </a:cxn>
                  <a:cxn ang="0">
                    <a:pos x="16" y="20"/>
                  </a:cxn>
                  <a:cxn ang="0">
                    <a:pos x="19" y="20"/>
                  </a:cxn>
                  <a:cxn ang="0">
                    <a:pos x="20" y="18"/>
                  </a:cxn>
                  <a:cxn ang="0">
                    <a:pos x="20" y="7"/>
                  </a:cxn>
                  <a:cxn ang="0">
                    <a:pos x="51" y="7"/>
                  </a:cxn>
                  <a:cxn ang="0">
                    <a:pos x="50" y="5"/>
                  </a:cxn>
                  <a:cxn ang="0">
                    <a:pos x="47" y="5"/>
                  </a:cxn>
                  <a:cxn ang="0">
                    <a:pos x="46" y="7"/>
                  </a:cxn>
                  <a:cxn ang="0">
                    <a:pos x="46" y="18"/>
                  </a:cxn>
                  <a:cxn ang="0">
                    <a:pos x="47" y="20"/>
                  </a:cxn>
                  <a:cxn ang="0">
                    <a:pos x="50" y="20"/>
                  </a:cxn>
                  <a:cxn ang="0">
                    <a:pos x="51" y="18"/>
                  </a:cxn>
                  <a:cxn ang="0">
                    <a:pos x="51" y="7"/>
                  </a:cxn>
                </a:cxnLst>
                <a:rect l="0" t="0" r="r" b="b"/>
                <a:pathLst>
                  <a:path w="67" h="72">
                    <a:moveTo>
                      <a:pt x="67" y="67"/>
                    </a:moveTo>
                    <a:cubicBezTo>
                      <a:pt x="67" y="70"/>
                      <a:pt x="64" y="72"/>
                      <a:pt x="61" y="72"/>
                    </a:cubicBezTo>
                    <a:cubicBezTo>
                      <a:pt x="5" y="72"/>
                      <a:pt x="5" y="72"/>
                      <a:pt x="5" y="72"/>
                    </a:cubicBezTo>
                    <a:cubicBezTo>
                      <a:pt x="2" y="72"/>
                      <a:pt x="0" y="70"/>
                      <a:pt x="0" y="67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3"/>
                      <a:pt x="2" y="11"/>
                      <a:pt x="5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3"/>
                      <a:pt x="13" y="0"/>
                      <a:pt x="16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3" y="0"/>
                      <a:pt x="25" y="3"/>
                      <a:pt x="25" y="7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41" y="11"/>
                      <a:pt x="41" y="11"/>
                      <a:pt x="41" y="11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1" y="3"/>
                      <a:pt x="44" y="0"/>
                      <a:pt x="47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3" y="0"/>
                      <a:pt x="56" y="3"/>
                      <a:pt x="56" y="7"/>
                    </a:cubicBezTo>
                    <a:cubicBezTo>
                      <a:pt x="56" y="11"/>
                      <a:pt x="56" y="11"/>
                      <a:pt x="56" y="11"/>
                    </a:cubicBezTo>
                    <a:cubicBezTo>
                      <a:pt x="61" y="11"/>
                      <a:pt x="61" y="11"/>
                      <a:pt x="61" y="11"/>
                    </a:cubicBezTo>
                    <a:cubicBezTo>
                      <a:pt x="64" y="11"/>
                      <a:pt x="67" y="13"/>
                      <a:pt x="67" y="16"/>
                    </a:cubicBezTo>
                    <a:lnTo>
                      <a:pt x="67" y="67"/>
                    </a:lnTo>
                    <a:close/>
                    <a:moveTo>
                      <a:pt x="61" y="67"/>
                    </a:moveTo>
                    <a:cubicBezTo>
                      <a:pt x="61" y="26"/>
                      <a:pt x="61" y="26"/>
                      <a:pt x="61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67"/>
                      <a:pt x="5" y="67"/>
                      <a:pt x="5" y="67"/>
                    </a:cubicBezTo>
                    <a:lnTo>
                      <a:pt x="61" y="67"/>
                    </a:lnTo>
                    <a:close/>
                    <a:moveTo>
                      <a:pt x="20" y="7"/>
                    </a:moveTo>
                    <a:cubicBezTo>
                      <a:pt x="20" y="6"/>
                      <a:pt x="20" y="5"/>
                      <a:pt x="19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5"/>
                      <a:pt x="15" y="6"/>
                      <a:pt x="15" y="7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5" y="19"/>
                      <a:pt x="16" y="20"/>
                      <a:pt x="16" y="20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20" y="20"/>
                      <a:pt x="20" y="19"/>
                      <a:pt x="20" y="18"/>
                    </a:cubicBezTo>
                    <a:lnTo>
                      <a:pt x="20" y="7"/>
                    </a:lnTo>
                    <a:close/>
                    <a:moveTo>
                      <a:pt x="51" y="7"/>
                    </a:moveTo>
                    <a:cubicBezTo>
                      <a:pt x="51" y="6"/>
                      <a:pt x="51" y="5"/>
                      <a:pt x="50" y="5"/>
                    </a:cubicBezTo>
                    <a:cubicBezTo>
                      <a:pt x="47" y="5"/>
                      <a:pt x="47" y="5"/>
                      <a:pt x="47" y="5"/>
                    </a:cubicBezTo>
                    <a:cubicBezTo>
                      <a:pt x="47" y="5"/>
                      <a:pt x="46" y="6"/>
                      <a:pt x="46" y="7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6" y="19"/>
                      <a:pt x="47" y="20"/>
                      <a:pt x="47" y="20"/>
                    </a:cubicBezTo>
                    <a:cubicBezTo>
                      <a:pt x="50" y="20"/>
                      <a:pt x="50" y="20"/>
                      <a:pt x="50" y="20"/>
                    </a:cubicBezTo>
                    <a:cubicBezTo>
                      <a:pt x="51" y="20"/>
                      <a:pt x="51" y="19"/>
                      <a:pt x="51" y="18"/>
                    </a:cubicBezTo>
                    <a:lnTo>
                      <a:pt x="51" y="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70" name="Group 69"/>
          <p:cNvGrpSpPr/>
          <p:nvPr/>
        </p:nvGrpSpPr>
        <p:grpSpPr>
          <a:xfrm>
            <a:off x="3920251" y="2541941"/>
            <a:ext cx="1752360" cy="961868"/>
            <a:chOff x="2622550" y="1827325"/>
            <a:chExt cx="1361486" cy="747318"/>
          </a:xfrm>
        </p:grpSpPr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3536195" y="1827325"/>
              <a:ext cx="447841" cy="747318"/>
            </a:xfrm>
            <a:custGeom>
              <a:avLst/>
              <a:gdLst>
                <a:gd name="T0" fmla="*/ 0 w 326"/>
                <a:gd name="T1" fmla="*/ 0 h 544"/>
                <a:gd name="T2" fmla="*/ 326 w 326"/>
                <a:gd name="T3" fmla="*/ 504 h 544"/>
                <a:gd name="T4" fmla="*/ 284 w 326"/>
                <a:gd name="T5" fmla="*/ 544 h 544"/>
                <a:gd name="T6" fmla="*/ 0 w 326"/>
                <a:gd name="T7" fmla="*/ 408 h 544"/>
                <a:gd name="T8" fmla="*/ 0 w 326"/>
                <a:gd name="T9" fmla="*/ 0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544">
                  <a:moveTo>
                    <a:pt x="0" y="0"/>
                  </a:moveTo>
                  <a:lnTo>
                    <a:pt x="326" y="504"/>
                  </a:lnTo>
                  <a:lnTo>
                    <a:pt x="284" y="544"/>
                  </a:lnTo>
                  <a:lnTo>
                    <a:pt x="0" y="4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22550" y="1830387"/>
              <a:ext cx="914400" cy="5588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58" name="Freeform 66"/>
            <p:cNvSpPr>
              <a:spLocks noEditPoints="1"/>
            </p:cNvSpPr>
            <p:nvPr/>
          </p:nvSpPr>
          <p:spPr bwMode="auto">
            <a:xfrm>
              <a:off x="2930147" y="1993748"/>
              <a:ext cx="299206" cy="232078"/>
            </a:xfrm>
            <a:custGeom>
              <a:avLst/>
              <a:gdLst/>
              <a:ahLst/>
              <a:cxnLst>
                <a:cxn ang="0">
                  <a:pos x="29" y="41"/>
                </a:cxn>
                <a:cxn ang="0">
                  <a:pos x="22" y="40"/>
                </a:cxn>
                <a:cxn ang="0">
                  <a:pos x="11" y="45"/>
                </a:cxn>
                <a:cxn ang="0">
                  <a:pos x="7" y="46"/>
                </a:cxn>
                <a:cxn ang="0">
                  <a:pos x="7" y="46"/>
                </a:cxn>
                <a:cxn ang="0">
                  <a:pos x="6" y="45"/>
                </a:cxn>
                <a:cxn ang="0">
                  <a:pos x="6" y="43"/>
                </a:cxn>
                <a:cxn ang="0">
                  <a:pos x="11" y="36"/>
                </a:cxn>
                <a:cxn ang="0">
                  <a:pos x="0" y="20"/>
                </a:cxn>
                <a:cxn ang="0">
                  <a:pos x="29" y="0"/>
                </a:cxn>
                <a:cxn ang="0">
                  <a:pos x="57" y="20"/>
                </a:cxn>
                <a:cxn ang="0">
                  <a:pos x="29" y="41"/>
                </a:cxn>
                <a:cxn ang="0">
                  <a:pos x="62" y="47"/>
                </a:cxn>
                <a:cxn ang="0">
                  <a:pos x="66" y="53"/>
                </a:cxn>
                <a:cxn ang="0">
                  <a:pos x="67" y="55"/>
                </a:cxn>
                <a:cxn ang="0">
                  <a:pos x="66" y="56"/>
                </a:cxn>
                <a:cxn ang="0">
                  <a:pos x="62" y="55"/>
                </a:cxn>
                <a:cxn ang="0">
                  <a:pos x="51" y="50"/>
                </a:cxn>
                <a:cxn ang="0">
                  <a:pos x="44" y="51"/>
                </a:cxn>
                <a:cxn ang="0">
                  <a:pos x="25" y="46"/>
                </a:cxn>
                <a:cxn ang="0">
                  <a:pos x="29" y="46"/>
                </a:cxn>
                <a:cxn ang="0">
                  <a:pos x="52" y="39"/>
                </a:cxn>
                <a:cxn ang="0">
                  <a:pos x="62" y="20"/>
                </a:cxn>
                <a:cxn ang="0">
                  <a:pos x="61" y="14"/>
                </a:cxn>
                <a:cxn ang="0">
                  <a:pos x="72" y="30"/>
                </a:cxn>
                <a:cxn ang="0">
                  <a:pos x="62" y="47"/>
                </a:cxn>
              </a:cxnLst>
              <a:rect l="0" t="0" r="r" b="b"/>
              <a:pathLst>
                <a:path w="72" h="56">
                  <a:moveTo>
                    <a:pt x="29" y="41"/>
                  </a:moveTo>
                  <a:cubicBezTo>
                    <a:pt x="26" y="41"/>
                    <a:pt x="24" y="40"/>
                    <a:pt x="22" y="40"/>
                  </a:cubicBezTo>
                  <a:cubicBezTo>
                    <a:pt x="18" y="42"/>
                    <a:pt x="15" y="44"/>
                    <a:pt x="11" y="45"/>
                  </a:cubicBezTo>
                  <a:cubicBezTo>
                    <a:pt x="9" y="45"/>
                    <a:pt x="8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6" y="46"/>
                    <a:pt x="6" y="45"/>
                    <a:pt x="6" y="45"/>
                  </a:cubicBezTo>
                  <a:cubicBezTo>
                    <a:pt x="5" y="44"/>
                    <a:pt x="6" y="43"/>
                    <a:pt x="6" y="43"/>
                  </a:cubicBezTo>
                  <a:cubicBezTo>
                    <a:pt x="8" y="41"/>
                    <a:pt x="10" y="40"/>
                    <a:pt x="11" y="36"/>
                  </a:cubicBezTo>
                  <a:cubicBezTo>
                    <a:pt x="5" y="32"/>
                    <a:pt x="0" y="27"/>
                    <a:pt x="0" y="20"/>
                  </a:cubicBezTo>
                  <a:cubicBezTo>
                    <a:pt x="0" y="9"/>
                    <a:pt x="13" y="0"/>
                    <a:pt x="29" y="0"/>
                  </a:cubicBezTo>
                  <a:cubicBezTo>
                    <a:pt x="44" y="0"/>
                    <a:pt x="57" y="9"/>
                    <a:pt x="57" y="20"/>
                  </a:cubicBezTo>
                  <a:cubicBezTo>
                    <a:pt x="57" y="32"/>
                    <a:pt x="44" y="41"/>
                    <a:pt x="29" y="41"/>
                  </a:cubicBezTo>
                  <a:close/>
                  <a:moveTo>
                    <a:pt x="62" y="47"/>
                  </a:moveTo>
                  <a:cubicBezTo>
                    <a:pt x="63" y="50"/>
                    <a:pt x="65" y="51"/>
                    <a:pt x="66" y="53"/>
                  </a:cubicBezTo>
                  <a:cubicBezTo>
                    <a:pt x="67" y="54"/>
                    <a:pt x="67" y="54"/>
                    <a:pt x="67" y="55"/>
                  </a:cubicBezTo>
                  <a:cubicBezTo>
                    <a:pt x="67" y="56"/>
                    <a:pt x="67" y="56"/>
                    <a:pt x="66" y="56"/>
                  </a:cubicBezTo>
                  <a:cubicBezTo>
                    <a:pt x="65" y="56"/>
                    <a:pt x="63" y="56"/>
                    <a:pt x="62" y="55"/>
                  </a:cubicBezTo>
                  <a:cubicBezTo>
                    <a:pt x="58" y="54"/>
                    <a:pt x="55" y="53"/>
                    <a:pt x="51" y="50"/>
                  </a:cubicBezTo>
                  <a:cubicBezTo>
                    <a:pt x="49" y="51"/>
                    <a:pt x="47" y="51"/>
                    <a:pt x="44" y="51"/>
                  </a:cubicBezTo>
                  <a:cubicBezTo>
                    <a:pt x="37" y="51"/>
                    <a:pt x="30" y="49"/>
                    <a:pt x="25" y="46"/>
                  </a:cubicBezTo>
                  <a:cubicBezTo>
                    <a:pt x="26" y="46"/>
                    <a:pt x="28" y="46"/>
                    <a:pt x="29" y="46"/>
                  </a:cubicBezTo>
                  <a:cubicBezTo>
                    <a:pt x="37" y="46"/>
                    <a:pt x="46" y="43"/>
                    <a:pt x="52" y="39"/>
                  </a:cubicBezTo>
                  <a:cubicBezTo>
                    <a:pt x="58" y="34"/>
                    <a:pt x="62" y="27"/>
                    <a:pt x="62" y="20"/>
                  </a:cubicBezTo>
                  <a:cubicBezTo>
                    <a:pt x="62" y="18"/>
                    <a:pt x="62" y="16"/>
                    <a:pt x="61" y="14"/>
                  </a:cubicBezTo>
                  <a:cubicBezTo>
                    <a:pt x="68" y="18"/>
                    <a:pt x="72" y="24"/>
                    <a:pt x="72" y="30"/>
                  </a:cubicBezTo>
                  <a:cubicBezTo>
                    <a:pt x="72" y="37"/>
                    <a:pt x="68" y="43"/>
                    <a:pt x="62" y="4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3699581" y="3943623"/>
            <a:ext cx="1566360" cy="718772"/>
            <a:chOff x="2451100" y="2916354"/>
            <a:chExt cx="1216975" cy="558446"/>
          </a:xfrm>
        </p:grpSpPr>
        <p:sp>
          <p:nvSpPr>
            <p:cNvPr id="25" name="Freeform 18"/>
            <p:cNvSpPr>
              <a:spLocks/>
            </p:cNvSpPr>
            <p:nvPr/>
          </p:nvSpPr>
          <p:spPr bwMode="auto">
            <a:xfrm>
              <a:off x="3368598" y="2916707"/>
              <a:ext cx="299477" cy="557741"/>
            </a:xfrm>
            <a:custGeom>
              <a:avLst/>
              <a:gdLst>
                <a:gd name="T0" fmla="*/ 0 w 218"/>
                <a:gd name="T1" fmla="*/ 0 h 406"/>
                <a:gd name="T2" fmla="*/ 218 w 218"/>
                <a:gd name="T3" fmla="*/ 176 h 406"/>
                <a:gd name="T4" fmla="*/ 218 w 218"/>
                <a:gd name="T5" fmla="*/ 253 h 406"/>
                <a:gd name="T6" fmla="*/ 0 w 218"/>
                <a:gd name="T7" fmla="*/ 406 h 406"/>
                <a:gd name="T8" fmla="*/ 0 w 218"/>
                <a:gd name="T9" fmla="*/ 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406">
                  <a:moveTo>
                    <a:pt x="0" y="0"/>
                  </a:moveTo>
                  <a:lnTo>
                    <a:pt x="218" y="176"/>
                  </a:lnTo>
                  <a:lnTo>
                    <a:pt x="218" y="253"/>
                  </a:lnTo>
                  <a:lnTo>
                    <a:pt x="0" y="4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73" name="Group 72"/>
            <p:cNvGrpSpPr/>
            <p:nvPr/>
          </p:nvGrpSpPr>
          <p:grpSpPr>
            <a:xfrm>
              <a:off x="2451100" y="2916354"/>
              <a:ext cx="914400" cy="558446"/>
              <a:chOff x="2451100" y="2916354"/>
              <a:chExt cx="914400" cy="558446"/>
            </a:xfrm>
          </p:grpSpPr>
          <p:sp>
            <p:nvSpPr>
              <p:cNvPr id="45" name="Rectangle 44"/>
              <p:cNvSpPr/>
              <p:nvPr/>
            </p:nvSpPr>
            <p:spPr>
              <a:xfrm>
                <a:off x="2451100" y="2916354"/>
                <a:ext cx="914400" cy="55844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1" name="Freeform 100"/>
              <p:cNvSpPr>
                <a:spLocks noEditPoints="1"/>
              </p:cNvSpPr>
              <p:nvPr/>
            </p:nvSpPr>
            <p:spPr bwMode="auto">
              <a:xfrm>
                <a:off x="2769246" y="3062277"/>
                <a:ext cx="278108" cy="266600"/>
              </a:xfrm>
              <a:custGeom>
                <a:avLst/>
                <a:gdLst/>
                <a:ahLst/>
                <a:cxnLst>
                  <a:cxn ang="0">
                    <a:pos x="63" y="49"/>
                  </a:cxn>
                  <a:cxn ang="0">
                    <a:pos x="58" y="44"/>
                  </a:cxn>
                  <a:cxn ang="0">
                    <a:pos x="54" y="48"/>
                  </a:cxn>
                  <a:cxn ang="0">
                    <a:pos x="63" y="57"/>
                  </a:cxn>
                  <a:cxn ang="0">
                    <a:pos x="64" y="60"/>
                  </a:cxn>
                  <a:cxn ang="0">
                    <a:pos x="59" y="64"/>
                  </a:cxn>
                  <a:cxn ang="0">
                    <a:pos x="56" y="63"/>
                  </a:cxn>
                  <a:cxn ang="0">
                    <a:pos x="29" y="36"/>
                  </a:cxn>
                  <a:cxn ang="0">
                    <a:pos x="15" y="42"/>
                  </a:cxn>
                  <a:cxn ang="0">
                    <a:pos x="0" y="27"/>
                  </a:cxn>
                  <a:cxn ang="0">
                    <a:pos x="26" y="0"/>
                  </a:cxn>
                  <a:cxn ang="0">
                    <a:pos x="41" y="15"/>
                  </a:cxn>
                  <a:cxn ang="0">
                    <a:pos x="36" y="30"/>
                  </a:cxn>
                  <a:cxn ang="0">
                    <a:pos x="50" y="44"/>
                  </a:cxn>
                  <a:cxn ang="0">
                    <a:pos x="54" y="40"/>
                  </a:cxn>
                  <a:cxn ang="0">
                    <a:pos x="49" y="35"/>
                  </a:cxn>
                  <a:cxn ang="0">
                    <a:pos x="54" y="31"/>
                  </a:cxn>
                  <a:cxn ang="0">
                    <a:pos x="55" y="31"/>
                  </a:cxn>
                  <a:cxn ang="0">
                    <a:pos x="67" y="44"/>
                  </a:cxn>
                  <a:cxn ang="0">
                    <a:pos x="63" y="49"/>
                  </a:cxn>
                  <a:cxn ang="0">
                    <a:pos x="25" y="8"/>
                  </a:cxn>
                  <a:cxn ang="0">
                    <a:pos x="18" y="16"/>
                  </a:cxn>
                  <a:cxn ang="0">
                    <a:pos x="19" y="19"/>
                  </a:cxn>
                  <a:cxn ang="0">
                    <a:pos x="15" y="18"/>
                  </a:cxn>
                  <a:cxn ang="0">
                    <a:pos x="7" y="26"/>
                  </a:cxn>
                  <a:cxn ang="0">
                    <a:pos x="15" y="34"/>
                  </a:cxn>
                  <a:cxn ang="0">
                    <a:pos x="23" y="26"/>
                  </a:cxn>
                  <a:cxn ang="0">
                    <a:pos x="22" y="23"/>
                  </a:cxn>
                  <a:cxn ang="0">
                    <a:pos x="25" y="24"/>
                  </a:cxn>
                  <a:cxn ang="0">
                    <a:pos x="33" y="16"/>
                  </a:cxn>
                  <a:cxn ang="0">
                    <a:pos x="25" y="8"/>
                  </a:cxn>
                </a:cxnLst>
                <a:rect l="0" t="0" r="r" b="b"/>
                <a:pathLst>
                  <a:path w="67" h="64">
                    <a:moveTo>
                      <a:pt x="63" y="49"/>
                    </a:moveTo>
                    <a:cubicBezTo>
                      <a:pt x="62" y="49"/>
                      <a:pt x="58" y="45"/>
                      <a:pt x="58" y="44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63" y="57"/>
                      <a:pt x="63" y="57"/>
                      <a:pt x="63" y="57"/>
                    </a:cubicBezTo>
                    <a:cubicBezTo>
                      <a:pt x="63" y="58"/>
                      <a:pt x="64" y="59"/>
                      <a:pt x="64" y="60"/>
                    </a:cubicBezTo>
                    <a:cubicBezTo>
                      <a:pt x="64" y="62"/>
                      <a:pt x="61" y="64"/>
                      <a:pt x="59" y="64"/>
                    </a:cubicBezTo>
                    <a:cubicBezTo>
                      <a:pt x="58" y="64"/>
                      <a:pt x="57" y="64"/>
                      <a:pt x="56" y="63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5" y="39"/>
                      <a:pt x="20" y="42"/>
                      <a:pt x="15" y="42"/>
                    </a:cubicBezTo>
                    <a:cubicBezTo>
                      <a:pt x="6" y="42"/>
                      <a:pt x="0" y="36"/>
                      <a:pt x="0" y="27"/>
                    </a:cubicBezTo>
                    <a:cubicBezTo>
                      <a:pt x="0" y="14"/>
                      <a:pt x="13" y="0"/>
                      <a:pt x="26" y="0"/>
                    </a:cubicBezTo>
                    <a:cubicBezTo>
                      <a:pt x="35" y="0"/>
                      <a:pt x="41" y="6"/>
                      <a:pt x="41" y="15"/>
                    </a:cubicBezTo>
                    <a:cubicBezTo>
                      <a:pt x="41" y="21"/>
                      <a:pt x="39" y="26"/>
                      <a:pt x="36" y="30"/>
                    </a:cubicBezTo>
                    <a:cubicBezTo>
                      <a:pt x="50" y="44"/>
                      <a:pt x="50" y="44"/>
                      <a:pt x="50" y="44"/>
                    </a:cubicBezTo>
                    <a:cubicBezTo>
                      <a:pt x="54" y="40"/>
                      <a:pt x="54" y="40"/>
                      <a:pt x="54" y="40"/>
                    </a:cubicBezTo>
                    <a:cubicBezTo>
                      <a:pt x="53" y="39"/>
                      <a:pt x="49" y="36"/>
                      <a:pt x="49" y="35"/>
                    </a:cubicBezTo>
                    <a:cubicBezTo>
                      <a:pt x="49" y="34"/>
                      <a:pt x="53" y="31"/>
                      <a:pt x="54" y="31"/>
                    </a:cubicBezTo>
                    <a:cubicBezTo>
                      <a:pt x="54" y="31"/>
                      <a:pt x="54" y="31"/>
                      <a:pt x="55" y="31"/>
                    </a:cubicBezTo>
                    <a:cubicBezTo>
                      <a:pt x="56" y="32"/>
                      <a:pt x="67" y="43"/>
                      <a:pt x="67" y="44"/>
                    </a:cubicBezTo>
                    <a:cubicBezTo>
                      <a:pt x="67" y="45"/>
                      <a:pt x="64" y="49"/>
                      <a:pt x="63" y="49"/>
                    </a:cubicBezTo>
                    <a:close/>
                    <a:moveTo>
                      <a:pt x="25" y="8"/>
                    </a:moveTo>
                    <a:cubicBezTo>
                      <a:pt x="21" y="8"/>
                      <a:pt x="18" y="12"/>
                      <a:pt x="18" y="16"/>
                    </a:cubicBezTo>
                    <a:cubicBezTo>
                      <a:pt x="18" y="17"/>
                      <a:pt x="18" y="18"/>
                      <a:pt x="19" y="19"/>
                    </a:cubicBezTo>
                    <a:cubicBezTo>
                      <a:pt x="17" y="19"/>
                      <a:pt x="16" y="18"/>
                      <a:pt x="15" y="18"/>
                    </a:cubicBezTo>
                    <a:cubicBezTo>
                      <a:pt x="11" y="18"/>
                      <a:pt x="7" y="22"/>
                      <a:pt x="7" y="26"/>
                    </a:cubicBezTo>
                    <a:cubicBezTo>
                      <a:pt x="7" y="30"/>
                      <a:pt x="11" y="34"/>
                      <a:pt x="15" y="34"/>
                    </a:cubicBezTo>
                    <a:cubicBezTo>
                      <a:pt x="19" y="34"/>
                      <a:pt x="23" y="30"/>
                      <a:pt x="23" y="26"/>
                    </a:cubicBezTo>
                    <a:cubicBezTo>
                      <a:pt x="23" y="25"/>
                      <a:pt x="23" y="24"/>
                      <a:pt x="22" y="23"/>
                    </a:cubicBezTo>
                    <a:cubicBezTo>
                      <a:pt x="23" y="23"/>
                      <a:pt x="24" y="24"/>
                      <a:pt x="25" y="24"/>
                    </a:cubicBezTo>
                    <a:cubicBezTo>
                      <a:pt x="30" y="24"/>
                      <a:pt x="33" y="20"/>
                      <a:pt x="33" y="16"/>
                    </a:cubicBezTo>
                    <a:cubicBezTo>
                      <a:pt x="33" y="12"/>
                      <a:pt x="30" y="8"/>
                      <a:pt x="25" y="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77" name="Group 76"/>
          <p:cNvGrpSpPr/>
          <p:nvPr/>
        </p:nvGrpSpPr>
        <p:grpSpPr>
          <a:xfrm>
            <a:off x="7594581" y="3943623"/>
            <a:ext cx="1564592" cy="718772"/>
            <a:chOff x="5477299" y="2916354"/>
            <a:chExt cx="1215601" cy="558446"/>
          </a:xfrm>
        </p:grpSpPr>
        <p:sp>
          <p:nvSpPr>
            <p:cNvPr id="22" name="Freeform 16"/>
            <p:cNvSpPr>
              <a:spLocks/>
            </p:cNvSpPr>
            <p:nvPr/>
          </p:nvSpPr>
          <p:spPr bwMode="auto">
            <a:xfrm>
              <a:off x="5477299" y="2916707"/>
              <a:ext cx="298103" cy="557741"/>
            </a:xfrm>
            <a:custGeom>
              <a:avLst/>
              <a:gdLst>
                <a:gd name="T0" fmla="*/ 217 w 217"/>
                <a:gd name="T1" fmla="*/ 0 h 406"/>
                <a:gd name="T2" fmla="*/ 0 w 217"/>
                <a:gd name="T3" fmla="*/ 176 h 406"/>
                <a:gd name="T4" fmla="*/ 0 w 217"/>
                <a:gd name="T5" fmla="*/ 253 h 406"/>
                <a:gd name="T6" fmla="*/ 217 w 217"/>
                <a:gd name="T7" fmla="*/ 406 h 406"/>
                <a:gd name="T8" fmla="*/ 217 w 217"/>
                <a:gd name="T9" fmla="*/ 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06">
                  <a:moveTo>
                    <a:pt x="217" y="0"/>
                  </a:moveTo>
                  <a:lnTo>
                    <a:pt x="0" y="176"/>
                  </a:lnTo>
                  <a:lnTo>
                    <a:pt x="0" y="253"/>
                  </a:lnTo>
                  <a:lnTo>
                    <a:pt x="217" y="406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71" name="Group 70"/>
            <p:cNvGrpSpPr/>
            <p:nvPr/>
          </p:nvGrpSpPr>
          <p:grpSpPr>
            <a:xfrm>
              <a:off x="5778500" y="2916354"/>
              <a:ext cx="914400" cy="558446"/>
              <a:chOff x="5778500" y="2916354"/>
              <a:chExt cx="914400" cy="558446"/>
            </a:xfrm>
          </p:grpSpPr>
          <p:sp>
            <p:nvSpPr>
              <p:cNvPr id="44" name="Rectangle 43"/>
              <p:cNvSpPr/>
              <p:nvPr/>
            </p:nvSpPr>
            <p:spPr>
              <a:xfrm>
                <a:off x="5778500" y="2916354"/>
                <a:ext cx="914400" cy="55844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4" name="Freeform 40"/>
              <p:cNvSpPr>
                <a:spLocks noEditPoints="1"/>
              </p:cNvSpPr>
              <p:nvPr/>
            </p:nvSpPr>
            <p:spPr bwMode="auto">
              <a:xfrm>
                <a:off x="6103373" y="3062277"/>
                <a:ext cx="264654" cy="266600"/>
              </a:xfrm>
              <a:custGeom>
                <a:avLst/>
                <a:gdLst/>
                <a:ahLst/>
                <a:cxnLst>
                  <a:cxn ang="0">
                    <a:pos x="63" y="43"/>
                  </a:cxn>
                  <a:cxn ang="0">
                    <a:pos x="60" y="48"/>
                  </a:cxn>
                  <a:cxn ang="0">
                    <a:pos x="34" y="62"/>
                  </a:cxn>
                  <a:cxn ang="0">
                    <a:pos x="31" y="63"/>
                  </a:cxn>
                  <a:cxn ang="0">
                    <a:pos x="29" y="62"/>
                  </a:cxn>
                  <a:cxn ang="0">
                    <a:pos x="2" y="48"/>
                  </a:cxn>
                  <a:cxn ang="0">
                    <a:pos x="0" y="43"/>
                  </a:cxn>
                  <a:cxn ang="0">
                    <a:pos x="0" y="14"/>
                  </a:cxn>
                  <a:cxn ang="0">
                    <a:pos x="3" y="10"/>
                  </a:cxn>
                  <a:cxn ang="0">
                    <a:pos x="30" y="0"/>
                  </a:cxn>
                  <a:cxn ang="0">
                    <a:pos x="31" y="0"/>
                  </a:cxn>
                  <a:cxn ang="0">
                    <a:pos x="33" y="0"/>
                  </a:cxn>
                  <a:cxn ang="0">
                    <a:pos x="60" y="10"/>
                  </a:cxn>
                  <a:cxn ang="0">
                    <a:pos x="63" y="14"/>
                  </a:cxn>
                  <a:cxn ang="0">
                    <a:pos x="63" y="43"/>
                  </a:cxn>
                  <a:cxn ang="0">
                    <a:pos x="58" y="14"/>
                  </a:cxn>
                  <a:cxn ang="0">
                    <a:pos x="31" y="4"/>
                  </a:cxn>
                  <a:cxn ang="0">
                    <a:pos x="5" y="14"/>
                  </a:cxn>
                  <a:cxn ang="0">
                    <a:pos x="31" y="24"/>
                  </a:cxn>
                  <a:cxn ang="0">
                    <a:pos x="58" y="14"/>
                  </a:cxn>
                  <a:cxn ang="0">
                    <a:pos x="58" y="43"/>
                  </a:cxn>
                  <a:cxn ang="0">
                    <a:pos x="58" y="19"/>
                  </a:cxn>
                  <a:cxn ang="0">
                    <a:pos x="34" y="28"/>
                  </a:cxn>
                  <a:cxn ang="0">
                    <a:pos x="34" y="57"/>
                  </a:cxn>
                  <a:cxn ang="0">
                    <a:pos x="58" y="43"/>
                  </a:cxn>
                </a:cxnLst>
                <a:rect l="0" t="0" r="r" b="b"/>
                <a:pathLst>
                  <a:path w="63" h="63">
                    <a:moveTo>
                      <a:pt x="63" y="43"/>
                    </a:moveTo>
                    <a:cubicBezTo>
                      <a:pt x="63" y="45"/>
                      <a:pt x="62" y="47"/>
                      <a:pt x="60" y="48"/>
                    </a:cubicBezTo>
                    <a:cubicBezTo>
                      <a:pt x="34" y="62"/>
                      <a:pt x="34" y="62"/>
                      <a:pt x="34" y="62"/>
                    </a:cubicBezTo>
                    <a:cubicBezTo>
                      <a:pt x="33" y="63"/>
                      <a:pt x="32" y="63"/>
                      <a:pt x="31" y="63"/>
                    </a:cubicBezTo>
                    <a:cubicBezTo>
                      <a:pt x="31" y="63"/>
                      <a:pt x="30" y="63"/>
                      <a:pt x="29" y="62"/>
                    </a:cubicBezTo>
                    <a:cubicBezTo>
                      <a:pt x="2" y="48"/>
                      <a:pt x="2" y="48"/>
                      <a:pt x="2" y="48"/>
                    </a:cubicBezTo>
                    <a:cubicBezTo>
                      <a:pt x="1" y="47"/>
                      <a:pt x="0" y="45"/>
                      <a:pt x="0" y="4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2"/>
                      <a:pt x="1" y="10"/>
                      <a:pt x="3" y="1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31" y="0"/>
                      <a:pt x="31" y="0"/>
                    </a:cubicBezTo>
                    <a:cubicBezTo>
                      <a:pt x="32" y="0"/>
                      <a:pt x="32" y="0"/>
                      <a:pt x="33" y="0"/>
                    </a:cubicBezTo>
                    <a:cubicBezTo>
                      <a:pt x="60" y="10"/>
                      <a:pt x="60" y="10"/>
                      <a:pt x="60" y="10"/>
                    </a:cubicBezTo>
                    <a:cubicBezTo>
                      <a:pt x="62" y="10"/>
                      <a:pt x="63" y="12"/>
                      <a:pt x="63" y="14"/>
                    </a:cubicBezTo>
                    <a:lnTo>
                      <a:pt x="63" y="43"/>
                    </a:lnTo>
                    <a:close/>
                    <a:moveTo>
                      <a:pt x="58" y="14"/>
                    </a:moveTo>
                    <a:cubicBezTo>
                      <a:pt x="31" y="4"/>
                      <a:pt x="31" y="4"/>
                      <a:pt x="31" y="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31" y="24"/>
                      <a:pt x="31" y="24"/>
                      <a:pt x="31" y="24"/>
                    </a:cubicBezTo>
                    <a:lnTo>
                      <a:pt x="58" y="14"/>
                    </a:lnTo>
                    <a:close/>
                    <a:moveTo>
                      <a:pt x="58" y="43"/>
                    </a:moveTo>
                    <a:cubicBezTo>
                      <a:pt x="58" y="19"/>
                      <a:pt x="58" y="19"/>
                      <a:pt x="58" y="19"/>
                    </a:cubicBezTo>
                    <a:cubicBezTo>
                      <a:pt x="34" y="28"/>
                      <a:pt x="34" y="28"/>
                      <a:pt x="34" y="28"/>
                    </a:cubicBezTo>
                    <a:cubicBezTo>
                      <a:pt x="34" y="57"/>
                      <a:pt x="34" y="57"/>
                      <a:pt x="34" y="57"/>
                    </a:cubicBezTo>
                    <a:lnTo>
                      <a:pt x="58" y="4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69" name="Group 68"/>
          <p:cNvGrpSpPr/>
          <p:nvPr/>
        </p:nvGrpSpPr>
        <p:grpSpPr>
          <a:xfrm>
            <a:off x="7202052" y="2541941"/>
            <a:ext cx="1750523" cy="961868"/>
            <a:chOff x="5172327" y="1827325"/>
            <a:chExt cx="1360059" cy="747318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172327" y="1827325"/>
              <a:ext cx="447841" cy="747318"/>
            </a:xfrm>
            <a:custGeom>
              <a:avLst/>
              <a:gdLst>
                <a:gd name="T0" fmla="*/ 326 w 326"/>
                <a:gd name="T1" fmla="*/ 0 h 544"/>
                <a:gd name="T2" fmla="*/ 0 w 326"/>
                <a:gd name="T3" fmla="*/ 504 h 544"/>
                <a:gd name="T4" fmla="*/ 42 w 326"/>
                <a:gd name="T5" fmla="*/ 544 h 544"/>
                <a:gd name="T6" fmla="*/ 326 w 326"/>
                <a:gd name="T7" fmla="*/ 408 h 544"/>
                <a:gd name="T8" fmla="*/ 326 w 326"/>
                <a:gd name="T9" fmla="*/ 0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544">
                  <a:moveTo>
                    <a:pt x="326" y="0"/>
                  </a:moveTo>
                  <a:lnTo>
                    <a:pt x="0" y="504"/>
                  </a:lnTo>
                  <a:lnTo>
                    <a:pt x="42" y="544"/>
                  </a:lnTo>
                  <a:lnTo>
                    <a:pt x="326" y="408"/>
                  </a:lnTo>
                  <a:lnTo>
                    <a:pt x="326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68" name="Group 67"/>
            <p:cNvGrpSpPr/>
            <p:nvPr/>
          </p:nvGrpSpPr>
          <p:grpSpPr>
            <a:xfrm>
              <a:off x="5617986" y="1843087"/>
              <a:ext cx="914400" cy="558800"/>
              <a:chOff x="5617986" y="1843087"/>
              <a:chExt cx="914400" cy="558800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5617986" y="1843087"/>
                <a:ext cx="914400" cy="5588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7" name="Freeform 71"/>
              <p:cNvSpPr>
                <a:spLocks noEditPoints="1"/>
              </p:cNvSpPr>
              <p:nvPr/>
            </p:nvSpPr>
            <p:spPr bwMode="auto">
              <a:xfrm>
                <a:off x="5941439" y="1984465"/>
                <a:ext cx="267494" cy="250644"/>
              </a:xfrm>
              <a:custGeom>
                <a:avLst/>
                <a:gdLst/>
                <a:ahLst/>
                <a:cxnLst>
                  <a:cxn ang="0">
                    <a:pos x="65" y="22"/>
                  </a:cxn>
                  <a:cxn ang="0">
                    <a:pos x="26" y="45"/>
                  </a:cxn>
                  <a:cxn ang="0">
                    <a:pos x="0" y="26"/>
                  </a:cxn>
                  <a:cxn ang="0">
                    <a:pos x="39" y="0"/>
                  </a:cxn>
                  <a:cxn ang="0">
                    <a:pos x="65" y="22"/>
                  </a:cxn>
                  <a:cxn ang="0">
                    <a:pos x="65" y="69"/>
                  </a:cxn>
                  <a:cxn ang="0">
                    <a:pos x="39" y="91"/>
                  </a:cxn>
                  <a:cxn ang="0">
                    <a:pos x="0" y="67"/>
                  </a:cxn>
                  <a:cxn ang="0">
                    <a:pos x="26" y="45"/>
                  </a:cxn>
                  <a:cxn ang="0">
                    <a:pos x="65" y="69"/>
                  </a:cxn>
                  <a:cxn ang="0">
                    <a:pos x="101" y="97"/>
                  </a:cxn>
                  <a:cxn ang="0">
                    <a:pos x="65" y="119"/>
                  </a:cxn>
                  <a:cxn ang="0">
                    <a:pos x="65" y="119"/>
                  </a:cxn>
                  <a:cxn ang="0">
                    <a:pos x="65" y="119"/>
                  </a:cxn>
                  <a:cxn ang="0">
                    <a:pos x="65" y="119"/>
                  </a:cxn>
                  <a:cxn ang="0">
                    <a:pos x="65" y="119"/>
                  </a:cxn>
                  <a:cxn ang="0">
                    <a:pos x="26" y="97"/>
                  </a:cxn>
                  <a:cxn ang="0">
                    <a:pos x="26" y="89"/>
                  </a:cxn>
                  <a:cxn ang="0">
                    <a:pos x="39" y="95"/>
                  </a:cxn>
                  <a:cxn ang="0">
                    <a:pos x="65" y="74"/>
                  </a:cxn>
                  <a:cxn ang="0">
                    <a:pos x="65" y="74"/>
                  </a:cxn>
                  <a:cxn ang="0">
                    <a:pos x="65" y="74"/>
                  </a:cxn>
                  <a:cxn ang="0">
                    <a:pos x="65" y="74"/>
                  </a:cxn>
                  <a:cxn ang="0">
                    <a:pos x="65" y="74"/>
                  </a:cxn>
                  <a:cxn ang="0">
                    <a:pos x="91" y="95"/>
                  </a:cxn>
                  <a:cxn ang="0">
                    <a:pos x="101" y="89"/>
                  </a:cxn>
                  <a:cxn ang="0">
                    <a:pos x="101" y="97"/>
                  </a:cxn>
                  <a:cxn ang="0">
                    <a:pos x="127" y="26"/>
                  </a:cxn>
                  <a:cxn ang="0">
                    <a:pos x="101" y="45"/>
                  </a:cxn>
                  <a:cxn ang="0">
                    <a:pos x="65" y="22"/>
                  </a:cxn>
                  <a:cxn ang="0">
                    <a:pos x="91" y="0"/>
                  </a:cxn>
                  <a:cxn ang="0">
                    <a:pos x="127" y="26"/>
                  </a:cxn>
                  <a:cxn ang="0">
                    <a:pos x="127" y="67"/>
                  </a:cxn>
                  <a:cxn ang="0">
                    <a:pos x="91" y="91"/>
                  </a:cxn>
                  <a:cxn ang="0">
                    <a:pos x="65" y="69"/>
                  </a:cxn>
                  <a:cxn ang="0">
                    <a:pos x="101" y="45"/>
                  </a:cxn>
                  <a:cxn ang="0">
                    <a:pos x="127" y="67"/>
                  </a:cxn>
                </a:cxnLst>
                <a:rect l="0" t="0" r="r" b="b"/>
                <a:pathLst>
                  <a:path w="127" h="119">
                    <a:moveTo>
                      <a:pt x="65" y="22"/>
                    </a:moveTo>
                    <a:lnTo>
                      <a:pt x="26" y="45"/>
                    </a:lnTo>
                    <a:lnTo>
                      <a:pt x="0" y="26"/>
                    </a:lnTo>
                    <a:lnTo>
                      <a:pt x="39" y="0"/>
                    </a:lnTo>
                    <a:lnTo>
                      <a:pt x="65" y="22"/>
                    </a:lnTo>
                    <a:close/>
                    <a:moveTo>
                      <a:pt x="65" y="69"/>
                    </a:moveTo>
                    <a:lnTo>
                      <a:pt x="39" y="91"/>
                    </a:lnTo>
                    <a:lnTo>
                      <a:pt x="0" y="67"/>
                    </a:lnTo>
                    <a:lnTo>
                      <a:pt x="26" y="45"/>
                    </a:lnTo>
                    <a:lnTo>
                      <a:pt x="65" y="69"/>
                    </a:lnTo>
                    <a:close/>
                    <a:moveTo>
                      <a:pt x="101" y="97"/>
                    </a:moveTo>
                    <a:lnTo>
                      <a:pt x="65" y="119"/>
                    </a:lnTo>
                    <a:lnTo>
                      <a:pt x="65" y="119"/>
                    </a:lnTo>
                    <a:lnTo>
                      <a:pt x="65" y="119"/>
                    </a:lnTo>
                    <a:lnTo>
                      <a:pt x="65" y="119"/>
                    </a:lnTo>
                    <a:lnTo>
                      <a:pt x="65" y="119"/>
                    </a:lnTo>
                    <a:lnTo>
                      <a:pt x="26" y="97"/>
                    </a:lnTo>
                    <a:lnTo>
                      <a:pt x="26" y="89"/>
                    </a:lnTo>
                    <a:lnTo>
                      <a:pt x="39" y="95"/>
                    </a:lnTo>
                    <a:lnTo>
                      <a:pt x="65" y="74"/>
                    </a:lnTo>
                    <a:lnTo>
                      <a:pt x="65" y="74"/>
                    </a:lnTo>
                    <a:lnTo>
                      <a:pt x="65" y="74"/>
                    </a:lnTo>
                    <a:lnTo>
                      <a:pt x="65" y="74"/>
                    </a:lnTo>
                    <a:lnTo>
                      <a:pt x="65" y="74"/>
                    </a:lnTo>
                    <a:lnTo>
                      <a:pt x="91" y="95"/>
                    </a:lnTo>
                    <a:lnTo>
                      <a:pt x="101" y="89"/>
                    </a:lnTo>
                    <a:lnTo>
                      <a:pt x="101" y="97"/>
                    </a:lnTo>
                    <a:close/>
                    <a:moveTo>
                      <a:pt x="127" y="26"/>
                    </a:moveTo>
                    <a:lnTo>
                      <a:pt x="101" y="45"/>
                    </a:lnTo>
                    <a:lnTo>
                      <a:pt x="65" y="22"/>
                    </a:lnTo>
                    <a:lnTo>
                      <a:pt x="91" y="0"/>
                    </a:lnTo>
                    <a:lnTo>
                      <a:pt x="127" y="26"/>
                    </a:lnTo>
                    <a:close/>
                    <a:moveTo>
                      <a:pt x="127" y="67"/>
                    </a:moveTo>
                    <a:lnTo>
                      <a:pt x="91" y="91"/>
                    </a:lnTo>
                    <a:lnTo>
                      <a:pt x="65" y="69"/>
                    </a:lnTo>
                    <a:lnTo>
                      <a:pt x="101" y="45"/>
                    </a:lnTo>
                    <a:lnTo>
                      <a:pt x="127" y="6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sp>
        <p:nvSpPr>
          <p:cNvPr id="79" name="TextBox 78"/>
          <p:cNvSpPr txBox="1"/>
          <p:nvPr/>
        </p:nvSpPr>
        <p:spPr>
          <a:xfrm>
            <a:off x="733672" y="2461201"/>
            <a:ext cx="3162906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2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Data Network </a:t>
            </a:r>
          </a:p>
          <a:p>
            <a:pPr algn="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976701" y="2461201"/>
            <a:ext cx="3162906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Data Network </a:t>
            </a:r>
          </a:p>
          <a:p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9168737" y="3834271"/>
            <a:ext cx="2349234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b="1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Data Network </a:t>
            </a:r>
          </a:p>
          <a:p>
            <a:pPr algn="just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1340779" y="3834272"/>
            <a:ext cx="2349234" cy="1246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44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Data Network </a:t>
            </a:r>
          </a:p>
          <a:p>
            <a:pPr algn="r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available, but the majority have suffered alteration in form.</a:t>
            </a:r>
          </a:p>
          <a:p>
            <a:pPr algn="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/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733672" y="5279992"/>
            <a:ext cx="3162906" cy="861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44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Data Network </a:t>
            </a:r>
          </a:p>
          <a:p>
            <a:pPr algn="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8976701" y="5279993"/>
            <a:ext cx="3162906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b="1" dirty="0">
                <a:solidFill>
                  <a:schemeClr val="accent6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Data Network </a:t>
            </a:r>
          </a:p>
          <a:p>
            <a:pPr algn="just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grpSp>
        <p:nvGrpSpPr>
          <p:cNvPr id="90" name="Group 64"/>
          <p:cNvGrpSpPr/>
          <p:nvPr/>
        </p:nvGrpSpPr>
        <p:grpSpPr>
          <a:xfrm>
            <a:off x="5691628" y="3567915"/>
            <a:ext cx="1470188" cy="1470188"/>
            <a:chOff x="1075693" y="1086256"/>
            <a:chExt cx="1142254" cy="1142254"/>
          </a:xfrm>
        </p:grpSpPr>
        <p:grpSp>
          <p:nvGrpSpPr>
            <p:cNvPr id="91" name="Group 62"/>
            <p:cNvGrpSpPr/>
            <p:nvPr/>
          </p:nvGrpSpPr>
          <p:grpSpPr>
            <a:xfrm>
              <a:off x="1194068" y="1204631"/>
              <a:ext cx="905504" cy="905504"/>
              <a:chOff x="957321" y="1131575"/>
              <a:chExt cx="905504" cy="905504"/>
            </a:xfrm>
          </p:grpSpPr>
          <p:sp>
            <p:nvSpPr>
              <p:cNvPr id="93" name="Freeform 92"/>
              <p:cNvSpPr/>
              <p:nvPr/>
            </p:nvSpPr>
            <p:spPr>
              <a:xfrm>
                <a:off x="957321" y="1131575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35384" tIns="235384" rIns="203372" bIns="203372" numCol="1" spcCol="1270" anchor="ctr" anchorCtr="0">
                <a:noAutofit/>
              </a:bodyPr>
              <a:lstStyle/>
              <a:p>
                <a:pPr algn="ctr" defTabSz="1144224">
                  <a:lnSpc>
                    <a:spcPct val="90000"/>
                  </a:lnSpc>
                  <a:spcAft>
                    <a:spcPct val="35000"/>
                  </a:spcAft>
                </a:pPr>
                <a:endParaRPr lang="en-US" sz="4633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94" name="Freeform 116"/>
              <p:cNvSpPr>
                <a:spLocks noEditPoints="1"/>
              </p:cNvSpPr>
              <p:nvPr/>
            </p:nvSpPr>
            <p:spPr bwMode="auto">
              <a:xfrm>
                <a:off x="1190295" y="1407087"/>
                <a:ext cx="439557" cy="354481"/>
              </a:xfrm>
              <a:custGeom>
                <a:avLst/>
                <a:gdLst/>
                <a:ahLst/>
                <a:cxnLst>
                  <a:cxn ang="0">
                    <a:pos x="55" y="27"/>
                  </a:cxn>
                  <a:cxn ang="0">
                    <a:pos x="54" y="27"/>
                  </a:cxn>
                  <a:cxn ang="0">
                    <a:pos x="54" y="27"/>
                  </a:cxn>
                  <a:cxn ang="0">
                    <a:pos x="53" y="27"/>
                  </a:cxn>
                  <a:cxn ang="0">
                    <a:pos x="28" y="6"/>
                  </a:cxn>
                  <a:cxn ang="0">
                    <a:pos x="4" y="27"/>
                  </a:cxn>
                  <a:cxn ang="0">
                    <a:pos x="3" y="27"/>
                  </a:cxn>
                  <a:cxn ang="0">
                    <a:pos x="2" y="27"/>
                  </a:cxn>
                  <a:cxn ang="0">
                    <a:pos x="0" y="24"/>
                  </a:cxn>
                  <a:cxn ang="0">
                    <a:pos x="0" y="23"/>
                  </a:cxn>
                  <a:cxn ang="0">
                    <a:pos x="26" y="1"/>
                  </a:cxn>
                  <a:cxn ang="0">
                    <a:pos x="31" y="1"/>
                  </a:cxn>
                  <a:cxn ang="0">
                    <a:pos x="40" y="8"/>
                  </a:cxn>
                  <a:cxn ang="0">
                    <a:pos x="40" y="1"/>
                  </a:cxn>
                  <a:cxn ang="0">
                    <a:pos x="41" y="0"/>
                  </a:cxn>
                  <a:cxn ang="0">
                    <a:pos x="48" y="0"/>
                  </a:cxn>
                  <a:cxn ang="0">
                    <a:pos x="49" y="1"/>
                  </a:cxn>
                  <a:cxn ang="0">
                    <a:pos x="49" y="16"/>
                  </a:cxn>
                  <a:cxn ang="0">
                    <a:pos x="57" y="23"/>
                  </a:cxn>
                  <a:cxn ang="0">
                    <a:pos x="57" y="24"/>
                  </a:cxn>
                  <a:cxn ang="0">
                    <a:pos x="55" y="27"/>
                  </a:cxn>
                  <a:cxn ang="0">
                    <a:pos x="49" y="44"/>
                  </a:cxn>
                  <a:cxn ang="0">
                    <a:pos x="47" y="46"/>
                  </a:cxn>
                  <a:cxn ang="0">
                    <a:pos x="33" y="46"/>
                  </a:cxn>
                  <a:cxn ang="0">
                    <a:pos x="33" y="32"/>
                  </a:cxn>
                  <a:cxn ang="0">
                    <a:pos x="24" y="32"/>
                  </a:cxn>
                  <a:cxn ang="0">
                    <a:pos x="24" y="46"/>
                  </a:cxn>
                  <a:cxn ang="0">
                    <a:pos x="10" y="46"/>
                  </a:cxn>
                  <a:cxn ang="0">
                    <a:pos x="8" y="44"/>
                  </a:cxn>
                  <a:cxn ang="0">
                    <a:pos x="8" y="27"/>
                  </a:cxn>
                  <a:cxn ang="0">
                    <a:pos x="8" y="26"/>
                  </a:cxn>
                  <a:cxn ang="0">
                    <a:pos x="28" y="9"/>
                  </a:cxn>
                  <a:cxn ang="0">
                    <a:pos x="49" y="26"/>
                  </a:cxn>
                  <a:cxn ang="0">
                    <a:pos x="49" y="27"/>
                  </a:cxn>
                  <a:cxn ang="0">
                    <a:pos x="49" y="44"/>
                  </a:cxn>
                </a:cxnLst>
                <a:rect l="0" t="0" r="r" b="b"/>
                <a:pathLst>
                  <a:path w="57" h="46">
                    <a:moveTo>
                      <a:pt x="55" y="27"/>
                    </a:moveTo>
                    <a:cubicBezTo>
                      <a:pt x="55" y="27"/>
                      <a:pt x="54" y="27"/>
                      <a:pt x="54" y="27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4" y="27"/>
                      <a:pt x="53" y="27"/>
                      <a:pt x="53" y="2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4" y="27"/>
                      <a:pt x="3" y="27"/>
                      <a:pt x="3" y="27"/>
                    </a:cubicBezTo>
                    <a:cubicBezTo>
                      <a:pt x="3" y="27"/>
                      <a:pt x="2" y="27"/>
                      <a:pt x="2" y="27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3"/>
                      <a:pt x="0" y="23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7" y="0"/>
                      <a:pt x="30" y="0"/>
                      <a:pt x="31" y="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40" y="1"/>
                      <a:pt x="40" y="0"/>
                      <a:pt x="41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9" y="0"/>
                      <a:pt x="49" y="1"/>
                      <a:pt x="49" y="1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57" y="23"/>
                      <a:pt x="57" y="23"/>
                      <a:pt x="57" y="23"/>
                    </a:cubicBezTo>
                    <a:cubicBezTo>
                      <a:pt x="57" y="23"/>
                      <a:pt x="57" y="24"/>
                      <a:pt x="57" y="24"/>
                    </a:cubicBezTo>
                    <a:lnTo>
                      <a:pt x="55" y="27"/>
                    </a:lnTo>
                    <a:close/>
                    <a:moveTo>
                      <a:pt x="49" y="44"/>
                    </a:moveTo>
                    <a:cubicBezTo>
                      <a:pt x="49" y="45"/>
                      <a:pt x="48" y="46"/>
                      <a:pt x="47" y="46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9" y="46"/>
                      <a:pt x="8" y="45"/>
                      <a:pt x="8" y="44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7"/>
                      <a:pt x="8" y="26"/>
                      <a:pt x="8" y="26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9" y="26"/>
                      <a:pt x="49" y="27"/>
                      <a:pt x="49" y="27"/>
                    </a:cubicBezTo>
                    <a:lnTo>
                      <a:pt x="49" y="4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92" name="Freeform 91"/>
            <p:cNvSpPr/>
            <p:nvPr/>
          </p:nvSpPr>
          <p:spPr>
            <a:xfrm>
              <a:off x="1075693" y="1086256"/>
              <a:ext cx="1142254" cy="114225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384" tIns="235384" rIns="203372" bIns="203372" numCol="1" spcCol="1270" anchor="ctr" anchorCtr="0">
              <a:noAutofit/>
            </a:bodyPr>
            <a:lstStyle/>
            <a:p>
              <a:pPr algn="ctr" defTabSz="1144224">
                <a:lnSpc>
                  <a:spcPct val="90000"/>
                </a:lnSpc>
                <a:spcAft>
                  <a:spcPct val="35000"/>
                </a:spcAft>
              </a:pPr>
              <a:endParaRPr lang="en-US" sz="4633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46" name="矩形 45"/>
          <p:cNvSpPr/>
          <p:nvPr/>
        </p:nvSpPr>
        <p:spPr>
          <a:xfrm>
            <a:off x="2487805" y="170708"/>
            <a:ext cx="10369889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059" y="170708"/>
            <a:ext cx="254111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288643" y="170708"/>
            <a:ext cx="67665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061" y="6998164"/>
            <a:ext cx="12856633" cy="90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9485249" y="17700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Content Placeholder 2"/>
          <p:cNvSpPr txBox="1">
            <a:spLocks/>
          </p:cNvSpPr>
          <p:nvPr/>
        </p:nvSpPr>
        <p:spPr>
          <a:xfrm>
            <a:off x="476905" y="192386"/>
            <a:ext cx="1906485" cy="55367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8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8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6069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  <p:bldP spid="80" grpId="0"/>
      <p:bldP spid="84" grpId="0"/>
      <p:bldP spid="85" grpId="0"/>
      <p:bldP spid="88" grpId="0"/>
      <p:bldP spid="8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668735" y="1507828"/>
            <a:ext cx="7056784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THANK YOU</a:t>
            </a:r>
            <a:endParaRPr lang="zh-CN" altLang="en-US" sz="6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668735" y="3333401"/>
            <a:ext cx="2362806" cy="31892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477047" y="3333401"/>
            <a:ext cx="2520280" cy="31892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</a:t>
            </a: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668735" y="1049561"/>
            <a:ext cx="446449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3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感谢聆听，批评指导</a:t>
            </a:r>
            <a:endParaRPr lang="zh-CN" alt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061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2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7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/>
      <p:bldP spid="9" grpId="1"/>
      <p:bldP spid="10" grpId="0" animBg="1"/>
      <p:bldP spid="12" grpId="0" animBg="1"/>
      <p:bldP spid="14" grpId="0"/>
      <p:bldP spid="14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457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6"/>
          <p:cNvSpPr>
            <a:spLocks/>
          </p:cNvSpPr>
          <p:nvPr/>
        </p:nvSpPr>
        <p:spPr bwMode="auto">
          <a:xfrm>
            <a:off x="-10454" y="5773370"/>
            <a:ext cx="12879660" cy="1459082"/>
          </a:xfrm>
          <a:custGeom>
            <a:avLst/>
            <a:gdLst>
              <a:gd name="T0" fmla="*/ 0 w 5734"/>
              <a:gd name="T1" fmla="*/ 0 h 931"/>
              <a:gd name="T2" fmla="*/ 167 w 5734"/>
              <a:gd name="T3" fmla="*/ 73 h 931"/>
              <a:gd name="T4" fmla="*/ 340 w 5734"/>
              <a:gd name="T5" fmla="*/ 143 h 931"/>
              <a:gd name="T6" fmla="*/ 522 w 5734"/>
              <a:gd name="T7" fmla="*/ 206 h 931"/>
              <a:gd name="T8" fmla="*/ 711 w 5734"/>
              <a:gd name="T9" fmla="*/ 266 h 931"/>
              <a:gd name="T10" fmla="*/ 907 w 5734"/>
              <a:gd name="T11" fmla="*/ 320 h 931"/>
              <a:gd name="T12" fmla="*/ 1109 w 5734"/>
              <a:gd name="T13" fmla="*/ 369 h 931"/>
              <a:gd name="T14" fmla="*/ 1315 w 5734"/>
              <a:gd name="T15" fmla="*/ 415 h 931"/>
              <a:gd name="T16" fmla="*/ 1529 w 5734"/>
              <a:gd name="T17" fmla="*/ 455 h 931"/>
              <a:gd name="T18" fmla="*/ 1746 w 5734"/>
              <a:gd name="T19" fmla="*/ 490 h 931"/>
              <a:gd name="T20" fmla="*/ 1966 w 5734"/>
              <a:gd name="T21" fmla="*/ 520 h 931"/>
              <a:gd name="T22" fmla="*/ 2189 w 5734"/>
              <a:gd name="T23" fmla="*/ 544 h 931"/>
              <a:gd name="T24" fmla="*/ 2416 w 5734"/>
              <a:gd name="T25" fmla="*/ 563 h 931"/>
              <a:gd name="T26" fmla="*/ 2644 w 5734"/>
              <a:gd name="T27" fmla="*/ 579 h 931"/>
              <a:gd name="T28" fmla="*/ 2873 w 5734"/>
              <a:gd name="T29" fmla="*/ 588 h 931"/>
              <a:gd name="T30" fmla="*/ 3104 w 5734"/>
              <a:gd name="T31" fmla="*/ 593 h 931"/>
              <a:gd name="T32" fmla="*/ 3336 w 5734"/>
              <a:gd name="T33" fmla="*/ 591 h 931"/>
              <a:gd name="T34" fmla="*/ 3567 w 5734"/>
              <a:gd name="T35" fmla="*/ 586 h 931"/>
              <a:gd name="T36" fmla="*/ 3798 w 5734"/>
              <a:gd name="T37" fmla="*/ 576 h 931"/>
              <a:gd name="T38" fmla="*/ 4025 w 5734"/>
              <a:gd name="T39" fmla="*/ 560 h 931"/>
              <a:gd name="T40" fmla="*/ 4253 w 5734"/>
              <a:gd name="T41" fmla="*/ 539 h 931"/>
              <a:gd name="T42" fmla="*/ 4477 w 5734"/>
              <a:gd name="T43" fmla="*/ 511 h 931"/>
              <a:gd name="T44" fmla="*/ 4698 w 5734"/>
              <a:gd name="T45" fmla="*/ 479 h 931"/>
              <a:gd name="T46" fmla="*/ 4915 w 5734"/>
              <a:gd name="T47" fmla="*/ 443 h 931"/>
              <a:gd name="T48" fmla="*/ 5127 w 5734"/>
              <a:gd name="T49" fmla="*/ 401 h 931"/>
              <a:gd name="T50" fmla="*/ 5335 w 5734"/>
              <a:gd name="T51" fmla="*/ 352 h 931"/>
              <a:gd name="T52" fmla="*/ 5538 w 5734"/>
              <a:gd name="T53" fmla="*/ 299 h 931"/>
              <a:gd name="T54" fmla="*/ 5734 w 5734"/>
              <a:gd name="T55" fmla="*/ 240 h 931"/>
              <a:gd name="T56" fmla="*/ 5734 w 5734"/>
              <a:gd name="T57" fmla="*/ 931 h 931"/>
              <a:gd name="T58" fmla="*/ 0 w 5734"/>
              <a:gd name="T59" fmla="*/ 931 h 931"/>
              <a:gd name="T60" fmla="*/ 0 w 5734"/>
              <a:gd name="T61" fmla="*/ 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734" h="931">
                <a:moveTo>
                  <a:pt x="0" y="0"/>
                </a:moveTo>
                <a:lnTo>
                  <a:pt x="167" y="73"/>
                </a:lnTo>
                <a:lnTo>
                  <a:pt x="340" y="143"/>
                </a:lnTo>
                <a:lnTo>
                  <a:pt x="522" y="206"/>
                </a:lnTo>
                <a:lnTo>
                  <a:pt x="711" y="266"/>
                </a:lnTo>
                <a:lnTo>
                  <a:pt x="907" y="320"/>
                </a:lnTo>
                <a:lnTo>
                  <a:pt x="1109" y="369"/>
                </a:lnTo>
                <a:lnTo>
                  <a:pt x="1315" y="415"/>
                </a:lnTo>
                <a:lnTo>
                  <a:pt x="1529" y="455"/>
                </a:lnTo>
                <a:lnTo>
                  <a:pt x="1746" y="490"/>
                </a:lnTo>
                <a:lnTo>
                  <a:pt x="1966" y="520"/>
                </a:lnTo>
                <a:lnTo>
                  <a:pt x="2189" y="544"/>
                </a:lnTo>
                <a:lnTo>
                  <a:pt x="2416" y="563"/>
                </a:lnTo>
                <a:lnTo>
                  <a:pt x="2644" y="579"/>
                </a:lnTo>
                <a:lnTo>
                  <a:pt x="2873" y="588"/>
                </a:lnTo>
                <a:lnTo>
                  <a:pt x="3104" y="593"/>
                </a:lnTo>
                <a:lnTo>
                  <a:pt x="3336" y="591"/>
                </a:lnTo>
                <a:lnTo>
                  <a:pt x="3567" y="586"/>
                </a:lnTo>
                <a:lnTo>
                  <a:pt x="3798" y="576"/>
                </a:lnTo>
                <a:lnTo>
                  <a:pt x="4025" y="560"/>
                </a:lnTo>
                <a:lnTo>
                  <a:pt x="4253" y="539"/>
                </a:lnTo>
                <a:lnTo>
                  <a:pt x="4477" y="511"/>
                </a:lnTo>
                <a:lnTo>
                  <a:pt x="4698" y="479"/>
                </a:lnTo>
                <a:lnTo>
                  <a:pt x="4915" y="443"/>
                </a:lnTo>
                <a:lnTo>
                  <a:pt x="5127" y="401"/>
                </a:lnTo>
                <a:lnTo>
                  <a:pt x="5335" y="352"/>
                </a:lnTo>
                <a:lnTo>
                  <a:pt x="5538" y="299"/>
                </a:lnTo>
                <a:lnTo>
                  <a:pt x="5734" y="240"/>
                </a:lnTo>
                <a:lnTo>
                  <a:pt x="5734" y="931"/>
                </a:lnTo>
                <a:lnTo>
                  <a:pt x="0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-10454" y="6105620"/>
            <a:ext cx="12879660" cy="1126832"/>
          </a:xfrm>
          <a:custGeom>
            <a:avLst/>
            <a:gdLst>
              <a:gd name="T0" fmla="*/ 5734 w 5734"/>
              <a:gd name="T1" fmla="*/ 0 h 719"/>
              <a:gd name="T2" fmla="*/ 5734 w 5734"/>
              <a:gd name="T3" fmla="*/ 719 h 719"/>
              <a:gd name="T4" fmla="*/ 0 w 5734"/>
              <a:gd name="T5" fmla="*/ 719 h 719"/>
              <a:gd name="T6" fmla="*/ 0 w 5734"/>
              <a:gd name="T7" fmla="*/ 71 h 719"/>
              <a:gd name="T8" fmla="*/ 230 w 5734"/>
              <a:gd name="T9" fmla="*/ 131 h 719"/>
              <a:gd name="T10" fmla="*/ 459 w 5734"/>
              <a:gd name="T11" fmla="*/ 185 h 719"/>
              <a:gd name="T12" fmla="*/ 690 w 5734"/>
              <a:gd name="T13" fmla="*/ 236 h 719"/>
              <a:gd name="T14" fmla="*/ 921 w 5734"/>
              <a:gd name="T15" fmla="*/ 281 h 719"/>
              <a:gd name="T16" fmla="*/ 1154 w 5734"/>
              <a:gd name="T17" fmla="*/ 323 h 719"/>
              <a:gd name="T18" fmla="*/ 1389 w 5734"/>
              <a:gd name="T19" fmla="*/ 358 h 719"/>
              <a:gd name="T20" fmla="*/ 1627 w 5734"/>
              <a:gd name="T21" fmla="*/ 390 h 719"/>
              <a:gd name="T22" fmla="*/ 1865 w 5734"/>
              <a:gd name="T23" fmla="*/ 416 h 719"/>
              <a:gd name="T24" fmla="*/ 2105 w 5734"/>
              <a:gd name="T25" fmla="*/ 435 h 719"/>
              <a:gd name="T26" fmla="*/ 2348 w 5734"/>
              <a:gd name="T27" fmla="*/ 449 h 719"/>
              <a:gd name="T28" fmla="*/ 2593 w 5734"/>
              <a:gd name="T29" fmla="*/ 456 h 719"/>
              <a:gd name="T30" fmla="*/ 2842 w 5734"/>
              <a:gd name="T31" fmla="*/ 456 h 719"/>
              <a:gd name="T32" fmla="*/ 3094 w 5734"/>
              <a:gd name="T33" fmla="*/ 451 h 719"/>
              <a:gd name="T34" fmla="*/ 3348 w 5734"/>
              <a:gd name="T35" fmla="*/ 439 h 719"/>
              <a:gd name="T36" fmla="*/ 3605 w 5734"/>
              <a:gd name="T37" fmla="*/ 420 h 719"/>
              <a:gd name="T38" fmla="*/ 3868 w 5734"/>
              <a:gd name="T39" fmla="*/ 393 h 719"/>
              <a:gd name="T40" fmla="*/ 4132 w 5734"/>
              <a:gd name="T41" fmla="*/ 358 h 719"/>
              <a:gd name="T42" fmla="*/ 4402 w 5734"/>
              <a:gd name="T43" fmla="*/ 316 h 719"/>
              <a:gd name="T44" fmla="*/ 4675 w 5734"/>
              <a:gd name="T45" fmla="*/ 266 h 719"/>
              <a:gd name="T46" fmla="*/ 4953 w 5734"/>
              <a:gd name="T47" fmla="*/ 208 h 719"/>
              <a:gd name="T48" fmla="*/ 5235 w 5734"/>
              <a:gd name="T49" fmla="*/ 141 h 719"/>
              <a:gd name="T50" fmla="*/ 5349 w 5734"/>
              <a:gd name="T51" fmla="*/ 113 h 719"/>
              <a:gd name="T52" fmla="*/ 5456 w 5734"/>
              <a:gd name="T53" fmla="*/ 85 h 719"/>
              <a:gd name="T54" fmla="*/ 5556 w 5734"/>
              <a:gd name="T55" fmla="*/ 57 h 719"/>
              <a:gd name="T56" fmla="*/ 5648 w 5734"/>
              <a:gd name="T57" fmla="*/ 29 h 719"/>
              <a:gd name="T58" fmla="*/ 5734 w 5734"/>
              <a:gd name="T59" fmla="*/ 0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734" h="719">
                <a:moveTo>
                  <a:pt x="5734" y="0"/>
                </a:moveTo>
                <a:lnTo>
                  <a:pt x="5734" y="719"/>
                </a:lnTo>
                <a:lnTo>
                  <a:pt x="0" y="719"/>
                </a:lnTo>
                <a:lnTo>
                  <a:pt x="0" y="71"/>
                </a:lnTo>
                <a:lnTo>
                  <a:pt x="230" y="131"/>
                </a:lnTo>
                <a:lnTo>
                  <a:pt x="459" y="185"/>
                </a:lnTo>
                <a:lnTo>
                  <a:pt x="690" y="236"/>
                </a:lnTo>
                <a:lnTo>
                  <a:pt x="921" y="281"/>
                </a:lnTo>
                <a:lnTo>
                  <a:pt x="1154" y="323"/>
                </a:lnTo>
                <a:lnTo>
                  <a:pt x="1389" y="358"/>
                </a:lnTo>
                <a:lnTo>
                  <a:pt x="1627" y="390"/>
                </a:lnTo>
                <a:lnTo>
                  <a:pt x="1865" y="416"/>
                </a:lnTo>
                <a:lnTo>
                  <a:pt x="2105" y="435"/>
                </a:lnTo>
                <a:lnTo>
                  <a:pt x="2348" y="449"/>
                </a:lnTo>
                <a:lnTo>
                  <a:pt x="2593" y="456"/>
                </a:lnTo>
                <a:lnTo>
                  <a:pt x="2842" y="456"/>
                </a:lnTo>
                <a:lnTo>
                  <a:pt x="3094" y="451"/>
                </a:lnTo>
                <a:lnTo>
                  <a:pt x="3348" y="439"/>
                </a:lnTo>
                <a:lnTo>
                  <a:pt x="3605" y="420"/>
                </a:lnTo>
                <a:lnTo>
                  <a:pt x="3868" y="393"/>
                </a:lnTo>
                <a:lnTo>
                  <a:pt x="4132" y="358"/>
                </a:lnTo>
                <a:lnTo>
                  <a:pt x="4402" y="316"/>
                </a:lnTo>
                <a:lnTo>
                  <a:pt x="4675" y="266"/>
                </a:lnTo>
                <a:lnTo>
                  <a:pt x="4953" y="208"/>
                </a:lnTo>
                <a:lnTo>
                  <a:pt x="5235" y="141"/>
                </a:lnTo>
                <a:lnTo>
                  <a:pt x="5349" y="113"/>
                </a:lnTo>
                <a:lnTo>
                  <a:pt x="5456" y="85"/>
                </a:lnTo>
                <a:lnTo>
                  <a:pt x="5556" y="57"/>
                </a:lnTo>
                <a:lnTo>
                  <a:pt x="5648" y="29"/>
                </a:ln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297204" y="2881616"/>
            <a:ext cx="3948386" cy="738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799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7" name="TextBox 11"/>
          <p:cNvSpPr txBox="1"/>
          <p:nvPr/>
        </p:nvSpPr>
        <p:spPr>
          <a:xfrm>
            <a:off x="6239703" y="3719957"/>
            <a:ext cx="1842886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1"/>
          <p:cNvSpPr txBox="1"/>
          <p:nvPr/>
        </p:nvSpPr>
        <p:spPr>
          <a:xfrm>
            <a:off x="8276033" y="3719957"/>
            <a:ext cx="1842886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1"/>
          <p:cNvSpPr txBox="1"/>
          <p:nvPr/>
        </p:nvSpPr>
        <p:spPr>
          <a:xfrm>
            <a:off x="6239703" y="3992773"/>
            <a:ext cx="1842886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1"/>
          <p:cNvSpPr txBox="1"/>
          <p:nvPr/>
        </p:nvSpPr>
        <p:spPr>
          <a:xfrm>
            <a:off x="8276033" y="3992773"/>
            <a:ext cx="1842886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3121187" y="2189815"/>
            <a:ext cx="2379368" cy="2714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798" cap="all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</a:p>
          <a:p>
            <a:pPr algn="ctr">
              <a:buNone/>
            </a:pPr>
            <a:r>
              <a:rPr lang="en-US" altLang="zh-CN" cap="all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chapter</a:t>
            </a:r>
            <a:endParaRPr lang="zh-CN" altLang="en-US" cap="all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5721173" y="2406106"/>
            <a:ext cx="0" cy="2332758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069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/>
      <p:bldP spid="17" grpId="0"/>
      <p:bldP spid="18" grpId="0"/>
      <p:bldP spid="19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2242889" y="3180881"/>
            <a:ext cx="1501286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900059" y="3180881"/>
            <a:ext cx="1146377" cy="0"/>
          </a:xfrm>
          <a:prstGeom prst="line">
            <a:avLst/>
          </a:prstGeom>
          <a:ln w="19050">
            <a:solidFill>
              <a:schemeClr val="accent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0797071" y="3180881"/>
            <a:ext cx="1146377" cy="0"/>
          </a:xfrm>
          <a:prstGeom prst="line">
            <a:avLst/>
          </a:prstGeom>
          <a:ln w="19050">
            <a:solidFill>
              <a:schemeClr val="accent6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>
            <a:spLocks noChangeAspect="1"/>
          </p:cNvSpPr>
          <p:nvPr/>
        </p:nvSpPr>
        <p:spPr bwMode="auto">
          <a:xfrm rot="16200000" flipH="1" flipV="1">
            <a:off x="2057870" y="3082659"/>
            <a:ext cx="173584" cy="196452"/>
          </a:xfrm>
          <a:prstGeom prst="ellips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</p:spPr>
        <p:txBody>
          <a:bodyPr vert="horz" wrap="square" lIns="128580" tIns="64290" rIns="128580" bIns="6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3947328" y="3180881"/>
            <a:ext cx="1501286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660197" y="3180881"/>
            <a:ext cx="1501286" cy="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>
            <a:spLocks noChangeAspect="1"/>
          </p:cNvSpPr>
          <p:nvPr/>
        </p:nvSpPr>
        <p:spPr bwMode="auto">
          <a:xfrm rot="16200000" flipH="1" flipV="1">
            <a:off x="3756880" y="3071742"/>
            <a:ext cx="192871" cy="218280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 vert="horz" wrap="square" lIns="128580" tIns="64290" rIns="128580" bIns="6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7357939" y="3180881"/>
            <a:ext cx="1501286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>
            <a:spLocks noChangeAspect="1"/>
          </p:cNvSpPr>
          <p:nvPr/>
        </p:nvSpPr>
        <p:spPr bwMode="auto">
          <a:xfrm rot="16200000" flipH="1" flipV="1">
            <a:off x="5454621" y="3071742"/>
            <a:ext cx="192871" cy="218280"/>
          </a:xfrm>
          <a:prstGeom prst="ellipse">
            <a:avLst/>
          </a:prstGeom>
          <a:noFill/>
          <a:ln w="28575">
            <a:solidFill>
              <a:schemeClr val="accent3"/>
            </a:solidFill>
            <a:round/>
            <a:headEnd/>
            <a:tailEnd/>
          </a:ln>
        </p:spPr>
        <p:txBody>
          <a:bodyPr vert="horz" wrap="square" lIns="128580" tIns="64290" rIns="128580" bIns="6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9077505" y="3180881"/>
            <a:ext cx="1501286" cy="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>
            <a:spLocks noChangeAspect="1"/>
          </p:cNvSpPr>
          <p:nvPr/>
        </p:nvSpPr>
        <p:spPr bwMode="auto">
          <a:xfrm rot="16200000" flipH="1" flipV="1">
            <a:off x="7174188" y="3071741"/>
            <a:ext cx="192871" cy="218280"/>
          </a:xfrm>
          <a:prstGeom prst="ellipse">
            <a:avLst/>
          </a:prstGeom>
          <a:noFill/>
          <a:ln w="28575">
            <a:solidFill>
              <a:schemeClr val="accent4"/>
            </a:solidFill>
            <a:round/>
            <a:headEnd/>
            <a:tailEnd/>
          </a:ln>
        </p:spPr>
        <p:txBody>
          <a:bodyPr vert="horz" wrap="square" lIns="128580" tIns="64290" rIns="128580" bIns="6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6" name="Oval 15"/>
          <p:cNvSpPr>
            <a:spLocks noChangeAspect="1"/>
          </p:cNvSpPr>
          <p:nvPr/>
        </p:nvSpPr>
        <p:spPr bwMode="auto">
          <a:xfrm rot="16200000" flipH="1" flipV="1">
            <a:off x="8871929" y="3071742"/>
            <a:ext cx="192871" cy="218280"/>
          </a:xfrm>
          <a:prstGeom prst="ellipse">
            <a:avLst/>
          </a:prstGeom>
          <a:noFill/>
          <a:ln w="28575">
            <a:solidFill>
              <a:schemeClr val="accent5"/>
            </a:solidFill>
            <a:round/>
            <a:headEnd/>
            <a:tailEnd/>
          </a:ln>
        </p:spPr>
        <p:txBody>
          <a:bodyPr vert="horz" wrap="square" lIns="128580" tIns="64290" rIns="128580" bIns="6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7" name="Oval 16"/>
          <p:cNvSpPr>
            <a:spLocks noChangeAspect="1"/>
          </p:cNvSpPr>
          <p:nvPr/>
        </p:nvSpPr>
        <p:spPr bwMode="auto">
          <a:xfrm rot="16200000" flipH="1" flipV="1">
            <a:off x="10591496" y="3071742"/>
            <a:ext cx="192871" cy="218280"/>
          </a:xfrm>
          <a:prstGeom prst="ellipse">
            <a:avLst/>
          </a:prstGeom>
          <a:noFill/>
          <a:ln w="28575">
            <a:solidFill>
              <a:schemeClr val="accent6"/>
            </a:solidFill>
            <a:round/>
            <a:headEnd/>
            <a:tailEnd/>
          </a:ln>
        </p:spPr>
        <p:txBody>
          <a:bodyPr vert="horz" wrap="square" lIns="128580" tIns="64290" rIns="128580" bIns="6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18295" y="251224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2000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526948" y="251224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2002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224690" y="251224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2004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944256" y="251224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2006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645204" y="251224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2018</a:t>
            </a:r>
            <a:endParaRPr lang="en-US" b="1" dirty="0">
              <a:solidFill>
                <a:schemeClr val="accent5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313474" y="2512240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20XX</a:t>
            </a:r>
            <a:endParaRPr lang="en-US" b="1" dirty="0">
              <a:solidFill>
                <a:schemeClr val="accent6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2144662" y="3289997"/>
            <a:ext cx="0" cy="100854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Isosceles Triangle 24"/>
          <p:cNvSpPr/>
          <p:nvPr/>
        </p:nvSpPr>
        <p:spPr bwMode="auto">
          <a:xfrm>
            <a:off x="1707437" y="4262880"/>
            <a:ext cx="874451" cy="874451"/>
          </a:xfrm>
          <a:prstGeom prst="triangl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3853316" y="3289997"/>
            <a:ext cx="0" cy="1008549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Isosceles Triangle 26"/>
          <p:cNvSpPr/>
          <p:nvPr/>
        </p:nvSpPr>
        <p:spPr bwMode="auto">
          <a:xfrm>
            <a:off x="3416090" y="4262880"/>
            <a:ext cx="874451" cy="874451"/>
          </a:xfrm>
          <a:prstGeom prst="triangl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5551057" y="3289997"/>
            <a:ext cx="0" cy="1008549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Isosceles Triangle 28"/>
          <p:cNvSpPr/>
          <p:nvPr/>
        </p:nvSpPr>
        <p:spPr bwMode="auto">
          <a:xfrm>
            <a:off x="5113831" y="4262880"/>
            <a:ext cx="874451" cy="874451"/>
          </a:xfrm>
          <a:prstGeom prst="triangle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7270624" y="3289997"/>
            <a:ext cx="0" cy="1008549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Isosceles Triangle 30"/>
          <p:cNvSpPr/>
          <p:nvPr/>
        </p:nvSpPr>
        <p:spPr bwMode="auto">
          <a:xfrm>
            <a:off x="6833398" y="4262880"/>
            <a:ext cx="874451" cy="874451"/>
          </a:xfrm>
          <a:prstGeom prst="triangle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8968365" y="3289997"/>
            <a:ext cx="0" cy="1008549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Isosceles Triangle 32"/>
          <p:cNvSpPr/>
          <p:nvPr/>
        </p:nvSpPr>
        <p:spPr bwMode="auto">
          <a:xfrm>
            <a:off x="8531139" y="4262880"/>
            <a:ext cx="874451" cy="874451"/>
          </a:xfrm>
          <a:prstGeom prst="triangle">
            <a:avLst/>
          </a:pr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10687931" y="3289997"/>
            <a:ext cx="0" cy="1008549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Isosceles Triangle 34"/>
          <p:cNvSpPr/>
          <p:nvPr/>
        </p:nvSpPr>
        <p:spPr bwMode="auto">
          <a:xfrm>
            <a:off x="10250706" y="4262880"/>
            <a:ext cx="874451" cy="874451"/>
          </a:xfrm>
          <a:prstGeom prst="triangle">
            <a:avLst/>
          </a:pr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233884" y="5195239"/>
            <a:ext cx="1821556" cy="1109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47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01 Option</a:t>
            </a:r>
            <a:r>
              <a:rPr lang="en-US" sz="1266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66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there passages of lorem ipsum available.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942538" y="5195239"/>
            <a:ext cx="1821556" cy="1109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47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02 Option</a:t>
            </a:r>
            <a:r>
              <a:rPr lang="en-US" sz="1266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66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there passages of lorem ipsum available.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640279" y="5195239"/>
            <a:ext cx="1821556" cy="1109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47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03 Option</a:t>
            </a:r>
            <a:r>
              <a:rPr lang="en-US" sz="1266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66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there passages of lorem ipsum available</a:t>
            </a:r>
            <a:r>
              <a:rPr lang="en-US" sz="1266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359846" y="5195239"/>
            <a:ext cx="1821556" cy="1109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47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04 Option</a:t>
            </a:r>
            <a:r>
              <a:rPr lang="en-US" sz="1266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66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there passages of lorem ipsum available.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8057587" y="5195239"/>
            <a:ext cx="1821556" cy="1109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47" b="1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05 Option</a:t>
            </a:r>
            <a:r>
              <a:rPr lang="en-US" sz="1266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66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there passages of lorem ipsum available.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9777153" y="5195239"/>
            <a:ext cx="1821556" cy="1109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47" b="1" dirty="0">
                <a:solidFill>
                  <a:schemeClr val="accent6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06 Option</a:t>
            </a:r>
            <a:r>
              <a:rPr lang="en-US" sz="1266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66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there passages of lorem ipsum available.</a:t>
            </a:r>
          </a:p>
        </p:txBody>
      </p:sp>
      <p:sp>
        <p:nvSpPr>
          <p:cNvPr id="42" name="Freeform 116"/>
          <p:cNvSpPr>
            <a:spLocks noEditPoints="1"/>
          </p:cNvSpPr>
          <p:nvPr/>
        </p:nvSpPr>
        <p:spPr bwMode="auto">
          <a:xfrm>
            <a:off x="2009682" y="4766642"/>
            <a:ext cx="269960" cy="217712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3" name="Freeform 101"/>
          <p:cNvSpPr>
            <a:spLocks noEditPoints="1"/>
          </p:cNvSpPr>
          <p:nvPr/>
        </p:nvSpPr>
        <p:spPr bwMode="auto">
          <a:xfrm>
            <a:off x="3704119" y="4737465"/>
            <a:ext cx="298393" cy="276063"/>
          </a:xfrm>
          <a:custGeom>
            <a:avLst/>
            <a:gdLst/>
            <a:ahLst/>
            <a:cxnLst>
              <a:cxn ang="0">
                <a:pos x="39" y="36"/>
              </a:cxn>
              <a:cxn ang="0">
                <a:pos x="41" y="44"/>
              </a:cxn>
              <a:cxn ang="0">
                <a:pos x="35" y="50"/>
              </a:cxn>
              <a:cxn ang="0">
                <a:pos x="27" y="53"/>
              </a:cxn>
              <a:cxn ang="0">
                <a:pos x="18" y="53"/>
              </a:cxn>
              <a:cxn ang="0">
                <a:pos x="11" y="50"/>
              </a:cxn>
              <a:cxn ang="0">
                <a:pos x="4" y="44"/>
              </a:cxn>
              <a:cxn ang="0">
                <a:pos x="6" y="36"/>
              </a:cxn>
              <a:cxn ang="0">
                <a:pos x="0" y="28"/>
              </a:cxn>
              <a:cxn ang="0">
                <a:pos x="7" y="23"/>
              </a:cxn>
              <a:cxn ang="0">
                <a:pos x="4" y="18"/>
              </a:cxn>
              <a:cxn ang="0">
                <a:pos x="15" y="16"/>
              </a:cxn>
              <a:cxn ang="0">
                <a:pos x="19" y="8"/>
              </a:cxn>
              <a:cxn ang="0">
                <a:pos x="28" y="15"/>
              </a:cxn>
              <a:cxn ang="0">
                <a:pos x="35" y="12"/>
              </a:cxn>
              <a:cxn ang="0">
                <a:pos x="41" y="19"/>
              </a:cxn>
              <a:cxn ang="0">
                <a:pos x="45" y="27"/>
              </a:cxn>
              <a:cxn ang="0">
                <a:pos x="23" y="22"/>
              </a:cxn>
              <a:cxn ang="0">
                <a:pos x="32" y="31"/>
              </a:cxn>
              <a:cxn ang="0">
                <a:pos x="63" y="16"/>
              </a:cxn>
              <a:cxn ang="0">
                <a:pos x="64" y="24"/>
              </a:cxn>
              <a:cxn ang="0">
                <a:pos x="55" y="22"/>
              </a:cxn>
              <a:cxn ang="0">
                <a:pos x="46" y="24"/>
              </a:cxn>
              <a:cxn ang="0">
                <a:pos x="46" y="16"/>
              </a:cxn>
              <a:cxn ang="0">
                <a:pos x="46" y="9"/>
              </a:cxn>
              <a:cxn ang="0">
                <a:pos x="46" y="2"/>
              </a:cxn>
              <a:cxn ang="0">
                <a:pos x="55" y="4"/>
              </a:cxn>
              <a:cxn ang="0">
                <a:pos x="59" y="0"/>
              </a:cxn>
              <a:cxn ang="0">
                <a:pos x="62" y="7"/>
              </a:cxn>
              <a:cxn ang="0">
                <a:pos x="68" y="15"/>
              </a:cxn>
              <a:cxn ang="0">
                <a:pos x="62" y="55"/>
              </a:cxn>
              <a:cxn ang="0">
                <a:pos x="59" y="63"/>
              </a:cxn>
              <a:cxn ang="0">
                <a:pos x="54" y="59"/>
              </a:cxn>
              <a:cxn ang="0">
                <a:pos x="45" y="60"/>
              </a:cxn>
              <a:cxn ang="0">
                <a:pos x="41" y="52"/>
              </a:cxn>
              <a:cxn ang="0">
                <a:pos x="47" y="44"/>
              </a:cxn>
              <a:cxn ang="0">
                <a:pos x="50" y="36"/>
              </a:cxn>
              <a:cxn ang="0">
                <a:pos x="56" y="40"/>
              </a:cxn>
              <a:cxn ang="0">
                <a:pos x="64" y="39"/>
              </a:cxn>
              <a:cxn ang="0">
                <a:pos x="63" y="46"/>
              </a:cxn>
              <a:cxn ang="0">
                <a:pos x="55" y="8"/>
              </a:cxn>
              <a:cxn ang="0">
                <a:pos x="59" y="13"/>
              </a:cxn>
              <a:cxn ang="0">
                <a:pos x="50" y="49"/>
              </a:cxn>
              <a:cxn ang="0">
                <a:pos x="55" y="45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4" name="Freeform 157"/>
          <p:cNvSpPr>
            <a:spLocks noEditPoints="1"/>
          </p:cNvSpPr>
          <p:nvPr/>
        </p:nvSpPr>
        <p:spPr bwMode="auto">
          <a:xfrm>
            <a:off x="5434323" y="4746222"/>
            <a:ext cx="233467" cy="258550"/>
          </a:xfrm>
          <a:custGeom>
            <a:avLst/>
            <a:gdLst/>
            <a:ahLst/>
            <a:cxnLst>
              <a:cxn ang="0">
                <a:pos x="46" y="62"/>
              </a:cxn>
              <a:cxn ang="0">
                <a:pos x="10" y="62"/>
              </a:cxn>
              <a:cxn ang="0">
                <a:pos x="0" y="52"/>
              </a:cxn>
              <a:cxn ang="0">
                <a:pos x="14" y="29"/>
              </a:cxn>
              <a:cxn ang="0">
                <a:pos x="28" y="34"/>
              </a:cxn>
              <a:cxn ang="0">
                <a:pos x="42" y="29"/>
              </a:cxn>
              <a:cxn ang="0">
                <a:pos x="56" y="52"/>
              </a:cxn>
              <a:cxn ang="0">
                <a:pos x="46" y="62"/>
              </a:cxn>
              <a:cxn ang="0">
                <a:pos x="28" y="31"/>
              </a:cxn>
              <a:cxn ang="0">
                <a:pos x="13" y="16"/>
              </a:cxn>
              <a:cxn ang="0">
                <a:pos x="28" y="0"/>
              </a:cxn>
              <a:cxn ang="0">
                <a:pos x="43" y="16"/>
              </a:cxn>
              <a:cxn ang="0">
                <a:pos x="28" y="31"/>
              </a:cxn>
            </a:cxnLst>
            <a:rect l="0" t="0" r="r" b="b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5" name="Freeform 145"/>
          <p:cNvSpPr>
            <a:spLocks noChangeAspect="1"/>
          </p:cNvSpPr>
          <p:nvPr/>
        </p:nvSpPr>
        <p:spPr bwMode="auto">
          <a:xfrm>
            <a:off x="7120215" y="4746487"/>
            <a:ext cx="300828" cy="259411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6" name="Freeform 157"/>
          <p:cNvSpPr>
            <a:spLocks noChangeAspect="1" noEditPoints="1"/>
          </p:cNvSpPr>
          <p:nvPr/>
        </p:nvSpPr>
        <p:spPr bwMode="auto">
          <a:xfrm>
            <a:off x="8862557" y="4745915"/>
            <a:ext cx="211615" cy="259169"/>
          </a:xfrm>
          <a:custGeom>
            <a:avLst/>
            <a:gdLst/>
            <a:ahLst/>
            <a:cxnLst>
              <a:cxn ang="0">
                <a:pos x="41" y="44"/>
              </a:cxn>
              <a:cxn ang="0">
                <a:pos x="35" y="50"/>
              </a:cxn>
              <a:cxn ang="0">
                <a:pos x="5" y="50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35" y="0"/>
              </a:cxn>
              <a:cxn ang="0">
                <a:pos x="41" y="5"/>
              </a:cxn>
              <a:cxn ang="0">
                <a:pos x="41" y="44"/>
              </a:cxn>
              <a:cxn ang="0">
                <a:pos x="36" y="5"/>
              </a:cxn>
              <a:cxn ang="0">
                <a:pos x="35" y="4"/>
              </a:cxn>
              <a:cxn ang="0">
                <a:pos x="5" y="4"/>
              </a:cxn>
              <a:cxn ang="0">
                <a:pos x="4" y="5"/>
              </a:cxn>
              <a:cxn ang="0">
                <a:pos x="4" y="40"/>
              </a:cxn>
              <a:cxn ang="0">
                <a:pos x="5" y="41"/>
              </a:cxn>
              <a:cxn ang="0">
                <a:pos x="35" y="41"/>
              </a:cxn>
              <a:cxn ang="0">
                <a:pos x="36" y="40"/>
              </a:cxn>
              <a:cxn ang="0">
                <a:pos x="36" y="5"/>
              </a:cxn>
              <a:cxn ang="0">
                <a:pos x="20" y="43"/>
              </a:cxn>
              <a:cxn ang="0">
                <a:pos x="18" y="45"/>
              </a:cxn>
              <a:cxn ang="0">
                <a:pos x="20" y="48"/>
              </a:cxn>
              <a:cxn ang="0">
                <a:pos x="23" y="45"/>
              </a:cxn>
              <a:cxn ang="0">
                <a:pos x="20" y="43"/>
              </a:cxn>
            </a:cxnLst>
            <a:rect l="0" t="0" r="r" b="b"/>
            <a:pathLst>
              <a:path w="41" h="50">
                <a:moveTo>
                  <a:pt x="41" y="44"/>
                </a:moveTo>
                <a:cubicBezTo>
                  <a:pt x="41" y="47"/>
                  <a:pt x="38" y="50"/>
                  <a:pt x="35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8" y="0"/>
                  <a:pt x="41" y="2"/>
                  <a:pt x="41" y="5"/>
                </a:cubicBezTo>
                <a:lnTo>
                  <a:pt x="41" y="44"/>
                </a:lnTo>
                <a:close/>
                <a:moveTo>
                  <a:pt x="36" y="5"/>
                </a:moveTo>
                <a:cubicBezTo>
                  <a:pt x="36" y="5"/>
                  <a:pt x="36" y="4"/>
                  <a:pt x="3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0"/>
                  <a:pt x="5" y="41"/>
                  <a:pt x="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0"/>
                  <a:pt x="36" y="40"/>
                </a:cubicBezTo>
                <a:lnTo>
                  <a:pt x="36" y="5"/>
                </a:lnTo>
                <a:close/>
                <a:moveTo>
                  <a:pt x="20" y="43"/>
                </a:moveTo>
                <a:cubicBezTo>
                  <a:pt x="19" y="43"/>
                  <a:pt x="18" y="44"/>
                  <a:pt x="18" y="45"/>
                </a:cubicBezTo>
                <a:cubicBezTo>
                  <a:pt x="18" y="46"/>
                  <a:pt x="19" y="48"/>
                  <a:pt x="20" y="48"/>
                </a:cubicBezTo>
                <a:cubicBezTo>
                  <a:pt x="22" y="48"/>
                  <a:pt x="23" y="46"/>
                  <a:pt x="23" y="45"/>
                </a:cubicBezTo>
                <a:cubicBezTo>
                  <a:pt x="23" y="44"/>
                  <a:pt x="22" y="43"/>
                  <a:pt x="20" y="4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7" name="Freeform 109"/>
          <p:cNvSpPr>
            <a:spLocks noChangeAspect="1" noEditPoints="1"/>
          </p:cNvSpPr>
          <p:nvPr/>
        </p:nvSpPr>
        <p:spPr bwMode="auto">
          <a:xfrm>
            <a:off x="10553323" y="4761035"/>
            <a:ext cx="269217" cy="228928"/>
          </a:xfrm>
          <a:custGeom>
            <a:avLst/>
            <a:gdLst/>
            <a:ahLst/>
            <a:cxnLst>
              <a:cxn ang="0">
                <a:pos x="10" y="57"/>
              </a:cxn>
              <a:cxn ang="0">
                <a:pos x="9" y="58"/>
              </a:cxn>
              <a:cxn ang="0">
                <a:pos x="2" y="58"/>
              </a:cxn>
              <a:cxn ang="0">
                <a:pos x="0" y="57"/>
              </a:cxn>
              <a:cxn ang="0">
                <a:pos x="0" y="49"/>
              </a:cxn>
              <a:cxn ang="0">
                <a:pos x="2" y="48"/>
              </a:cxn>
              <a:cxn ang="0">
                <a:pos x="9" y="48"/>
              </a:cxn>
              <a:cxn ang="0">
                <a:pos x="10" y="49"/>
              </a:cxn>
              <a:cxn ang="0">
                <a:pos x="10" y="57"/>
              </a:cxn>
              <a:cxn ang="0">
                <a:pos x="25" y="57"/>
              </a:cxn>
              <a:cxn ang="0">
                <a:pos x="24" y="58"/>
              </a:cxn>
              <a:cxn ang="0">
                <a:pos x="16" y="58"/>
              </a:cxn>
              <a:cxn ang="0">
                <a:pos x="15" y="57"/>
              </a:cxn>
              <a:cxn ang="0">
                <a:pos x="15" y="44"/>
              </a:cxn>
              <a:cxn ang="0">
                <a:pos x="16" y="43"/>
              </a:cxn>
              <a:cxn ang="0">
                <a:pos x="24" y="43"/>
              </a:cxn>
              <a:cxn ang="0">
                <a:pos x="25" y="44"/>
              </a:cxn>
              <a:cxn ang="0">
                <a:pos x="25" y="57"/>
              </a:cxn>
              <a:cxn ang="0">
                <a:pos x="39" y="57"/>
              </a:cxn>
              <a:cxn ang="0">
                <a:pos x="38" y="58"/>
              </a:cxn>
              <a:cxn ang="0">
                <a:pos x="31" y="58"/>
              </a:cxn>
              <a:cxn ang="0">
                <a:pos x="30" y="57"/>
              </a:cxn>
              <a:cxn ang="0">
                <a:pos x="30" y="35"/>
              </a:cxn>
              <a:cxn ang="0">
                <a:pos x="31" y="34"/>
              </a:cxn>
              <a:cxn ang="0">
                <a:pos x="38" y="34"/>
              </a:cxn>
              <a:cxn ang="0">
                <a:pos x="39" y="35"/>
              </a:cxn>
              <a:cxn ang="0">
                <a:pos x="39" y="57"/>
              </a:cxn>
              <a:cxn ang="0">
                <a:pos x="54" y="57"/>
              </a:cxn>
              <a:cxn ang="0">
                <a:pos x="53" y="58"/>
              </a:cxn>
              <a:cxn ang="0">
                <a:pos x="45" y="58"/>
              </a:cxn>
              <a:cxn ang="0">
                <a:pos x="44" y="57"/>
              </a:cxn>
              <a:cxn ang="0">
                <a:pos x="44" y="20"/>
              </a:cxn>
              <a:cxn ang="0">
                <a:pos x="45" y="19"/>
              </a:cxn>
              <a:cxn ang="0">
                <a:pos x="53" y="19"/>
              </a:cxn>
              <a:cxn ang="0">
                <a:pos x="54" y="20"/>
              </a:cxn>
              <a:cxn ang="0">
                <a:pos x="54" y="57"/>
              </a:cxn>
              <a:cxn ang="0">
                <a:pos x="68" y="57"/>
              </a:cxn>
              <a:cxn ang="0">
                <a:pos x="67" y="58"/>
              </a:cxn>
              <a:cxn ang="0">
                <a:pos x="60" y="58"/>
              </a:cxn>
              <a:cxn ang="0">
                <a:pos x="59" y="57"/>
              </a:cxn>
              <a:cxn ang="0">
                <a:pos x="59" y="1"/>
              </a:cxn>
              <a:cxn ang="0">
                <a:pos x="60" y="0"/>
              </a:cxn>
              <a:cxn ang="0">
                <a:pos x="67" y="0"/>
              </a:cxn>
              <a:cxn ang="0">
                <a:pos x="68" y="1"/>
              </a:cxn>
              <a:cxn ang="0">
                <a:pos x="68" y="57"/>
              </a:cxn>
            </a:cxnLst>
            <a:rect l="0" t="0" r="r" b="b"/>
            <a:pathLst>
              <a:path w="68" h="58">
                <a:moveTo>
                  <a:pt x="10" y="57"/>
                </a:moveTo>
                <a:cubicBezTo>
                  <a:pt x="10" y="57"/>
                  <a:pt x="10" y="58"/>
                  <a:pt x="9" y="58"/>
                </a:cubicBezTo>
                <a:cubicBezTo>
                  <a:pt x="2" y="58"/>
                  <a:pt x="2" y="58"/>
                  <a:pt x="2" y="58"/>
                </a:cubicBezTo>
                <a:cubicBezTo>
                  <a:pt x="1" y="58"/>
                  <a:pt x="0" y="57"/>
                  <a:pt x="0" y="57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49"/>
                  <a:pt x="1" y="48"/>
                  <a:pt x="2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10" y="48"/>
                  <a:pt x="10" y="49"/>
                  <a:pt x="10" y="49"/>
                </a:cubicBezTo>
                <a:lnTo>
                  <a:pt x="10" y="57"/>
                </a:lnTo>
                <a:close/>
                <a:moveTo>
                  <a:pt x="25" y="57"/>
                </a:moveTo>
                <a:cubicBezTo>
                  <a:pt x="25" y="57"/>
                  <a:pt x="24" y="58"/>
                  <a:pt x="24" y="58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8"/>
                  <a:pt x="15" y="57"/>
                  <a:pt x="15" y="57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6" y="43"/>
                  <a:pt x="16" y="43"/>
                </a:cubicBezTo>
                <a:cubicBezTo>
                  <a:pt x="24" y="43"/>
                  <a:pt x="24" y="43"/>
                  <a:pt x="24" y="43"/>
                </a:cubicBezTo>
                <a:cubicBezTo>
                  <a:pt x="24" y="43"/>
                  <a:pt x="25" y="44"/>
                  <a:pt x="25" y="44"/>
                </a:cubicBezTo>
                <a:lnTo>
                  <a:pt x="25" y="57"/>
                </a:lnTo>
                <a:close/>
                <a:moveTo>
                  <a:pt x="39" y="57"/>
                </a:moveTo>
                <a:cubicBezTo>
                  <a:pt x="39" y="57"/>
                  <a:pt x="39" y="58"/>
                  <a:pt x="38" y="58"/>
                </a:cubicBezTo>
                <a:cubicBezTo>
                  <a:pt x="31" y="58"/>
                  <a:pt x="31" y="58"/>
                  <a:pt x="31" y="58"/>
                </a:cubicBezTo>
                <a:cubicBezTo>
                  <a:pt x="30" y="58"/>
                  <a:pt x="30" y="57"/>
                  <a:pt x="30" y="57"/>
                </a:cubicBezTo>
                <a:cubicBezTo>
                  <a:pt x="30" y="35"/>
                  <a:pt x="30" y="35"/>
                  <a:pt x="30" y="35"/>
                </a:cubicBezTo>
                <a:cubicBezTo>
                  <a:pt x="30" y="34"/>
                  <a:pt x="30" y="34"/>
                  <a:pt x="31" y="34"/>
                </a:cubicBezTo>
                <a:cubicBezTo>
                  <a:pt x="38" y="34"/>
                  <a:pt x="38" y="34"/>
                  <a:pt x="38" y="34"/>
                </a:cubicBezTo>
                <a:cubicBezTo>
                  <a:pt x="39" y="34"/>
                  <a:pt x="39" y="34"/>
                  <a:pt x="39" y="35"/>
                </a:cubicBezTo>
                <a:lnTo>
                  <a:pt x="39" y="57"/>
                </a:lnTo>
                <a:close/>
                <a:moveTo>
                  <a:pt x="54" y="57"/>
                </a:moveTo>
                <a:cubicBezTo>
                  <a:pt x="54" y="57"/>
                  <a:pt x="53" y="58"/>
                  <a:pt x="53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4" y="57"/>
                  <a:pt x="44" y="57"/>
                </a:cubicBezTo>
                <a:cubicBezTo>
                  <a:pt x="44" y="20"/>
                  <a:pt x="44" y="20"/>
                  <a:pt x="44" y="20"/>
                </a:cubicBezTo>
                <a:cubicBezTo>
                  <a:pt x="44" y="20"/>
                  <a:pt x="45" y="19"/>
                  <a:pt x="45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9"/>
                  <a:pt x="54" y="20"/>
                  <a:pt x="54" y="20"/>
                </a:cubicBezTo>
                <a:lnTo>
                  <a:pt x="54" y="57"/>
                </a:lnTo>
                <a:close/>
                <a:moveTo>
                  <a:pt x="68" y="57"/>
                </a:moveTo>
                <a:cubicBezTo>
                  <a:pt x="68" y="57"/>
                  <a:pt x="68" y="58"/>
                  <a:pt x="67" y="58"/>
                </a:cubicBezTo>
                <a:cubicBezTo>
                  <a:pt x="60" y="58"/>
                  <a:pt x="60" y="58"/>
                  <a:pt x="60" y="58"/>
                </a:cubicBezTo>
                <a:cubicBezTo>
                  <a:pt x="59" y="58"/>
                  <a:pt x="59" y="57"/>
                  <a:pt x="59" y="57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0"/>
                  <a:pt x="59" y="0"/>
                  <a:pt x="60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68" y="0"/>
                  <a:pt x="68" y="1"/>
                </a:cubicBezTo>
                <a:lnTo>
                  <a:pt x="68" y="5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2487805" y="170708"/>
            <a:ext cx="10369889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059" y="170708"/>
            <a:ext cx="254111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288643" y="170708"/>
            <a:ext cx="67665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061" y="6998164"/>
            <a:ext cx="12856633" cy="90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9485249" y="17700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Content Placeholder 2"/>
          <p:cNvSpPr txBox="1">
            <a:spLocks/>
          </p:cNvSpPr>
          <p:nvPr/>
        </p:nvSpPr>
        <p:spPr>
          <a:xfrm>
            <a:off x="476905" y="192386"/>
            <a:ext cx="1906485" cy="55367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8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8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645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5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750"/>
                            </p:stCondLst>
                            <p:childTnLst>
                              <p:par>
                                <p:cTn id="4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250"/>
                            </p:stCondLst>
                            <p:childTnLst>
                              <p:par>
                                <p:cTn id="4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75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25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75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250"/>
                            </p:stCondLst>
                            <p:childTnLst>
                              <p:par>
                                <p:cTn id="6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750"/>
                            </p:stCondLst>
                            <p:childTnLst>
                              <p:par>
                                <p:cTn id="7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250"/>
                            </p:stCondLst>
                            <p:childTnLst>
                              <p:par>
                                <p:cTn id="7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750"/>
                            </p:stCondLst>
                            <p:childTnLst>
                              <p:par>
                                <p:cTn id="8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250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75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250"/>
                            </p:stCondLst>
                            <p:childTnLst>
                              <p:par>
                                <p:cTn id="10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2750"/>
                            </p:stCondLst>
                            <p:childTnLst>
                              <p:par>
                                <p:cTn id="10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3250"/>
                            </p:stCondLst>
                            <p:childTnLst>
                              <p:par>
                                <p:cTn id="11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3750"/>
                            </p:stCondLst>
                            <p:childTnLst>
                              <p:par>
                                <p:cTn id="1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25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475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5250"/>
                            </p:stCondLst>
                            <p:childTnLst>
                              <p:par>
                                <p:cTn id="1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9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6750"/>
                            </p:stCondLst>
                            <p:childTnLst>
                              <p:par>
                                <p:cTn id="1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250"/>
                            </p:stCondLst>
                            <p:childTnLst>
                              <p:par>
                                <p:cTn id="14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7750"/>
                            </p:stCondLst>
                            <p:childTnLst>
                              <p:par>
                                <p:cTn id="1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8250"/>
                            </p:stCondLst>
                            <p:childTnLst>
                              <p:par>
                                <p:cTn id="1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18750"/>
                            </p:stCondLst>
                            <p:childTnLst>
                              <p:par>
                                <p:cTn id="1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9250"/>
                            </p:stCondLst>
                            <p:childTnLst>
                              <p:par>
                                <p:cTn id="1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8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0000"/>
                            </p:stCondLst>
                            <p:childTnLst>
                              <p:par>
                                <p:cTn id="17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20750"/>
                            </p:stCondLst>
                            <p:childTnLst>
                              <p:par>
                                <p:cTn id="17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21250"/>
                            </p:stCondLst>
                            <p:childTnLst>
                              <p:par>
                                <p:cTn id="17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1750"/>
                            </p:stCondLst>
                            <p:childTnLst>
                              <p:par>
                                <p:cTn id="18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22250"/>
                            </p:stCondLst>
                            <p:childTnLst>
                              <p:par>
                                <p:cTn id="1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22750"/>
                            </p:stCondLst>
                            <p:childTnLst>
                              <p:par>
                                <p:cTn id="1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23250"/>
                            </p:stCondLst>
                            <p:childTnLst>
                              <p:par>
                                <p:cTn id="19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1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24000"/>
                            </p:stCondLst>
                            <p:childTnLst>
                              <p:par>
                                <p:cTn id="20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0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3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/>
      <p:bldP spid="22" grpId="0"/>
      <p:bldP spid="23" grpId="0"/>
      <p:bldP spid="25" grpId="0" animBg="1"/>
      <p:bldP spid="27" grpId="0" animBg="1"/>
      <p:bldP spid="29" grpId="0" animBg="1"/>
      <p:bldP spid="31" grpId="0" animBg="1"/>
      <p:bldP spid="33" grpId="0" animBg="1"/>
      <p:bldP spid="35" grpId="0" animBg="1"/>
      <p:bldP spid="36" grpId="0"/>
      <p:bldP spid="37" grpId="0"/>
      <p:bldP spid="38" grpId="0"/>
      <p:bldP spid="39" grpId="0"/>
      <p:bldP spid="40" grpId="0"/>
      <p:bldP spid="41" grpId="0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1707912" y="3338930"/>
            <a:ext cx="1847305" cy="1870358"/>
            <a:chOff x="670272" y="1130084"/>
            <a:chExt cx="1435253" cy="1453164"/>
          </a:xfrm>
        </p:grpSpPr>
        <p:sp>
          <p:nvSpPr>
            <p:cNvPr id="43" name="Rounded Rectangle 42"/>
            <p:cNvSpPr/>
            <p:nvPr/>
          </p:nvSpPr>
          <p:spPr>
            <a:xfrm>
              <a:off x="670272" y="1176870"/>
              <a:ext cx="1406378" cy="1406378"/>
            </a:xfrm>
            <a:prstGeom prst="roundRect">
              <a:avLst>
                <a:gd name="adj" fmla="val 708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4" name="Rounded Rectangle 43"/>
            <p:cNvSpPr/>
            <p:nvPr/>
          </p:nvSpPr>
          <p:spPr>
            <a:xfrm>
              <a:off x="699147" y="1130084"/>
              <a:ext cx="1406378" cy="1406378"/>
            </a:xfrm>
            <a:prstGeom prst="roundRect">
              <a:avLst>
                <a:gd name="adj" fmla="val 708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45" name="Text Placeholder 3"/>
          <p:cNvSpPr txBox="1">
            <a:spLocks/>
          </p:cNvSpPr>
          <p:nvPr/>
        </p:nvSpPr>
        <p:spPr>
          <a:xfrm>
            <a:off x="2018777" y="3530953"/>
            <a:ext cx="1188411" cy="1426218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76916">
              <a:spcBef>
                <a:spcPct val="20000"/>
              </a:spcBef>
              <a:defRPr/>
            </a:pPr>
            <a:r>
              <a:rPr lang="en-US" sz="9268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01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4264563" y="3338930"/>
            <a:ext cx="1847305" cy="1870358"/>
            <a:chOff x="670272" y="1130084"/>
            <a:chExt cx="1435253" cy="1453164"/>
          </a:xfrm>
        </p:grpSpPr>
        <p:sp>
          <p:nvSpPr>
            <p:cNvPr id="47" name="Rounded Rectangle 46"/>
            <p:cNvSpPr/>
            <p:nvPr/>
          </p:nvSpPr>
          <p:spPr>
            <a:xfrm>
              <a:off x="670272" y="1176870"/>
              <a:ext cx="1406378" cy="1406378"/>
            </a:xfrm>
            <a:prstGeom prst="roundRect">
              <a:avLst>
                <a:gd name="adj" fmla="val 7085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8" name="Rounded Rectangle 47"/>
            <p:cNvSpPr/>
            <p:nvPr/>
          </p:nvSpPr>
          <p:spPr>
            <a:xfrm>
              <a:off x="699147" y="1130084"/>
              <a:ext cx="1406378" cy="1406378"/>
            </a:xfrm>
            <a:prstGeom prst="roundRect">
              <a:avLst>
                <a:gd name="adj" fmla="val 708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49" name="Text Placeholder 3"/>
          <p:cNvSpPr txBox="1">
            <a:spLocks/>
          </p:cNvSpPr>
          <p:nvPr/>
        </p:nvSpPr>
        <p:spPr>
          <a:xfrm>
            <a:off x="4575428" y="3530953"/>
            <a:ext cx="1188411" cy="1426218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76916">
              <a:spcBef>
                <a:spcPct val="20000"/>
              </a:spcBef>
              <a:defRPr/>
            </a:pPr>
            <a:r>
              <a:rPr lang="en-US" sz="9268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02</a:t>
            </a:r>
          </a:p>
        </p:txBody>
      </p:sp>
      <p:grpSp>
        <p:nvGrpSpPr>
          <p:cNvPr id="50" name="Group 49"/>
          <p:cNvGrpSpPr/>
          <p:nvPr/>
        </p:nvGrpSpPr>
        <p:grpSpPr>
          <a:xfrm>
            <a:off x="6821215" y="3338930"/>
            <a:ext cx="1847305" cy="1870358"/>
            <a:chOff x="670272" y="1130084"/>
            <a:chExt cx="1435253" cy="1453164"/>
          </a:xfrm>
        </p:grpSpPr>
        <p:sp>
          <p:nvSpPr>
            <p:cNvPr id="51" name="Rounded Rectangle 50"/>
            <p:cNvSpPr/>
            <p:nvPr/>
          </p:nvSpPr>
          <p:spPr>
            <a:xfrm>
              <a:off x="670272" y="1176870"/>
              <a:ext cx="1406378" cy="1406378"/>
            </a:xfrm>
            <a:prstGeom prst="roundRect">
              <a:avLst>
                <a:gd name="adj" fmla="val 7085"/>
              </a:avLst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52" name="Rounded Rectangle 51"/>
            <p:cNvSpPr/>
            <p:nvPr/>
          </p:nvSpPr>
          <p:spPr>
            <a:xfrm>
              <a:off x="699147" y="1130084"/>
              <a:ext cx="1406378" cy="1406378"/>
            </a:xfrm>
            <a:prstGeom prst="roundRect">
              <a:avLst>
                <a:gd name="adj" fmla="val 708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53" name="Text Placeholder 3"/>
          <p:cNvSpPr txBox="1">
            <a:spLocks/>
          </p:cNvSpPr>
          <p:nvPr/>
        </p:nvSpPr>
        <p:spPr>
          <a:xfrm>
            <a:off x="7132079" y="3530953"/>
            <a:ext cx="1188411" cy="1426218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76916">
              <a:spcBef>
                <a:spcPct val="20000"/>
              </a:spcBef>
              <a:defRPr/>
            </a:pPr>
            <a:r>
              <a:rPr lang="en-US" sz="9268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03</a:t>
            </a:r>
          </a:p>
        </p:txBody>
      </p:sp>
      <p:grpSp>
        <p:nvGrpSpPr>
          <p:cNvPr id="54" name="Group 53"/>
          <p:cNvGrpSpPr/>
          <p:nvPr/>
        </p:nvGrpSpPr>
        <p:grpSpPr>
          <a:xfrm>
            <a:off x="9340700" y="3338930"/>
            <a:ext cx="1847305" cy="1870358"/>
            <a:chOff x="670272" y="1130084"/>
            <a:chExt cx="1435253" cy="1453164"/>
          </a:xfrm>
        </p:grpSpPr>
        <p:sp>
          <p:nvSpPr>
            <p:cNvPr id="55" name="Rounded Rectangle 54"/>
            <p:cNvSpPr/>
            <p:nvPr/>
          </p:nvSpPr>
          <p:spPr>
            <a:xfrm>
              <a:off x="670272" y="1176870"/>
              <a:ext cx="1406378" cy="1406378"/>
            </a:xfrm>
            <a:prstGeom prst="roundRect">
              <a:avLst>
                <a:gd name="adj" fmla="val 7085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56" name="Rounded Rectangle 55"/>
            <p:cNvSpPr/>
            <p:nvPr/>
          </p:nvSpPr>
          <p:spPr>
            <a:xfrm>
              <a:off x="699147" y="1130084"/>
              <a:ext cx="1406378" cy="1406378"/>
            </a:xfrm>
            <a:prstGeom prst="roundRect">
              <a:avLst>
                <a:gd name="adj" fmla="val 7085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57" name="Text Placeholder 3"/>
          <p:cNvSpPr txBox="1">
            <a:spLocks/>
          </p:cNvSpPr>
          <p:nvPr/>
        </p:nvSpPr>
        <p:spPr>
          <a:xfrm>
            <a:off x="9688731" y="3530953"/>
            <a:ext cx="1188411" cy="1426218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76916">
              <a:spcBef>
                <a:spcPct val="20000"/>
              </a:spcBef>
              <a:defRPr/>
            </a:pPr>
            <a:r>
              <a:rPr lang="en-US" sz="9268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04</a:t>
            </a:r>
          </a:p>
        </p:txBody>
      </p:sp>
      <p:grpSp>
        <p:nvGrpSpPr>
          <p:cNvPr id="58" name="Group 57"/>
          <p:cNvGrpSpPr/>
          <p:nvPr/>
        </p:nvGrpSpPr>
        <p:grpSpPr>
          <a:xfrm>
            <a:off x="3097140" y="1910481"/>
            <a:ext cx="3225627" cy="1068153"/>
            <a:chOff x="625692" y="1885638"/>
            <a:chExt cx="2506133" cy="829896"/>
          </a:xfrm>
        </p:grpSpPr>
        <p:sp>
          <p:nvSpPr>
            <p:cNvPr id="59" name="Footer Text"/>
            <p:cNvSpPr txBox="1"/>
            <p:nvPr/>
          </p:nvSpPr>
          <p:spPr>
            <a:xfrm>
              <a:off x="625692" y="2099985"/>
              <a:ext cx="2506133" cy="6155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128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There are many variations of the a passages lorem ipsum available, but the majority have suffered  of the alteration in some form  The </a:t>
              </a:r>
              <a:r>
                <a:rPr lang="en-US" altLang="zh-CN" sz="1287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humour</a:t>
              </a:r>
              <a:r>
                <a:rPr lang="en-US" altLang="zh-CN" sz="128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randomized words.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25692" y="1885638"/>
              <a:ext cx="1031965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en-US" sz="1544" b="1" dirty="0">
                  <a:solidFill>
                    <a:schemeClr val="accent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 Here</a:t>
              </a:r>
            </a:p>
          </p:txBody>
        </p:sp>
      </p:grpSp>
      <p:cxnSp>
        <p:nvCxnSpPr>
          <p:cNvPr id="61" name="Elbow Connector 77"/>
          <p:cNvCxnSpPr/>
          <p:nvPr/>
        </p:nvCxnSpPr>
        <p:spPr>
          <a:xfrm rot="10800000" flipV="1">
            <a:off x="2579271" y="2029325"/>
            <a:ext cx="370756" cy="1309607"/>
          </a:xfrm>
          <a:prstGeom prst="bentConnector2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Group 61"/>
          <p:cNvGrpSpPr/>
          <p:nvPr/>
        </p:nvGrpSpPr>
        <p:grpSpPr>
          <a:xfrm>
            <a:off x="8215580" y="1910481"/>
            <a:ext cx="3225627" cy="1067912"/>
            <a:chOff x="625692" y="1885638"/>
            <a:chExt cx="2506133" cy="829709"/>
          </a:xfrm>
        </p:grpSpPr>
        <p:sp>
          <p:nvSpPr>
            <p:cNvPr id="63" name="Footer Text"/>
            <p:cNvSpPr txBox="1"/>
            <p:nvPr/>
          </p:nvSpPr>
          <p:spPr>
            <a:xfrm>
              <a:off x="625692" y="2099986"/>
              <a:ext cx="2506133" cy="61536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8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There are many variations of the a passages lorem ipsum available, but the majority have suffered  of the alteration in some form  The humour randomized words.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625692" y="1885638"/>
              <a:ext cx="1031965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en-US" sz="1544" b="1" dirty="0">
                  <a:solidFill>
                    <a:schemeClr val="accent3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 Here</a:t>
              </a:r>
            </a:p>
          </p:txBody>
        </p:sp>
      </p:grpSp>
      <p:cxnSp>
        <p:nvCxnSpPr>
          <p:cNvPr id="65" name="Elbow Connector 81"/>
          <p:cNvCxnSpPr/>
          <p:nvPr/>
        </p:nvCxnSpPr>
        <p:spPr>
          <a:xfrm rot="10800000" flipV="1">
            <a:off x="7697710" y="2029325"/>
            <a:ext cx="370756" cy="1309607"/>
          </a:xfrm>
          <a:prstGeom prst="bentConnector2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Group 65"/>
          <p:cNvGrpSpPr/>
          <p:nvPr/>
        </p:nvGrpSpPr>
        <p:grpSpPr>
          <a:xfrm>
            <a:off x="1490581" y="5512603"/>
            <a:ext cx="3225627" cy="1067912"/>
            <a:chOff x="625692" y="1885638"/>
            <a:chExt cx="2506133" cy="829709"/>
          </a:xfrm>
        </p:grpSpPr>
        <p:sp>
          <p:nvSpPr>
            <p:cNvPr id="67" name="Footer Text"/>
            <p:cNvSpPr txBox="1"/>
            <p:nvPr/>
          </p:nvSpPr>
          <p:spPr>
            <a:xfrm>
              <a:off x="625692" y="2099986"/>
              <a:ext cx="2506133" cy="61536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8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There are many variations of the a passages lorem ipsum available, but the majority have suffered  of the alteration in some form  The humour randomized words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2099860" y="1885638"/>
              <a:ext cx="1031965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US" sz="1544" b="1" dirty="0">
                  <a:solidFill>
                    <a:schemeClr val="accent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 Here</a:t>
              </a:r>
            </a:p>
          </p:txBody>
        </p:sp>
      </p:grpSp>
      <p:cxnSp>
        <p:nvCxnSpPr>
          <p:cNvPr id="69" name="Elbow Connector 85"/>
          <p:cNvCxnSpPr/>
          <p:nvPr/>
        </p:nvCxnSpPr>
        <p:spPr>
          <a:xfrm rot="10800000" flipH="1">
            <a:off x="4798877" y="5193097"/>
            <a:ext cx="370756" cy="1309607"/>
          </a:xfrm>
          <a:prstGeom prst="bentConnector2">
            <a:avLst/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Group 69"/>
          <p:cNvGrpSpPr/>
          <p:nvPr/>
        </p:nvGrpSpPr>
        <p:grpSpPr>
          <a:xfrm>
            <a:off x="6615758" y="5512603"/>
            <a:ext cx="3225627" cy="1067912"/>
            <a:chOff x="625692" y="1885638"/>
            <a:chExt cx="2506133" cy="829709"/>
          </a:xfrm>
        </p:grpSpPr>
        <p:sp>
          <p:nvSpPr>
            <p:cNvPr id="71" name="Footer Text"/>
            <p:cNvSpPr txBox="1"/>
            <p:nvPr/>
          </p:nvSpPr>
          <p:spPr>
            <a:xfrm>
              <a:off x="625692" y="2099986"/>
              <a:ext cx="2506133" cy="61536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8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There are many variations of the a passages lorem ipsum available, but the majority have suffered  of the alteration in some form  The humour randomized words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2099860" y="1885638"/>
              <a:ext cx="1031965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US" sz="1544" b="1" dirty="0">
                  <a:solidFill>
                    <a:schemeClr val="accent4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 Here</a:t>
              </a:r>
            </a:p>
          </p:txBody>
        </p:sp>
      </p:grpSp>
      <p:cxnSp>
        <p:nvCxnSpPr>
          <p:cNvPr id="73" name="Elbow Connector 89"/>
          <p:cNvCxnSpPr/>
          <p:nvPr/>
        </p:nvCxnSpPr>
        <p:spPr>
          <a:xfrm rot="10800000" flipH="1">
            <a:off x="9924053" y="5193097"/>
            <a:ext cx="370756" cy="1309607"/>
          </a:xfrm>
          <a:prstGeom prst="bentConnector2">
            <a:avLst/>
          </a:prstGeom>
          <a:ln w="1905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/>
          <p:cNvSpPr/>
          <p:nvPr/>
        </p:nvSpPr>
        <p:spPr>
          <a:xfrm>
            <a:off x="2487805" y="170708"/>
            <a:ext cx="10369889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059" y="170708"/>
            <a:ext cx="254111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288643" y="170708"/>
            <a:ext cx="67665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061" y="6998164"/>
            <a:ext cx="12856633" cy="90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9485249" y="17700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476905" y="192386"/>
            <a:ext cx="1906485" cy="55367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8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8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8964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5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9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25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75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5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75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500"/>
                            </p:stCondLst>
                            <p:childTnLst>
                              <p:par>
                                <p:cTn id="7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9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25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9" grpId="0"/>
      <p:bldP spid="53" grpId="0"/>
      <p:bldP spid="5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2052680" y="2112486"/>
            <a:ext cx="1961530" cy="2932002"/>
            <a:chOff x="1201725" y="2031523"/>
            <a:chExt cx="1524000" cy="2278003"/>
          </a:xfrm>
        </p:grpSpPr>
        <p:grpSp>
          <p:nvGrpSpPr>
            <p:cNvPr id="5" name="Group 160"/>
            <p:cNvGrpSpPr/>
            <p:nvPr/>
          </p:nvGrpSpPr>
          <p:grpSpPr>
            <a:xfrm>
              <a:off x="1201725" y="2031523"/>
              <a:ext cx="1524000" cy="1521876"/>
              <a:chOff x="3009900" y="1829356"/>
              <a:chExt cx="3124201" cy="3119845"/>
            </a:xfrm>
          </p:grpSpPr>
          <p:sp>
            <p:nvSpPr>
              <p:cNvPr id="6" name="Block Arc 5"/>
              <p:cNvSpPr/>
              <p:nvPr/>
            </p:nvSpPr>
            <p:spPr>
              <a:xfrm rot="2364690" flipH="1">
                <a:off x="3009900" y="1829356"/>
                <a:ext cx="3119845" cy="3119844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" name="Block Arc 6"/>
              <p:cNvSpPr/>
              <p:nvPr/>
            </p:nvSpPr>
            <p:spPr>
              <a:xfrm rot="19235310">
                <a:off x="3014255" y="1829356"/>
                <a:ext cx="3119845" cy="3119844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8" name="Block Arc 7"/>
              <p:cNvSpPr/>
              <p:nvPr/>
            </p:nvSpPr>
            <p:spPr>
              <a:xfrm rot="6037468" flipH="1">
                <a:off x="3009901" y="1829356"/>
                <a:ext cx="3119844" cy="3119845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9" name="Block Arc 8"/>
              <p:cNvSpPr/>
              <p:nvPr/>
            </p:nvSpPr>
            <p:spPr>
              <a:xfrm rot="15562532">
                <a:off x="3014257" y="1829356"/>
                <a:ext cx="3119844" cy="3119845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10" name="Group 160"/>
            <p:cNvGrpSpPr/>
            <p:nvPr/>
          </p:nvGrpSpPr>
          <p:grpSpPr>
            <a:xfrm flipV="1">
              <a:off x="1201725" y="2787650"/>
              <a:ext cx="1524000" cy="1521876"/>
              <a:chOff x="3009900" y="1829356"/>
              <a:chExt cx="3124201" cy="3119845"/>
            </a:xfrm>
          </p:grpSpPr>
          <p:sp>
            <p:nvSpPr>
              <p:cNvPr id="11" name="Block Arc 10"/>
              <p:cNvSpPr/>
              <p:nvPr/>
            </p:nvSpPr>
            <p:spPr>
              <a:xfrm rot="2364690" flipH="1">
                <a:off x="3009900" y="1829356"/>
                <a:ext cx="3119845" cy="3119844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2" name="Block Arc 11"/>
              <p:cNvSpPr/>
              <p:nvPr/>
            </p:nvSpPr>
            <p:spPr>
              <a:xfrm rot="19235310">
                <a:off x="3014255" y="1829356"/>
                <a:ext cx="3119845" cy="3119844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3" name="Block Arc 12"/>
              <p:cNvSpPr/>
              <p:nvPr/>
            </p:nvSpPr>
            <p:spPr>
              <a:xfrm rot="6037468" flipH="1">
                <a:off x="3009901" y="1829356"/>
                <a:ext cx="3119844" cy="3119845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4" name="Block Arc 13"/>
              <p:cNvSpPr/>
              <p:nvPr/>
            </p:nvSpPr>
            <p:spPr>
              <a:xfrm rot="15562532">
                <a:off x="3014257" y="1829356"/>
                <a:ext cx="3119844" cy="3119845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6" name="Group 15"/>
          <p:cNvGrpSpPr/>
          <p:nvPr/>
        </p:nvGrpSpPr>
        <p:grpSpPr>
          <a:xfrm>
            <a:off x="4320730" y="2112486"/>
            <a:ext cx="1961530" cy="2932002"/>
            <a:chOff x="1201725" y="2031523"/>
            <a:chExt cx="1524000" cy="2278003"/>
          </a:xfrm>
          <a:solidFill>
            <a:schemeClr val="accent2"/>
          </a:solidFill>
        </p:grpSpPr>
        <p:grpSp>
          <p:nvGrpSpPr>
            <p:cNvPr id="17" name="Group 160"/>
            <p:cNvGrpSpPr/>
            <p:nvPr/>
          </p:nvGrpSpPr>
          <p:grpSpPr>
            <a:xfrm>
              <a:off x="1201725" y="2031523"/>
              <a:ext cx="1523999" cy="1521876"/>
              <a:chOff x="3009900" y="1829356"/>
              <a:chExt cx="3124201" cy="3119845"/>
            </a:xfrm>
            <a:grpFill/>
          </p:grpSpPr>
          <p:sp>
            <p:nvSpPr>
              <p:cNvPr id="23" name="Block Arc 22"/>
              <p:cNvSpPr/>
              <p:nvPr/>
            </p:nvSpPr>
            <p:spPr>
              <a:xfrm rot="2364690" flipH="1">
                <a:off x="3009900" y="1829356"/>
                <a:ext cx="3119845" cy="3119844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4" name="Block Arc 23"/>
              <p:cNvSpPr/>
              <p:nvPr/>
            </p:nvSpPr>
            <p:spPr>
              <a:xfrm rot="19235310">
                <a:off x="3014255" y="1829356"/>
                <a:ext cx="3119845" cy="3119844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5" name="Block Arc 24"/>
              <p:cNvSpPr/>
              <p:nvPr/>
            </p:nvSpPr>
            <p:spPr>
              <a:xfrm rot="6037468" flipH="1">
                <a:off x="3009901" y="1829356"/>
                <a:ext cx="3119844" cy="3119845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6" name="Block Arc 25"/>
              <p:cNvSpPr/>
              <p:nvPr/>
            </p:nvSpPr>
            <p:spPr>
              <a:xfrm rot="15562532">
                <a:off x="3014257" y="1829356"/>
                <a:ext cx="3119844" cy="3119845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18" name="Group 160"/>
            <p:cNvGrpSpPr/>
            <p:nvPr/>
          </p:nvGrpSpPr>
          <p:grpSpPr>
            <a:xfrm flipV="1">
              <a:off x="1201725" y="2787650"/>
              <a:ext cx="1523999" cy="1521876"/>
              <a:chOff x="3009900" y="1829356"/>
              <a:chExt cx="3124201" cy="3119845"/>
            </a:xfrm>
            <a:grpFill/>
          </p:grpSpPr>
          <p:sp>
            <p:nvSpPr>
              <p:cNvPr id="19" name="Block Arc 18"/>
              <p:cNvSpPr/>
              <p:nvPr/>
            </p:nvSpPr>
            <p:spPr>
              <a:xfrm rot="2364690" flipH="1">
                <a:off x="3009900" y="1829356"/>
                <a:ext cx="3119845" cy="3119844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0" name="Block Arc 19"/>
              <p:cNvSpPr/>
              <p:nvPr/>
            </p:nvSpPr>
            <p:spPr>
              <a:xfrm rot="19235310">
                <a:off x="3014255" y="1829356"/>
                <a:ext cx="3119845" cy="3119844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1" name="Block Arc 20"/>
              <p:cNvSpPr/>
              <p:nvPr/>
            </p:nvSpPr>
            <p:spPr>
              <a:xfrm rot="6037468" flipH="1">
                <a:off x="3009901" y="1829356"/>
                <a:ext cx="3119844" cy="3119845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2" name="Block Arc 21"/>
              <p:cNvSpPr/>
              <p:nvPr/>
            </p:nvSpPr>
            <p:spPr>
              <a:xfrm rot="15562532">
                <a:off x="3014257" y="1829356"/>
                <a:ext cx="3119844" cy="3119845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27" name="Group 26"/>
          <p:cNvGrpSpPr/>
          <p:nvPr/>
        </p:nvGrpSpPr>
        <p:grpSpPr>
          <a:xfrm>
            <a:off x="6527453" y="2145179"/>
            <a:ext cx="1961530" cy="2932002"/>
            <a:chOff x="1201725" y="2031523"/>
            <a:chExt cx="1524000" cy="2278003"/>
          </a:xfrm>
          <a:solidFill>
            <a:schemeClr val="accent3"/>
          </a:solidFill>
        </p:grpSpPr>
        <p:grpSp>
          <p:nvGrpSpPr>
            <p:cNvPr id="28" name="Group 160"/>
            <p:cNvGrpSpPr/>
            <p:nvPr/>
          </p:nvGrpSpPr>
          <p:grpSpPr>
            <a:xfrm>
              <a:off x="1201725" y="2031523"/>
              <a:ext cx="1523998" cy="1521876"/>
              <a:chOff x="3009900" y="1829356"/>
              <a:chExt cx="3124201" cy="3119845"/>
            </a:xfrm>
            <a:grpFill/>
          </p:grpSpPr>
          <p:sp>
            <p:nvSpPr>
              <p:cNvPr id="34" name="Block Arc 33"/>
              <p:cNvSpPr/>
              <p:nvPr/>
            </p:nvSpPr>
            <p:spPr>
              <a:xfrm rot="2364690" flipH="1">
                <a:off x="3009900" y="1829356"/>
                <a:ext cx="3119845" cy="3119844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5" name="Block Arc 34"/>
              <p:cNvSpPr/>
              <p:nvPr/>
            </p:nvSpPr>
            <p:spPr>
              <a:xfrm rot="19235310">
                <a:off x="3014255" y="1829356"/>
                <a:ext cx="3119845" cy="3119844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6" name="Block Arc 35"/>
              <p:cNvSpPr/>
              <p:nvPr/>
            </p:nvSpPr>
            <p:spPr>
              <a:xfrm rot="6037468" flipH="1">
                <a:off x="3009901" y="1829356"/>
                <a:ext cx="3119844" cy="3119845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7" name="Block Arc 36"/>
              <p:cNvSpPr/>
              <p:nvPr/>
            </p:nvSpPr>
            <p:spPr>
              <a:xfrm rot="15562532">
                <a:off x="3014257" y="1829356"/>
                <a:ext cx="3119844" cy="3119845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29" name="Group 160"/>
            <p:cNvGrpSpPr/>
            <p:nvPr/>
          </p:nvGrpSpPr>
          <p:grpSpPr>
            <a:xfrm flipV="1">
              <a:off x="1201725" y="2787650"/>
              <a:ext cx="1523998" cy="1521876"/>
              <a:chOff x="3009900" y="1829356"/>
              <a:chExt cx="3124201" cy="3119845"/>
            </a:xfrm>
            <a:grpFill/>
          </p:grpSpPr>
          <p:sp>
            <p:nvSpPr>
              <p:cNvPr id="30" name="Block Arc 29"/>
              <p:cNvSpPr/>
              <p:nvPr/>
            </p:nvSpPr>
            <p:spPr>
              <a:xfrm rot="2364690" flipH="1">
                <a:off x="3009900" y="1829356"/>
                <a:ext cx="3119845" cy="3119844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1" name="Block Arc 30"/>
              <p:cNvSpPr/>
              <p:nvPr/>
            </p:nvSpPr>
            <p:spPr>
              <a:xfrm rot="19235310">
                <a:off x="3014255" y="1829356"/>
                <a:ext cx="3119845" cy="3119844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2" name="Block Arc 31"/>
              <p:cNvSpPr/>
              <p:nvPr/>
            </p:nvSpPr>
            <p:spPr>
              <a:xfrm rot="6037468" flipH="1">
                <a:off x="3009901" y="1829356"/>
                <a:ext cx="3119844" cy="3119845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3" name="Block Arc 32"/>
              <p:cNvSpPr/>
              <p:nvPr/>
            </p:nvSpPr>
            <p:spPr>
              <a:xfrm rot="15562532">
                <a:off x="3014257" y="1829356"/>
                <a:ext cx="3119844" cy="3119845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38" name="Group 37"/>
          <p:cNvGrpSpPr/>
          <p:nvPr/>
        </p:nvGrpSpPr>
        <p:grpSpPr>
          <a:xfrm>
            <a:off x="8848596" y="2112486"/>
            <a:ext cx="1961530" cy="2932002"/>
            <a:chOff x="1201725" y="2031523"/>
            <a:chExt cx="1524000" cy="2278003"/>
          </a:xfrm>
          <a:solidFill>
            <a:schemeClr val="accent4"/>
          </a:solidFill>
        </p:grpSpPr>
        <p:grpSp>
          <p:nvGrpSpPr>
            <p:cNvPr id="39" name="Group 160"/>
            <p:cNvGrpSpPr/>
            <p:nvPr/>
          </p:nvGrpSpPr>
          <p:grpSpPr>
            <a:xfrm>
              <a:off x="1201725" y="2031523"/>
              <a:ext cx="1523997" cy="1521876"/>
              <a:chOff x="3009900" y="1829356"/>
              <a:chExt cx="3124201" cy="3119845"/>
            </a:xfrm>
            <a:grpFill/>
          </p:grpSpPr>
          <p:sp>
            <p:nvSpPr>
              <p:cNvPr id="45" name="Block Arc 44"/>
              <p:cNvSpPr/>
              <p:nvPr/>
            </p:nvSpPr>
            <p:spPr>
              <a:xfrm rot="2364690" flipH="1">
                <a:off x="3009900" y="1829356"/>
                <a:ext cx="3119845" cy="3119844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6" name="Block Arc 45"/>
              <p:cNvSpPr/>
              <p:nvPr/>
            </p:nvSpPr>
            <p:spPr>
              <a:xfrm rot="19235310">
                <a:off x="3014255" y="1829356"/>
                <a:ext cx="3119845" cy="3119844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7" name="Block Arc 46"/>
              <p:cNvSpPr/>
              <p:nvPr/>
            </p:nvSpPr>
            <p:spPr>
              <a:xfrm rot="6037468" flipH="1">
                <a:off x="3009901" y="1829356"/>
                <a:ext cx="3119844" cy="3119845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8" name="Block Arc 47"/>
              <p:cNvSpPr/>
              <p:nvPr/>
            </p:nvSpPr>
            <p:spPr>
              <a:xfrm rot="15562532">
                <a:off x="3014257" y="1829356"/>
                <a:ext cx="3119844" cy="3119845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40" name="Group 160"/>
            <p:cNvGrpSpPr/>
            <p:nvPr/>
          </p:nvGrpSpPr>
          <p:grpSpPr>
            <a:xfrm flipV="1">
              <a:off x="1201725" y="2787650"/>
              <a:ext cx="1523997" cy="1521876"/>
              <a:chOff x="3009900" y="1829356"/>
              <a:chExt cx="3124201" cy="3119845"/>
            </a:xfrm>
            <a:grpFill/>
          </p:grpSpPr>
          <p:sp>
            <p:nvSpPr>
              <p:cNvPr id="41" name="Block Arc 40"/>
              <p:cNvSpPr/>
              <p:nvPr/>
            </p:nvSpPr>
            <p:spPr>
              <a:xfrm rot="2364690" flipH="1">
                <a:off x="3009900" y="1829356"/>
                <a:ext cx="3119845" cy="3119844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2" name="Block Arc 41"/>
              <p:cNvSpPr/>
              <p:nvPr/>
            </p:nvSpPr>
            <p:spPr>
              <a:xfrm rot="19235310">
                <a:off x="3014255" y="1829356"/>
                <a:ext cx="3119845" cy="3119844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3" name="Block Arc 42"/>
              <p:cNvSpPr/>
              <p:nvPr/>
            </p:nvSpPr>
            <p:spPr>
              <a:xfrm rot="6037468" flipH="1">
                <a:off x="3009901" y="1829356"/>
                <a:ext cx="3119844" cy="3119845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4" name="Block Arc 43"/>
              <p:cNvSpPr/>
              <p:nvPr/>
            </p:nvSpPr>
            <p:spPr>
              <a:xfrm rot="15562532">
                <a:off x="3014257" y="1829356"/>
                <a:ext cx="3119844" cy="3119845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sp>
        <p:nvSpPr>
          <p:cNvPr id="50" name="Freeform 166"/>
          <p:cNvSpPr>
            <a:spLocks noEditPoints="1"/>
          </p:cNvSpPr>
          <p:nvPr/>
        </p:nvSpPr>
        <p:spPr bwMode="auto">
          <a:xfrm>
            <a:off x="2717074" y="3329579"/>
            <a:ext cx="634831" cy="497815"/>
          </a:xfrm>
          <a:custGeom>
            <a:avLst/>
            <a:gdLst/>
            <a:ahLst/>
            <a:cxnLst>
              <a:cxn ang="0">
                <a:pos x="45" y="14"/>
              </a:cxn>
              <a:cxn ang="0">
                <a:pos x="32" y="10"/>
              </a:cxn>
              <a:cxn ang="0">
                <a:pos x="18" y="14"/>
              </a:cxn>
              <a:cxn ang="0">
                <a:pos x="0" y="14"/>
              </a:cxn>
              <a:cxn ang="0">
                <a:pos x="64" y="14"/>
              </a:cxn>
              <a:cxn ang="0">
                <a:pos x="0" y="15"/>
              </a:cxn>
              <a:cxn ang="0">
                <a:pos x="18" y="20"/>
              </a:cxn>
              <a:cxn ang="0">
                <a:pos x="2" y="22"/>
              </a:cxn>
              <a:cxn ang="0">
                <a:pos x="9" y="35"/>
              </a:cxn>
              <a:cxn ang="0">
                <a:pos x="1" y="36"/>
              </a:cxn>
              <a:cxn ang="0">
                <a:pos x="0" y="28"/>
              </a:cxn>
              <a:cxn ang="0">
                <a:pos x="8" y="27"/>
              </a:cxn>
              <a:cxn ang="0">
                <a:pos x="9" y="35"/>
              </a:cxn>
              <a:cxn ang="0">
                <a:pos x="15" y="50"/>
              </a:cxn>
              <a:cxn ang="0">
                <a:pos x="7" y="49"/>
              </a:cxn>
              <a:cxn ang="0">
                <a:pos x="8" y="41"/>
              </a:cxn>
              <a:cxn ang="0">
                <a:pos x="16" y="42"/>
              </a:cxn>
              <a:cxn ang="0">
                <a:pos x="23" y="35"/>
              </a:cxn>
              <a:cxn ang="0">
                <a:pos x="15" y="36"/>
              </a:cxn>
              <a:cxn ang="0">
                <a:pos x="13" y="28"/>
              </a:cxn>
              <a:cxn ang="0">
                <a:pos x="21" y="27"/>
              </a:cxn>
              <a:cxn ang="0">
                <a:pos x="23" y="35"/>
              </a:cxn>
              <a:cxn ang="0">
                <a:pos x="28" y="50"/>
              </a:cxn>
              <a:cxn ang="0">
                <a:pos x="20" y="49"/>
              </a:cxn>
              <a:cxn ang="0">
                <a:pos x="21" y="41"/>
              </a:cxn>
              <a:cxn ang="0">
                <a:pos x="29" y="42"/>
              </a:cxn>
              <a:cxn ang="0">
                <a:pos x="36" y="35"/>
              </a:cxn>
              <a:cxn ang="0">
                <a:pos x="28" y="36"/>
              </a:cxn>
              <a:cxn ang="0">
                <a:pos x="27" y="28"/>
              </a:cxn>
              <a:cxn ang="0">
                <a:pos x="35" y="27"/>
              </a:cxn>
              <a:cxn ang="0">
                <a:pos x="36" y="35"/>
              </a:cxn>
              <a:cxn ang="0">
                <a:pos x="42" y="50"/>
              </a:cxn>
              <a:cxn ang="0">
                <a:pos x="34" y="49"/>
              </a:cxn>
              <a:cxn ang="0">
                <a:pos x="35" y="41"/>
              </a:cxn>
              <a:cxn ang="0">
                <a:pos x="43" y="42"/>
              </a:cxn>
              <a:cxn ang="0">
                <a:pos x="50" y="35"/>
              </a:cxn>
              <a:cxn ang="0">
                <a:pos x="42" y="36"/>
              </a:cxn>
              <a:cxn ang="0">
                <a:pos x="41" y="28"/>
              </a:cxn>
              <a:cxn ang="0">
                <a:pos x="49" y="27"/>
              </a:cxn>
              <a:cxn ang="0">
                <a:pos x="50" y="35"/>
              </a:cxn>
              <a:cxn ang="0">
                <a:pos x="61" y="22"/>
              </a:cxn>
              <a:cxn ang="0">
                <a:pos x="45" y="20"/>
              </a:cxn>
              <a:cxn ang="0">
                <a:pos x="64" y="15"/>
              </a:cxn>
              <a:cxn ang="0">
                <a:pos x="57" y="49"/>
              </a:cxn>
              <a:cxn ang="0">
                <a:pos x="49" y="50"/>
              </a:cxn>
              <a:cxn ang="0">
                <a:pos x="48" y="42"/>
              </a:cxn>
              <a:cxn ang="0">
                <a:pos x="56" y="41"/>
              </a:cxn>
              <a:cxn ang="0">
                <a:pos x="57" y="49"/>
              </a:cxn>
              <a:cxn ang="0">
                <a:pos x="63" y="36"/>
              </a:cxn>
              <a:cxn ang="0">
                <a:pos x="55" y="35"/>
              </a:cxn>
              <a:cxn ang="0">
                <a:pos x="56" y="27"/>
              </a:cxn>
              <a:cxn ang="0">
                <a:pos x="64" y="28"/>
              </a:cxn>
            </a:cxnLst>
            <a:rect l="0" t="0" r="r" b="b"/>
            <a:pathLst>
              <a:path w="64" h="50">
                <a:moveTo>
                  <a:pt x="64" y="14"/>
                </a:moveTo>
                <a:cubicBezTo>
                  <a:pt x="45" y="14"/>
                  <a:pt x="45" y="14"/>
                  <a:pt x="45" y="14"/>
                </a:cubicBezTo>
                <a:cubicBezTo>
                  <a:pt x="45" y="14"/>
                  <a:pt x="45" y="14"/>
                  <a:pt x="45" y="14"/>
                </a:cubicBezTo>
                <a:cubicBezTo>
                  <a:pt x="45" y="12"/>
                  <a:pt x="44" y="10"/>
                  <a:pt x="32" y="10"/>
                </a:cubicBezTo>
                <a:cubicBezTo>
                  <a:pt x="19" y="10"/>
                  <a:pt x="18" y="12"/>
                  <a:pt x="18" y="14"/>
                </a:cubicBezTo>
                <a:cubicBezTo>
                  <a:pt x="18" y="14"/>
                  <a:pt x="18" y="14"/>
                  <a:pt x="18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1"/>
                  <a:pt x="4" y="0"/>
                  <a:pt x="32" y="0"/>
                </a:cubicBezTo>
                <a:cubicBezTo>
                  <a:pt x="59" y="0"/>
                  <a:pt x="64" y="11"/>
                  <a:pt x="64" y="14"/>
                </a:cubicBezTo>
                <a:close/>
                <a:moveTo>
                  <a:pt x="0" y="20"/>
                </a:moveTo>
                <a:cubicBezTo>
                  <a:pt x="0" y="15"/>
                  <a:pt x="0" y="15"/>
                  <a:pt x="0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20"/>
                  <a:pt x="18" y="20"/>
                  <a:pt x="18" y="20"/>
                </a:cubicBezTo>
                <a:cubicBezTo>
                  <a:pt x="18" y="21"/>
                  <a:pt x="17" y="22"/>
                  <a:pt x="16" y="22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2"/>
                  <a:pt x="0" y="21"/>
                  <a:pt x="0" y="20"/>
                </a:cubicBezTo>
                <a:close/>
                <a:moveTo>
                  <a:pt x="9" y="35"/>
                </a:moveTo>
                <a:cubicBezTo>
                  <a:pt x="9" y="36"/>
                  <a:pt x="8" y="36"/>
                  <a:pt x="8" y="36"/>
                </a:cubicBezTo>
                <a:cubicBezTo>
                  <a:pt x="1" y="36"/>
                  <a:pt x="1" y="36"/>
                  <a:pt x="1" y="36"/>
                </a:cubicBezTo>
                <a:cubicBezTo>
                  <a:pt x="0" y="36"/>
                  <a:pt x="0" y="36"/>
                  <a:pt x="0" y="35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9" y="27"/>
                  <a:pt x="9" y="28"/>
                </a:cubicBezTo>
                <a:lnTo>
                  <a:pt x="9" y="35"/>
                </a:lnTo>
                <a:close/>
                <a:moveTo>
                  <a:pt x="16" y="49"/>
                </a:moveTo>
                <a:cubicBezTo>
                  <a:pt x="16" y="49"/>
                  <a:pt x="15" y="50"/>
                  <a:pt x="15" y="50"/>
                </a:cubicBezTo>
                <a:cubicBezTo>
                  <a:pt x="8" y="50"/>
                  <a:pt x="8" y="50"/>
                  <a:pt x="8" y="50"/>
                </a:cubicBezTo>
                <a:cubicBezTo>
                  <a:pt x="7" y="50"/>
                  <a:pt x="7" y="49"/>
                  <a:pt x="7" y="49"/>
                </a:cubicBezTo>
                <a:cubicBezTo>
                  <a:pt x="7" y="42"/>
                  <a:pt x="7" y="42"/>
                  <a:pt x="7" y="42"/>
                </a:cubicBezTo>
                <a:cubicBezTo>
                  <a:pt x="7" y="41"/>
                  <a:pt x="7" y="41"/>
                  <a:pt x="8" y="41"/>
                </a:cubicBezTo>
                <a:cubicBezTo>
                  <a:pt x="15" y="41"/>
                  <a:pt x="15" y="41"/>
                  <a:pt x="15" y="41"/>
                </a:cubicBezTo>
                <a:cubicBezTo>
                  <a:pt x="15" y="41"/>
                  <a:pt x="16" y="41"/>
                  <a:pt x="16" y="42"/>
                </a:cubicBezTo>
                <a:lnTo>
                  <a:pt x="16" y="49"/>
                </a:lnTo>
                <a:close/>
                <a:moveTo>
                  <a:pt x="23" y="35"/>
                </a:moveTo>
                <a:cubicBezTo>
                  <a:pt x="23" y="36"/>
                  <a:pt x="22" y="36"/>
                  <a:pt x="2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4" y="36"/>
                  <a:pt x="13" y="36"/>
                  <a:pt x="13" y="35"/>
                </a:cubicBezTo>
                <a:cubicBezTo>
                  <a:pt x="13" y="28"/>
                  <a:pt x="13" y="28"/>
                  <a:pt x="13" y="28"/>
                </a:cubicBezTo>
                <a:cubicBezTo>
                  <a:pt x="13" y="27"/>
                  <a:pt x="14" y="27"/>
                  <a:pt x="15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22" y="27"/>
                  <a:pt x="23" y="27"/>
                  <a:pt x="23" y="28"/>
                </a:cubicBezTo>
                <a:lnTo>
                  <a:pt x="23" y="35"/>
                </a:lnTo>
                <a:close/>
                <a:moveTo>
                  <a:pt x="29" y="49"/>
                </a:moveTo>
                <a:cubicBezTo>
                  <a:pt x="29" y="49"/>
                  <a:pt x="29" y="50"/>
                  <a:pt x="28" y="50"/>
                </a:cubicBezTo>
                <a:cubicBezTo>
                  <a:pt x="21" y="50"/>
                  <a:pt x="21" y="50"/>
                  <a:pt x="21" y="50"/>
                </a:cubicBezTo>
                <a:cubicBezTo>
                  <a:pt x="21" y="50"/>
                  <a:pt x="20" y="49"/>
                  <a:pt x="20" y="49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1"/>
                  <a:pt x="21" y="41"/>
                  <a:pt x="21" y="41"/>
                </a:cubicBezTo>
                <a:cubicBezTo>
                  <a:pt x="28" y="41"/>
                  <a:pt x="28" y="41"/>
                  <a:pt x="28" y="41"/>
                </a:cubicBezTo>
                <a:cubicBezTo>
                  <a:pt x="29" y="41"/>
                  <a:pt x="29" y="41"/>
                  <a:pt x="29" y="42"/>
                </a:cubicBezTo>
                <a:lnTo>
                  <a:pt x="29" y="49"/>
                </a:lnTo>
                <a:close/>
                <a:moveTo>
                  <a:pt x="36" y="35"/>
                </a:moveTo>
                <a:cubicBezTo>
                  <a:pt x="36" y="36"/>
                  <a:pt x="36" y="36"/>
                  <a:pt x="35" y="36"/>
                </a:cubicBezTo>
                <a:cubicBezTo>
                  <a:pt x="28" y="36"/>
                  <a:pt x="28" y="36"/>
                  <a:pt x="28" y="36"/>
                </a:cubicBezTo>
                <a:cubicBezTo>
                  <a:pt x="28" y="36"/>
                  <a:pt x="27" y="36"/>
                  <a:pt x="27" y="35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27"/>
                  <a:pt x="28" y="27"/>
                  <a:pt x="28" y="27"/>
                </a:cubicBezTo>
                <a:cubicBezTo>
                  <a:pt x="35" y="27"/>
                  <a:pt x="35" y="27"/>
                  <a:pt x="35" y="27"/>
                </a:cubicBezTo>
                <a:cubicBezTo>
                  <a:pt x="36" y="27"/>
                  <a:pt x="36" y="27"/>
                  <a:pt x="36" y="28"/>
                </a:cubicBezTo>
                <a:lnTo>
                  <a:pt x="36" y="35"/>
                </a:lnTo>
                <a:close/>
                <a:moveTo>
                  <a:pt x="43" y="49"/>
                </a:moveTo>
                <a:cubicBezTo>
                  <a:pt x="43" y="49"/>
                  <a:pt x="43" y="50"/>
                  <a:pt x="42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5" y="50"/>
                  <a:pt x="34" y="49"/>
                  <a:pt x="34" y="49"/>
                </a:cubicBezTo>
                <a:cubicBezTo>
                  <a:pt x="34" y="42"/>
                  <a:pt x="34" y="42"/>
                  <a:pt x="34" y="42"/>
                </a:cubicBezTo>
                <a:cubicBezTo>
                  <a:pt x="34" y="41"/>
                  <a:pt x="35" y="41"/>
                  <a:pt x="35" y="41"/>
                </a:cubicBezTo>
                <a:cubicBezTo>
                  <a:pt x="42" y="41"/>
                  <a:pt x="42" y="41"/>
                  <a:pt x="42" y="41"/>
                </a:cubicBezTo>
                <a:cubicBezTo>
                  <a:pt x="43" y="41"/>
                  <a:pt x="43" y="41"/>
                  <a:pt x="43" y="42"/>
                </a:cubicBezTo>
                <a:lnTo>
                  <a:pt x="43" y="49"/>
                </a:lnTo>
                <a:close/>
                <a:moveTo>
                  <a:pt x="50" y="35"/>
                </a:moveTo>
                <a:cubicBezTo>
                  <a:pt x="50" y="36"/>
                  <a:pt x="50" y="36"/>
                  <a:pt x="49" y="36"/>
                </a:cubicBezTo>
                <a:cubicBezTo>
                  <a:pt x="42" y="36"/>
                  <a:pt x="42" y="36"/>
                  <a:pt x="42" y="36"/>
                </a:cubicBezTo>
                <a:cubicBezTo>
                  <a:pt x="41" y="36"/>
                  <a:pt x="41" y="36"/>
                  <a:pt x="41" y="35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7"/>
                  <a:pt x="41" y="27"/>
                  <a:pt x="42" y="27"/>
                </a:cubicBezTo>
                <a:cubicBezTo>
                  <a:pt x="49" y="27"/>
                  <a:pt x="49" y="27"/>
                  <a:pt x="49" y="27"/>
                </a:cubicBezTo>
                <a:cubicBezTo>
                  <a:pt x="50" y="27"/>
                  <a:pt x="50" y="27"/>
                  <a:pt x="50" y="28"/>
                </a:cubicBezTo>
                <a:lnTo>
                  <a:pt x="50" y="35"/>
                </a:lnTo>
                <a:close/>
                <a:moveTo>
                  <a:pt x="64" y="20"/>
                </a:moveTo>
                <a:cubicBezTo>
                  <a:pt x="64" y="21"/>
                  <a:pt x="63" y="22"/>
                  <a:pt x="61" y="22"/>
                </a:cubicBezTo>
                <a:cubicBezTo>
                  <a:pt x="48" y="22"/>
                  <a:pt x="48" y="22"/>
                  <a:pt x="48" y="22"/>
                </a:cubicBezTo>
                <a:cubicBezTo>
                  <a:pt x="46" y="22"/>
                  <a:pt x="45" y="21"/>
                  <a:pt x="45" y="20"/>
                </a:cubicBezTo>
                <a:cubicBezTo>
                  <a:pt x="45" y="15"/>
                  <a:pt x="45" y="15"/>
                  <a:pt x="45" y="15"/>
                </a:cubicBezTo>
                <a:cubicBezTo>
                  <a:pt x="64" y="15"/>
                  <a:pt x="64" y="15"/>
                  <a:pt x="64" y="15"/>
                </a:cubicBezTo>
                <a:lnTo>
                  <a:pt x="64" y="20"/>
                </a:lnTo>
                <a:close/>
                <a:moveTo>
                  <a:pt x="57" y="49"/>
                </a:moveTo>
                <a:cubicBezTo>
                  <a:pt x="57" y="49"/>
                  <a:pt x="56" y="50"/>
                  <a:pt x="56" y="50"/>
                </a:cubicBezTo>
                <a:cubicBezTo>
                  <a:pt x="49" y="50"/>
                  <a:pt x="49" y="50"/>
                  <a:pt x="49" y="50"/>
                </a:cubicBezTo>
                <a:cubicBezTo>
                  <a:pt x="48" y="50"/>
                  <a:pt x="48" y="49"/>
                  <a:pt x="48" y="49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1"/>
                  <a:pt x="48" y="41"/>
                  <a:pt x="49" y="41"/>
                </a:cubicBezTo>
                <a:cubicBezTo>
                  <a:pt x="56" y="41"/>
                  <a:pt x="56" y="41"/>
                  <a:pt x="56" y="41"/>
                </a:cubicBezTo>
                <a:cubicBezTo>
                  <a:pt x="56" y="41"/>
                  <a:pt x="57" y="41"/>
                  <a:pt x="57" y="42"/>
                </a:cubicBezTo>
                <a:lnTo>
                  <a:pt x="57" y="49"/>
                </a:lnTo>
                <a:close/>
                <a:moveTo>
                  <a:pt x="64" y="35"/>
                </a:moveTo>
                <a:cubicBezTo>
                  <a:pt x="64" y="36"/>
                  <a:pt x="63" y="36"/>
                  <a:pt x="63" y="36"/>
                </a:cubicBezTo>
                <a:cubicBezTo>
                  <a:pt x="56" y="36"/>
                  <a:pt x="56" y="36"/>
                  <a:pt x="56" y="36"/>
                </a:cubicBezTo>
                <a:cubicBezTo>
                  <a:pt x="55" y="36"/>
                  <a:pt x="55" y="36"/>
                  <a:pt x="55" y="35"/>
                </a:cubicBezTo>
                <a:cubicBezTo>
                  <a:pt x="55" y="28"/>
                  <a:pt x="55" y="28"/>
                  <a:pt x="55" y="28"/>
                </a:cubicBezTo>
                <a:cubicBezTo>
                  <a:pt x="55" y="27"/>
                  <a:pt x="55" y="27"/>
                  <a:pt x="56" y="27"/>
                </a:cubicBezTo>
                <a:cubicBezTo>
                  <a:pt x="63" y="27"/>
                  <a:pt x="63" y="27"/>
                  <a:pt x="63" y="27"/>
                </a:cubicBezTo>
                <a:cubicBezTo>
                  <a:pt x="63" y="27"/>
                  <a:pt x="64" y="27"/>
                  <a:pt x="64" y="28"/>
                </a:cubicBezTo>
                <a:lnTo>
                  <a:pt x="64" y="35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51" name="Freeform 56"/>
          <p:cNvSpPr>
            <a:spLocks noEditPoints="1"/>
          </p:cNvSpPr>
          <p:nvPr/>
        </p:nvSpPr>
        <p:spPr bwMode="auto">
          <a:xfrm>
            <a:off x="7190449" y="3364025"/>
            <a:ext cx="635536" cy="494306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3" y="44"/>
              </a:cxn>
              <a:cxn ang="0">
                <a:pos x="33" y="64"/>
              </a:cxn>
              <a:cxn ang="0">
                <a:pos x="32" y="64"/>
              </a:cxn>
              <a:cxn ang="0">
                <a:pos x="30" y="64"/>
              </a:cxn>
              <a:cxn ang="0">
                <a:pos x="1" y="44"/>
              </a:cxn>
              <a:cxn ang="0">
                <a:pos x="0" y="42"/>
              </a:cxn>
              <a:cxn ang="0">
                <a:pos x="0" y="23"/>
              </a:cxn>
              <a:cxn ang="0">
                <a:pos x="1" y="20"/>
              </a:cxn>
              <a:cxn ang="0">
                <a:pos x="30" y="1"/>
              </a:cxn>
              <a:cxn ang="0">
                <a:pos x="32" y="0"/>
              </a:cxn>
              <a:cxn ang="0">
                <a:pos x="33" y="1"/>
              </a:cxn>
              <a:cxn ang="0">
                <a:pos x="63" y="20"/>
              </a:cxn>
              <a:cxn ang="0">
                <a:pos x="64" y="23"/>
              </a:cxn>
              <a:cxn ang="0">
                <a:pos x="64" y="42"/>
              </a:cxn>
              <a:cxn ang="0">
                <a:pos x="12" y="32"/>
              </a:cxn>
              <a:cxn ang="0">
                <a:pos x="5" y="28"/>
              </a:cxn>
              <a:cxn ang="0">
                <a:pos x="5" y="37"/>
              </a:cxn>
              <a:cxn ang="0">
                <a:pos x="12" y="32"/>
              </a:cxn>
              <a:cxn ang="0">
                <a:pos x="29" y="21"/>
              </a:cxn>
              <a:cxn ang="0">
                <a:pos x="29" y="8"/>
              </a:cxn>
              <a:cxn ang="0">
                <a:pos x="7" y="23"/>
              </a:cxn>
              <a:cxn ang="0">
                <a:pos x="17" y="29"/>
              </a:cxn>
              <a:cxn ang="0">
                <a:pos x="29" y="21"/>
              </a:cxn>
              <a:cxn ang="0">
                <a:pos x="29" y="56"/>
              </a:cxn>
              <a:cxn ang="0">
                <a:pos x="29" y="44"/>
              </a:cxn>
              <a:cxn ang="0">
                <a:pos x="17" y="36"/>
              </a:cxn>
              <a:cxn ang="0">
                <a:pos x="7" y="42"/>
              </a:cxn>
              <a:cxn ang="0">
                <a:pos x="29" y="56"/>
              </a:cxn>
              <a:cxn ang="0">
                <a:pos x="41" y="32"/>
              </a:cxn>
              <a:cxn ang="0">
                <a:pos x="32" y="26"/>
              </a:cxn>
              <a:cxn ang="0">
                <a:pos x="22" y="32"/>
              </a:cxn>
              <a:cxn ang="0">
                <a:pos x="32" y="39"/>
              </a:cxn>
              <a:cxn ang="0">
                <a:pos x="41" y="32"/>
              </a:cxn>
              <a:cxn ang="0">
                <a:pos x="56" y="23"/>
              </a:cxn>
              <a:cxn ang="0">
                <a:pos x="35" y="8"/>
              </a:cxn>
              <a:cxn ang="0">
                <a:pos x="35" y="21"/>
              </a:cxn>
              <a:cxn ang="0">
                <a:pos x="46" y="29"/>
              </a:cxn>
              <a:cxn ang="0">
                <a:pos x="56" y="23"/>
              </a:cxn>
              <a:cxn ang="0">
                <a:pos x="56" y="42"/>
              </a:cxn>
              <a:cxn ang="0">
                <a:pos x="46" y="36"/>
              </a:cxn>
              <a:cxn ang="0">
                <a:pos x="35" y="44"/>
              </a:cxn>
              <a:cxn ang="0">
                <a:pos x="35" y="56"/>
              </a:cxn>
              <a:cxn ang="0">
                <a:pos x="56" y="42"/>
              </a:cxn>
              <a:cxn ang="0">
                <a:pos x="58" y="37"/>
              </a:cxn>
              <a:cxn ang="0">
                <a:pos x="58" y="28"/>
              </a:cxn>
              <a:cxn ang="0">
                <a:pos x="51" y="32"/>
              </a:cxn>
              <a:cxn ang="0">
                <a:pos x="58" y="37"/>
              </a:cxn>
            </a:cxnLst>
            <a:rect l="0" t="0" r="r" b="b"/>
            <a:pathLst>
              <a:path w="64" h="64">
                <a:moveTo>
                  <a:pt x="64" y="42"/>
                </a:moveTo>
                <a:cubicBezTo>
                  <a:pt x="64" y="43"/>
                  <a:pt x="63" y="44"/>
                  <a:pt x="63" y="44"/>
                </a:cubicBezTo>
                <a:cubicBezTo>
                  <a:pt x="33" y="64"/>
                  <a:pt x="33" y="64"/>
                  <a:pt x="33" y="64"/>
                </a:cubicBezTo>
                <a:cubicBezTo>
                  <a:pt x="33" y="64"/>
                  <a:pt x="32" y="64"/>
                  <a:pt x="32" y="64"/>
                </a:cubicBezTo>
                <a:cubicBezTo>
                  <a:pt x="31" y="64"/>
                  <a:pt x="31" y="64"/>
                  <a:pt x="30" y="64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4"/>
                  <a:pt x="0" y="43"/>
                  <a:pt x="0" y="4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2"/>
                  <a:pt x="0" y="21"/>
                  <a:pt x="1" y="20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1"/>
                  <a:pt x="31" y="0"/>
                  <a:pt x="32" y="0"/>
                </a:cubicBezTo>
                <a:cubicBezTo>
                  <a:pt x="32" y="0"/>
                  <a:pt x="33" y="1"/>
                  <a:pt x="33" y="1"/>
                </a:cubicBezTo>
                <a:cubicBezTo>
                  <a:pt x="63" y="20"/>
                  <a:pt x="63" y="20"/>
                  <a:pt x="63" y="20"/>
                </a:cubicBezTo>
                <a:cubicBezTo>
                  <a:pt x="63" y="21"/>
                  <a:pt x="64" y="22"/>
                  <a:pt x="64" y="23"/>
                </a:cubicBezTo>
                <a:lnTo>
                  <a:pt x="64" y="42"/>
                </a:lnTo>
                <a:close/>
                <a:moveTo>
                  <a:pt x="12" y="32"/>
                </a:moveTo>
                <a:cubicBezTo>
                  <a:pt x="5" y="28"/>
                  <a:pt x="5" y="28"/>
                  <a:pt x="5" y="28"/>
                </a:cubicBezTo>
                <a:cubicBezTo>
                  <a:pt x="5" y="37"/>
                  <a:pt x="5" y="37"/>
                  <a:pt x="5" y="37"/>
                </a:cubicBezTo>
                <a:lnTo>
                  <a:pt x="12" y="32"/>
                </a:lnTo>
                <a:close/>
                <a:moveTo>
                  <a:pt x="29" y="21"/>
                </a:moveTo>
                <a:cubicBezTo>
                  <a:pt x="29" y="8"/>
                  <a:pt x="29" y="8"/>
                  <a:pt x="29" y="8"/>
                </a:cubicBezTo>
                <a:cubicBezTo>
                  <a:pt x="7" y="23"/>
                  <a:pt x="7" y="23"/>
                  <a:pt x="7" y="23"/>
                </a:cubicBezTo>
                <a:cubicBezTo>
                  <a:pt x="17" y="29"/>
                  <a:pt x="17" y="29"/>
                  <a:pt x="17" y="29"/>
                </a:cubicBezTo>
                <a:lnTo>
                  <a:pt x="29" y="21"/>
                </a:lnTo>
                <a:close/>
                <a:moveTo>
                  <a:pt x="29" y="56"/>
                </a:moveTo>
                <a:cubicBezTo>
                  <a:pt x="29" y="44"/>
                  <a:pt x="29" y="44"/>
                  <a:pt x="29" y="44"/>
                </a:cubicBezTo>
                <a:cubicBezTo>
                  <a:pt x="17" y="36"/>
                  <a:pt x="17" y="36"/>
                  <a:pt x="17" y="36"/>
                </a:cubicBezTo>
                <a:cubicBezTo>
                  <a:pt x="7" y="42"/>
                  <a:pt x="7" y="42"/>
                  <a:pt x="7" y="42"/>
                </a:cubicBezTo>
                <a:lnTo>
                  <a:pt x="29" y="56"/>
                </a:lnTo>
                <a:close/>
                <a:moveTo>
                  <a:pt x="41" y="32"/>
                </a:moveTo>
                <a:cubicBezTo>
                  <a:pt x="32" y="26"/>
                  <a:pt x="32" y="26"/>
                  <a:pt x="32" y="26"/>
                </a:cubicBezTo>
                <a:cubicBezTo>
                  <a:pt x="22" y="32"/>
                  <a:pt x="22" y="32"/>
                  <a:pt x="22" y="32"/>
                </a:cubicBezTo>
                <a:cubicBezTo>
                  <a:pt x="32" y="39"/>
                  <a:pt x="32" y="39"/>
                  <a:pt x="32" y="39"/>
                </a:cubicBezTo>
                <a:lnTo>
                  <a:pt x="41" y="32"/>
                </a:lnTo>
                <a:close/>
                <a:moveTo>
                  <a:pt x="56" y="23"/>
                </a:moveTo>
                <a:cubicBezTo>
                  <a:pt x="35" y="8"/>
                  <a:pt x="35" y="8"/>
                  <a:pt x="35" y="8"/>
                </a:cubicBezTo>
                <a:cubicBezTo>
                  <a:pt x="35" y="21"/>
                  <a:pt x="35" y="21"/>
                  <a:pt x="35" y="21"/>
                </a:cubicBezTo>
                <a:cubicBezTo>
                  <a:pt x="46" y="29"/>
                  <a:pt x="46" y="29"/>
                  <a:pt x="46" y="29"/>
                </a:cubicBezTo>
                <a:lnTo>
                  <a:pt x="56" y="23"/>
                </a:lnTo>
                <a:close/>
                <a:moveTo>
                  <a:pt x="56" y="42"/>
                </a:moveTo>
                <a:cubicBezTo>
                  <a:pt x="46" y="36"/>
                  <a:pt x="46" y="36"/>
                  <a:pt x="46" y="36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56"/>
                  <a:pt x="35" y="56"/>
                  <a:pt x="35" y="56"/>
                </a:cubicBezTo>
                <a:lnTo>
                  <a:pt x="56" y="42"/>
                </a:lnTo>
                <a:close/>
                <a:moveTo>
                  <a:pt x="58" y="37"/>
                </a:moveTo>
                <a:cubicBezTo>
                  <a:pt x="58" y="28"/>
                  <a:pt x="58" y="28"/>
                  <a:pt x="58" y="28"/>
                </a:cubicBezTo>
                <a:cubicBezTo>
                  <a:pt x="51" y="32"/>
                  <a:pt x="51" y="32"/>
                  <a:pt x="51" y="32"/>
                </a:cubicBezTo>
                <a:lnTo>
                  <a:pt x="58" y="37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52" name="Freeform 116"/>
          <p:cNvSpPr>
            <a:spLocks noEditPoints="1"/>
          </p:cNvSpPr>
          <p:nvPr/>
        </p:nvSpPr>
        <p:spPr bwMode="auto">
          <a:xfrm>
            <a:off x="4979979" y="3331332"/>
            <a:ext cx="635536" cy="494306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53" name="Freeform 98"/>
          <p:cNvSpPr>
            <a:spLocks noEditPoints="1"/>
          </p:cNvSpPr>
          <p:nvPr/>
        </p:nvSpPr>
        <p:spPr bwMode="auto">
          <a:xfrm>
            <a:off x="9506494" y="3331332"/>
            <a:ext cx="635536" cy="494306"/>
          </a:xfrm>
          <a:custGeom>
            <a:avLst/>
            <a:gdLst/>
            <a:ahLst/>
            <a:cxnLst>
              <a:cxn ang="0">
                <a:pos x="55" y="23"/>
              </a:cxn>
              <a:cxn ang="0">
                <a:pos x="25" y="23"/>
              </a:cxn>
              <a:cxn ang="0">
                <a:pos x="12" y="29"/>
              </a:cxn>
              <a:cxn ang="0">
                <a:pos x="0" y="43"/>
              </a:cxn>
              <a:cxn ang="0">
                <a:pos x="0" y="43"/>
              </a:cxn>
              <a:cxn ang="0">
                <a:pos x="0" y="42"/>
              </a:cxn>
              <a:cxn ang="0">
                <a:pos x="0" y="8"/>
              </a:cxn>
              <a:cxn ang="0">
                <a:pos x="8" y="0"/>
              </a:cxn>
              <a:cxn ang="0">
                <a:pos x="19" y="0"/>
              </a:cxn>
              <a:cxn ang="0">
                <a:pos x="27" y="8"/>
              </a:cxn>
              <a:cxn ang="0">
                <a:pos x="27" y="9"/>
              </a:cxn>
              <a:cxn ang="0">
                <a:pos x="47" y="9"/>
              </a:cxn>
              <a:cxn ang="0">
                <a:pos x="55" y="17"/>
              </a:cxn>
              <a:cxn ang="0">
                <a:pos x="55" y="23"/>
              </a:cxn>
              <a:cxn ang="0">
                <a:pos x="66" y="32"/>
              </a:cxn>
              <a:cxn ang="0">
                <a:pos x="54" y="46"/>
              </a:cxn>
              <a:cxn ang="0">
                <a:pos x="44" y="50"/>
              </a:cxn>
              <a:cxn ang="0">
                <a:pos x="5" y="50"/>
              </a:cxn>
              <a:cxn ang="0">
                <a:pos x="2" y="48"/>
              </a:cxn>
              <a:cxn ang="0">
                <a:pos x="3" y="46"/>
              </a:cxn>
              <a:cxn ang="0">
                <a:pos x="15" y="32"/>
              </a:cxn>
              <a:cxn ang="0">
                <a:pos x="25" y="28"/>
              </a:cxn>
              <a:cxn ang="0">
                <a:pos x="64" y="28"/>
              </a:cxn>
              <a:cxn ang="0">
                <a:pos x="67" y="30"/>
              </a:cxn>
              <a:cxn ang="0">
                <a:pos x="66" y="32"/>
              </a:cxn>
            </a:cxnLst>
            <a:rect l="0" t="0" r="r" b="b"/>
            <a:pathLst>
              <a:path w="67" h="50">
                <a:moveTo>
                  <a:pt x="55" y="23"/>
                </a:moveTo>
                <a:cubicBezTo>
                  <a:pt x="25" y="23"/>
                  <a:pt x="25" y="23"/>
                  <a:pt x="25" y="23"/>
                </a:cubicBezTo>
                <a:cubicBezTo>
                  <a:pt x="20" y="23"/>
                  <a:pt x="15" y="26"/>
                  <a:pt x="12" y="29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43"/>
                  <a:pt x="0" y="43"/>
                  <a:pt x="0" y="42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3" y="0"/>
                  <a:pt x="8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4" y="0"/>
                  <a:pt x="27" y="4"/>
                  <a:pt x="27" y="8"/>
                </a:cubicBezTo>
                <a:cubicBezTo>
                  <a:pt x="27" y="9"/>
                  <a:pt x="27" y="9"/>
                  <a:pt x="2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51" y="9"/>
                  <a:pt x="55" y="13"/>
                  <a:pt x="55" y="17"/>
                </a:cubicBezTo>
                <a:lnTo>
                  <a:pt x="55" y="23"/>
                </a:lnTo>
                <a:close/>
                <a:moveTo>
                  <a:pt x="66" y="32"/>
                </a:moveTo>
                <a:cubicBezTo>
                  <a:pt x="54" y="46"/>
                  <a:pt x="54" y="46"/>
                  <a:pt x="54" y="46"/>
                </a:cubicBezTo>
                <a:cubicBezTo>
                  <a:pt x="52" y="48"/>
                  <a:pt x="47" y="50"/>
                  <a:pt x="44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4" y="50"/>
                  <a:pt x="2" y="50"/>
                  <a:pt x="2" y="48"/>
                </a:cubicBezTo>
                <a:cubicBezTo>
                  <a:pt x="2" y="48"/>
                  <a:pt x="3" y="47"/>
                  <a:pt x="3" y="46"/>
                </a:cubicBezTo>
                <a:cubicBezTo>
                  <a:pt x="15" y="32"/>
                  <a:pt x="15" y="32"/>
                  <a:pt x="15" y="32"/>
                </a:cubicBezTo>
                <a:cubicBezTo>
                  <a:pt x="18" y="29"/>
                  <a:pt x="22" y="28"/>
                  <a:pt x="25" y="28"/>
                </a:cubicBezTo>
                <a:cubicBezTo>
                  <a:pt x="64" y="28"/>
                  <a:pt x="64" y="28"/>
                  <a:pt x="64" y="28"/>
                </a:cubicBezTo>
                <a:cubicBezTo>
                  <a:pt x="65" y="28"/>
                  <a:pt x="67" y="28"/>
                  <a:pt x="67" y="30"/>
                </a:cubicBezTo>
                <a:cubicBezTo>
                  <a:pt x="67" y="30"/>
                  <a:pt x="66" y="31"/>
                  <a:pt x="66" y="32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2765034" y="3959593"/>
            <a:ext cx="396262" cy="3459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48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01</a:t>
            </a:r>
          </a:p>
        </p:txBody>
      </p:sp>
      <p:sp>
        <p:nvSpPr>
          <p:cNvPr id="55" name="Rectangle 54"/>
          <p:cNvSpPr/>
          <p:nvPr/>
        </p:nvSpPr>
        <p:spPr>
          <a:xfrm>
            <a:off x="5028291" y="3959593"/>
            <a:ext cx="396262" cy="3459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48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02</a:t>
            </a:r>
          </a:p>
        </p:txBody>
      </p:sp>
      <p:sp>
        <p:nvSpPr>
          <p:cNvPr id="56" name="Rectangle 55"/>
          <p:cNvSpPr/>
          <p:nvPr/>
        </p:nvSpPr>
        <p:spPr>
          <a:xfrm>
            <a:off x="7238761" y="3959593"/>
            <a:ext cx="396262" cy="3459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48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03</a:t>
            </a:r>
          </a:p>
        </p:txBody>
      </p:sp>
      <p:sp>
        <p:nvSpPr>
          <p:cNvPr id="57" name="Rectangle 56"/>
          <p:cNvSpPr/>
          <p:nvPr/>
        </p:nvSpPr>
        <p:spPr>
          <a:xfrm>
            <a:off x="9554806" y="3959593"/>
            <a:ext cx="396262" cy="3459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48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04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1954603" y="5191897"/>
            <a:ext cx="2157683" cy="126733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176916">
              <a:spcBef>
                <a:spcPct val="20000"/>
              </a:spcBef>
              <a:defRPr/>
            </a:pPr>
            <a:r>
              <a:rPr lang="en-US" sz="1544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</a:t>
            </a:r>
            <a:b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passages lorem ipsum available, but the majority suffered alterationLorem</a:t>
            </a:r>
            <a:b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Ipsum available,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4222654" y="5191897"/>
            <a:ext cx="2157683" cy="155734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176916">
              <a:spcBef>
                <a:spcPct val="20000"/>
              </a:spcBef>
              <a:defRPr/>
            </a:pPr>
            <a:r>
              <a:rPr lang="en-US" altLang="zh-CN" sz="1600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</a:t>
            </a:r>
            <a:b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passages lorem ipsum available, but the majority suffered </a:t>
            </a:r>
            <a:r>
              <a:rPr lang="en-US" altLang="zh-CN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alterationLorem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Ipsum available,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6429375" y="5191897"/>
            <a:ext cx="2157683" cy="126733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176916">
              <a:spcBef>
                <a:spcPct val="20000"/>
              </a:spcBef>
              <a:defRPr/>
            </a:pPr>
            <a:r>
              <a:rPr lang="en-US" sz="1544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</a:t>
            </a:r>
            <a:b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passages lorem ipsum available, but the majority suffered alterationLorem</a:t>
            </a:r>
            <a:b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Ipsum available,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8750519" y="5191897"/>
            <a:ext cx="2157683" cy="126733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176916">
              <a:spcBef>
                <a:spcPct val="20000"/>
              </a:spcBef>
              <a:defRPr/>
            </a:pPr>
            <a:r>
              <a:rPr lang="en-US" sz="1544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</a:t>
            </a:r>
            <a:b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passages lorem ipsum available, but the majority suffered alterationLorem</a:t>
            </a:r>
            <a:b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Ipsum available,</a:t>
            </a:r>
          </a:p>
        </p:txBody>
      </p:sp>
      <p:sp>
        <p:nvSpPr>
          <p:cNvPr id="58" name="矩形 57"/>
          <p:cNvSpPr/>
          <p:nvPr/>
        </p:nvSpPr>
        <p:spPr>
          <a:xfrm>
            <a:off x="2487805" y="170708"/>
            <a:ext cx="10369889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1059" y="170708"/>
            <a:ext cx="254111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288643" y="170708"/>
            <a:ext cx="67665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1061" y="6998164"/>
            <a:ext cx="12856633" cy="90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9485249" y="17700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Content Placeholder 2"/>
          <p:cNvSpPr txBox="1">
            <a:spLocks/>
          </p:cNvSpPr>
          <p:nvPr/>
        </p:nvSpPr>
        <p:spPr>
          <a:xfrm>
            <a:off x="476905" y="192386"/>
            <a:ext cx="1906485" cy="55367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8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8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2416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 animBg="1"/>
      <p:bldP spid="52" grpId="0" animBg="1"/>
      <p:bldP spid="53" grpId="0" animBg="1"/>
      <p:bldP spid="54" grpId="0"/>
      <p:bldP spid="55" grpId="0"/>
      <p:bldP spid="56" grpId="0"/>
      <p:bldP spid="57" grpId="0"/>
      <p:bldP spid="59" grpId="0"/>
      <p:bldP spid="61" grpId="0"/>
      <p:bldP spid="62" grpId="0"/>
      <p:bldP spid="6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1921942" y="2221460"/>
            <a:ext cx="2549989" cy="2549989"/>
            <a:chOff x="1333500" y="1581150"/>
            <a:chExt cx="1981200" cy="1981200"/>
          </a:xfrm>
        </p:grpSpPr>
        <p:sp>
          <p:nvSpPr>
            <p:cNvPr id="5" name="Diamond 4"/>
            <p:cNvSpPr/>
            <p:nvPr/>
          </p:nvSpPr>
          <p:spPr>
            <a:xfrm>
              <a:off x="1333500" y="1581150"/>
              <a:ext cx="1981200" cy="1981200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1" name="Freeform 101"/>
            <p:cNvSpPr>
              <a:spLocks noEditPoints="1"/>
            </p:cNvSpPr>
            <p:nvPr/>
          </p:nvSpPr>
          <p:spPr bwMode="auto">
            <a:xfrm>
              <a:off x="2123770" y="2386412"/>
              <a:ext cx="400660" cy="370676"/>
            </a:xfrm>
            <a:custGeom>
              <a:avLst/>
              <a:gdLst/>
              <a:ahLst/>
              <a:cxnLst>
                <a:cxn ang="0">
                  <a:pos x="39" y="36"/>
                </a:cxn>
                <a:cxn ang="0">
                  <a:pos x="41" y="44"/>
                </a:cxn>
                <a:cxn ang="0">
                  <a:pos x="35" y="50"/>
                </a:cxn>
                <a:cxn ang="0">
                  <a:pos x="27" y="53"/>
                </a:cxn>
                <a:cxn ang="0">
                  <a:pos x="18" y="53"/>
                </a:cxn>
                <a:cxn ang="0">
                  <a:pos x="11" y="50"/>
                </a:cxn>
                <a:cxn ang="0">
                  <a:pos x="4" y="44"/>
                </a:cxn>
                <a:cxn ang="0">
                  <a:pos x="6" y="36"/>
                </a:cxn>
                <a:cxn ang="0">
                  <a:pos x="0" y="28"/>
                </a:cxn>
                <a:cxn ang="0">
                  <a:pos x="7" y="23"/>
                </a:cxn>
                <a:cxn ang="0">
                  <a:pos x="4" y="18"/>
                </a:cxn>
                <a:cxn ang="0">
                  <a:pos x="15" y="16"/>
                </a:cxn>
                <a:cxn ang="0">
                  <a:pos x="19" y="8"/>
                </a:cxn>
                <a:cxn ang="0">
                  <a:pos x="28" y="15"/>
                </a:cxn>
                <a:cxn ang="0">
                  <a:pos x="35" y="12"/>
                </a:cxn>
                <a:cxn ang="0">
                  <a:pos x="41" y="19"/>
                </a:cxn>
                <a:cxn ang="0">
                  <a:pos x="45" y="27"/>
                </a:cxn>
                <a:cxn ang="0">
                  <a:pos x="23" y="22"/>
                </a:cxn>
                <a:cxn ang="0">
                  <a:pos x="32" y="31"/>
                </a:cxn>
                <a:cxn ang="0">
                  <a:pos x="63" y="16"/>
                </a:cxn>
                <a:cxn ang="0">
                  <a:pos x="64" y="24"/>
                </a:cxn>
                <a:cxn ang="0">
                  <a:pos x="55" y="22"/>
                </a:cxn>
                <a:cxn ang="0">
                  <a:pos x="46" y="24"/>
                </a:cxn>
                <a:cxn ang="0">
                  <a:pos x="46" y="16"/>
                </a:cxn>
                <a:cxn ang="0">
                  <a:pos x="46" y="9"/>
                </a:cxn>
                <a:cxn ang="0">
                  <a:pos x="46" y="2"/>
                </a:cxn>
                <a:cxn ang="0">
                  <a:pos x="55" y="4"/>
                </a:cxn>
                <a:cxn ang="0">
                  <a:pos x="59" y="0"/>
                </a:cxn>
                <a:cxn ang="0">
                  <a:pos x="62" y="7"/>
                </a:cxn>
                <a:cxn ang="0">
                  <a:pos x="68" y="15"/>
                </a:cxn>
                <a:cxn ang="0">
                  <a:pos x="62" y="55"/>
                </a:cxn>
                <a:cxn ang="0">
                  <a:pos x="59" y="63"/>
                </a:cxn>
                <a:cxn ang="0">
                  <a:pos x="54" y="59"/>
                </a:cxn>
                <a:cxn ang="0">
                  <a:pos x="45" y="60"/>
                </a:cxn>
                <a:cxn ang="0">
                  <a:pos x="41" y="52"/>
                </a:cxn>
                <a:cxn ang="0">
                  <a:pos x="47" y="44"/>
                </a:cxn>
                <a:cxn ang="0">
                  <a:pos x="50" y="36"/>
                </a:cxn>
                <a:cxn ang="0">
                  <a:pos x="56" y="40"/>
                </a:cxn>
                <a:cxn ang="0">
                  <a:pos x="64" y="39"/>
                </a:cxn>
                <a:cxn ang="0">
                  <a:pos x="63" y="46"/>
                </a:cxn>
                <a:cxn ang="0">
                  <a:pos x="55" y="8"/>
                </a:cxn>
                <a:cxn ang="0">
                  <a:pos x="59" y="13"/>
                </a:cxn>
                <a:cxn ang="0">
                  <a:pos x="50" y="49"/>
                </a:cxn>
                <a:cxn ang="0">
                  <a:pos x="55" y="45"/>
                </a:cxn>
              </a:cxnLst>
              <a:rect l="0" t="0" r="r" b="b"/>
              <a:pathLst>
                <a:path w="68" h="63">
                  <a:moveTo>
                    <a:pt x="45" y="35"/>
                  </a:moveTo>
                  <a:cubicBezTo>
                    <a:pt x="45" y="35"/>
                    <a:pt x="45" y="36"/>
                    <a:pt x="45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8" y="38"/>
                    <a:pt x="38" y="39"/>
                  </a:cubicBezTo>
                  <a:cubicBezTo>
                    <a:pt x="39" y="41"/>
                    <a:pt x="40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41" y="44"/>
                    <a:pt x="41" y="44"/>
                    <a:pt x="41" y="45"/>
                  </a:cubicBezTo>
                  <a:cubicBezTo>
                    <a:pt x="40" y="46"/>
                    <a:pt x="36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0" y="47"/>
                    <a:pt x="29" y="47"/>
                    <a:pt x="28" y="48"/>
                  </a:cubicBezTo>
                  <a:cubicBezTo>
                    <a:pt x="28" y="49"/>
                    <a:pt x="27" y="51"/>
                    <a:pt x="27" y="53"/>
                  </a:cubicBezTo>
                  <a:cubicBezTo>
                    <a:pt x="27" y="54"/>
                    <a:pt x="26" y="54"/>
                    <a:pt x="26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4"/>
                    <a:pt x="18" y="53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6" y="47"/>
                    <a:pt x="16" y="47"/>
                    <a:pt x="15" y="47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9" y="50"/>
                    <a:pt x="9" y="50"/>
                  </a:cubicBezTo>
                  <a:cubicBezTo>
                    <a:pt x="8" y="49"/>
                    <a:pt x="4" y="45"/>
                    <a:pt x="4" y="44"/>
                  </a:cubicBezTo>
                  <a:cubicBezTo>
                    <a:pt x="4" y="44"/>
                    <a:pt x="4" y="44"/>
                    <a:pt x="4" y="43"/>
                  </a:cubicBezTo>
                  <a:cubicBezTo>
                    <a:pt x="5" y="42"/>
                    <a:pt x="6" y="41"/>
                    <a:pt x="7" y="39"/>
                  </a:cubicBezTo>
                  <a:cubicBezTo>
                    <a:pt x="7" y="38"/>
                    <a:pt x="6" y="37"/>
                    <a:pt x="6" y="36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5"/>
                    <a:pt x="0" y="35"/>
                    <a:pt x="0" y="3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7" y="24"/>
                    <a:pt x="7" y="23"/>
                  </a:cubicBezTo>
                  <a:cubicBezTo>
                    <a:pt x="6" y="22"/>
                    <a:pt x="5" y="20"/>
                    <a:pt x="4" y="19"/>
                  </a:cubicBezTo>
                  <a:cubicBezTo>
                    <a:pt x="4" y="19"/>
                    <a:pt x="4" y="19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9" y="12"/>
                    <a:pt x="10" y="12"/>
                  </a:cubicBezTo>
                  <a:cubicBezTo>
                    <a:pt x="10" y="12"/>
                    <a:pt x="10" y="12"/>
                    <a:pt x="11" y="13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8" y="13"/>
                    <a:pt x="18" y="11"/>
                    <a:pt x="18" y="9"/>
                  </a:cubicBezTo>
                  <a:cubicBezTo>
                    <a:pt x="18" y="9"/>
                    <a:pt x="19" y="8"/>
                    <a:pt x="19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8"/>
                    <a:pt x="27" y="9"/>
                    <a:pt x="27" y="9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6" y="12"/>
                    <a:pt x="36" y="13"/>
                  </a:cubicBezTo>
                  <a:cubicBezTo>
                    <a:pt x="37" y="13"/>
                    <a:pt x="41" y="17"/>
                    <a:pt x="41" y="18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20"/>
                    <a:pt x="39" y="22"/>
                    <a:pt x="38" y="23"/>
                  </a:cubicBezTo>
                  <a:cubicBezTo>
                    <a:pt x="38" y="24"/>
                    <a:pt x="39" y="25"/>
                    <a:pt x="39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8"/>
                  </a:cubicBezTo>
                  <a:lnTo>
                    <a:pt x="45" y="35"/>
                  </a:lnTo>
                  <a:close/>
                  <a:moveTo>
                    <a:pt x="23" y="22"/>
                  </a:moveTo>
                  <a:cubicBezTo>
                    <a:pt x="18" y="22"/>
                    <a:pt x="13" y="26"/>
                    <a:pt x="13" y="31"/>
                  </a:cubicBezTo>
                  <a:cubicBezTo>
                    <a:pt x="13" y="36"/>
                    <a:pt x="18" y="40"/>
                    <a:pt x="23" y="40"/>
                  </a:cubicBezTo>
                  <a:cubicBezTo>
                    <a:pt x="28" y="40"/>
                    <a:pt x="32" y="36"/>
                    <a:pt x="32" y="31"/>
                  </a:cubicBezTo>
                  <a:cubicBezTo>
                    <a:pt x="32" y="26"/>
                    <a:pt x="28" y="22"/>
                    <a:pt x="23" y="22"/>
                  </a:cubicBezTo>
                  <a:close/>
                  <a:moveTo>
                    <a:pt x="68" y="15"/>
                  </a:moveTo>
                  <a:cubicBezTo>
                    <a:pt x="68" y="16"/>
                    <a:pt x="64" y="16"/>
                    <a:pt x="63" y="16"/>
                  </a:cubicBezTo>
                  <a:cubicBezTo>
                    <a:pt x="63" y="17"/>
                    <a:pt x="62" y="18"/>
                    <a:pt x="62" y="18"/>
                  </a:cubicBezTo>
                  <a:cubicBezTo>
                    <a:pt x="62" y="19"/>
                    <a:pt x="64" y="23"/>
                    <a:pt x="64" y="23"/>
                  </a:cubicBezTo>
                  <a:cubicBezTo>
                    <a:pt x="64" y="23"/>
                    <a:pt x="64" y="23"/>
                    <a:pt x="64" y="24"/>
                  </a:cubicBezTo>
                  <a:cubicBezTo>
                    <a:pt x="63" y="24"/>
                    <a:pt x="59" y="26"/>
                    <a:pt x="59" y="26"/>
                  </a:cubicBezTo>
                  <a:cubicBezTo>
                    <a:pt x="59" y="26"/>
                    <a:pt x="56" y="22"/>
                    <a:pt x="56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2"/>
                    <a:pt x="50" y="26"/>
                    <a:pt x="50" y="26"/>
                  </a:cubicBezTo>
                  <a:cubicBezTo>
                    <a:pt x="50" y="26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7" y="19"/>
                    <a:pt x="47" y="18"/>
                  </a:cubicBezTo>
                  <a:cubicBezTo>
                    <a:pt x="47" y="18"/>
                    <a:pt x="46" y="17"/>
                    <a:pt x="46" y="16"/>
                  </a:cubicBezTo>
                  <a:cubicBezTo>
                    <a:pt x="45" y="16"/>
                    <a:pt x="41" y="16"/>
                    <a:pt x="41" y="1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5" y="9"/>
                    <a:pt x="46" y="9"/>
                  </a:cubicBezTo>
                  <a:cubicBezTo>
                    <a:pt x="46" y="9"/>
                    <a:pt x="47" y="8"/>
                    <a:pt x="47" y="7"/>
                  </a:cubicBezTo>
                  <a:cubicBezTo>
                    <a:pt x="47" y="7"/>
                    <a:pt x="45" y="3"/>
                    <a:pt x="45" y="2"/>
                  </a:cubicBezTo>
                  <a:cubicBezTo>
                    <a:pt x="45" y="2"/>
                    <a:pt x="45" y="2"/>
                    <a:pt x="46" y="2"/>
                  </a:cubicBezTo>
                  <a:cubicBezTo>
                    <a:pt x="46" y="2"/>
                    <a:pt x="50" y="0"/>
                    <a:pt x="50" y="0"/>
                  </a:cubicBezTo>
                  <a:cubicBezTo>
                    <a:pt x="50" y="0"/>
                    <a:pt x="53" y="3"/>
                    <a:pt x="54" y="4"/>
                  </a:cubicBezTo>
                  <a:cubicBezTo>
                    <a:pt x="54" y="4"/>
                    <a:pt x="54" y="4"/>
                    <a:pt x="55" y="4"/>
                  </a:cubicBezTo>
                  <a:cubicBezTo>
                    <a:pt x="55" y="4"/>
                    <a:pt x="55" y="4"/>
                    <a:pt x="56" y="4"/>
                  </a:cubicBezTo>
                  <a:cubicBezTo>
                    <a:pt x="57" y="2"/>
                    <a:pt x="58" y="1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3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2" y="7"/>
                    <a:pt x="62" y="7"/>
                  </a:cubicBezTo>
                  <a:cubicBezTo>
                    <a:pt x="62" y="8"/>
                    <a:pt x="63" y="9"/>
                    <a:pt x="63" y="9"/>
                  </a:cubicBezTo>
                  <a:cubicBezTo>
                    <a:pt x="64" y="9"/>
                    <a:pt x="68" y="10"/>
                    <a:pt x="68" y="10"/>
                  </a:cubicBezTo>
                  <a:lnTo>
                    <a:pt x="68" y="15"/>
                  </a:lnTo>
                  <a:close/>
                  <a:moveTo>
                    <a:pt x="68" y="52"/>
                  </a:moveTo>
                  <a:cubicBezTo>
                    <a:pt x="68" y="52"/>
                    <a:pt x="64" y="53"/>
                    <a:pt x="63" y="53"/>
                  </a:cubicBezTo>
                  <a:cubicBezTo>
                    <a:pt x="63" y="54"/>
                    <a:pt x="62" y="54"/>
                    <a:pt x="62" y="55"/>
                  </a:cubicBezTo>
                  <a:cubicBezTo>
                    <a:pt x="62" y="56"/>
                    <a:pt x="64" y="59"/>
                    <a:pt x="64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3" y="60"/>
                    <a:pt x="59" y="63"/>
                    <a:pt x="59" y="63"/>
                  </a:cubicBezTo>
                  <a:cubicBezTo>
                    <a:pt x="59" y="63"/>
                    <a:pt x="56" y="59"/>
                    <a:pt x="56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3" y="59"/>
                    <a:pt x="50" y="63"/>
                    <a:pt x="50" y="63"/>
                  </a:cubicBezTo>
                  <a:cubicBezTo>
                    <a:pt x="50" y="63"/>
                    <a:pt x="46" y="60"/>
                    <a:pt x="46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59"/>
                    <a:pt x="47" y="56"/>
                    <a:pt x="47" y="55"/>
                  </a:cubicBezTo>
                  <a:cubicBezTo>
                    <a:pt x="47" y="54"/>
                    <a:pt x="46" y="54"/>
                    <a:pt x="46" y="53"/>
                  </a:cubicBezTo>
                  <a:cubicBezTo>
                    <a:pt x="45" y="53"/>
                    <a:pt x="41" y="52"/>
                    <a:pt x="41" y="52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6"/>
                    <a:pt x="45" y="46"/>
                    <a:pt x="46" y="46"/>
                  </a:cubicBezTo>
                  <a:cubicBezTo>
                    <a:pt x="46" y="45"/>
                    <a:pt x="47" y="45"/>
                    <a:pt x="47" y="44"/>
                  </a:cubicBezTo>
                  <a:cubicBezTo>
                    <a:pt x="47" y="43"/>
                    <a:pt x="45" y="40"/>
                    <a:pt x="45" y="39"/>
                  </a:cubicBezTo>
                  <a:cubicBezTo>
                    <a:pt x="45" y="39"/>
                    <a:pt x="45" y="39"/>
                    <a:pt x="46" y="39"/>
                  </a:cubicBezTo>
                  <a:cubicBezTo>
                    <a:pt x="46" y="39"/>
                    <a:pt x="50" y="36"/>
                    <a:pt x="50" y="36"/>
                  </a:cubicBezTo>
                  <a:cubicBezTo>
                    <a:pt x="50" y="36"/>
                    <a:pt x="53" y="40"/>
                    <a:pt x="54" y="40"/>
                  </a:cubicBezTo>
                  <a:cubicBezTo>
                    <a:pt x="54" y="40"/>
                    <a:pt x="54" y="40"/>
                    <a:pt x="55" y="40"/>
                  </a:cubicBezTo>
                  <a:cubicBezTo>
                    <a:pt x="55" y="40"/>
                    <a:pt x="55" y="40"/>
                    <a:pt x="56" y="40"/>
                  </a:cubicBezTo>
                  <a:cubicBezTo>
                    <a:pt x="57" y="39"/>
                    <a:pt x="58" y="38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36"/>
                    <a:pt x="63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40"/>
                    <a:pt x="62" y="43"/>
                    <a:pt x="62" y="44"/>
                  </a:cubicBezTo>
                  <a:cubicBezTo>
                    <a:pt x="62" y="45"/>
                    <a:pt x="63" y="45"/>
                    <a:pt x="63" y="46"/>
                  </a:cubicBezTo>
                  <a:cubicBezTo>
                    <a:pt x="64" y="46"/>
                    <a:pt x="68" y="46"/>
                    <a:pt x="68" y="47"/>
                  </a:cubicBezTo>
                  <a:lnTo>
                    <a:pt x="68" y="52"/>
                  </a:lnTo>
                  <a:close/>
                  <a:moveTo>
                    <a:pt x="55" y="8"/>
                  </a:moveTo>
                  <a:cubicBezTo>
                    <a:pt x="52" y="8"/>
                    <a:pt x="50" y="10"/>
                    <a:pt x="50" y="13"/>
                  </a:cubicBezTo>
                  <a:cubicBezTo>
                    <a:pt x="50" y="15"/>
                    <a:pt x="52" y="17"/>
                    <a:pt x="55" y="17"/>
                  </a:cubicBezTo>
                  <a:cubicBezTo>
                    <a:pt x="57" y="17"/>
                    <a:pt x="59" y="15"/>
                    <a:pt x="59" y="13"/>
                  </a:cubicBezTo>
                  <a:cubicBezTo>
                    <a:pt x="59" y="10"/>
                    <a:pt x="57" y="8"/>
                    <a:pt x="55" y="8"/>
                  </a:cubicBezTo>
                  <a:close/>
                  <a:moveTo>
                    <a:pt x="55" y="45"/>
                  </a:moveTo>
                  <a:cubicBezTo>
                    <a:pt x="52" y="45"/>
                    <a:pt x="50" y="47"/>
                    <a:pt x="50" y="49"/>
                  </a:cubicBezTo>
                  <a:cubicBezTo>
                    <a:pt x="50" y="52"/>
                    <a:pt x="52" y="54"/>
                    <a:pt x="55" y="54"/>
                  </a:cubicBezTo>
                  <a:cubicBezTo>
                    <a:pt x="57" y="54"/>
                    <a:pt x="59" y="52"/>
                    <a:pt x="59" y="49"/>
                  </a:cubicBezTo>
                  <a:cubicBezTo>
                    <a:pt x="59" y="47"/>
                    <a:pt x="57" y="45"/>
                    <a:pt x="55" y="4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118095" y="5083843"/>
            <a:ext cx="2157683" cy="126733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176916">
              <a:spcBef>
                <a:spcPct val="20000"/>
              </a:spcBef>
              <a:defRPr/>
            </a:pPr>
            <a:r>
              <a:rPr lang="en-US" sz="1544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</a:t>
            </a:r>
            <a:b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passages lorem ipsum available, but the majority suffered alterationLorem</a:t>
            </a:r>
            <a:b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Ipsum available,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076901" y="2319536"/>
            <a:ext cx="2549989" cy="2549989"/>
            <a:chOff x="2832100" y="1657350"/>
            <a:chExt cx="1981200" cy="1981200"/>
          </a:xfrm>
        </p:grpSpPr>
        <p:sp>
          <p:nvSpPr>
            <p:cNvPr id="6" name="Diamond 5"/>
            <p:cNvSpPr/>
            <p:nvPr/>
          </p:nvSpPr>
          <p:spPr>
            <a:xfrm>
              <a:off x="2832100" y="1657350"/>
              <a:ext cx="1981200" cy="1981200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3" name="Freeform 160"/>
            <p:cNvSpPr>
              <a:spLocks noEditPoints="1"/>
            </p:cNvSpPr>
            <p:nvPr/>
          </p:nvSpPr>
          <p:spPr bwMode="auto">
            <a:xfrm>
              <a:off x="3633272" y="2499406"/>
              <a:ext cx="378856" cy="297088"/>
            </a:xfrm>
            <a:custGeom>
              <a:avLst/>
              <a:gdLst/>
              <a:ahLst/>
              <a:cxnLst>
                <a:cxn ang="0">
                  <a:pos x="18" y="10"/>
                </a:cxn>
                <a:cxn ang="0">
                  <a:pos x="15" y="13"/>
                </a:cxn>
                <a:cxn ang="0">
                  <a:pos x="3" y="13"/>
                </a:cxn>
                <a:cxn ang="0">
                  <a:pos x="0" y="10"/>
                </a:cxn>
                <a:cxn ang="0">
                  <a:pos x="0" y="3"/>
                </a:cxn>
                <a:cxn ang="0">
                  <a:pos x="3" y="0"/>
                </a:cxn>
                <a:cxn ang="0">
                  <a:pos x="15" y="0"/>
                </a:cxn>
                <a:cxn ang="0">
                  <a:pos x="18" y="3"/>
                </a:cxn>
                <a:cxn ang="0">
                  <a:pos x="18" y="10"/>
                </a:cxn>
                <a:cxn ang="0">
                  <a:pos x="18" y="28"/>
                </a:cxn>
                <a:cxn ang="0">
                  <a:pos x="15" y="32"/>
                </a:cxn>
                <a:cxn ang="0">
                  <a:pos x="3" y="32"/>
                </a:cxn>
                <a:cxn ang="0">
                  <a:pos x="0" y="28"/>
                </a:cxn>
                <a:cxn ang="0">
                  <a:pos x="0" y="21"/>
                </a:cxn>
                <a:cxn ang="0">
                  <a:pos x="3" y="18"/>
                </a:cxn>
                <a:cxn ang="0">
                  <a:pos x="15" y="18"/>
                </a:cxn>
                <a:cxn ang="0">
                  <a:pos x="18" y="21"/>
                </a:cxn>
                <a:cxn ang="0">
                  <a:pos x="18" y="28"/>
                </a:cxn>
                <a:cxn ang="0">
                  <a:pos x="18" y="46"/>
                </a:cxn>
                <a:cxn ang="0">
                  <a:pos x="15" y="50"/>
                </a:cxn>
                <a:cxn ang="0">
                  <a:pos x="3" y="50"/>
                </a:cxn>
                <a:cxn ang="0">
                  <a:pos x="0" y="46"/>
                </a:cxn>
                <a:cxn ang="0">
                  <a:pos x="0" y="40"/>
                </a:cxn>
                <a:cxn ang="0">
                  <a:pos x="3" y="36"/>
                </a:cxn>
                <a:cxn ang="0">
                  <a:pos x="15" y="36"/>
                </a:cxn>
                <a:cxn ang="0">
                  <a:pos x="18" y="40"/>
                </a:cxn>
                <a:cxn ang="0">
                  <a:pos x="18" y="46"/>
                </a:cxn>
                <a:cxn ang="0">
                  <a:pos x="64" y="10"/>
                </a:cxn>
                <a:cxn ang="0">
                  <a:pos x="60" y="13"/>
                </a:cxn>
                <a:cxn ang="0">
                  <a:pos x="26" y="13"/>
                </a:cxn>
                <a:cxn ang="0">
                  <a:pos x="23" y="10"/>
                </a:cxn>
                <a:cxn ang="0">
                  <a:pos x="23" y="3"/>
                </a:cxn>
                <a:cxn ang="0">
                  <a:pos x="26" y="0"/>
                </a:cxn>
                <a:cxn ang="0">
                  <a:pos x="60" y="0"/>
                </a:cxn>
                <a:cxn ang="0">
                  <a:pos x="64" y="3"/>
                </a:cxn>
                <a:cxn ang="0">
                  <a:pos x="64" y="10"/>
                </a:cxn>
                <a:cxn ang="0">
                  <a:pos x="64" y="28"/>
                </a:cxn>
                <a:cxn ang="0">
                  <a:pos x="60" y="32"/>
                </a:cxn>
                <a:cxn ang="0">
                  <a:pos x="26" y="32"/>
                </a:cxn>
                <a:cxn ang="0">
                  <a:pos x="23" y="28"/>
                </a:cxn>
                <a:cxn ang="0">
                  <a:pos x="23" y="21"/>
                </a:cxn>
                <a:cxn ang="0">
                  <a:pos x="26" y="18"/>
                </a:cxn>
                <a:cxn ang="0">
                  <a:pos x="60" y="18"/>
                </a:cxn>
                <a:cxn ang="0">
                  <a:pos x="64" y="21"/>
                </a:cxn>
                <a:cxn ang="0">
                  <a:pos x="64" y="28"/>
                </a:cxn>
                <a:cxn ang="0">
                  <a:pos x="64" y="46"/>
                </a:cxn>
                <a:cxn ang="0">
                  <a:pos x="60" y="50"/>
                </a:cxn>
                <a:cxn ang="0">
                  <a:pos x="26" y="50"/>
                </a:cxn>
                <a:cxn ang="0">
                  <a:pos x="23" y="46"/>
                </a:cxn>
                <a:cxn ang="0">
                  <a:pos x="23" y="40"/>
                </a:cxn>
                <a:cxn ang="0">
                  <a:pos x="26" y="36"/>
                </a:cxn>
                <a:cxn ang="0">
                  <a:pos x="60" y="36"/>
                </a:cxn>
                <a:cxn ang="0">
                  <a:pos x="64" y="40"/>
                </a:cxn>
                <a:cxn ang="0">
                  <a:pos x="64" y="46"/>
                </a:cxn>
              </a:cxnLst>
              <a:rect l="0" t="0" r="r" b="b"/>
              <a:pathLst>
                <a:path w="64" h="50">
                  <a:moveTo>
                    <a:pt x="18" y="10"/>
                  </a:moveTo>
                  <a:cubicBezTo>
                    <a:pt x="18" y="12"/>
                    <a:pt x="17" y="13"/>
                    <a:pt x="15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1" y="13"/>
                    <a:pt x="0" y="12"/>
                    <a:pt x="0" y="1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8" y="1"/>
                    <a:pt x="18" y="3"/>
                  </a:cubicBezTo>
                  <a:lnTo>
                    <a:pt x="18" y="10"/>
                  </a:lnTo>
                  <a:close/>
                  <a:moveTo>
                    <a:pt x="18" y="28"/>
                  </a:moveTo>
                  <a:cubicBezTo>
                    <a:pt x="18" y="30"/>
                    <a:pt x="17" y="32"/>
                    <a:pt x="15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1" y="32"/>
                    <a:pt x="0" y="30"/>
                    <a:pt x="0" y="28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9"/>
                    <a:pt x="1" y="18"/>
                    <a:pt x="3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7" y="18"/>
                    <a:pt x="18" y="19"/>
                    <a:pt x="18" y="21"/>
                  </a:cubicBezTo>
                  <a:lnTo>
                    <a:pt x="18" y="28"/>
                  </a:lnTo>
                  <a:close/>
                  <a:moveTo>
                    <a:pt x="18" y="46"/>
                  </a:moveTo>
                  <a:cubicBezTo>
                    <a:pt x="18" y="48"/>
                    <a:pt x="17" y="50"/>
                    <a:pt x="15" y="50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1" y="50"/>
                    <a:pt x="0" y="48"/>
                    <a:pt x="0" y="4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8"/>
                    <a:pt x="1" y="36"/>
                    <a:pt x="3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6"/>
                    <a:pt x="18" y="38"/>
                    <a:pt x="18" y="40"/>
                  </a:cubicBezTo>
                  <a:lnTo>
                    <a:pt x="18" y="46"/>
                  </a:lnTo>
                  <a:close/>
                  <a:moveTo>
                    <a:pt x="64" y="10"/>
                  </a:moveTo>
                  <a:cubicBezTo>
                    <a:pt x="64" y="12"/>
                    <a:pt x="62" y="13"/>
                    <a:pt x="60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4" y="13"/>
                    <a:pt x="23" y="12"/>
                    <a:pt x="23" y="10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4" y="0"/>
                    <a:pt x="26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2" y="0"/>
                    <a:pt x="64" y="1"/>
                    <a:pt x="64" y="3"/>
                  </a:cubicBezTo>
                  <a:lnTo>
                    <a:pt x="64" y="10"/>
                  </a:lnTo>
                  <a:close/>
                  <a:moveTo>
                    <a:pt x="64" y="28"/>
                  </a:moveTo>
                  <a:cubicBezTo>
                    <a:pt x="64" y="30"/>
                    <a:pt x="62" y="32"/>
                    <a:pt x="60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4" y="32"/>
                    <a:pt x="23" y="30"/>
                    <a:pt x="23" y="28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19"/>
                    <a:pt x="24" y="18"/>
                    <a:pt x="26" y="18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2" y="18"/>
                    <a:pt x="64" y="19"/>
                    <a:pt x="64" y="21"/>
                  </a:cubicBezTo>
                  <a:lnTo>
                    <a:pt x="64" y="28"/>
                  </a:lnTo>
                  <a:close/>
                  <a:moveTo>
                    <a:pt x="64" y="46"/>
                  </a:moveTo>
                  <a:cubicBezTo>
                    <a:pt x="64" y="48"/>
                    <a:pt x="62" y="50"/>
                    <a:pt x="60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4" y="50"/>
                    <a:pt x="23" y="48"/>
                    <a:pt x="23" y="46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4" y="36"/>
                    <a:pt x="26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2" y="36"/>
                    <a:pt x="64" y="38"/>
                    <a:pt x="64" y="40"/>
                  </a:cubicBezTo>
                  <a:lnTo>
                    <a:pt x="64" y="4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313857" y="5083843"/>
            <a:ext cx="2076076" cy="126733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176916">
              <a:spcBef>
                <a:spcPct val="20000"/>
              </a:spcBef>
              <a:defRPr/>
            </a:pPr>
            <a:r>
              <a:rPr lang="en-US" sz="1544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</a:t>
            </a:r>
            <a:b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passages lorem ipsum available, but the majority suffered alterationLorem</a:t>
            </a:r>
            <a:b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Ipsum available,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6231859" y="2286844"/>
            <a:ext cx="2549989" cy="2549989"/>
            <a:chOff x="4330700" y="1631950"/>
            <a:chExt cx="1981200" cy="1981200"/>
          </a:xfrm>
        </p:grpSpPr>
        <p:sp>
          <p:nvSpPr>
            <p:cNvPr id="7" name="Diamond 6"/>
            <p:cNvSpPr/>
            <p:nvPr/>
          </p:nvSpPr>
          <p:spPr>
            <a:xfrm>
              <a:off x="4330700" y="1631950"/>
              <a:ext cx="1981200" cy="1981200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2" name="Freeform 145"/>
            <p:cNvSpPr>
              <a:spLocks/>
            </p:cNvSpPr>
            <p:nvPr/>
          </p:nvSpPr>
          <p:spPr bwMode="auto">
            <a:xfrm>
              <a:off x="5133236" y="2460378"/>
              <a:ext cx="376128" cy="324344"/>
            </a:xfrm>
            <a:custGeom>
              <a:avLst/>
              <a:gdLst/>
              <a:ahLst/>
              <a:cxnLst>
                <a:cxn ang="0">
                  <a:pos x="64" y="51"/>
                </a:cxn>
                <a:cxn ang="0">
                  <a:pos x="60" y="55"/>
                </a:cxn>
                <a:cxn ang="0">
                  <a:pos x="49" y="55"/>
                </a:cxn>
                <a:cxn ang="0">
                  <a:pos x="45" y="51"/>
                </a:cxn>
                <a:cxn ang="0">
                  <a:pos x="45" y="40"/>
                </a:cxn>
                <a:cxn ang="0">
                  <a:pos x="49" y="36"/>
                </a:cxn>
                <a:cxn ang="0">
                  <a:pos x="52" y="36"/>
                </a:cxn>
                <a:cxn ang="0">
                  <a:pos x="52" y="30"/>
                </a:cxn>
                <a:cxn ang="0">
                  <a:pos x="34" y="30"/>
                </a:cxn>
                <a:cxn ang="0">
                  <a:pos x="34" y="36"/>
                </a:cxn>
                <a:cxn ang="0">
                  <a:pos x="37" y="36"/>
                </a:cxn>
                <a:cxn ang="0">
                  <a:pos x="41" y="40"/>
                </a:cxn>
                <a:cxn ang="0">
                  <a:pos x="41" y="51"/>
                </a:cxn>
                <a:cxn ang="0">
                  <a:pos x="37" y="55"/>
                </a:cxn>
                <a:cxn ang="0">
                  <a:pos x="26" y="55"/>
                </a:cxn>
                <a:cxn ang="0">
                  <a:pos x="23" y="51"/>
                </a:cxn>
                <a:cxn ang="0">
                  <a:pos x="23" y="40"/>
                </a:cxn>
                <a:cxn ang="0">
                  <a:pos x="26" y="36"/>
                </a:cxn>
                <a:cxn ang="0">
                  <a:pos x="29" y="36"/>
                </a:cxn>
                <a:cxn ang="0">
                  <a:pos x="29" y="30"/>
                </a:cxn>
                <a:cxn ang="0">
                  <a:pos x="11" y="30"/>
                </a:cxn>
                <a:cxn ang="0">
                  <a:pos x="11" y="36"/>
                </a:cxn>
                <a:cxn ang="0">
                  <a:pos x="15" y="36"/>
                </a:cxn>
                <a:cxn ang="0">
                  <a:pos x="18" y="40"/>
                </a:cxn>
                <a:cxn ang="0">
                  <a:pos x="18" y="51"/>
                </a:cxn>
                <a:cxn ang="0">
                  <a:pos x="15" y="55"/>
                </a:cxn>
                <a:cxn ang="0">
                  <a:pos x="3" y="55"/>
                </a:cxn>
                <a:cxn ang="0">
                  <a:pos x="0" y="51"/>
                </a:cxn>
                <a:cxn ang="0">
                  <a:pos x="0" y="40"/>
                </a:cxn>
                <a:cxn ang="0">
                  <a:pos x="3" y="36"/>
                </a:cxn>
                <a:cxn ang="0">
                  <a:pos x="7" y="36"/>
                </a:cxn>
                <a:cxn ang="0">
                  <a:pos x="7" y="30"/>
                </a:cxn>
                <a:cxn ang="0">
                  <a:pos x="11" y="25"/>
                </a:cxn>
                <a:cxn ang="0">
                  <a:pos x="29" y="25"/>
                </a:cxn>
                <a:cxn ang="0">
                  <a:pos x="29" y="18"/>
                </a:cxn>
                <a:cxn ang="0">
                  <a:pos x="26" y="18"/>
                </a:cxn>
                <a:cxn ang="0">
                  <a:pos x="23" y="15"/>
                </a:cxn>
                <a:cxn ang="0">
                  <a:pos x="23" y="3"/>
                </a:cxn>
                <a:cxn ang="0">
                  <a:pos x="26" y="0"/>
                </a:cxn>
                <a:cxn ang="0">
                  <a:pos x="37" y="0"/>
                </a:cxn>
                <a:cxn ang="0">
                  <a:pos x="41" y="3"/>
                </a:cxn>
                <a:cxn ang="0">
                  <a:pos x="41" y="15"/>
                </a:cxn>
                <a:cxn ang="0">
                  <a:pos x="37" y="18"/>
                </a:cxn>
                <a:cxn ang="0">
                  <a:pos x="34" y="18"/>
                </a:cxn>
                <a:cxn ang="0">
                  <a:pos x="34" y="25"/>
                </a:cxn>
                <a:cxn ang="0">
                  <a:pos x="52" y="25"/>
                </a:cxn>
                <a:cxn ang="0">
                  <a:pos x="57" y="30"/>
                </a:cxn>
                <a:cxn ang="0">
                  <a:pos x="57" y="36"/>
                </a:cxn>
                <a:cxn ang="0">
                  <a:pos x="60" y="36"/>
                </a:cxn>
                <a:cxn ang="0">
                  <a:pos x="64" y="40"/>
                </a:cxn>
                <a:cxn ang="0">
                  <a:pos x="64" y="51"/>
                </a:cxn>
              </a:cxnLst>
              <a:rect l="0" t="0" r="r" b="b"/>
              <a:pathLst>
                <a:path w="64" h="55">
                  <a:moveTo>
                    <a:pt x="64" y="51"/>
                  </a:moveTo>
                  <a:cubicBezTo>
                    <a:pt x="64" y="53"/>
                    <a:pt x="62" y="55"/>
                    <a:pt x="60" y="5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7" y="55"/>
                    <a:pt x="45" y="53"/>
                    <a:pt x="45" y="51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38"/>
                    <a:pt x="47" y="36"/>
                    <a:pt x="49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9" y="36"/>
                    <a:pt x="41" y="38"/>
                    <a:pt x="41" y="40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39" y="55"/>
                    <a:pt x="37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4" y="55"/>
                    <a:pt x="23" y="53"/>
                    <a:pt x="23" y="5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4" y="36"/>
                    <a:pt x="26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6"/>
                    <a:pt x="18" y="38"/>
                    <a:pt x="18" y="40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5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8"/>
                    <a:pt x="1" y="36"/>
                    <a:pt x="3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7"/>
                    <a:pt x="9" y="25"/>
                    <a:pt x="1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4" y="18"/>
                    <a:pt x="23" y="17"/>
                    <a:pt x="23" y="15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4" y="0"/>
                    <a:pt x="2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1" y="1"/>
                    <a:pt x="41" y="3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7"/>
                    <a:pt x="39" y="18"/>
                    <a:pt x="37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5" y="25"/>
                    <a:pt x="57" y="27"/>
                    <a:pt x="57" y="30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2" y="36"/>
                    <a:pt x="64" y="38"/>
                    <a:pt x="64" y="40"/>
                  </a:cubicBezTo>
                  <a:lnTo>
                    <a:pt x="64" y="5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6468817" y="5083843"/>
            <a:ext cx="2076076" cy="126733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176916">
              <a:spcBef>
                <a:spcPct val="20000"/>
              </a:spcBef>
              <a:defRPr/>
            </a:pPr>
            <a:r>
              <a:rPr lang="en-US" sz="1544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</a:t>
            </a:r>
            <a:b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passages lorem ipsum available, but the majority suffered alterationLorem</a:t>
            </a:r>
            <a:b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Ipsum available,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8386819" y="2254152"/>
            <a:ext cx="2549989" cy="2549989"/>
            <a:chOff x="5829300" y="1606550"/>
            <a:chExt cx="1981200" cy="1981200"/>
          </a:xfrm>
        </p:grpSpPr>
        <p:sp>
          <p:nvSpPr>
            <p:cNvPr id="8" name="Diamond 7"/>
            <p:cNvSpPr/>
            <p:nvPr/>
          </p:nvSpPr>
          <p:spPr>
            <a:xfrm>
              <a:off x="5829300" y="1606550"/>
              <a:ext cx="1981200" cy="198120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0" name="Freeform 56"/>
            <p:cNvSpPr>
              <a:spLocks noEditPoints="1"/>
            </p:cNvSpPr>
            <p:nvPr/>
          </p:nvSpPr>
          <p:spPr bwMode="auto">
            <a:xfrm>
              <a:off x="6630473" y="2407723"/>
              <a:ext cx="378854" cy="378854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8623777" y="5083843"/>
            <a:ext cx="2076076" cy="126733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176916">
              <a:spcBef>
                <a:spcPct val="20000"/>
              </a:spcBef>
              <a:defRPr/>
            </a:pPr>
            <a:r>
              <a:rPr lang="en-US" sz="1544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</a:t>
            </a:r>
            <a:b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passages lorem ipsum available, but the majority suffered alterationLorem</a:t>
            </a:r>
            <a:b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Ipsum available,</a:t>
            </a:r>
          </a:p>
        </p:txBody>
      </p:sp>
      <p:sp>
        <p:nvSpPr>
          <p:cNvPr id="18" name="矩形 17"/>
          <p:cNvSpPr/>
          <p:nvPr/>
        </p:nvSpPr>
        <p:spPr>
          <a:xfrm>
            <a:off x="2487805" y="170708"/>
            <a:ext cx="10369889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059" y="170708"/>
            <a:ext cx="254111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88643" y="170708"/>
            <a:ext cx="67665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061" y="6998164"/>
            <a:ext cx="12856633" cy="90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9485249" y="17700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76905" y="192386"/>
            <a:ext cx="1906485" cy="55367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8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8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009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977064" y="3588272"/>
            <a:ext cx="1208072" cy="1208072"/>
            <a:chOff x="2666689" y="2535439"/>
            <a:chExt cx="938605" cy="938605"/>
          </a:xfrm>
        </p:grpSpPr>
        <p:sp>
          <p:nvSpPr>
            <p:cNvPr id="6" name="Oval 5"/>
            <p:cNvSpPr/>
            <p:nvPr/>
          </p:nvSpPr>
          <p:spPr>
            <a:xfrm>
              <a:off x="2666689" y="2535439"/>
              <a:ext cx="938605" cy="93860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7" name="Text Placeholder 3"/>
            <p:cNvSpPr txBox="1">
              <a:spLocks/>
            </p:cNvSpPr>
            <p:nvPr/>
          </p:nvSpPr>
          <p:spPr>
            <a:xfrm>
              <a:off x="2708440" y="3045419"/>
              <a:ext cx="856145" cy="323165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76916">
                <a:spcBef>
                  <a:spcPct val="20000"/>
                </a:spcBef>
                <a:defRPr/>
              </a:pPr>
              <a:r>
                <a:rPr lang="en-US" sz="1351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</a:t>
              </a:r>
              <a:br>
                <a:rPr lang="en-US" sz="1351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351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Here</a:t>
              </a:r>
              <a:endParaRPr lang="en-US" sz="103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8" name="Freeform 65"/>
            <p:cNvSpPr>
              <a:spLocks noEditPoints="1"/>
            </p:cNvSpPr>
            <p:nvPr/>
          </p:nvSpPr>
          <p:spPr bwMode="auto">
            <a:xfrm>
              <a:off x="2946144" y="2673944"/>
              <a:ext cx="363761" cy="331474"/>
            </a:xfrm>
            <a:custGeom>
              <a:avLst/>
              <a:gdLst/>
              <a:ahLst/>
              <a:cxnLst>
                <a:cxn ang="0">
                  <a:pos x="45" y="41"/>
                </a:cxn>
                <a:cxn ang="0">
                  <a:pos x="47" y="50"/>
                </a:cxn>
                <a:cxn ang="0">
                  <a:pos x="40" y="56"/>
                </a:cxn>
                <a:cxn ang="0">
                  <a:pos x="31" y="60"/>
                </a:cxn>
                <a:cxn ang="0">
                  <a:pos x="21" y="60"/>
                </a:cxn>
                <a:cxn ang="0">
                  <a:pos x="13" y="56"/>
                </a:cxn>
                <a:cxn ang="0">
                  <a:pos x="5" y="50"/>
                </a:cxn>
                <a:cxn ang="0">
                  <a:pos x="8" y="41"/>
                </a:cxn>
                <a:cxn ang="0">
                  <a:pos x="0" y="32"/>
                </a:cxn>
                <a:cxn ang="0">
                  <a:pos x="9" y="26"/>
                </a:cxn>
                <a:cxn ang="0">
                  <a:pos x="5" y="20"/>
                </a:cxn>
                <a:cxn ang="0">
                  <a:pos x="17" y="18"/>
                </a:cxn>
                <a:cxn ang="0">
                  <a:pos x="22" y="10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47" y="22"/>
                </a:cxn>
                <a:cxn ang="0">
                  <a:pos x="51" y="30"/>
                </a:cxn>
                <a:cxn ang="0">
                  <a:pos x="26" y="25"/>
                </a:cxn>
                <a:cxn ang="0">
                  <a:pos x="36" y="35"/>
                </a:cxn>
                <a:cxn ang="0">
                  <a:pos x="72" y="19"/>
                </a:cxn>
                <a:cxn ang="0">
                  <a:pos x="72" y="27"/>
                </a:cxn>
                <a:cxn ang="0">
                  <a:pos x="62" y="25"/>
                </a:cxn>
                <a:cxn ang="0">
                  <a:pos x="52" y="27"/>
                </a:cxn>
                <a:cxn ang="0">
                  <a:pos x="53" y="19"/>
                </a:cxn>
                <a:cxn ang="0">
                  <a:pos x="53" y="11"/>
                </a:cxn>
                <a:cxn ang="0">
                  <a:pos x="52" y="3"/>
                </a:cxn>
                <a:cxn ang="0">
                  <a:pos x="62" y="4"/>
                </a:cxn>
                <a:cxn ang="0">
                  <a:pos x="67" y="0"/>
                </a:cxn>
                <a:cxn ang="0">
                  <a:pos x="70" y="9"/>
                </a:cxn>
                <a:cxn ang="0">
                  <a:pos x="78" y="18"/>
                </a:cxn>
                <a:cxn ang="0">
                  <a:pos x="70" y="62"/>
                </a:cxn>
                <a:cxn ang="0">
                  <a:pos x="67" y="71"/>
                </a:cxn>
                <a:cxn ang="0">
                  <a:pos x="61" y="66"/>
                </a:cxn>
                <a:cxn ang="0">
                  <a:pos x="52" y="68"/>
                </a:cxn>
                <a:cxn ang="0">
                  <a:pos x="47" y="59"/>
                </a:cxn>
                <a:cxn ang="0">
                  <a:pos x="54" y="50"/>
                </a:cxn>
                <a:cxn ang="0">
                  <a:pos x="57" y="41"/>
                </a:cxn>
                <a:cxn ang="0">
                  <a:pos x="63" y="46"/>
                </a:cxn>
                <a:cxn ang="0">
                  <a:pos x="72" y="44"/>
                </a:cxn>
                <a:cxn ang="0">
                  <a:pos x="72" y="52"/>
                </a:cxn>
                <a:cxn ang="0">
                  <a:pos x="62" y="10"/>
                </a:cxn>
                <a:cxn ang="0">
                  <a:pos x="67" y="15"/>
                </a:cxn>
                <a:cxn ang="0">
                  <a:pos x="57" y="56"/>
                </a:cxn>
                <a:cxn ang="0">
                  <a:pos x="62" y="51"/>
                </a:cxn>
              </a:cxnLst>
              <a:rect l="0" t="0" r="r" b="b"/>
              <a:pathLst>
                <a:path w="78" h="71">
                  <a:moveTo>
                    <a:pt x="52" y="39"/>
                  </a:moveTo>
                  <a:cubicBezTo>
                    <a:pt x="52" y="40"/>
                    <a:pt x="51" y="40"/>
                    <a:pt x="51" y="40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2"/>
                    <a:pt x="44" y="43"/>
                    <a:pt x="43" y="44"/>
                  </a:cubicBezTo>
                  <a:cubicBezTo>
                    <a:pt x="45" y="46"/>
                    <a:pt x="46" y="47"/>
                    <a:pt x="47" y="49"/>
                  </a:cubicBezTo>
                  <a:cubicBezTo>
                    <a:pt x="47" y="49"/>
                    <a:pt x="47" y="49"/>
                    <a:pt x="47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6" y="52"/>
                    <a:pt x="42" y="56"/>
                    <a:pt x="41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3" y="53"/>
                    <a:pt x="32" y="54"/>
                  </a:cubicBezTo>
                  <a:cubicBezTo>
                    <a:pt x="32" y="56"/>
                    <a:pt x="32" y="58"/>
                    <a:pt x="31" y="60"/>
                  </a:cubicBezTo>
                  <a:cubicBezTo>
                    <a:pt x="31" y="61"/>
                    <a:pt x="30" y="61"/>
                    <a:pt x="3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2" y="61"/>
                    <a:pt x="21" y="61"/>
                    <a:pt x="21" y="60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0" y="55"/>
                    <a:pt x="5" y="51"/>
                    <a:pt x="5" y="50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8" y="43"/>
                    <a:pt x="8" y="42"/>
                    <a:pt x="8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40"/>
                    <a:pt x="0" y="3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1" y="30"/>
                    <a:pt x="1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8"/>
                    <a:pt x="8" y="27"/>
                    <a:pt x="9" y="26"/>
                  </a:cubicBezTo>
                  <a:cubicBezTo>
                    <a:pt x="8" y="25"/>
                    <a:pt x="7" y="23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0"/>
                    <a:pt x="5" y="20"/>
                  </a:cubicBezTo>
                  <a:cubicBezTo>
                    <a:pt x="6" y="19"/>
                    <a:pt x="11" y="14"/>
                    <a:pt x="12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7"/>
                    <a:pt x="20" y="17"/>
                  </a:cubicBezTo>
                  <a:cubicBezTo>
                    <a:pt x="21" y="15"/>
                    <a:pt x="21" y="13"/>
                    <a:pt x="21" y="11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1" y="10"/>
                    <a:pt x="31" y="1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4" y="18"/>
                    <a:pt x="35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5"/>
                    <a:pt x="47" y="20"/>
                    <a:pt x="47" y="21"/>
                  </a:cubicBezTo>
                  <a:cubicBezTo>
                    <a:pt x="47" y="21"/>
                    <a:pt x="47" y="21"/>
                    <a:pt x="47" y="22"/>
                  </a:cubicBezTo>
                  <a:cubicBezTo>
                    <a:pt x="46" y="23"/>
                    <a:pt x="45" y="25"/>
                    <a:pt x="43" y="26"/>
                  </a:cubicBezTo>
                  <a:cubicBezTo>
                    <a:pt x="44" y="27"/>
                    <a:pt x="44" y="28"/>
                    <a:pt x="45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2" y="31"/>
                    <a:pt x="52" y="32"/>
                  </a:cubicBezTo>
                  <a:lnTo>
                    <a:pt x="52" y="39"/>
                  </a:lnTo>
                  <a:close/>
                  <a:moveTo>
                    <a:pt x="26" y="25"/>
                  </a:moveTo>
                  <a:cubicBezTo>
                    <a:pt x="21" y="25"/>
                    <a:pt x="16" y="30"/>
                    <a:pt x="16" y="35"/>
                  </a:cubicBezTo>
                  <a:cubicBezTo>
                    <a:pt x="16" y="41"/>
                    <a:pt x="21" y="46"/>
                    <a:pt x="26" y="46"/>
                  </a:cubicBezTo>
                  <a:cubicBezTo>
                    <a:pt x="32" y="46"/>
                    <a:pt x="36" y="41"/>
                    <a:pt x="36" y="35"/>
                  </a:cubicBezTo>
                  <a:cubicBezTo>
                    <a:pt x="36" y="30"/>
                    <a:pt x="32" y="25"/>
                    <a:pt x="26" y="25"/>
                  </a:cubicBezTo>
                  <a:close/>
                  <a:moveTo>
                    <a:pt x="78" y="18"/>
                  </a:moveTo>
                  <a:cubicBezTo>
                    <a:pt x="78" y="18"/>
                    <a:pt x="72" y="19"/>
                    <a:pt x="72" y="19"/>
                  </a:cubicBezTo>
                  <a:cubicBezTo>
                    <a:pt x="71" y="20"/>
                    <a:pt x="71" y="20"/>
                    <a:pt x="70" y="21"/>
                  </a:cubicBezTo>
                  <a:cubicBezTo>
                    <a:pt x="71" y="22"/>
                    <a:pt x="72" y="26"/>
                    <a:pt x="72" y="2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7"/>
                    <a:pt x="68" y="30"/>
                    <a:pt x="67" y="30"/>
                  </a:cubicBezTo>
                  <a:cubicBezTo>
                    <a:pt x="67" y="30"/>
                    <a:pt x="64" y="26"/>
                    <a:pt x="63" y="25"/>
                  </a:cubicBezTo>
                  <a:cubicBezTo>
                    <a:pt x="63" y="25"/>
                    <a:pt x="63" y="25"/>
                    <a:pt x="62" y="25"/>
                  </a:cubicBezTo>
                  <a:cubicBezTo>
                    <a:pt x="62" y="25"/>
                    <a:pt x="61" y="25"/>
                    <a:pt x="61" y="25"/>
                  </a:cubicBezTo>
                  <a:cubicBezTo>
                    <a:pt x="61" y="26"/>
                    <a:pt x="58" y="30"/>
                    <a:pt x="57" y="30"/>
                  </a:cubicBezTo>
                  <a:cubicBezTo>
                    <a:pt x="57" y="30"/>
                    <a:pt x="53" y="27"/>
                    <a:pt x="52" y="27"/>
                  </a:cubicBezTo>
                  <a:cubicBezTo>
                    <a:pt x="52" y="27"/>
                    <a:pt x="52" y="27"/>
                    <a:pt x="52" y="26"/>
                  </a:cubicBezTo>
                  <a:cubicBezTo>
                    <a:pt x="52" y="26"/>
                    <a:pt x="54" y="22"/>
                    <a:pt x="54" y="21"/>
                  </a:cubicBezTo>
                  <a:cubicBezTo>
                    <a:pt x="53" y="20"/>
                    <a:pt x="53" y="20"/>
                    <a:pt x="53" y="19"/>
                  </a:cubicBezTo>
                  <a:cubicBezTo>
                    <a:pt x="52" y="19"/>
                    <a:pt x="47" y="18"/>
                    <a:pt x="47" y="1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1"/>
                    <a:pt x="52" y="11"/>
                    <a:pt x="53" y="11"/>
                  </a:cubicBezTo>
                  <a:cubicBezTo>
                    <a:pt x="53" y="10"/>
                    <a:pt x="53" y="9"/>
                    <a:pt x="54" y="9"/>
                  </a:cubicBezTo>
                  <a:cubicBezTo>
                    <a:pt x="54" y="8"/>
                    <a:pt x="52" y="4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3"/>
                    <a:pt x="57" y="0"/>
                    <a:pt x="57" y="0"/>
                  </a:cubicBezTo>
                  <a:cubicBezTo>
                    <a:pt x="58" y="0"/>
                    <a:pt x="61" y="4"/>
                    <a:pt x="61" y="5"/>
                  </a:cubicBezTo>
                  <a:cubicBezTo>
                    <a:pt x="61" y="4"/>
                    <a:pt x="62" y="4"/>
                    <a:pt x="62" y="4"/>
                  </a:cubicBezTo>
                  <a:cubicBezTo>
                    <a:pt x="63" y="4"/>
                    <a:pt x="63" y="4"/>
                    <a:pt x="63" y="5"/>
                  </a:cubicBezTo>
                  <a:cubicBezTo>
                    <a:pt x="64" y="3"/>
                    <a:pt x="66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72" y="2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4"/>
                    <a:pt x="71" y="8"/>
                    <a:pt x="70" y="9"/>
                  </a:cubicBezTo>
                  <a:cubicBezTo>
                    <a:pt x="71" y="9"/>
                    <a:pt x="71" y="10"/>
                    <a:pt x="72" y="11"/>
                  </a:cubicBezTo>
                  <a:cubicBezTo>
                    <a:pt x="72" y="11"/>
                    <a:pt x="78" y="11"/>
                    <a:pt x="78" y="12"/>
                  </a:cubicBezTo>
                  <a:lnTo>
                    <a:pt x="78" y="18"/>
                  </a:lnTo>
                  <a:close/>
                  <a:moveTo>
                    <a:pt x="78" y="59"/>
                  </a:moveTo>
                  <a:cubicBezTo>
                    <a:pt x="78" y="59"/>
                    <a:pt x="72" y="60"/>
                    <a:pt x="72" y="60"/>
                  </a:cubicBezTo>
                  <a:cubicBezTo>
                    <a:pt x="71" y="61"/>
                    <a:pt x="71" y="61"/>
                    <a:pt x="70" y="62"/>
                  </a:cubicBezTo>
                  <a:cubicBezTo>
                    <a:pt x="71" y="63"/>
                    <a:pt x="72" y="67"/>
                    <a:pt x="72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68" y="71"/>
                    <a:pt x="67" y="71"/>
                  </a:cubicBezTo>
                  <a:cubicBezTo>
                    <a:pt x="67" y="71"/>
                    <a:pt x="64" y="67"/>
                    <a:pt x="63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6"/>
                    <a:pt x="61" y="66"/>
                    <a:pt x="61" y="66"/>
                  </a:cubicBezTo>
                  <a:cubicBezTo>
                    <a:pt x="61" y="67"/>
                    <a:pt x="58" y="71"/>
                    <a:pt x="57" y="71"/>
                  </a:cubicBezTo>
                  <a:cubicBezTo>
                    <a:pt x="57" y="71"/>
                    <a:pt x="53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4" y="63"/>
                    <a:pt x="54" y="62"/>
                  </a:cubicBezTo>
                  <a:cubicBezTo>
                    <a:pt x="53" y="61"/>
                    <a:pt x="53" y="61"/>
                    <a:pt x="53" y="60"/>
                  </a:cubicBezTo>
                  <a:cubicBezTo>
                    <a:pt x="52" y="60"/>
                    <a:pt x="47" y="59"/>
                    <a:pt x="47" y="59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2"/>
                    <a:pt x="52" y="52"/>
                    <a:pt x="53" y="52"/>
                  </a:cubicBezTo>
                  <a:cubicBezTo>
                    <a:pt x="53" y="51"/>
                    <a:pt x="53" y="50"/>
                    <a:pt x="54" y="50"/>
                  </a:cubicBezTo>
                  <a:cubicBezTo>
                    <a:pt x="54" y="49"/>
                    <a:pt x="52" y="45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3" y="44"/>
                    <a:pt x="57" y="41"/>
                    <a:pt x="57" y="41"/>
                  </a:cubicBezTo>
                  <a:cubicBezTo>
                    <a:pt x="58" y="41"/>
                    <a:pt x="61" y="45"/>
                    <a:pt x="61" y="46"/>
                  </a:cubicBezTo>
                  <a:cubicBezTo>
                    <a:pt x="61" y="46"/>
                    <a:pt x="62" y="46"/>
                    <a:pt x="62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4"/>
                    <a:pt x="66" y="43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1" y="49"/>
                    <a:pt x="70" y="50"/>
                  </a:cubicBezTo>
                  <a:cubicBezTo>
                    <a:pt x="71" y="50"/>
                    <a:pt x="71" y="51"/>
                    <a:pt x="72" y="52"/>
                  </a:cubicBezTo>
                  <a:cubicBezTo>
                    <a:pt x="72" y="52"/>
                    <a:pt x="78" y="52"/>
                    <a:pt x="78" y="53"/>
                  </a:cubicBezTo>
                  <a:lnTo>
                    <a:pt x="78" y="59"/>
                  </a:lnTo>
                  <a:close/>
                  <a:moveTo>
                    <a:pt x="62" y="10"/>
                  </a:moveTo>
                  <a:cubicBezTo>
                    <a:pt x="59" y="10"/>
                    <a:pt x="57" y="12"/>
                    <a:pt x="57" y="15"/>
                  </a:cubicBezTo>
                  <a:cubicBezTo>
                    <a:pt x="57" y="18"/>
                    <a:pt x="59" y="20"/>
                    <a:pt x="62" y="20"/>
                  </a:cubicBezTo>
                  <a:cubicBezTo>
                    <a:pt x="65" y="20"/>
                    <a:pt x="67" y="18"/>
                    <a:pt x="67" y="15"/>
                  </a:cubicBezTo>
                  <a:cubicBezTo>
                    <a:pt x="67" y="12"/>
                    <a:pt x="65" y="10"/>
                    <a:pt x="62" y="10"/>
                  </a:cubicBezTo>
                  <a:close/>
                  <a:moveTo>
                    <a:pt x="62" y="51"/>
                  </a:moveTo>
                  <a:cubicBezTo>
                    <a:pt x="59" y="51"/>
                    <a:pt x="57" y="53"/>
                    <a:pt x="57" y="56"/>
                  </a:cubicBezTo>
                  <a:cubicBezTo>
                    <a:pt x="57" y="59"/>
                    <a:pt x="59" y="61"/>
                    <a:pt x="62" y="61"/>
                  </a:cubicBezTo>
                  <a:cubicBezTo>
                    <a:pt x="65" y="61"/>
                    <a:pt x="67" y="59"/>
                    <a:pt x="67" y="56"/>
                  </a:cubicBezTo>
                  <a:cubicBezTo>
                    <a:pt x="67" y="53"/>
                    <a:pt x="65" y="51"/>
                    <a:pt x="6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827498" y="1805747"/>
            <a:ext cx="1208072" cy="1208072"/>
            <a:chOff x="4104374" y="1150517"/>
            <a:chExt cx="938605" cy="938605"/>
          </a:xfrm>
        </p:grpSpPr>
        <p:sp>
          <p:nvSpPr>
            <p:cNvPr id="10" name="Oval 9"/>
            <p:cNvSpPr/>
            <p:nvPr/>
          </p:nvSpPr>
          <p:spPr>
            <a:xfrm>
              <a:off x="4104374" y="1150517"/>
              <a:ext cx="938605" cy="93860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1" name="Text Placeholder 3"/>
            <p:cNvSpPr txBox="1">
              <a:spLocks/>
            </p:cNvSpPr>
            <p:nvPr/>
          </p:nvSpPr>
          <p:spPr>
            <a:xfrm>
              <a:off x="4146125" y="1660497"/>
              <a:ext cx="856145" cy="323165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76916">
                <a:spcBef>
                  <a:spcPct val="20000"/>
                </a:spcBef>
                <a:defRPr/>
              </a:pPr>
              <a:r>
                <a:rPr lang="en-US" sz="1351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</a:t>
              </a:r>
              <a:br>
                <a:rPr lang="en-US" sz="1351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351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Here</a:t>
              </a:r>
              <a:endParaRPr lang="en-US" sz="103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2" name="Freeform 57"/>
            <p:cNvSpPr>
              <a:spLocks noEditPoints="1"/>
            </p:cNvSpPr>
            <p:nvPr/>
          </p:nvSpPr>
          <p:spPr bwMode="auto">
            <a:xfrm>
              <a:off x="4402550" y="1289899"/>
              <a:ext cx="320343" cy="315864"/>
            </a:xfrm>
            <a:custGeom>
              <a:avLst/>
              <a:gdLst/>
              <a:ahLst/>
              <a:cxnLst>
                <a:cxn ang="0">
                  <a:pos x="62" y="56"/>
                </a:cxn>
                <a:cxn ang="0">
                  <a:pos x="56" y="62"/>
                </a:cxn>
                <a:cxn ang="0">
                  <a:pos x="48" y="65"/>
                </a:cxn>
                <a:cxn ang="0">
                  <a:pos x="40" y="62"/>
                </a:cxn>
                <a:cxn ang="0">
                  <a:pos x="32" y="54"/>
                </a:cxn>
                <a:cxn ang="0">
                  <a:pos x="28" y="46"/>
                </a:cxn>
                <a:cxn ang="0">
                  <a:pos x="32" y="37"/>
                </a:cxn>
                <a:cxn ang="0">
                  <a:pos x="28" y="34"/>
                </a:cxn>
                <a:cxn ang="0">
                  <a:pos x="20" y="37"/>
                </a:cxn>
                <a:cxn ang="0">
                  <a:pos x="12" y="34"/>
                </a:cxn>
                <a:cxn ang="0">
                  <a:pos x="3" y="25"/>
                </a:cxn>
                <a:cxn ang="0">
                  <a:pos x="0" y="17"/>
                </a:cxn>
                <a:cxn ang="0">
                  <a:pos x="4" y="9"/>
                </a:cxn>
                <a:cxn ang="0">
                  <a:pos x="9" y="3"/>
                </a:cxn>
                <a:cxn ang="0">
                  <a:pos x="18" y="0"/>
                </a:cxn>
                <a:cxn ang="0">
                  <a:pos x="26" y="3"/>
                </a:cxn>
                <a:cxn ang="0">
                  <a:pos x="34" y="12"/>
                </a:cxn>
                <a:cxn ang="0">
                  <a:pos x="37" y="20"/>
                </a:cxn>
                <a:cxn ang="0">
                  <a:pos x="34" y="28"/>
                </a:cxn>
                <a:cxn ang="0">
                  <a:pos x="37" y="32"/>
                </a:cxn>
                <a:cxn ang="0">
                  <a:pos x="46" y="28"/>
                </a:cxn>
                <a:cxn ang="0">
                  <a:pos x="54" y="32"/>
                </a:cxn>
                <a:cxn ang="0">
                  <a:pos x="62" y="40"/>
                </a:cxn>
                <a:cxn ang="0">
                  <a:pos x="66" y="48"/>
                </a:cxn>
                <a:cxn ang="0">
                  <a:pos x="62" y="56"/>
                </a:cxn>
                <a:cxn ang="0">
                  <a:pos x="29" y="17"/>
                </a:cxn>
                <a:cxn ang="0">
                  <a:pos x="20" y="9"/>
                </a:cxn>
                <a:cxn ang="0">
                  <a:pos x="18" y="8"/>
                </a:cxn>
                <a:cxn ang="0">
                  <a:pos x="15" y="9"/>
                </a:cxn>
                <a:cxn ang="0">
                  <a:pos x="9" y="15"/>
                </a:cxn>
                <a:cxn ang="0">
                  <a:pos x="8" y="17"/>
                </a:cxn>
                <a:cxn ang="0">
                  <a:pos x="9" y="20"/>
                </a:cxn>
                <a:cxn ang="0">
                  <a:pos x="17" y="28"/>
                </a:cxn>
                <a:cxn ang="0">
                  <a:pos x="20" y="29"/>
                </a:cxn>
                <a:cxn ang="0">
                  <a:pos x="23" y="28"/>
                </a:cxn>
                <a:cxn ang="0">
                  <a:pos x="20" y="24"/>
                </a:cxn>
                <a:cxn ang="0">
                  <a:pos x="24" y="20"/>
                </a:cxn>
                <a:cxn ang="0">
                  <a:pos x="28" y="23"/>
                </a:cxn>
                <a:cxn ang="0">
                  <a:pos x="30" y="20"/>
                </a:cxn>
                <a:cxn ang="0">
                  <a:pos x="29" y="17"/>
                </a:cxn>
                <a:cxn ang="0">
                  <a:pos x="57" y="45"/>
                </a:cxn>
                <a:cxn ang="0">
                  <a:pos x="48" y="37"/>
                </a:cxn>
                <a:cxn ang="0">
                  <a:pos x="46" y="36"/>
                </a:cxn>
                <a:cxn ang="0">
                  <a:pos x="43" y="37"/>
                </a:cxn>
                <a:cxn ang="0">
                  <a:pos x="46" y="42"/>
                </a:cxn>
                <a:cxn ang="0">
                  <a:pos x="42" y="46"/>
                </a:cxn>
                <a:cxn ang="0">
                  <a:pos x="37" y="43"/>
                </a:cxn>
                <a:cxn ang="0">
                  <a:pos x="36" y="46"/>
                </a:cxn>
                <a:cxn ang="0">
                  <a:pos x="37" y="48"/>
                </a:cxn>
                <a:cxn ang="0">
                  <a:pos x="45" y="57"/>
                </a:cxn>
                <a:cxn ang="0">
                  <a:pos x="48" y="58"/>
                </a:cxn>
                <a:cxn ang="0">
                  <a:pos x="51" y="57"/>
                </a:cxn>
                <a:cxn ang="0">
                  <a:pos x="57" y="51"/>
                </a:cxn>
                <a:cxn ang="0">
                  <a:pos x="58" y="48"/>
                </a:cxn>
                <a:cxn ang="0">
                  <a:pos x="57" y="45"/>
                </a:cxn>
              </a:cxnLst>
              <a:rect l="0" t="0" r="r" b="b"/>
              <a:pathLst>
                <a:path w="66" h="65">
                  <a:moveTo>
                    <a:pt x="62" y="56"/>
                  </a:moveTo>
                  <a:cubicBezTo>
                    <a:pt x="56" y="62"/>
                    <a:pt x="56" y="62"/>
                    <a:pt x="56" y="62"/>
                  </a:cubicBezTo>
                  <a:cubicBezTo>
                    <a:pt x="54" y="64"/>
                    <a:pt x="51" y="65"/>
                    <a:pt x="48" y="65"/>
                  </a:cubicBezTo>
                  <a:cubicBezTo>
                    <a:pt x="45" y="65"/>
                    <a:pt x="42" y="64"/>
                    <a:pt x="40" y="62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0" y="52"/>
                    <a:pt x="28" y="49"/>
                    <a:pt x="28" y="46"/>
                  </a:cubicBezTo>
                  <a:cubicBezTo>
                    <a:pt x="28" y="42"/>
                    <a:pt x="30" y="39"/>
                    <a:pt x="32" y="37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6" y="36"/>
                    <a:pt x="23" y="37"/>
                    <a:pt x="20" y="37"/>
                  </a:cubicBezTo>
                  <a:cubicBezTo>
                    <a:pt x="17" y="37"/>
                    <a:pt x="14" y="36"/>
                    <a:pt x="12" y="3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1" y="23"/>
                    <a:pt x="0" y="20"/>
                    <a:pt x="0" y="17"/>
                  </a:cubicBezTo>
                  <a:cubicBezTo>
                    <a:pt x="0" y="14"/>
                    <a:pt x="1" y="11"/>
                    <a:pt x="4" y="9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2" y="1"/>
                    <a:pt x="15" y="0"/>
                    <a:pt x="18" y="0"/>
                  </a:cubicBezTo>
                  <a:cubicBezTo>
                    <a:pt x="21" y="0"/>
                    <a:pt x="24" y="1"/>
                    <a:pt x="26" y="3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6" y="14"/>
                    <a:pt x="37" y="17"/>
                    <a:pt x="37" y="20"/>
                  </a:cubicBezTo>
                  <a:cubicBezTo>
                    <a:pt x="37" y="23"/>
                    <a:pt x="36" y="26"/>
                    <a:pt x="34" y="28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40" y="30"/>
                    <a:pt x="43" y="28"/>
                    <a:pt x="46" y="28"/>
                  </a:cubicBezTo>
                  <a:cubicBezTo>
                    <a:pt x="49" y="28"/>
                    <a:pt x="52" y="29"/>
                    <a:pt x="54" y="32"/>
                  </a:cubicBezTo>
                  <a:cubicBezTo>
                    <a:pt x="62" y="40"/>
                    <a:pt x="62" y="40"/>
                    <a:pt x="62" y="40"/>
                  </a:cubicBezTo>
                  <a:cubicBezTo>
                    <a:pt x="64" y="42"/>
                    <a:pt x="66" y="45"/>
                    <a:pt x="66" y="48"/>
                  </a:cubicBezTo>
                  <a:cubicBezTo>
                    <a:pt x="66" y="51"/>
                    <a:pt x="64" y="54"/>
                    <a:pt x="62" y="56"/>
                  </a:cubicBezTo>
                  <a:close/>
                  <a:moveTo>
                    <a:pt x="29" y="17"/>
                  </a:moveTo>
                  <a:cubicBezTo>
                    <a:pt x="20" y="9"/>
                    <a:pt x="20" y="9"/>
                    <a:pt x="20" y="9"/>
                  </a:cubicBezTo>
                  <a:cubicBezTo>
                    <a:pt x="20" y="8"/>
                    <a:pt x="19" y="8"/>
                    <a:pt x="18" y="8"/>
                  </a:cubicBezTo>
                  <a:cubicBezTo>
                    <a:pt x="17" y="8"/>
                    <a:pt x="16" y="8"/>
                    <a:pt x="15" y="9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5"/>
                    <a:pt x="8" y="16"/>
                    <a:pt x="8" y="17"/>
                  </a:cubicBezTo>
                  <a:cubicBezTo>
                    <a:pt x="8" y="18"/>
                    <a:pt x="8" y="19"/>
                    <a:pt x="9" y="20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9"/>
                    <a:pt x="19" y="29"/>
                    <a:pt x="20" y="29"/>
                  </a:cubicBezTo>
                  <a:cubicBezTo>
                    <a:pt x="21" y="29"/>
                    <a:pt x="22" y="29"/>
                    <a:pt x="23" y="28"/>
                  </a:cubicBezTo>
                  <a:cubicBezTo>
                    <a:pt x="22" y="27"/>
                    <a:pt x="20" y="26"/>
                    <a:pt x="20" y="24"/>
                  </a:cubicBezTo>
                  <a:cubicBezTo>
                    <a:pt x="20" y="22"/>
                    <a:pt x="22" y="20"/>
                    <a:pt x="24" y="20"/>
                  </a:cubicBezTo>
                  <a:cubicBezTo>
                    <a:pt x="26" y="20"/>
                    <a:pt x="27" y="21"/>
                    <a:pt x="28" y="23"/>
                  </a:cubicBezTo>
                  <a:cubicBezTo>
                    <a:pt x="29" y="22"/>
                    <a:pt x="30" y="21"/>
                    <a:pt x="30" y="20"/>
                  </a:cubicBezTo>
                  <a:cubicBezTo>
                    <a:pt x="30" y="19"/>
                    <a:pt x="29" y="18"/>
                    <a:pt x="29" y="17"/>
                  </a:cubicBezTo>
                  <a:close/>
                  <a:moveTo>
                    <a:pt x="57" y="45"/>
                  </a:moveTo>
                  <a:cubicBezTo>
                    <a:pt x="48" y="37"/>
                    <a:pt x="48" y="37"/>
                    <a:pt x="48" y="37"/>
                  </a:cubicBezTo>
                  <a:cubicBezTo>
                    <a:pt x="48" y="36"/>
                    <a:pt x="47" y="36"/>
                    <a:pt x="46" y="36"/>
                  </a:cubicBezTo>
                  <a:cubicBezTo>
                    <a:pt x="45" y="36"/>
                    <a:pt x="44" y="36"/>
                    <a:pt x="43" y="37"/>
                  </a:cubicBezTo>
                  <a:cubicBezTo>
                    <a:pt x="44" y="39"/>
                    <a:pt x="46" y="40"/>
                    <a:pt x="46" y="42"/>
                  </a:cubicBezTo>
                  <a:cubicBezTo>
                    <a:pt x="46" y="44"/>
                    <a:pt x="44" y="46"/>
                    <a:pt x="42" y="46"/>
                  </a:cubicBezTo>
                  <a:cubicBezTo>
                    <a:pt x="40" y="46"/>
                    <a:pt x="39" y="44"/>
                    <a:pt x="37" y="43"/>
                  </a:cubicBezTo>
                  <a:cubicBezTo>
                    <a:pt x="37" y="43"/>
                    <a:pt x="36" y="44"/>
                    <a:pt x="36" y="46"/>
                  </a:cubicBezTo>
                  <a:cubicBezTo>
                    <a:pt x="36" y="47"/>
                    <a:pt x="36" y="48"/>
                    <a:pt x="37" y="48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6" y="57"/>
                    <a:pt x="47" y="58"/>
                    <a:pt x="48" y="58"/>
                  </a:cubicBezTo>
                  <a:cubicBezTo>
                    <a:pt x="49" y="58"/>
                    <a:pt x="50" y="57"/>
                    <a:pt x="51" y="57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58" y="50"/>
                    <a:pt x="58" y="49"/>
                    <a:pt x="58" y="48"/>
                  </a:cubicBezTo>
                  <a:cubicBezTo>
                    <a:pt x="58" y="47"/>
                    <a:pt x="58" y="46"/>
                    <a:pt x="57" y="4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827498" y="5475512"/>
            <a:ext cx="1208072" cy="1208072"/>
            <a:chOff x="4104374" y="4001720"/>
            <a:chExt cx="938605" cy="938605"/>
          </a:xfrm>
        </p:grpSpPr>
        <p:sp>
          <p:nvSpPr>
            <p:cNvPr id="14" name="Oval 13"/>
            <p:cNvSpPr/>
            <p:nvPr/>
          </p:nvSpPr>
          <p:spPr>
            <a:xfrm>
              <a:off x="4104374" y="4001720"/>
              <a:ext cx="938605" cy="93860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5" name="Text Placeholder 3"/>
            <p:cNvSpPr txBox="1">
              <a:spLocks/>
            </p:cNvSpPr>
            <p:nvPr/>
          </p:nvSpPr>
          <p:spPr>
            <a:xfrm>
              <a:off x="4146125" y="4511700"/>
              <a:ext cx="856145" cy="323165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76916">
                <a:spcBef>
                  <a:spcPct val="20000"/>
                </a:spcBef>
                <a:defRPr/>
              </a:pPr>
              <a:r>
                <a:rPr lang="en-US" sz="1351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</a:t>
              </a:r>
              <a:br>
                <a:rPr lang="en-US" sz="1351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351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Here</a:t>
              </a:r>
              <a:endParaRPr lang="en-US" sz="103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4380726" y="4172377"/>
              <a:ext cx="385900" cy="299321"/>
            </a:xfrm>
            <a:custGeom>
              <a:avLst/>
              <a:gdLst/>
              <a:ahLst/>
              <a:cxnLst>
                <a:cxn ang="0">
                  <a:pos x="29" y="41"/>
                </a:cxn>
                <a:cxn ang="0">
                  <a:pos x="22" y="40"/>
                </a:cxn>
                <a:cxn ang="0">
                  <a:pos x="11" y="45"/>
                </a:cxn>
                <a:cxn ang="0">
                  <a:pos x="7" y="46"/>
                </a:cxn>
                <a:cxn ang="0">
                  <a:pos x="7" y="46"/>
                </a:cxn>
                <a:cxn ang="0">
                  <a:pos x="6" y="45"/>
                </a:cxn>
                <a:cxn ang="0">
                  <a:pos x="6" y="43"/>
                </a:cxn>
                <a:cxn ang="0">
                  <a:pos x="11" y="36"/>
                </a:cxn>
                <a:cxn ang="0">
                  <a:pos x="0" y="20"/>
                </a:cxn>
                <a:cxn ang="0">
                  <a:pos x="29" y="0"/>
                </a:cxn>
                <a:cxn ang="0">
                  <a:pos x="57" y="20"/>
                </a:cxn>
                <a:cxn ang="0">
                  <a:pos x="29" y="41"/>
                </a:cxn>
                <a:cxn ang="0">
                  <a:pos x="62" y="47"/>
                </a:cxn>
                <a:cxn ang="0">
                  <a:pos x="66" y="53"/>
                </a:cxn>
                <a:cxn ang="0">
                  <a:pos x="67" y="55"/>
                </a:cxn>
                <a:cxn ang="0">
                  <a:pos x="66" y="56"/>
                </a:cxn>
                <a:cxn ang="0">
                  <a:pos x="62" y="55"/>
                </a:cxn>
                <a:cxn ang="0">
                  <a:pos x="51" y="50"/>
                </a:cxn>
                <a:cxn ang="0">
                  <a:pos x="44" y="51"/>
                </a:cxn>
                <a:cxn ang="0">
                  <a:pos x="25" y="46"/>
                </a:cxn>
                <a:cxn ang="0">
                  <a:pos x="29" y="46"/>
                </a:cxn>
                <a:cxn ang="0">
                  <a:pos x="52" y="39"/>
                </a:cxn>
                <a:cxn ang="0">
                  <a:pos x="62" y="20"/>
                </a:cxn>
                <a:cxn ang="0">
                  <a:pos x="61" y="14"/>
                </a:cxn>
                <a:cxn ang="0">
                  <a:pos x="72" y="30"/>
                </a:cxn>
                <a:cxn ang="0">
                  <a:pos x="62" y="47"/>
                </a:cxn>
              </a:cxnLst>
              <a:rect l="0" t="0" r="r" b="b"/>
              <a:pathLst>
                <a:path w="72" h="56">
                  <a:moveTo>
                    <a:pt x="29" y="41"/>
                  </a:moveTo>
                  <a:cubicBezTo>
                    <a:pt x="26" y="41"/>
                    <a:pt x="24" y="40"/>
                    <a:pt x="22" y="40"/>
                  </a:cubicBezTo>
                  <a:cubicBezTo>
                    <a:pt x="18" y="42"/>
                    <a:pt x="15" y="44"/>
                    <a:pt x="11" y="45"/>
                  </a:cubicBezTo>
                  <a:cubicBezTo>
                    <a:pt x="9" y="45"/>
                    <a:pt x="8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6" y="46"/>
                    <a:pt x="6" y="45"/>
                    <a:pt x="6" y="45"/>
                  </a:cubicBezTo>
                  <a:cubicBezTo>
                    <a:pt x="5" y="44"/>
                    <a:pt x="6" y="43"/>
                    <a:pt x="6" y="43"/>
                  </a:cubicBezTo>
                  <a:cubicBezTo>
                    <a:pt x="8" y="41"/>
                    <a:pt x="10" y="40"/>
                    <a:pt x="11" y="36"/>
                  </a:cubicBezTo>
                  <a:cubicBezTo>
                    <a:pt x="5" y="32"/>
                    <a:pt x="0" y="27"/>
                    <a:pt x="0" y="20"/>
                  </a:cubicBezTo>
                  <a:cubicBezTo>
                    <a:pt x="0" y="9"/>
                    <a:pt x="13" y="0"/>
                    <a:pt x="29" y="0"/>
                  </a:cubicBezTo>
                  <a:cubicBezTo>
                    <a:pt x="44" y="0"/>
                    <a:pt x="57" y="9"/>
                    <a:pt x="57" y="20"/>
                  </a:cubicBezTo>
                  <a:cubicBezTo>
                    <a:pt x="57" y="32"/>
                    <a:pt x="44" y="41"/>
                    <a:pt x="29" y="41"/>
                  </a:cubicBezTo>
                  <a:close/>
                  <a:moveTo>
                    <a:pt x="62" y="47"/>
                  </a:moveTo>
                  <a:cubicBezTo>
                    <a:pt x="63" y="50"/>
                    <a:pt x="65" y="51"/>
                    <a:pt x="66" y="53"/>
                  </a:cubicBezTo>
                  <a:cubicBezTo>
                    <a:pt x="67" y="54"/>
                    <a:pt x="67" y="54"/>
                    <a:pt x="67" y="55"/>
                  </a:cubicBezTo>
                  <a:cubicBezTo>
                    <a:pt x="67" y="56"/>
                    <a:pt x="67" y="56"/>
                    <a:pt x="66" y="56"/>
                  </a:cubicBezTo>
                  <a:cubicBezTo>
                    <a:pt x="65" y="56"/>
                    <a:pt x="63" y="56"/>
                    <a:pt x="62" y="55"/>
                  </a:cubicBezTo>
                  <a:cubicBezTo>
                    <a:pt x="58" y="54"/>
                    <a:pt x="55" y="53"/>
                    <a:pt x="51" y="50"/>
                  </a:cubicBezTo>
                  <a:cubicBezTo>
                    <a:pt x="49" y="51"/>
                    <a:pt x="47" y="51"/>
                    <a:pt x="44" y="51"/>
                  </a:cubicBezTo>
                  <a:cubicBezTo>
                    <a:pt x="37" y="51"/>
                    <a:pt x="30" y="49"/>
                    <a:pt x="25" y="46"/>
                  </a:cubicBezTo>
                  <a:cubicBezTo>
                    <a:pt x="26" y="46"/>
                    <a:pt x="28" y="46"/>
                    <a:pt x="29" y="46"/>
                  </a:cubicBezTo>
                  <a:cubicBezTo>
                    <a:pt x="37" y="46"/>
                    <a:pt x="46" y="43"/>
                    <a:pt x="52" y="39"/>
                  </a:cubicBezTo>
                  <a:cubicBezTo>
                    <a:pt x="58" y="34"/>
                    <a:pt x="62" y="27"/>
                    <a:pt x="62" y="20"/>
                  </a:cubicBezTo>
                  <a:cubicBezTo>
                    <a:pt x="62" y="18"/>
                    <a:pt x="62" y="16"/>
                    <a:pt x="61" y="14"/>
                  </a:cubicBezTo>
                  <a:cubicBezTo>
                    <a:pt x="68" y="18"/>
                    <a:pt x="72" y="24"/>
                    <a:pt x="72" y="30"/>
                  </a:cubicBezTo>
                  <a:cubicBezTo>
                    <a:pt x="72" y="37"/>
                    <a:pt x="68" y="43"/>
                    <a:pt x="62" y="4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561094" y="3383223"/>
            <a:ext cx="1740876" cy="1740876"/>
            <a:chOff x="3739370" y="2294832"/>
            <a:chExt cx="1352564" cy="1352564"/>
          </a:xfrm>
        </p:grpSpPr>
        <p:sp>
          <p:nvSpPr>
            <p:cNvPr id="18" name="Oval 17"/>
            <p:cNvSpPr/>
            <p:nvPr/>
          </p:nvSpPr>
          <p:spPr>
            <a:xfrm>
              <a:off x="3739370" y="2294832"/>
              <a:ext cx="1352564" cy="135256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9" name="Text Placeholder 3"/>
            <p:cNvSpPr txBox="1">
              <a:spLocks/>
            </p:cNvSpPr>
            <p:nvPr/>
          </p:nvSpPr>
          <p:spPr>
            <a:xfrm>
              <a:off x="3999720" y="3166645"/>
              <a:ext cx="884823" cy="30768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76916">
                <a:spcBef>
                  <a:spcPct val="20000"/>
                </a:spcBef>
                <a:defRPr/>
              </a:pPr>
              <a:r>
                <a:rPr lang="en-US" sz="1287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</a:t>
              </a:r>
              <a:br>
                <a:rPr lang="en-US" sz="1287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Here</a:t>
              </a:r>
              <a:endParaRPr lang="en-US" sz="90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0" name="Freeform 148"/>
            <p:cNvSpPr>
              <a:spLocks noEditPoints="1"/>
            </p:cNvSpPr>
            <p:nvPr/>
          </p:nvSpPr>
          <p:spPr bwMode="auto">
            <a:xfrm>
              <a:off x="4171419" y="2587530"/>
              <a:ext cx="488466" cy="470894"/>
            </a:xfrm>
            <a:custGeom>
              <a:avLst/>
              <a:gdLst/>
              <a:ahLst/>
              <a:cxnLst>
                <a:cxn ang="0">
                  <a:pos x="16" y="54"/>
                </a:cxn>
                <a:cxn ang="0">
                  <a:pos x="14" y="57"/>
                </a:cxn>
                <a:cxn ang="0">
                  <a:pos x="2" y="57"/>
                </a:cxn>
                <a:cxn ang="0">
                  <a:pos x="0" y="54"/>
                </a:cxn>
                <a:cxn ang="0">
                  <a:pos x="0" y="29"/>
                </a:cxn>
                <a:cxn ang="0">
                  <a:pos x="2" y="26"/>
                </a:cxn>
                <a:cxn ang="0">
                  <a:pos x="14" y="26"/>
                </a:cxn>
                <a:cxn ang="0">
                  <a:pos x="16" y="29"/>
                </a:cxn>
                <a:cxn ang="0">
                  <a:pos x="16" y="54"/>
                </a:cxn>
                <a:cxn ang="0">
                  <a:pos x="7" y="47"/>
                </a:cxn>
                <a:cxn ang="0">
                  <a:pos x="5" y="49"/>
                </a:cxn>
                <a:cxn ang="0">
                  <a:pos x="7" y="52"/>
                </a:cxn>
                <a:cxn ang="0">
                  <a:pos x="10" y="49"/>
                </a:cxn>
                <a:cxn ang="0">
                  <a:pos x="7" y="47"/>
                </a:cxn>
                <a:cxn ang="0">
                  <a:pos x="62" y="35"/>
                </a:cxn>
                <a:cxn ang="0">
                  <a:pos x="62" y="38"/>
                </a:cxn>
                <a:cxn ang="0">
                  <a:pos x="61" y="43"/>
                </a:cxn>
                <a:cxn ang="0">
                  <a:pos x="61" y="48"/>
                </a:cxn>
                <a:cxn ang="0">
                  <a:pos x="59" y="52"/>
                </a:cxn>
                <a:cxn ang="0">
                  <a:pos x="57" y="59"/>
                </a:cxn>
                <a:cxn ang="0">
                  <a:pos x="49" y="62"/>
                </a:cxn>
                <a:cxn ang="0">
                  <a:pos x="47" y="62"/>
                </a:cxn>
                <a:cxn ang="0">
                  <a:pos x="44" y="62"/>
                </a:cxn>
                <a:cxn ang="0">
                  <a:pos x="43" y="62"/>
                </a:cxn>
                <a:cxn ang="0">
                  <a:pos x="28" y="59"/>
                </a:cxn>
                <a:cxn ang="0">
                  <a:pos x="22" y="57"/>
                </a:cxn>
                <a:cxn ang="0">
                  <a:pos x="19" y="54"/>
                </a:cxn>
                <a:cxn ang="0">
                  <a:pos x="19" y="29"/>
                </a:cxn>
                <a:cxn ang="0">
                  <a:pos x="21" y="26"/>
                </a:cxn>
                <a:cxn ang="0">
                  <a:pos x="29" y="19"/>
                </a:cxn>
                <a:cxn ang="0">
                  <a:pos x="33" y="14"/>
                </a:cxn>
                <a:cxn ang="0">
                  <a:pos x="35" y="8"/>
                </a:cxn>
                <a:cxn ang="0">
                  <a:pos x="38" y="1"/>
                </a:cxn>
                <a:cxn ang="0">
                  <a:pos x="40" y="0"/>
                </a:cxn>
                <a:cxn ang="0">
                  <a:pos x="49" y="11"/>
                </a:cxn>
                <a:cxn ang="0">
                  <a:pos x="46" y="18"/>
                </a:cxn>
                <a:cxn ang="0">
                  <a:pos x="45" y="21"/>
                </a:cxn>
                <a:cxn ang="0">
                  <a:pos x="56" y="21"/>
                </a:cxn>
                <a:cxn ang="0">
                  <a:pos x="64" y="29"/>
                </a:cxn>
                <a:cxn ang="0">
                  <a:pos x="62" y="35"/>
                </a:cxn>
              </a:cxnLst>
              <a:rect l="0" t="0" r="r" b="b"/>
              <a:pathLst>
                <a:path w="64" h="62">
                  <a:moveTo>
                    <a:pt x="16" y="54"/>
                  </a:moveTo>
                  <a:cubicBezTo>
                    <a:pt x="16" y="56"/>
                    <a:pt x="15" y="57"/>
                    <a:pt x="14" y="57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1" y="57"/>
                    <a:pt x="0" y="56"/>
                    <a:pt x="0" y="5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1" y="26"/>
                    <a:pt x="2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5" y="26"/>
                    <a:pt x="16" y="27"/>
                    <a:pt x="16" y="29"/>
                  </a:cubicBezTo>
                  <a:lnTo>
                    <a:pt x="16" y="54"/>
                  </a:lnTo>
                  <a:close/>
                  <a:moveTo>
                    <a:pt x="7" y="47"/>
                  </a:moveTo>
                  <a:cubicBezTo>
                    <a:pt x="6" y="47"/>
                    <a:pt x="5" y="48"/>
                    <a:pt x="5" y="49"/>
                  </a:cubicBezTo>
                  <a:cubicBezTo>
                    <a:pt x="5" y="51"/>
                    <a:pt x="6" y="52"/>
                    <a:pt x="7" y="52"/>
                  </a:cubicBezTo>
                  <a:cubicBezTo>
                    <a:pt x="9" y="52"/>
                    <a:pt x="10" y="51"/>
                    <a:pt x="10" y="49"/>
                  </a:cubicBezTo>
                  <a:cubicBezTo>
                    <a:pt x="10" y="48"/>
                    <a:pt x="9" y="47"/>
                    <a:pt x="7" y="47"/>
                  </a:cubicBezTo>
                  <a:close/>
                  <a:moveTo>
                    <a:pt x="62" y="35"/>
                  </a:moveTo>
                  <a:cubicBezTo>
                    <a:pt x="62" y="36"/>
                    <a:pt x="62" y="37"/>
                    <a:pt x="62" y="38"/>
                  </a:cubicBezTo>
                  <a:cubicBezTo>
                    <a:pt x="62" y="40"/>
                    <a:pt x="62" y="42"/>
                    <a:pt x="61" y="43"/>
                  </a:cubicBezTo>
                  <a:cubicBezTo>
                    <a:pt x="61" y="45"/>
                    <a:pt x="61" y="46"/>
                    <a:pt x="61" y="48"/>
                  </a:cubicBezTo>
                  <a:cubicBezTo>
                    <a:pt x="60" y="49"/>
                    <a:pt x="60" y="51"/>
                    <a:pt x="59" y="52"/>
                  </a:cubicBezTo>
                  <a:cubicBezTo>
                    <a:pt x="59" y="55"/>
                    <a:pt x="58" y="57"/>
                    <a:pt x="57" y="59"/>
                  </a:cubicBezTo>
                  <a:cubicBezTo>
                    <a:pt x="55" y="61"/>
                    <a:pt x="52" y="62"/>
                    <a:pt x="49" y="62"/>
                  </a:cubicBezTo>
                  <a:cubicBezTo>
                    <a:pt x="48" y="62"/>
                    <a:pt x="48" y="62"/>
                    <a:pt x="47" y="62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38" y="62"/>
                    <a:pt x="32" y="60"/>
                    <a:pt x="28" y="59"/>
                  </a:cubicBezTo>
                  <a:cubicBezTo>
                    <a:pt x="25" y="58"/>
                    <a:pt x="23" y="57"/>
                    <a:pt x="22" y="57"/>
                  </a:cubicBezTo>
                  <a:cubicBezTo>
                    <a:pt x="20" y="57"/>
                    <a:pt x="19" y="56"/>
                    <a:pt x="19" y="54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7"/>
                    <a:pt x="20" y="26"/>
                    <a:pt x="21" y="26"/>
                  </a:cubicBezTo>
                  <a:cubicBezTo>
                    <a:pt x="23" y="26"/>
                    <a:pt x="27" y="21"/>
                    <a:pt x="29" y="19"/>
                  </a:cubicBezTo>
                  <a:cubicBezTo>
                    <a:pt x="30" y="17"/>
                    <a:pt x="31" y="15"/>
                    <a:pt x="33" y="14"/>
                  </a:cubicBezTo>
                  <a:cubicBezTo>
                    <a:pt x="34" y="13"/>
                    <a:pt x="35" y="10"/>
                    <a:pt x="35" y="8"/>
                  </a:cubicBezTo>
                  <a:cubicBezTo>
                    <a:pt x="36" y="5"/>
                    <a:pt x="36" y="3"/>
                    <a:pt x="38" y="1"/>
                  </a:cubicBezTo>
                  <a:cubicBezTo>
                    <a:pt x="38" y="1"/>
                    <a:pt x="39" y="0"/>
                    <a:pt x="40" y="0"/>
                  </a:cubicBezTo>
                  <a:cubicBezTo>
                    <a:pt x="49" y="0"/>
                    <a:pt x="49" y="8"/>
                    <a:pt x="49" y="11"/>
                  </a:cubicBezTo>
                  <a:cubicBezTo>
                    <a:pt x="49" y="14"/>
                    <a:pt x="47" y="16"/>
                    <a:pt x="46" y="18"/>
                  </a:cubicBezTo>
                  <a:cubicBezTo>
                    <a:pt x="46" y="19"/>
                    <a:pt x="46" y="20"/>
                    <a:pt x="45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60" y="21"/>
                    <a:pt x="64" y="25"/>
                    <a:pt x="64" y="29"/>
                  </a:cubicBezTo>
                  <a:cubicBezTo>
                    <a:pt x="64" y="31"/>
                    <a:pt x="63" y="33"/>
                    <a:pt x="62" y="35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673619" y="3599698"/>
            <a:ext cx="1208072" cy="1208072"/>
            <a:chOff x="5538707" y="2544316"/>
            <a:chExt cx="938605" cy="938605"/>
          </a:xfrm>
        </p:grpSpPr>
        <p:sp>
          <p:nvSpPr>
            <p:cNvPr id="22" name="Oval 21"/>
            <p:cNvSpPr/>
            <p:nvPr/>
          </p:nvSpPr>
          <p:spPr>
            <a:xfrm>
              <a:off x="5538707" y="2544316"/>
              <a:ext cx="938605" cy="93860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3" name="Text Placeholder 3"/>
            <p:cNvSpPr txBox="1">
              <a:spLocks/>
            </p:cNvSpPr>
            <p:nvPr/>
          </p:nvSpPr>
          <p:spPr>
            <a:xfrm>
              <a:off x="5580458" y="3054296"/>
              <a:ext cx="856145" cy="323165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76916">
                <a:spcBef>
                  <a:spcPct val="20000"/>
                </a:spcBef>
                <a:defRPr/>
              </a:pPr>
              <a:r>
                <a:rPr lang="en-US" sz="1351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</a:t>
              </a:r>
              <a:br>
                <a:rPr lang="en-US" sz="1351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351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Here</a:t>
              </a:r>
              <a:endParaRPr lang="en-US" sz="103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4" name="Freeform 48"/>
            <p:cNvSpPr>
              <a:spLocks/>
            </p:cNvSpPr>
            <p:nvPr/>
          </p:nvSpPr>
          <p:spPr bwMode="auto">
            <a:xfrm>
              <a:off x="5920396" y="2674580"/>
              <a:ext cx="182158" cy="330162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25" name="Left-Right Arrow 24"/>
          <p:cNvSpPr/>
          <p:nvPr/>
        </p:nvSpPr>
        <p:spPr>
          <a:xfrm rot="5400000">
            <a:off x="6251736" y="3046740"/>
            <a:ext cx="359593" cy="313372"/>
          </a:xfrm>
          <a:prstGeom prst="leftRightArrow">
            <a:avLst>
              <a:gd name="adj1" fmla="val 48356"/>
              <a:gd name="adj2" fmla="val 29258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6" name="Left-Right Arrow 25"/>
          <p:cNvSpPr/>
          <p:nvPr/>
        </p:nvSpPr>
        <p:spPr>
          <a:xfrm rot="5400000">
            <a:off x="6251736" y="5139028"/>
            <a:ext cx="359593" cy="313372"/>
          </a:xfrm>
          <a:prstGeom prst="leftRightArrow">
            <a:avLst>
              <a:gd name="adj1" fmla="val 48356"/>
              <a:gd name="adj2" fmla="val 29258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7" name="Left-Right Arrow 26"/>
          <p:cNvSpPr/>
          <p:nvPr/>
        </p:nvSpPr>
        <p:spPr>
          <a:xfrm rot="10800000">
            <a:off x="7304611" y="4039192"/>
            <a:ext cx="359593" cy="313372"/>
          </a:xfrm>
          <a:prstGeom prst="leftRightArrow">
            <a:avLst>
              <a:gd name="adj1" fmla="val 48356"/>
              <a:gd name="adj2" fmla="val 29258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8" name="Left-Right Arrow 27"/>
          <p:cNvSpPr/>
          <p:nvPr/>
        </p:nvSpPr>
        <p:spPr>
          <a:xfrm rot="10800000">
            <a:off x="5201501" y="4039192"/>
            <a:ext cx="359593" cy="313372"/>
          </a:xfrm>
          <a:prstGeom prst="leftRightArrow">
            <a:avLst>
              <a:gd name="adj1" fmla="val 48356"/>
              <a:gd name="adj2" fmla="val 29258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9" name="Left-Right Arrow 28"/>
          <p:cNvSpPr/>
          <p:nvPr/>
        </p:nvSpPr>
        <p:spPr>
          <a:xfrm rot="8022106">
            <a:off x="4899890" y="3051387"/>
            <a:ext cx="1006566" cy="313372"/>
          </a:xfrm>
          <a:prstGeom prst="leftRightArrow">
            <a:avLst>
              <a:gd name="adj1" fmla="val 48356"/>
              <a:gd name="adj2" fmla="val 7866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0" name="Left-Right Arrow 29"/>
          <p:cNvSpPr/>
          <p:nvPr/>
        </p:nvSpPr>
        <p:spPr>
          <a:xfrm rot="13577894" flipH="1">
            <a:off x="6877470" y="3051389"/>
            <a:ext cx="1006566" cy="313372"/>
          </a:xfrm>
          <a:prstGeom prst="leftRightArrow">
            <a:avLst>
              <a:gd name="adj1" fmla="val 48356"/>
              <a:gd name="adj2" fmla="val 7866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1" name="Left-Right Arrow 30"/>
          <p:cNvSpPr/>
          <p:nvPr/>
        </p:nvSpPr>
        <p:spPr>
          <a:xfrm rot="13577894" flipV="1">
            <a:off x="4899890" y="5029263"/>
            <a:ext cx="1006566" cy="313372"/>
          </a:xfrm>
          <a:prstGeom prst="leftRightArrow">
            <a:avLst>
              <a:gd name="adj1" fmla="val 48356"/>
              <a:gd name="adj2" fmla="val 7866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2" name="Left-Right Arrow 31"/>
          <p:cNvSpPr/>
          <p:nvPr/>
        </p:nvSpPr>
        <p:spPr>
          <a:xfrm rot="8022106" flipH="1" flipV="1">
            <a:off x="6877470" y="5029265"/>
            <a:ext cx="1006566" cy="313372"/>
          </a:xfrm>
          <a:prstGeom prst="leftRightArrow">
            <a:avLst>
              <a:gd name="adj1" fmla="val 48356"/>
              <a:gd name="adj2" fmla="val 7866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3" name="Footer Text"/>
          <p:cNvSpPr txBox="1"/>
          <p:nvPr/>
        </p:nvSpPr>
        <p:spPr>
          <a:xfrm>
            <a:off x="7923574" y="2530172"/>
            <a:ext cx="3409628" cy="6336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544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287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87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lorem ipsum available, but the majority have suffered alteration in some form.</a:t>
            </a:r>
          </a:p>
        </p:txBody>
      </p:sp>
      <p:sp>
        <p:nvSpPr>
          <p:cNvPr id="34" name="Footer Text"/>
          <p:cNvSpPr txBox="1"/>
          <p:nvPr/>
        </p:nvSpPr>
        <p:spPr>
          <a:xfrm>
            <a:off x="7923574" y="5042788"/>
            <a:ext cx="3409628" cy="6336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544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287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87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lorem ipsum available, but the majority have suffered alteration in some form.</a:t>
            </a:r>
          </a:p>
        </p:txBody>
      </p:sp>
      <p:sp>
        <p:nvSpPr>
          <p:cNvPr id="35" name="Footer Text"/>
          <p:cNvSpPr txBox="1"/>
          <p:nvPr/>
        </p:nvSpPr>
        <p:spPr>
          <a:xfrm>
            <a:off x="1525549" y="5042788"/>
            <a:ext cx="3409628" cy="6336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544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287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87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lorem ipsum available, but the majority have suffered alteration in some form.</a:t>
            </a:r>
          </a:p>
        </p:txBody>
      </p:sp>
      <p:sp>
        <p:nvSpPr>
          <p:cNvPr id="36" name="Footer Text"/>
          <p:cNvSpPr txBox="1"/>
          <p:nvPr/>
        </p:nvSpPr>
        <p:spPr>
          <a:xfrm>
            <a:off x="1525549" y="2530172"/>
            <a:ext cx="3409628" cy="6336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544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287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87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lorem ipsum available, but the majority have suffered alteration in some form.</a:t>
            </a:r>
          </a:p>
        </p:txBody>
      </p:sp>
      <p:sp>
        <p:nvSpPr>
          <p:cNvPr id="37" name="矩形 36"/>
          <p:cNvSpPr/>
          <p:nvPr/>
        </p:nvSpPr>
        <p:spPr>
          <a:xfrm>
            <a:off x="2487805" y="170708"/>
            <a:ext cx="10369889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059" y="170708"/>
            <a:ext cx="254111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288643" y="170708"/>
            <a:ext cx="67665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061" y="6998164"/>
            <a:ext cx="12856633" cy="90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9485249" y="17700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476905" y="192386"/>
            <a:ext cx="1906485" cy="55367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8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8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7716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0"/>
                            </p:stCondLst>
                            <p:childTnLst>
                              <p:par>
                                <p:cTn id="7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000"/>
                            </p:stCondLst>
                            <p:childTnLst>
                              <p:par>
                                <p:cTn id="82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/>
      <p:bldP spid="34" grpId="0"/>
      <p:bldP spid="35" grpId="0"/>
      <p:bldP spid="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6"/>
          <p:cNvSpPr>
            <a:spLocks/>
          </p:cNvSpPr>
          <p:nvPr/>
        </p:nvSpPr>
        <p:spPr bwMode="auto">
          <a:xfrm>
            <a:off x="-10454" y="5773370"/>
            <a:ext cx="12879660" cy="1459082"/>
          </a:xfrm>
          <a:custGeom>
            <a:avLst/>
            <a:gdLst>
              <a:gd name="T0" fmla="*/ 0 w 5734"/>
              <a:gd name="T1" fmla="*/ 0 h 931"/>
              <a:gd name="T2" fmla="*/ 167 w 5734"/>
              <a:gd name="T3" fmla="*/ 73 h 931"/>
              <a:gd name="T4" fmla="*/ 340 w 5734"/>
              <a:gd name="T5" fmla="*/ 143 h 931"/>
              <a:gd name="T6" fmla="*/ 522 w 5734"/>
              <a:gd name="T7" fmla="*/ 206 h 931"/>
              <a:gd name="T8" fmla="*/ 711 w 5734"/>
              <a:gd name="T9" fmla="*/ 266 h 931"/>
              <a:gd name="T10" fmla="*/ 907 w 5734"/>
              <a:gd name="T11" fmla="*/ 320 h 931"/>
              <a:gd name="T12" fmla="*/ 1109 w 5734"/>
              <a:gd name="T13" fmla="*/ 369 h 931"/>
              <a:gd name="T14" fmla="*/ 1315 w 5734"/>
              <a:gd name="T15" fmla="*/ 415 h 931"/>
              <a:gd name="T16" fmla="*/ 1529 w 5734"/>
              <a:gd name="T17" fmla="*/ 455 h 931"/>
              <a:gd name="T18" fmla="*/ 1746 w 5734"/>
              <a:gd name="T19" fmla="*/ 490 h 931"/>
              <a:gd name="T20" fmla="*/ 1966 w 5734"/>
              <a:gd name="T21" fmla="*/ 520 h 931"/>
              <a:gd name="T22" fmla="*/ 2189 w 5734"/>
              <a:gd name="T23" fmla="*/ 544 h 931"/>
              <a:gd name="T24" fmla="*/ 2416 w 5734"/>
              <a:gd name="T25" fmla="*/ 563 h 931"/>
              <a:gd name="T26" fmla="*/ 2644 w 5734"/>
              <a:gd name="T27" fmla="*/ 579 h 931"/>
              <a:gd name="T28" fmla="*/ 2873 w 5734"/>
              <a:gd name="T29" fmla="*/ 588 h 931"/>
              <a:gd name="T30" fmla="*/ 3104 w 5734"/>
              <a:gd name="T31" fmla="*/ 593 h 931"/>
              <a:gd name="T32" fmla="*/ 3336 w 5734"/>
              <a:gd name="T33" fmla="*/ 591 h 931"/>
              <a:gd name="T34" fmla="*/ 3567 w 5734"/>
              <a:gd name="T35" fmla="*/ 586 h 931"/>
              <a:gd name="T36" fmla="*/ 3798 w 5734"/>
              <a:gd name="T37" fmla="*/ 576 h 931"/>
              <a:gd name="T38" fmla="*/ 4025 w 5734"/>
              <a:gd name="T39" fmla="*/ 560 h 931"/>
              <a:gd name="T40" fmla="*/ 4253 w 5734"/>
              <a:gd name="T41" fmla="*/ 539 h 931"/>
              <a:gd name="T42" fmla="*/ 4477 w 5734"/>
              <a:gd name="T43" fmla="*/ 511 h 931"/>
              <a:gd name="T44" fmla="*/ 4698 w 5734"/>
              <a:gd name="T45" fmla="*/ 479 h 931"/>
              <a:gd name="T46" fmla="*/ 4915 w 5734"/>
              <a:gd name="T47" fmla="*/ 443 h 931"/>
              <a:gd name="T48" fmla="*/ 5127 w 5734"/>
              <a:gd name="T49" fmla="*/ 401 h 931"/>
              <a:gd name="T50" fmla="*/ 5335 w 5734"/>
              <a:gd name="T51" fmla="*/ 352 h 931"/>
              <a:gd name="T52" fmla="*/ 5538 w 5734"/>
              <a:gd name="T53" fmla="*/ 299 h 931"/>
              <a:gd name="T54" fmla="*/ 5734 w 5734"/>
              <a:gd name="T55" fmla="*/ 240 h 931"/>
              <a:gd name="T56" fmla="*/ 5734 w 5734"/>
              <a:gd name="T57" fmla="*/ 931 h 931"/>
              <a:gd name="T58" fmla="*/ 0 w 5734"/>
              <a:gd name="T59" fmla="*/ 931 h 931"/>
              <a:gd name="T60" fmla="*/ 0 w 5734"/>
              <a:gd name="T61" fmla="*/ 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734" h="931">
                <a:moveTo>
                  <a:pt x="0" y="0"/>
                </a:moveTo>
                <a:lnTo>
                  <a:pt x="167" y="73"/>
                </a:lnTo>
                <a:lnTo>
                  <a:pt x="340" y="143"/>
                </a:lnTo>
                <a:lnTo>
                  <a:pt x="522" y="206"/>
                </a:lnTo>
                <a:lnTo>
                  <a:pt x="711" y="266"/>
                </a:lnTo>
                <a:lnTo>
                  <a:pt x="907" y="320"/>
                </a:lnTo>
                <a:lnTo>
                  <a:pt x="1109" y="369"/>
                </a:lnTo>
                <a:lnTo>
                  <a:pt x="1315" y="415"/>
                </a:lnTo>
                <a:lnTo>
                  <a:pt x="1529" y="455"/>
                </a:lnTo>
                <a:lnTo>
                  <a:pt x="1746" y="490"/>
                </a:lnTo>
                <a:lnTo>
                  <a:pt x="1966" y="520"/>
                </a:lnTo>
                <a:lnTo>
                  <a:pt x="2189" y="544"/>
                </a:lnTo>
                <a:lnTo>
                  <a:pt x="2416" y="563"/>
                </a:lnTo>
                <a:lnTo>
                  <a:pt x="2644" y="579"/>
                </a:lnTo>
                <a:lnTo>
                  <a:pt x="2873" y="588"/>
                </a:lnTo>
                <a:lnTo>
                  <a:pt x="3104" y="593"/>
                </a:lnTo>
                <a:lnTo>
                  <a:pt x="3336" y="591"/>
                </a:lnTo>
                <a:lnTo>
                  <a:pt x="3567" y="586"/>
                </a:lnTo>
                <a:lnTo>
                  <a:pt x="3798" y="576"/>
                </a:lnTo>
                <a:lnTo>
                  <a:pt x="4025" y="560"/>
                </a:lnTo>
                <a:lnTo>
                  <a:pt x="4253" y="539"/>
                </a:lnTo>
                <a:lnTo>
                  <a:pt x="4477" y="511"/>
                </a:lnTo>
                <a:lnTo>
                  <a:pt x="4698" y="479"/>
                </a:lnTo>
                <a:lnTo>
                  <a:pt x="4915" y="443"/>
                </a:lnTo>
                <a:lnTo>
                  <a:pt x="5127" y="401"/>
                </a:lnTo>
                <a:lnTo>
                  <a:pt x="5335" y="352"/>
                </a:lnTo>
                <a:lnTo>
                  <a:pt x="5538" y="299"/>
                </a:lnTo>
                <a:lnTo>
                  <a:pt x="5734" y="240"/>
                </a:lnTo>
                <a:lnTo>
                  <a:pt x="5734" y="931"/>
                </a:lnTo>
                <a:lnTo>
                  <a:pt x="0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-10454" y="6105620"/>
            <a:ext cx="12879660" cy="1126832"/>
          </a:xfrm>
          <a:custGeom>
            <a:avLst/>
            <a:gdLst>
              <a:gd name="T0" fmla="*/ 5734 w 5734"/>
              <a:gd name="T1" fmla="*/ 0 h 719"/>
              <a:gd name="T2" fmla="*/ 5734 w 5734"/>
              <a:gd name="T3" fmla="*/ 719 h 719"/>
              <a:gd name="T4" fmla="*/ 0 w 5734"/>
              <a:gd name="T5" fmla="*/ 719 h 719"/>
              <a:gd name="T6" fmla="*/ 0 w 5734"/>
              <a:gd name="T7" fmla="*/ 71 h 719"/>
              <a:gd name="T8" fmla="*/ 230 w 5734"/>
              <a:gd name="T9" fmla="*/ 131 h 719"/>
              <a:gd name="T10" fmla="*/ 459 w 5734"/>
              <a:gd name="T11" fmla="*/ 185 h 719"/>
              <a:gd name="T12" fmla="*/ 690 w 5734"/>
              <a:gd name="T13" fmla="*/ 236 h 719"/>
              <a:gd name="T14" fmla="*/ 921 w 5734"/>
              <a:gd name="T15" fmla="*/ 281 h 719"/>
              <a:gd name="T16" fmla="*/ 1154 w 5734"/>
              <a:gd name="T17" fmla="*/ 323 h 719"/>
              <a:gd name="T18" fmla="*/ 1389 w 5734"/>
              <a:gd name="T19" fmla="*/ 358 h 719"/>
              <a:gd name="T20" fmla="*/ 1627 w 5734"/>
              <a:gd name="T21" fmla="*/ 390 h 719"/>
              <a:gd name="T22" fmla="*/ 1865 w 5734"/>
              <a:gd name="T23" fmla="*/ 416 h 719"/>
              <a:gd name="T24" fmla="*/ 2105 w 5734"/>
              <a:gd name="T25" fmla="*/ 435 h 719"/>
              <a:gd name="T26" fmla="*/ 2348 w 5734"/>
              <a:gd name="T27" fmla="*/ 449 h 719"/>
              <a:gd name="T28" fmla="*/ 2593 w 5734"/>
              <a:gd name="T29" fmla="*/ 456 h 719"/>
              <a:gd name="T30" fmla="*/ 2842 w 5734"/>
              <a:gd name="T31" fmla="*/ 456 h 719"/>
              <a:gd name="T32" fmla="*/ 3094 w 5734"/>
              <a:gd name="T33" fmla="*/ 451 h 719"/>
              <a:gd name="T34" fmla="*/ 3348 w 5734"/>
              <a:gd name="T35" fmla="*/ 439 h 719"/>
              <a:gd name="T36" fmla="*/ 3605 w 5734"/>
              <a:gd name="T37" fmla="*/ 420 h 719"/>
              <a:gd name="T38" fmla="*/ 3868 w 5734"/>
              <a:gd name="T39" fmla="*/ 393 h 719"/>
              <a:gd name="T40" fmla="*/ 4132 w 5734"/>
              <a:gd name="T41" fmla="*/ 358 h 719"/>
              <a:gd name="T42" fmla="*/ 4402 w 5734"/>
              <a:gd name="T43" fmla="*/ 316 h 719"/>
              <a:gd name="T44" fmla="*/ 4675 w 5734"/>
              <a:gd name="T45" fmla="*/ 266 h 719"/>
              <a:gd name="T46" fmla="*/ 4953 w 5734"/>
              <a:gd name="T47" fmla="*/ 208 h 719"/>
              <a:gd name="T48" fmla="*/ 5235 w 5734"/>
              <a:gd name="T49" fmla="*/ 141 h 719"/>
              <a:gd name="T50" fmla="*/ 5349 w 5734"/>
              <a:gd name="T51" fmla="*/ 113 h 719"/>
              <a:gd name="T52" fmla="*/ 5456 w 5734"/>
              <a:gd name="T53" fmla="*/ 85 h 719"/>
              <a:gd name="T54" fmla="*/ 5556 w 5734"/>
              <a:gd name="T55" fmla="*/ 57 h 719"/>
              <a:gd name="T56" fmla="*/ 5648 w 5734"/>
              <a:gd name="T57" fmla="*/ 29 h 719"/>
              <a:gd name="T58" fmla="*/ 5734 w 5734"/>
              <a:gd name="T59" fmla="*/ 0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734" h="719">
                <a:moveTo>
                  <a:pt x="5734" y="0"/>
                </a:moveTo>
                <a:lnTo>
                  <a:pt x="5734" y="719"/>
                </a:lnTo>
                <a:lnTo>
                  <a:pt x="0" y="719"/>
                </a:lnTo>
                <a:lnTo>
                  <a:pt x="0" y="71"/>
                </a:lnTo>
                <a:lnTo>
                  <a:pt x="230" y="131"/>
                </a:lnTo>
                <a:lnTo>
                  <a:pt x="459" y="185"/>
                </a:lnTo>
                <a:lnTo>
                  <a:pt x="690" y="236"/>
                </a:lnTo>
                <a:lnTo>
                  <a:pt x="921" y="281"/>
                </a:lnTo>
                <a:lnTo>
                  <a:pt x="1154" y="323"/>
                </a:lnTo>
                <a:lnTo>
                  <a:pt x="1389" y="358"/>
                </a:lnTo>
                <a:lnTo>
                  <a:pt x="1627" y="390"/>
                </a:lnTo>
                <a:lnTo>
                  <a:pt x="1865" y="416"/>
                </a:lnTo>
                <a:lnTo>
                  <a:pt x="2105" y="435"/>
                </a:lnTo>
                <a:lnTo>
                  <a:pt x="2348" y="449"/>
                </a:lnTo>
                <a:lnTo>
                  <a:pt x="2593" y="456"/>
                </a:lnTo>
                <a:lnTo>
                  <a:pt x="2842" y="456"/>
                </a:lnTo>
                <a:lnTo>
                  <a:pt x="3094" y="451"/>
                </a:lnTo>
                <a:lnTo>
                  <a:pt x="3348" y="439"/>
                </a:lnTo>
                <a:lnTo>
                  <a:pt x="3605" y="420"/>
                </a:lnTo>
                <a:lnTo>
                  <a:pt x="3868" y="393"/>
                </a:lnTo>
                <a:lnTo>
                  <a:pt x="4132" y="358"/>
                </a:lnTo>
                <a:lnTo>
                  <a:pt x="4402" y="316"/>
                </a:lnTo>
                <a:lnTo>
                  <a:pt x="4675" y="266"/>
                </a:lnTo>
                <a:lnTo>
                  <a:pt x="4953" y="208"/>
                </a:lnTo>
                <a:lnTo>
                  <a:pt x="5235" y="141"/>
                </a:lnTo>
                <a:lnTo>
                  <a:pt x="5349" y="113"/>
                </a:lnTo>
                <a:lnTo>
                  <a:pt x="5456" y="85"/>
                </a:lnTo>
                <a:lnTo>
                  <a:pt x="5556" y="57"/>
                </a:lnTo>
                <a:lnTo>
                  <a:pt x="5648" y="29"/>
                </a:ln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297204" y="2881616"/>
            <a:ext cx="3948386" cy="738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799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7" name="TextBox 11"/>
          <p:cNvSpPr txBox="1"/>
          <p:nvPr/>
        </p:nvSpPr>
        <p:spPr>
          <a:xfrm>
            <a:off x="6239703" y="3719957"/>
            <a:ext cx="1842886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1"/>
          <p:cNvSpPr txBox="1"/>
          <p:nvPr/>
        </p:nvSpPr>
        <p:spPr>
          <a:xfrm>
            <a:off x="8276033" y="3719957"/>
            <a:ext cx="1842886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1"/>
          <p:cNvSpPr txBox="1"/>
          <p:nvPr/>
        </p:nvSpPr>
        <p:spPr>
          <a:xfrm>
            <a:off x="6239703" y="3992773"/>
            <a:ext cx="1842886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1"/>
          <p:cNvSpPr txBox="1"/>
          <p:nvPr/>
        </p:nvSpPr>
        <p:spPr>
          <a:xfrm>
            <a:off x="8276033" y="3992773"/>
            <a:ext cx="1842886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3121187" y="2189815"/>
            <a:ext cx="2379368" cy="2714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798" cap="all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</a:p>
          <a:p>
            <a:pPr algn="ctr">
              <a:buNone/>
            </a:pPr>
            <a:r>
              <a:rPr lang="en-US" altLang="zh-CN" cap="all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chapter</a:t>
            </a:r>
            <a:endParaRPr lang="zh-CN" altLang="en-US" cap="all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5721173" y="2406106"/>
            <a:ext cx="0" cy="2332758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8169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/>
      <p:bldP spid="17" grpId="0"/>
      <p:bldP spid="18" grpId="0"/>
      <p:bldP spid="19" grpId="0"/>
      <p:bldP spid="21" grpId="0"/>
      <p:bldP spid="2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100274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25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65910"/>
      </a:accent1>
      <a:accent2>
        <a:srgbClr val="99C004"/>
      </a:accent2>
      <a:accent3>
        <a:srgbClr val="365910"/>
      </a:accent3>
      <a:accent4>
        <a:srgbClr val="99C004"/>
      </a:accent4>
      <a:accent5>
        <a:srgbClr val="365910"/>
      </a:accent5>
      <a:accent6>
        <a:srgbClr val="99C004"/>
      </a:accent6>
      <a:hlink>
        <a:srgbClr val="365910"/>
      </a:hlink>
      <a:folHlink>
        <a:srgbClr val="99C004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2190</Words>
  <Application>Microsoft Office PowerPoint</Application>
  <PresentationFormat>自定义</PresentationFormat>
  <Paragraphs>333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高尔夫</dc:title>
  <dc:creator>第一PPT</dc:creator>
  <cp:keywords>www.1ppt.com</cp:keywords>
  <dc:description>www.1ppt.com</dc:description>
  <cp:lastModifiedBy/>
  <cp:revision>1</cp:revision>
  <dcterms:created xsi:type="dcterms:W3CDTF">2017-05-30T15:10:54Z</dcterms:created>
  <dcterms:modified xsi:type="dcterms:W3CDTF">2019-09-18T13:47:52Z</dcterms:modified>
</cp:coreProperties>
</file>